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257" r:id="rId3"/>
    <p:sldId id="264" r:id="rId4"/>
    <p:sldId id="265" r:id="rId5"/>
    <p:sldId id="294" r:id="rId6"/>
    <p:sldId id="266" r:id="rId7"/>
    <p:sldId id="288" r:id="rId8"/>
    <p:sldId id="289" r:id="rId9"/>
    <p:sldId id="290" r:id="rId10"/>
    <p:sldId id="291" r:id="rId11"/>
    <p:sldId id="348" r:id="rId12"/>
    <p:sldId id="258" r:id="rId13"/>
    <p:sldId id="297" r:id="rId14"/>
    <p:sldId id="347" r:id="rId15"/>
    <p:sldId id="292" r:id="rId16"/>
    <p:sldId id="349" r:id="rId17"/>
    <p:sldId id="298" r:id="rId18"/>
    <p:sldId id="299" r:id="rId19"/>
    <p:sldId id="278" r:id="rId20"/>
    <p:sldId id="301" r:id="rId21"/>
    <p:sldId id="312" r:id="rId22"/>
    <p:sldId id="303" r:id="rId23"/>
    <p:sldId id="304" r:id="rId24"/>
    <p:sldId id="309" r:id="rId25"/>
    <p:sldId id="310" r:id="rId26"/>
    <p:sldId id="311" r:id="rId27"/>
    <p:sldId id="324" r:id="rId28"/>
    <p:sldId id="323" r:id="rId29"/>
    <p:sldId id="325" r:id="rId30"/>
    <p:sldId id="328" r:id="rId31"/>
    <p:sldId id="322" r:id="rId32"/>
    <p:sldId id="329" r:id="rId33"/>
    <p:sldId id="316" r:id="rId34"/>
    <p:sldId id="315" r:id="rId35"/>
    <p:sldId id="300" r:id="rId36"/>
    <p:sldId id="314" r:id="rId37"/>
    <p:sldId id="313" r:id="rId38"/>
    <p:sldId id="327" r:id="rId39"/>
    <p:sldId id="318" r:id="rId40"/>
    <p:sldId id="350" r:id="rId41"/>
    <p:sldId id="341" r:id="rId42"/>
    <p:sldId id="346" r:id="rId43"/>
    <p:sldId id="342" r:id="rId44"/>
    <p:sldId id="344" r:id="rId45"/>
    <p:sldId id="345" r:id="rId46"/>
    <p:sldId id="333" r:id="rId47"/>
    <p:sldId id="334" r:id="rId48"/>
    <p:sldId id="335" r:id="rId49"/>
    <p:sldId id="331" r:id="rId50"/>
    <p:sldId id="336" r:id="rId51"/>
    <p:sldId id="337" r:id="rId52"/>
    <p:sldId id="338" r:id="rId53"/>
    <p:sldId id="330" r:id="rId54"/>
    <p:sldId id="351" r:id="rId55"/>
    <p:sldId id="339" r:id="rId56"/>
    <p:sldId id="359" r:id="rId57"/>
    <p:sldId id="354" r:id="rId58"/>
    <p:sldId id="355" r:id="rId59"/>
    <p:sldId id="356" r:id="rId60"/>
    <p:sldId id="357" r:id="rId61"/>
    <p:sldId id="35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Felix%20JV\Google%20Drive\Documents\A%20-%20MIRACLES\WP-sub-1%20Neutronics%20(Primary)\MIRACLES%20performance%20primary\MIRACLES%20performance%20data\MIRACLES%20Performance%20September%202017.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oleObject" Target="file:///\\Users\eabad\Documents\0_ESSBilbao\1%20Neutron%20Instruments\1%20MIRACLES\Detector\RE\Scattering%20He-3%20Neutron%20absorption_MIRACL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853751187084499"/>
          <c:y val="7.3138548539114001E-2"/>
          <c:w val="0.77309569209831697"/>
          <c:h val="0.73516827832901599"/>
        </c:manualLayout>
      </c:layout>
      <c:scatterChart>
        <c:scatterStyle val="lineMarker"/>
        <c:varyColors val="0"/>
        <c:ser>
          <c:idx val="0"/>
          <c:order val="0"/>
          <c:tx>
            <c:strRef>
              <c:f>'QvsE Transfer Si(111)'!$G$1</c:f>
              <c:strCache>
                <c:ptCount val="1"/>
                <c:pt idx="0">
                  <c:v>Q @ (2θ=15°)</c:v>
                </c:pt>
              </c:strCache>
            </c:strRef>
          </c:tx>
          <c:spPr>
            <a:ln>
              <a:solidFill>
                <a:schemeClr val="tx1"/>
              </a:solidFill>
            </a:ln>
          </c:spPr>
          <c:marker>
            <c:symbol val="none"/>
          </c:marker>
          <c:xVal>
            <c:numRef>
              <c:f>'QvsE Transfer Si(111)'!$F$2:$F$452</c:f>
              <c:numCache>
                <c:formatCode>0.000</c:formatCode>
                <c:ptCount val="451"/>
                <c:pt idx="0">
                  <c:v>34.281865373636144</c:v>
                </c:pt>
                <c:pt idx="1">
                  <c:v>29.878358429191692</c:v>
                </c:pt>
                <c:pt idx="2">
                  <c:v>26.228839614312808</c:v>
                </c:pt>
                <c:pt idx="3">
                  <c:v>23.170507348944781</c:v>
                </c:pt>
                <c:pt idx="4">
                  <c:v>20.582240873790035</c:v>
                </c:pt>
                <c:pt idx="5">
                  <c:v>18.372420929191698</c:v>
                </c:pt>
                <c:pt idx="6">
                  <c:v>16.470708911051108</c:v>
                </c:pt>
                <c:pt idx="7">
                  <c:v>14.822379606877648</c:v>
                </c:pt>
                <c:pt idx="8">
                  <c:v>13.384339643747468</c:v>
                </c:pt>
                <c:pt idx="9">
                  <c:v>12.122282040302812</c:v>
                </c:pt>
                <c:pt idx="10">
                  <c:v>11.0086209291917</c:v>
                </c:pt>
                <c:pt idx="11">
                  <c:v>10.020971225049687</c:v>
                </c:pt>
                <c:pt idx="12">
                  <c:v>9.1410148935264033</c:v>
                </c:pt>
                <c:pt idx="13">
                  <c:v>8.3536454189876199</c:v>
                </c:pt>
                <c:pt idx="14">
                  <c:v>7.6463151027945546</c:v>
                </c:pt>
                <c:pt idx="15">
                  <c:v>7.0085320403028124</c:v>
                </c:pt>
                <c:pt idx="16">
                  <c:v>6.4314687959971106</c:v>
                </c:pt>
                <c:pt idx="17">
                  <c:v>5.9076553041916995</c:v>
                </c:pt>
                <c:pt idx="18">
                  <c:v>5.4307358970521236</c:v>
                </c:pt>
                <c:pt idx="19">
                  <c:v>4.9952756004719774</c:v>
                </c:pt>
                <c:pt idx="20">
                  <c:v>4.5966046026610883</c:v>
                </c:pt>
                <c:pt idx="21">
                  <c:v>4.2306925341299717</c:v>
                </c:pt>
                <c:pt idx="22">
                  <c:v>3.8940462031142711</c:v>
                </c:pt>
                <c:pt idx="23">
                  <c:v>3.5836259153412846</c:v>
                </c:pt>
                <c:pt idx="24">
                  <c:v>3.2967766162396956</c:v>
                </c:pt>
                <c:pt idx="25">
                  <c:v>3.0311709291917004</c:v>
                </c:pt>
                <c:pt idx="26">
                  <c:v>2.7847617977223371</c:v>
                </c:pt>
                <c:pt idx="27">
                  <c:v>2.5557429246565531</c:v>
                </c:pt>
                <c:pt idx="28">
                  <c:v>2.3425155749461628</c:v>
                </c:pt>
                <c:pt idx="29">
                  <c:v>2.1436605986131876</c:v>
                </c:pt>
                <c:pt idx="30">
                  <c:v>1.9579147563521944</c:v>
                </c:pt>
                <c:pt idx="31">
                  <c:v>1.7841506078306426</c:v>
                </c:pt>
                <c:pt idx="32">
                  <c:v>1.6213593628720981</c:v>
                </c:pt>
                <c:pt idx="33">
                  <c:v>1.4686362069694785</c:v>
                </c:pt>
                <c:pt idx="34">
                  <c:v>1.325167701369959</c:v>
                </c:pt>
                <c:pt idx="35">
                  <c:v>1.1902209291917005</c:v>
                </c:pt>
                <c:pt idx="36">
                  <c:v>1.0631341164273795</c:v>
                </c:pt>
                <c:pt idx="37">
                  <c:v>0.94330850315619719</c:v>
                </c:pt>
                <c:pt idx="38">
                  <c:v>0.83020127807030519</c:v>
                </c:pt>
                <c:pt idx="39">
                  <c:v>0.72331942027537632</c:v>
                </c:pt>
                <c:pt idx="40">
                  <c:v>0.62221431762145274</c:v>
                </c:pt>
                <c:pt idx="41">
                  <c:v>0.52647705164068048</c:v>
                </c:pt>
                <c:pt idx="42">
                  <c:v>0.43573425636929342</c:v>
                </c:pt>
                <c:pt idx="43">
                  <c:v>0.34964447259241416</c:v>
                </c:pt>
                <c:pt idx="44">
                  <c:v>0.26789493091534311</c:v>
                </c:pt>
                <c:pt idx="45">
                  <c:v>0.1901987069694786</c:v>
                </c:pt>
                <c:pt idx="46">
                  <c:v>0.11629220035536658</c:v>
                </c:pt>
                <c:pt idx="47">
                  <c:v>4.5932895893053161E-2</c:v>
                </c:pt>
                <c:pt idx="48">
                  <c:v>-2.1102628379475963E-2</c:v>
                </c:pt>
                <c:pt idx="49">
                  <c:v>-8.5020477058299626E-2</c:v>
                </c:pt>
                <c:pt idx="50">
                  <c:v>-0.14601102347102124</c:v>
                </c:pt>
                <c:pt idx="51">
                  <c:v>-0.20425032884319361</c:v>
                </c:pt>
                <c:pt idx="52">
                  <c:v>-0.2599014143146483</c:v>
                </c:pt>
                <c:pt idx="53">
                  <c:v>-0.31311540298822993</c:v>
                </c:pt>
                <c:pt idx="54">
                  <c:v>-0.36403254696876997</c:v>
                </c:pt>
                <c:pt idx="55">
                  <c:v>-0.41278315244095709</c:v>
                </c:pt>
                <c:pt idx="56">
                  <c:v>-0.45948841419254838</c:v>
                </c:pt>
                <c:pt idx="57">
                  <c:v>-0.50426116957373157</c:v>
                </c:pt>
                <c:pt idx="58">
                  <c:v>-0.5472065806600579</c:v>
                </c:pt>
                <c:pt idx="59">
                  <c:v>-0.58842275232766061</c:v>
                </c:pt>
                <c:pt idx="60">
                  <c:v>-0.62800129303052543</c:v>
                </c:pt>
                <c:pt idx="61">
                  <c:v>-0.66602782427090323</c:v>
                </c:pt>
                <c:pt idx="62">
                  <c:v>-0.7025824440584294</c:v>
                </c:pt>
                <c:pt idx="63">
                  <c:v>-0.73774014904630403</c:v>
                </c:pt>
                <c:pt idx="64">
                  <c:v>-0.77157121950242225</c:v>
                </c:pt>
                <c:pt idx="65">
                  <c:v>-0.80414157080830262</c:v>
                </c:pt>
                <c:pt idx="66">
                  <c:v>-0.83551307477111303</c:v>
                </c:pt>
                <c:pt idx="67">
                  <c:v>-0.86574385367564322</c:v>
                </c:pt>
                <c:pt idx="68">
                  <c:v>-0.89488854968767484</c:v>
                </c:pt>
                <c:pt idx="69">
                  <c:v>-0.92299857194208879</c:v>
                </c:pt>
                <c:pt idx="70">
                  <c:v>-0.95012232340345792</c:v>
                </c:pt>
                <c:pt idx="71">
                  <c:v>-0.97630540936968657</c:v>
                </c:pt>
                <c:pt idx="72">
                  <c:v>-1.0015908292968734</c:v>
                </c:pt>
                <c:pt idx="73">
                  <c:v>-1.0260191534529297</c:v>
                </c:pt>
                <c:pt idx="74">
                  <c:v>-1.049628685755909</c:v>
                </c:pt>
                <c:pt idx="75">
                  <c:v>-1.0724556140181782</c:v>
                </c:pt>
                <c:pt idx="76">
                  <c:v>-1.0945341486974454</c:v>
                </c:pt>
                <c:pt idx="77">
                  <c:v>-1.115896651148566</c:v>
                </c:pt>
                <c:pt idx="78">
                  <c:v>-1.1365737522743666</c:v>
                </c:pt>
                <c:pt idx="79">
                  <c:v>-1.1565944623882014</c:v>
                </c:pt>
                <c:pt idx="80">
                  <c:v>-1.1759862730243678</c:v>
                </c:pt>
                <c:pt idx="81">
                  <c:v>-1.1947752513638568</c:v>
                </c:pt>
                <c:pt idx="82">
                  <c:v>-1.2129861278813161</c:v>
                </c:pt>
                <c:pt idx="83">
                  <c:v>-1.2306423777637363</c:v>
                </c:pt>
                <c:pt idx="84">
                  <c:v>-1.2477662966015872</c:v>
                </c:pt>
                <c:pt idx="85">
                  <c:v>-1.2643790708082991</c:v>
                </c:pt>
                <c:pt idx="86">
                  <c:v>-1.2805008431835565</c:v>
                </c:pt>
                <c:pt idx="87">
                  <c:v>-1.2961507739993796</c:v>
                </c:pt>
                <c:pt idx="88">
                  <c:v>-1.3113470979550614</c:v>
                </c:pt>
                <c:pt idx="89">
                  <c:v>-1.3261071773171751</c:v>
                </c:pt>
                <c:pt idx="90">
                  <c:v>-1.3404475515339227</c:v>
                </c:pt>
                <c:pt idx="91">
                  <c:v>-1.3543839835886482</c:v>
                </c:pt>
                <c:pt idx="92">
                  <c:v>-1.3679315033351573</c:v>
                </c:pt>
                <c:pt idx="93">
                  <c:v>-1.3811044480373802</c:v>
                </c:pt>
                <c:pt idx="94">
                  <c:v>-1.3939165003175997</c:v>
                </c:pt>
                <c:pt idx="95">
                  <c:v>-1.4063807237008612</c:v>
                </c:pt>
                <c:pt idx="96">
                  <c:v>-1.4185095959280134</c:v>
                </c:pt>
                <c:pt idx="97">
                  <c:v>-1.4303150401960543</c:v>
                </c:pt>
                <c:pt idx="98">
                  <c:v>-1.4418084544718595</c:v>
                </c:pt>
                <c:pt idx="99">
                  <c:v>-1.453000739013901</c:v>
                </c:pt>
                <c:pt idx="100">
                  <c:v>-1.4639023222260685</c:v>
                </c:pt>
                <c:pt idx="101">
                  <c:v>-1.4745231849581208</c:v>
                </c:pt>
                <c:pt idx="102">
                  <c:v>-1.4848728833585221</c:v>
                </c:pt>
                <c:pt idx="103">
                  <c:v>-1.4949605703773887</c:v>
                </c:pt>
                <c:pt idx="104">
                  <c:v>-1.5047950160099095</c:v>
                </c:pt>
                <c:pt idx="105">
                  <c:v>-1.5143846263638547</c:v>
                </c:pt>
                <c:pt idx="106">
                  <c:v>-1.5237374616285984</c:v>
                </c:pt>
                <c:pt idx="107">
                  <c:v>-1.5328612530173826</c:v>
                </c:pt>
                <c:pt idx="108">
                  <c:v>-1.5417634187493396</c:v>
                </c:pt>
                <c:pt idx="109">
                  <c:v>-1.5504510791329611</c:v>
                </c:pt>
                <c:pt idx="110">
                  <c:v>-1.5589310708082991</c:v>
                </c:pt>
                <c:pt idx="111">
                  <c:v>-1.5672099602010934</c:v>
                </c:pt>
                <c:pt idx="112">
                  <c:v>-1.57529405623827</c:v>
                </c:pt>
                <c:pt idx="113">
                  <c:v>-1.5831894223707992</c:v>
                </c:pt>
                <c:pt idx="114">
                  <c:v>-1.5909018879466923</c:v>
                </c:pt>
                <c:pt idx="115">
                  <c:v>-1.5984370589739796</c:v>
                </c:pt>
                <c:pt idx="116">
                  <c:v>-1.6058003283107758</c:v>
                </c:pt>
                <c:pt idx="117">
                  <c:v>-1.6129968853170227</c:v>
                </c:pt>
                <c:pt idx="118">
                  <c:v>-1.6200317250001699</c:v>
                </c:pt>
                <c:pt idx="119">
                  <c:v>-1.6269096566848864</c:v>
                </c:pt>
                <c:pt idx="120">
                  <c:v>-1.633635312234911</c:v>
                </c:pt>
                <c:pt idx="121">
                  <c:v>-1.6402131538532818</c:v>
                </c:pt>
                <c:pt idx="122">
                  <c:v>-1.6466474814854797</c:v>
                </c:pt>
                <c:pt idx="123">
                  <c:v>-1.6529424398484169</c:v>
                </c:pt>
                <c:pt idx="124">
                  <c:v>-1.659102025106731</c:v>
                </c:pt>
                <c:pt idx="125">
                  <c:v>-1.6651300912164624</c:v>
                </c:pt>
                <c:pt idx="126">
                  <c:v>-1.6710303559549216</c:v>
                </c:pt>
                <c:pt idx="127">
                  <c:v>-1.6768064066543615</c:v>
                </c:pt>
                <c:pt idx="128">
                  <c:v>-1.682461705655969</c:v>
                </c:pt>
                <c:pt idx="129">
                  <c:v>-1.6879995954996572</c:v>
                </c:pt>
                <c:pt idx="130">
                  <c:v>-1.693423303864185</c:v>
                </c:pt>
                <c:pt idx="131">
                  <c:v>-1.6987359482712379</c:v>
                </c:pt>
                <c:pt idx="132">
                  <c:v>-1.7039405405662704</c:v>
                </c:pt>
                <c:pt idx="133">
                  <c:v>-1.7090399911881384</c:v>
                </c:pt>
                <c:pt idx="134">
                  <c:v>-1.7140371132388204</c:v>
                </c:pt>
                <c:pt idx="135">
                  <c:v>-1.7189346263638547</c:v>
                </c:pt>
                <c:pt idx="136">
                  <c:v>-1.7237351604534901</c:v>
                </c:pt>
                <c:pt idx="137">
                  <c:v>-1.7284412591739502</c:v>
                </c:pt>
                <c:pt idx="138">
                  <c:v>-1.7330553833376683</c:v>
                </c:pt>
                <c:pt idx="139">
                  <c:v>-1.7375799141208308</c:v>
                </c:pt>
                <c:pt idx="140">
                  <c:v>-1.7420171561360829</c:v>
                </c:pt>
                <c:pt idx="141">
                  <c:v>-1.7463693403677996</c:v>
                </c:pt>
                <c:pt idx="142">
                  <c:v>-1.7506386269769063</c:v>
                </c:pt>
                <c:pt idx="143">
                  <c:v>-1.7548271079818292</c:v>
                </c:pt>
                <c:pt idx="144">
                  <c:v>-1.7589368098217877</c:v>
                </c:pt>
                <c:pt idx="145">
                  <c:v>-1.7629696958082992</c:v>
                </c:pt>
                <c:pt idx="146">
                  <c:v>-1.7669276684704265</c:v>
                </c:pt>
                <c:pt idx="147">
                  <c:v>-1.7708125717990018</c:v>
                </c:pt>
                <c:pt idx="148">
                  <c:v>-1.7746261933947722</c:v>
                </c:pt>
                <c:pt idx="149">
                  <c:v>-1.7783702665251344</c:v>
                </c:pt>
                <c:pt idx="150">
                  <c:v>-1.7820464720938822</c:v>
                </c:pt>
                <c:pt idx="151">
                  <c:v>-1.7856564405281425</c:v>
                </c:pt>
                <c:pt idx="152">
                  <c:v>-1.7892017535864555</c:v>
                </c:pt>
                <c:pt idx="153">
                  <c:v>-1.7926839460917459</c:v>
                </c:pt>
                <c:pt idx="154">
                  <c:v>-1.7961045075927256</c:v>
                </c:pt>
                <c:pt idx="155">
                  <c:v>-1.7994648839570881</c:v>
                </c:pt>
                <c:pt idx="156">
                  <c:v>-1.8027664788996778</c:v>
                </c:pt>
                <c:pt idx="157">
                  <c:v>-1.8060106554486453</c:v>
                </c:pt>
                <c:pt idx="158">
                  <c:v>-1.8091987373524536</c:v>
                </c:pt>
                <c:pt idx="159">
                  <c:v>-1.8123320104304421</c:v>
                </c:pt>
                <c:pt idx="160">
                  <c:v>-1.8154117238695238</c:v>
                </c:pt>
                <c:pt idx="161">
                  <c:v>-1.8184390914694561</c:v>
                </c:pt>
                <c:pt idx="162">
                  <c:v>-1.8214152928390055</c:v>
                </c:pt>
                <c:pt idx="163">
                  <c:v>-1.8243414745452011</c:v>
                </c:pt>
                <c:pt idx="164">
                  <c:v>-1.8272187512177744</c:v>
                </c:pt>
                <c:pt idx="165">
                  <c:v>-1.8300482066107684</c:v>
                </c:pt>
                <c:pt idx="166">
                  <c:v>-1.832830894623201</c:v>
                </c:pt>
                <c:pt idx="167">
                  <c:v>-1.8355678402805851</c:v>
                </c:pt>
                <c:pt idx="168">
                  <c:v>-1.8382600406790031</c:v>
                </c:pt>
                <c:pt idx="169">
                  <c:v>-1.8409084658933654</c:v>
                </c:pt>
                <c:pt idx="170">
                  <c:v>-1.8435140598513964</c:v>
                </c:pt>
                <c:pt idx="171">
                  <c:v>-1.8460777411748155</c:v>
                </c:pt>
                <c:pt idx="172">
                  <c:v>-1.8486004039891164</c:v>
                </c:pt>
                <c:pt idx="173">
                  <c:v>-1.8510829187032742</c:v>
                </c:pt>
                <c:pt idx="174">
                  <c:v>-1.853526132760652</c:v>
                </c:pt>
                <c:pt idx="175">
                  <c:v>-1.8559308713623159</c:v>
                </c:pt>
                <c:pt idx="176">
                  <c:v>-1.8582979381639091</c:v>
                </c:pt>
                <c:pt idx="177">
                  <c:v>-1.860628115947188</c:v>
                </c:pt>
                <c:pt idx="178">
                  <c:v>-1.8629221672672645</c:v>
                </c:pt>
                <c:pt idx="179">
                  <c:v>-1.8651808350765529</c:v>
                </c:pt>
                <c:pt idx="180">
                  <c:v>-1.8674048433263795</c:v>
                </c:pt>
                <c:pt idx="181">
                  <c:v>-1.8695948975471581</c:v>
                </c:pt>
                <c:pt idx="182">
                  <c:v>-1.8717516854080054</c:v>
                </c:pt>
                <c:pt idx="183">
                  <c:v>-1.8738758772566209</c:v>
                </c:pt>
                <c:pt idx="184">
                  <c:v>-1.8759681266402226</c:v>
                </c:pt>
                <c:pt idx="185">
                  <c:v>-1.8780290708082992</c:v>
                </c:pt>
                <c:pt idx="186">
                  <c:v>-1.8800593311978935</c:v>
                </c:pt>
                <c:pt idx="187">
                  <c:v>-1.8820595139021135</c:v>
                </c:pt>
                <c:pt idx="188">
                  <c:v>-1.8840302101225266</c:v>
                </c:pt>
                <c:pt idx="189">
                  <c:v>-1.8859719966060693</c:v>
                </c:pt>
                <c:pt idx="190">
                  <c:v>-1.8878854360670738</c:v>
                </c:pt>
                <c:pt idx="191">
                  <c:v>-1.8897710775949899</c:v>
                </c:pt>
                <c:pt idx="192">
                  <c:v>-1.8916294570483514</c:v>
                </c:pt>
                <c:pt idx="193">
                  <c:v>-1.8934610974355182</c:v>
                </c:pt>
                <c:pt idx="194">
                  <c:v>-1.895266509282693</c:v>
                </c:pt>
                <c:pt idx="195">
                  <c:v>-1.8970461909897052</c:v>
                </c:pt>
                <c:pt idx="196">
                  <c:v>-1.8988006291740143</c:v>
                </c:pt>
                <c:pt idx="197">
                  <c:v>-1.9005302990033863</c:v>
                </c:pt>
                <c:pt idx="198">
                  <c:v>-1.9022356645176601</c:v>
                </c:pt>
                <c:pt idx="199">
                  <c:v>-1.9039171789400138</c:v>
                </c:pt>
                <c:pt idx="200">
                  <c:v>-1.9055752849781207</c:v>
                </c:pt>
                <c:pt idx="201">
                  <c:v>-1.9072104151155695</c:v>
                </c:pt>
                <c:pt idx="202">
                  <c:v>-1.908822991893903</c:v>
                </c:pt>
                <c:pt idx="203">
                  <c:v>-1.9104134281856244</c:v>
                </c:pt>
                <c:pt idx="204">
                  <c:v>-1.9119821274584941</c:v>
                </c:pt>
                <c:pt idx="205">
                  <c:v>-1.9135294840314396</c:v>
                </c:pt>
                <c:pt idx="206">
                  <c:v>-1.9150558833223754</c:v>
                </c:pt>
                <c:pt idx="207">
                  <c:v>-1.9165617020882277</c:v>
                </c:pt>
                <c:pt idx="208">
                  <c:v>-1.9180473086574414</c:v>
                </c:pt>
                <c:pt idx="209">
                  <c:v>-1.919513063155238</c:v>
                </c:pt>
                <c:pt idx="210">
                  <c:v>-1.9209593177218793</c:v>
                </c:pt>
                <c:pt idx="211">
                  <c:v>-1.9223864167241893</c:v>
                </c:pt>
                <c:pt idx="212">
                  <c:v>-1.923794696960563</c:v>
                </c:pt>
                <c:pt idx="213">
                  <c:v>-1.9251844878596995</c:v>
                </c:pt>
                <c:pt idx="214">
                  <c:v>-1.9265561116732712</c:v>
                </c:pt>
                <c:pt idx="215">
                  <c:v>-1.9279098836627415</c:v>
                </c:pt>
                <c:pt idx="216">
                  <c:v>-1.9292461122805356</c:v>
                </c:pt>
                <c:pt idx="217">
                  <c:v>-1.9305650993457546</c:v>
                </c:pt>
                <c:pt idx="218">
                  <c:v>-1.9318671402146246</c:v>
                </c:pt>
                <c:pt idx="219">
                  <c:v>-1.9331525239458549</c:v>
                </c:pt>
                <c:pt idx="220">
                  <c:v>-1.9344215334610833</c:v>
                </c:pt>
                <c:pt idx="221">
                  <c:v>-1.9356744457005715</c:v>
                </c:pt>
                <c:pt idx="222">
                  <c:v>-1.9369115317743124</c:v>
                </c:pt>
                <c:pt idx="223">
                  <c:v>-1.9381330571087017</c:v>
                </c:pt>
                <c:pt idx="224">
                  <c:v>-1.9393392815889228</c:v>
                </c:pt>
                <c:pt idx="225">
                  <c:v>-1.9405304596971882</c:v>
                </c:pt>
                <c:pt idx="226">
                  <c:v>-1.9417068406469729</c:v>
                </c:pt>
                <c:pt idx="227">
                  <c:v>-1.942868668513374</c:v>
                </c:pt>
                <c:pt idx="228">
                  <c:v>-1.9440161823597226</c:v>
                </c:pt>
                <c:pt idx="229">
                  <c:v>-1.9451496163605702</c:v>
                </c:pt>
                <c:pt idx="230">
                  <c:v>-1.9462691999211688</c:v>
                </c:pt>
                <c:pt idx="231">
                  <c:v>-1.9473751577935592</c:v>
                </c:pt>
                <c:pt idx="232">
                  <c:v>-1.9484677101893741</c:v>
                </c:pt>
                <c:pt idx="233">
                  <c:v>-1.9495470728894646</c:v>
                </c:pt>
                <c:pt idx="234">
                  <c:v>-1.9506134573504517</c:v>
                </c:pt>
                <c:pt idx="235">
                  <c:v>-1.9516670708082993</c:v>
                </c:pt>
                <c:pt idx="236">
                  <c:v>-1.9527081163790045</c:v>
                </c:pt>
                <c:pt idx="237">
                  <c:v>-1.9537367931564977</c:v>
                </c:pt>
                <c:pt idx="238">
                  <c:v>-1.9547532963078385</c:v>
                </c:pt>
                <c:pt idx="239">
                  <c:v>-1.9557578171657919</c:v>
                </c:pt>
                <c:pt idx="240">
                  <c:v>-1.9567505433188721</c:v>
                </c:pt>
                <c:pt idx="241">
                  <c:v>-1.9577316586989242</c:v>
                </c:pt>
                <c:pt idx="242">
                  <c:v>-1.9587013436663288</c:v>
                </c:pt>
                <c:pt idx="243">
                  <c:v>-1.9596597750928975</c:v>
                </c:pt>
                <c:pt idx="244">
                  <c:v>-1.9606071264425324</c:v>
                </c:pt>
                <c:pt idx="245">
                  <c:v>-1.9615435678497184</c:v>
                </c:pt>
                <c:pt idx="246">
                  <c:v>-1.9624692661959173</c:v>
                </c:pt>
                <c:pt idx="247">
                  <c:v>-1.9633843851839174</c:v>
                </c:pt>
                <c:pt idx="248">
                  <c:v>-1.9642890854102153</c:v>
                </c:pt>
                <c:pt idx="249">
                  <c:v>-1.9651835244354792</c:v>
                </c:pt>
                <c:pt idx="250">
                  <c:v>-1.9660678568531542</c:v>
                </c:pt>
                <c:pt idx="251">
                  <c:v>-1.9669422343562659</c:v>
                </c:pt>
                <c:pt idx="252">
                  <c:v>-1.9678068058024769</c:v>
                </c:pt>
                <c:pt idx="253">
                  <c:v>-1.9686617172774452</c:v>
                </c:pt>
                <c:pt idx="254">
                  <c:v>-1.9695071121565384</c:v>
                </c:pt>
                <c:pt idx="255">
                  <c:v>-1.9703431311649513</c:v>
                </c:pt>
                <c:pt idx="256">
                  <c:v>-1.9711699124362718</c:v>
                </c:pt>
                <c:pt idx="257">
                  <c:v>-1.971987591569544</c:v>
                </c:pt>
                <c:pt idx="258">
                  <c:v>-1.97279630168487</c:v>
                </c:pt>
                <c:pt idx="259">
                  <c:v>-1.9735961734775935</c:v>
                </c:pt>
                <c:pt idx="260">
                  <c:v>-1.9743873352711083</c:v>
                </c:pt>
                <c:pt idx="261">
                  <c:v>-1.9751699130683278</c:v>
                </c:pt>
                <c:pt idx="262">
                  <c:v>-1.9759440306018576</c:v>
                </c:pt>
                <c:pt idx="263">
                  <c:v>-1.9767098093829063</c:v>
                </c:pt>
                <c:pt idx="264">
                  <c:v>-1.9774673687489723</c:v>
                </c:pt>
                <c:pt idx="265">
                  <c:v>-1.9782168259103392</c:v>
                </c:pt>
                <c:pt idx="266">
                  <c:v>-1.9789582959954162</c:v>
                </c:pt>
                <c:pt idx="267">
                  <c:v>-1.979691892094954</c:v>
                </c:pt>
                <c:pt idx="268">
                  <c:v>-1.9804177253051707</c:v>
                </c:pt>
                <c:pt idx="269">
                  <c:v>-1.981135904769814</c:v>
                </c:pt>
                <c:pt idx="270">
                  <c:v>-1.9818465377211947</c:v>
                </c:pt>
                <c:pt idx="271">
                  <c:v>-1.9825497295202159</c:v>
                </c:pt>
                <c:pt idx="272">
                  <c:v>-1.9832455836954284</c:v>
                </c:pt>
                <c:pt idx="273">
                  <c:v>-1.9839342019811381</c:v>
                </c:pt>
                <c:pt idx="274">
                  <c:v>-1.9846156843545923</c:v>
                </c:pt>
                <c:pt idx="275">
                  <c:v>-1.98529012907227</c:v>
                </c:pt>
                <c:pt idx="276">
                  <c:v>-1.9859576327053001</c:v>
                </c:pt>
                <c:pt idx="277">
                  <c:v>-1.9866182901740332</c:v>
                </c:pt>
                <c:pt idx="278">
                  <c:v>-1.9872721947817868</c:v>
                </c:pt>
                <c:pt idx="279">
                  <c:v>-1.9879194382477914</c:v>
                </c:pt>
                <c:pt idx="280">
                  <c:v>-1.9885601107393529</c:v>
                </c:pt>
                <c:pt idx="281">
                  <c:v>-1.9891943009032584</c:v>
                </c:pt>
                <c:pt idx="282">
                  <c:v>-1.9898220958964414</c:v>
                </c:pt>
                <c:pt idx="283">
                  <c:v>-1.9904435814159289</c:v>
                </c:pt>
                <c:pt idx="284">
                  <c:v>-1.991058841728087</c:v>
                </c:pt>
                <c:pt idx="285">
                  <c:v>-1.9916679596971876</c:v>
                </c:pt>
                <c:pt idx="286">
                  <c:v>-1.9922710168133095</c:v>
                </c:pt>
                <c:pt idx="287">
                  <c:v>-1.9928680932195963</c:v>
                </c:pt>
                <c:pt idx="288">
                  <c:v>-1.9934592677388827</c:v>
                </c:pt>
                <c:pt idx="289">
                  <c:v>-1.9940446178997113</c:v>
                </c:pt>
                <c:pt idx="290">
                  <c:v>-1.9946242199617519</c:v>
                </c:pt>
                <c:pt idx="291">
                  <c:v>-1.995198148940641</c:v>
                </c:pt>
                <c:pt idx="292">
                  <c:v>-1.9957664786322544</c:v>
                </c:pt>
                <c:pt idx="293">
                  <c:v>-1.9963292816364315</c:v>
                </c:pt>
                <c:pt idx="294">
                  <c:v>-1.996886629380161</c:v>
                </c:pt>
                <c:pt idx="295">
                  <c:v>-1.9974385921402444</c:v>
                </c:pt>
                <c:pt idx="296">
                  <c:v>-1.9979852390654507</c:v>
                </c:pt>
                <c:pt idx="297">
                  <c:v>-1.9985266381981737</c:v>
                </c:pt>
                <c:pt idx="298">
                  <c:v>-1.9990628564956079</c:v>
                </c:pt>
                <c:pt idx="299">
                  <c:v>-1.9995939598504504</c:v>
                </c:pt>
                <c:pt idx="300">
                  <c:v>-2.0001200131111458</c:v>
                </c:pt>
                <c:pt idx="301">
                  <c:v>-2.0006410801016812</c:v>
                </c:pt>
                <c:pt idx="302">
                  <c:v>-2.0011572236409472</c:v>
                </c:pt>
                <c:pt idx="303">
                  <c:v>-2.0016685055616708</c:v>
                </c:pt>
                <c:pt idx="304">
                  <c:v>-2.0021749867289365</c:v>
                </c:pt>
                <c:pt idx="305">
                  <c:v>-2.0026767270582986</c:v>
                </c:pt>
                <c:pt idx="306">
                  <c:v>-2.0031737855335052</c:v>
                </c:pt>
                <c:pt idx="307">
                  <c:v>-2.0036662202238307</c:v>
                </c:pt>
                <c:pt idx="308">
                  <c:v>-2.0041540883010378</c:v>
                </c:pt>
                <c:pt idx="309">
                  <c:v>-2.0046374460559742</c:v>
                </c:pt>
                <c:pt idx="310">
                  <c:v>-2.0051163489148074</c:v>
                </c:pt>
                <c:pt idx="311">
                  <c:v>-2.005590851454917</c:v>
                </c:pt>
                <c:pt idx="312">
                  <c:v>-2.0060610074204432</c:v>
                </c:pt>
                <c:pt idx="313">
                  <c:v>-2.0065268697375074</c:v>
                </c:pt>
                <c:pt idx="314">
                  <c:v>-2.0069884905291069</c:v>
                </c:pt>
                <c:pt idx="315">
                  <c:v>-2.0074459211296944</c:v>
                </c:pt>
                <c:pt idx="316">
                  <c:v>-2.0078992120994514</c:v>
                </c:pt>
                <c:pt idx="317">
                  <c:v>-2.0083484132382594</c:v>
                </c:pt>
                <c:pt idx="318">
                  <c:v>-2.0087935735993776</c:v>
                </c:pt>
                <c:pt idx="319">
                  <c:v>-2.0092347415028375</c:v>
                </c:pt>
                <c:pt idx="320">
                  <c:v>-2.0096719645485521</c:v>
                </c:pt>
                <c:pt idx="321">
                  <c:v>-2.01010528962916</c:v>
                </c:pt>
                <c:pt idx="322">
                  <c:v>-2.0105347629425956</c:v>
                </c:pt>
                <c:pt idx="323">
                  <c:v>-2.0109604300044048</c:v>
                </c:pt>
                <c:pt idx="324">
                  <c:v>-2.0113823356598051</c:v>
                </c:pt>
                <c:pt idx="325">
                  <c:v>-2.0118005240954955</c:v>
                </c:pt>
                <c:pt idx="326">
                  <c:v>-2.0122150388512288</c:v>
                </c:pt>
                <c:pt idx="327">
                  <c:v>-2.0126259228311429</c:v>
                </c:pt>
                <c:pt idx="328">
                  <c:v>-2.0130332183148645</c:v>
                </c:pt>
                <c:pt idx="329">
                  <c:v>-2.0134369669683849</c:v>
                </c:pt>
                <c:pt idx="330">
                  <c:v>-2.0138372098547173</c:v>
                </c:pt>
                <c:pt idx="331">
                  <c:v>-2.0142339874443369</c:v>
                </c:pt>
                <c:pt idx="332">
                  <c:v>-2.0146273396254135</c:v>
                </c:pt>
                <c:pt idx="333">
                  <c:v>-2.0150173057138341</c:v>
                </c:pt>
                <c:pt idx="334">
                  <c:v>-2.0154039244630302</c:v>
                </c:pt>
                <c:pt idx="335">
                  <c:v>-2.0157872340736045</c:v>
                </c:pt>
                <c:pt idx="336">
                  <c:v>-2.0161672722027677</c:v>
                </c:pt>
                <c:pt idx="337">
                  <c:v>-2.0165440759735875</c:v>
                </c:pt>
                <c:pt idx="338">
                  <c:v>-2.0169176819840562</c:v>
                </c:pt>
                <c:pt idx="339">
                  <c:v>-2.0172881263159752</c:v>
                </c:pt>
                <c:pt idx="340">
                  <c:v>-2.0176554445436685</c:v>
                </c:pt>
                <c:pt idx="341">
                  <c:v>-2.0180196717425241</c:v>
                </c:pt>
                <c:pt idx="342">
                  <c:v>-2.0183808424973662</c:v>
                </c:pt>
                <c:pt idx="343">
                  <c:v>-2.0187389909106672</c:v>
                </c:pt>
                <c:pt idx="344">
                  <c:v>-2.0190941506105968</c:v>
                </c:pt>
                <c:pt idx="345">
                  <c:v>-2.0194463547589159</c:v>
                </c:pt>
                <c:pt idx="346">
                  <c:v>-2.0197956360587188</c:v>
                </c:pt>
                <c:pt idx="347">
                  <c:v>-2.020142026762024</c:v>
                </c:pt>
                <c:pt idx="348">
                  <c:v>-2.0204855586772208</c:v>
                </c:pt>
                <c:pt idx="349">
                  <c:v>-2.02082626317637</c:v>
                </c:pt>
                <c:pt idx="350">
                  <c:v>-2.0211641712023689</c:v>
                </c:pt>
                <c:pt idx="351">
                  <c:v>-2.0214993132759744</c:v>
                </c:pt>
                <c:pt idx="352">
                  <c:v>-2.021831719502698</c:v>
                </c:pt>
                <c:pt idx="353">
                  <c:v>-2.022161419579565</c:v>
                </c:pt>
                <c:pt idx="354">
                  <c:v>-2.0224884428017473</c:v>
                </c:pt>
                <c:pt idx="355">
                  <c:v>-2.022812818069073</c:v>
                </c:pt>
                <c:pt idx="356">
                  <c:v>-2.0231345738924085</c:v>
                </c:pt>
                <c:pt idx="357">
                  <c:v>-2.0234537383999278</c:v>
                </c:pt>
                <c:pt idx="358">
                  <c:v>-2.0237703393432551</c:v>
                </c:pt>
                <c:pt idx="359">
                  <c:v>-2.0240844041035029</c:v>
                </c:pt>
                <c:pt idx="360">
                  <c:v>-2.0243959596971877</c:v>
                </c:pt>
                <c:pt idx="361">
                  <c:v>-2.0247050327820424</c:v>
                </c:pt>
                <c:pt idx="362">
                  <c:v>-2.0250116496627197</c:v>
                </c:pt>
                <c:pt idx="363">
                  <c:v>-2.0253158362963863</c:v>
                </c:pt>
                <c:pt idx="364">
                  <c:v>-2.0256176182982211</c:v>
                </c:pt>
                <c:pt idx="365">
                  <c:v>-2.0259170209468027</c:v>
                </c:pt>
                <c:pt idx="366">
                  <c:v>-2.0262140691894062</c:v>
                </c:pt>
                <c:pt idx="367">
                  <c:v>-2.0265087876472005</c:v>
                </c:pt>
                <c:pt idx="368">
                  <c:v>-2.0268012006203495</c:v>
                </c:pt>
                <c:pt idx="369">
                  <c:v>-2.0270913320930206</c:v>
                </c:pt>
                <c:pt idx="370">
                  <c:v>-2.0273792057383035</c:v>
                </c:pt>
                <c:pt idx="371">
                  <c:v>-2.0276648449230397</c:v>
                </c:pt>
                <c:pt idx="372">
                  <c:v>-2.0279482727125644</c:v>
                </c:pt>
                <c:pt idx="373">
                  <c:v>-2.0282295118753617</c:v>
                </c:pt>
                <c:pt idx="374">
                  <c:v>-2.0285085848876396</c:v>
                </c:pt>
                <c:pt idx="375">
                  <c:v>-2.0287855139378186</c:v>
                </c:pt>
                <c:pt idx="376">
                  <c:v>-2.0290603209309426</c:v>
                </c:pt>
                <c:pt idx="377">
                  <c:v>-2.029333027493013</c:v>
                </c:pt>
                <c:pt idx="378">
                  <c:v>-2.0296036549752401</c:v>
                </c:pt>
                <c:pt idx="379">
                  <c:v>-2.029872224458225</c:v>
                </c:pt>
                <c:pt idx="380">
                  <c:v>-2.0301387567560631</c:v>
                </c:pt>
                <c:pt idx="381">
                  <c:v>-2.0304032724203789</c:v>
                </c:pt>
                <c:pt idx="382">
                  <c:v>-2.0306657917442856</c:v>
                </c:pt>
                <c:pt idx="383">
                  <c:v>-2.0309263347662792</c:v>
                </c:pt>
                <c:pt idx="384">
                  <c:v>-2.031184921274062</c:v>
                </c:pt>
                <c:pt idx="385">
                  <c:v>-2.0314415708082985</c:v>
                </c:pt>
                <c:pt idx="386">
                  <c:v>-2.0316963026663091</c:v>
                </c:pt>
                <c:pt idx="387">
                  <c:v>-2.0319491359056969</c:v>
                </c:pt>
                <c:pt idx="388">
                  <c:v>-2.0322000893479113</c:v>
                </c:pt>
                <c:pt idx="389">
                  <c:v>-2.032449181581752</c:v>
                </c:pt>
                <c:pt idx="390">
                  <c:v>-2.0326964309668107</c:v>
                </c:pt>
                <c:pt idx="391">
                  <c:v>-2.0329418556368553</c:v>
                </c:pt>
                <c:pt idx="392">
                  <c:v>-2.0331854735031532</c:v>
                </c:pt>
                <c:pt idx="393">
                  <c:v>-2.0334273022577412</c:v>
                </c:pt>
                <c:pt idx="394">
                  <c:v>-2.0336673593766355</c:v>
                </c:pt>
                <c:pt idx="395">
                  <c:v>-2.0339056621229923</c:v>
                </c:pt>
                <c:pt idx="396">
                  <c:v>-2.0341422275502072</c:v>
                </c:pt>
                <c:pt idx="397">
                  <c:v>-2.034377072504971</c:v>
                </c:pt>
                <c:pt idx="398">
                  <c:v>-2.0346102136302648</c:v>
                </c:pt>
                <c:pt idx="399">
                  <c:v>-2.0348416673683114</c:v>
                </c:pt>
                <c:pt idx="400">
                  <c:v>-2.0350714499634734</c:v>
                </c:pt>
                <c:pt idx="401">
                  <c:v>-2.035299577465103</c:v>
                </c:pt>
                <c:pt idx="402">
                  <c:v>-2.0355260657303464</c:v>
                </c:pt>
                <c:pt idx="403">
                  <c:v>-2.035750930426897</c:v>
                </c:pt>
                <c:pt idx="404">
                  <c:v>-2.0359741870357069</c:v>
                </c:pt>
                <c:pt idx="405">
                  <c:v>-2.03619585085365</c:v>
                </c:pt>
                <c:pt idx="406">
                  <c:v>-2.0364159369961445</c:v>
                </c:pt>
                <c:pt idx="407">
                  <c:v>-2.0366344603997275</c:v>
                </c:pt>
                <c:pt idx="408">
                  <c:v>-2.0368514358245897</c:v>
                </c:pt>
                <c:pt idx="409">
                  <c:v>-2.0370668778570704</c:v>
                </c:pt>
                <c:pt idx="410">
                  <c:v>-2.0372808009121046</c:v>
                </c:pt>
                <c:pt idx="411">
                  <c:v>-2.0374932192356385</c:v>
                </c:pt>
                <c:pt idx="412">
                  <c:v>-2.0377041469069992</c:v>
                </c:pt>
                <c:pt idx="413">
                  <c:v>-2.0379135978412268</c:v>
                </c:pt>
                <c:pt idx="414">
                  <c:v>-2.0381215857913726</c:v>
                </c:pt>
                <c:pt idx="415">
                  <c:v>-2.0383281243507536</c:v>
                </c:pt>
                <c:pt idx="416">
                  <c:v>-2.0385332269551752</c:v>
                </c:pt>
                <c:pt idx="417">
                  <c:v>-2.038736906885116</c:v>
                </c:pt>
                <c:pt idx="418">
                  <c:v>-2.0389391772678773</c:v>
                </c:pt>
                <c:pt idx="419">
                  <c:v>-2.0391400510796993</c:v>
                </c:pt>
                <c:pt idx="420">
                  <c:v>-2.0393395411478412</c:v>
                </c:pt>
                <c:pt idx="421">
                  <c:v>-2.0395376601526296</c:v>
                </c:pt>
                <c:pt idx="422">
                  <c:v>-2.0397344206294736</c:v>
                </c:pt>
                <c:pt idx="423">
                  <c:v>-2.039929834970847</c:v>
                </c:pt>
                <c:pt idx="424">
                  <c:v>-2.0401239154282411</c:v>
                </c:pt>
                <c:pt idx="425">
                  <c:v>-2.0403166741140835</c:v>
                </c:pt>
                <c:pt idx="426">
                  <c:v>-2.0405081230036286</c:v>
                </c:pt>
                <c:pt idx="427">
                  <c:v>-2.0406982739368176</c:v>
                </c:pt>
                <c:pt idx="428">
                  <c:v>-2.0408871386201088</c:v>
                </c:pt>
                <c:pt idx="429">
                  <c:v>-2.0410747286282804</c:v>
                </c:pt>
                <c:pt idx="430">
                  <c:v>-2.0412610554062027</c:v>
                </c:pt>
                <c:pt idx="431">
                  <c:v>-2.0414461302705842</c:v>
                </c:pt>
                <c:pt idx="432">
                  <c:v>-2.0416299644116895</c:v>
                </c:pt>
                <c:pt idx="433">
                  <c:v>-2.041812568895033</c:v>
                </c:pt>
                <c:pt idx="434">
                  <c:v>-2.0419939546630412</c:v>
                </c:pt>
                <c:pt idx="435">
                  <c:v>-2.0421741325366933</c:v>
                </c:pt>
                <c:pt idx="436">
                  <c:v>-2.0423531132171364</c:v>
                </c:pt>
                <c:pt idx="437">
                  <c:v>-2.0425309072872708</c:v>
                </c:pt>
                <c:pt idx="438">
                  <c:v>-2.0427075252133196</c:v>
                </c:pt>
                <c:pt idx="439">
                  <c:v>-2.0428829773463644</c:v>
                </c:pt>
                <c:pt idx="440">
                  <c:v>-2.0430572739238642</c:v>
                </c:pt>
                <c:pt idx="441">
                  <c:v>-2.0432304250711484</c:v>
                </c:pt>
                <c:pt idx="442">
                  <c:v>-2.0434024408028879</c:v>
                </c:pt>
                <c:pt idx="443">
                  <c:v>-2.0435733310245414</c:v>
                </c:pt>
                <c:pt idx="444">
                  <c:v>-2.043743105533784</c:v>
                </c:pt>
                <c:pt idx="445">
                  <c:v>-2.0439117740219093</c:v>
                </c:pt>
                <c:pt idx="446">
                  <c:v>-2.0440793460752134</c:v>
                </c:pt>
                <c:pt idx="447">
                  <c:v>-2.0442458311763576</c:v>
                </c:pt>
                <c:pt idx="448">
                  <c:v>-2.0444112387057092</c:v>
                </c:pt>
                <c:pt idx="449">
                  <c:v>-2.0445755779426622</c:v>
                </c:pt>
                <c:pt idx="450">
                  <c:v>-2.0447388580669412</c:v>
                </c:pt>
              </c:numCache>
            </c:numRef>
          </c:xVal>
          <c:yVal>
            <c:numRef>
              <c:f>'QvsE Transfer Si(111)'!$G$2:$G$452</c:f>
              <c:numCache>
                <c:formatCode>0.000</c:formatCode>
                <c:ptCount val="451"/>
                <c:pt idx="0">
                  <c:v>3.230957870180307</c:v>
                </c:pt>
                <c:pt idx="1">
                  <c:v>2.9700783020798176</c:v>
                </c:pt>
                <c:pt idx="2">
                  <c:v>2.740036163582332</c:v>
                </c:pt>
                <c:pt idx="3">
                  <c:v>2.5357003916631808</c:v>
                </c:pt>
                <c:pt idx="4">
                  <c:v>2.3530208000709329</c:v>
                </c:pt>
                <c:pt idx="5">
                  <c:v>2.1887579214534498</c:v>
                </c:pt>
                <c:pt idx="6">
                  <c:v>2.04029004413843</c:v>
                </c:pt>
                <c:pt idx="7">
                  <c:v>1.9054728824421128</c:v>
                </c:pt>
                <c:pt idx="8">
                  <c:v>1.7825358624826511</c:v>
                </c:pt>
                <c:pt idx="9">
                  <c:v>1.6700043449260593</c:v>
                </c:pt>
                <c:pt idx="10">
                  <c:v>1.5666405233540917</c:v>
                </c:pt>
                <c:pt idx="11">
                  <c:v>1.4713979713192611</c:v>
                </c:pt>
                <c:pt idx="12">
                  <c:v>1.383386300748503</c:v>
                </c:pt>
                <c:pt idx="13">
                  <c:v>1.3018434051660328</c:v>
                </c:pt>
                <c:pt idx="14">
                  <c:v>1.2261134583254929</c:v>
                </c:pt>
                <c:pt idx="15">
                  <c:v>1.1556293268322162</c:v>
                </c:pt>
                <c:pt idx="16">
                  <c:v>1.0898984016549946</c:v>
                </c:pt>
                <c:pt idx="17">
                  <c:v>1.0284911023389487</c:v>
                </c:pt>
                <c:pt idx="18">
                  <c:v>0.97103148874409129</c:v>
                </c:pt>
                <c:pt idx="19">
                  <c:v>0.91718954820371823</c:v>
                </c:pt>
                <c:pt idx="20">
                  <c:v>0.86667482480055447</c:v>
                </c:pt>
                <c:pt idx="21">
                  <c:v>0.81923113148644933</c:v>
                </c:pt>
                <c:pt idx="22">
                  <c:v>0.77463214168090966</c:v>
                </c:pt>
                <c:pt idx="23">
                  <c:v>0.73267769949111028</c:v>
                </c:pt>
                <c:pt idx="24">
                  <c:v>0.69319072016968997</c:v>
                </c:pt>
                <c:pt idx="25">
                  <c:v>0.65601457728736723</c:v>
                </c:pt>
                <c:pt idx="26">
                  <c:v>0.62101089209166449</c:v>
                </c:pt>
                <c:pt idx="27">
                  <c:v>0.58805765491285777</c:v>
                </c:pt>
                <c:pt idx="28">
                  <c:v>0.55704761917636669</c:v>
                </c:pt>
                <c:pt idx="29">
                  <c:v>0.52788691625137474</c:v>
                </c:pt>
                <c:pt idx="30">
                  <c:v>0.50049384450542533</c:v>
                </c:pt>
                <c:pt idx="31">
                  <c:v>0.47479778894765534</c:v>
                </c:pt>
                <c:pt idx="32">
                  <c:v>0.45073822911510009</c:v>
                </c:pt>
                <c:pt idx="33">
                  <c:v>0.42826379284148353</c:v>
                </c:pt>
                <c:pt idx="34">
                  <c:v>0.40733131286640589</c:v>
                </c:pt>
                <c:pt idx="35">
                  <c:v>0.38790484278563075</c:v>
                </c:pt>
                <c:pt idx="36">
                  <c:v>0.36995458986012303</c:v>
                </c:pt>
                <c:pt idx="37">
                  <c:v>0.35345572633039612</c:v>
                </c:pt>
                <c:pt idx="38">
                  <c:v>0.3383870500452672</c:v>
                </c:pt>
                <c:pt idx="39">
                  <c:v>0.32472948129254658</c:v>
                </c:pt>
                <c:pt idx="40">
                  <c:v>0.31246440693815053</c:v>
                </c:pt>
                <c:pt idx="41">
                  <c:v>0.30157191501621916</c:v>
                </c:pt>
                <c:pt idx="42">
                  <c:v>0.29202899992584963</c:v>
                </c:pt>
                <c:pt idx="43">
                  <c:v>0.28380785442025636</c:v>
                </c:pt>
                <c:pt idx="44">
                  <c:v>0.27687439091431404</c:v>
                </c:pt>
                <c:pt idx="45">
                  <c:v>0.27118714167238916</c:v>
                </c:pt>
                <c:pt idx="46">
                  <c:v>0.26669666786956253</c:v>
                </c:pt>
                <c:pt idx="47">
                  <c:v>0.26334555994568781</c:v>
                </c:pt>
                <c:pt idx="48">
                  <c:v>0.26106904278274307</c:v>
                </c:pt>
                <c:pt idx="49">
                  <c:v>0.25979612299755483</c:v>
                </c:pt>
                <c:pt idx="50">
                  <c:v>0.25945114920173906</c:v>
                </c:pt>
                <c:pt idx="51">
                  <c:v>0.25995561398178829</c:v>
                </c:pt>
                <c:pt idx="52">
                  <c:v>0.26123001575183302</c:v>
                </c:pt>
                <c:pt idx="53">
                  <c:v>0.26319561769845373</c:v>
                </c:pt>
                <c:pt idx="54">
                  <c:v>0.265775980892199</c:v>
                </c:pt>
                <c:pt idx="55">
                  <c:v>0.26889819740772725</c:v>
                </c:pt>
                <c:pt idx="56">
                  <c:v>0.27249379614720259</c:v>
                </c:pt>
                <c:pt idx="57">
                  <c:v>0.27649933174379127</c:v>
                </c:pt>
                <c:pt idx="58">
                  <c:v>0.28085669235443617</c:v>
                </c:pt>
                <c:pt idx="59">
                  <c:v>0.28551317563410783</c:v>
                </c:pt>
                <c:pt idx="60">
                  <c:v>0.29042138602194739</c:v>
                </c:pt>
                <c:pt idx="61">
                  <c:v>0.29553900367856745</c:v>
                </c:pt>
                <c:pt idx="62">
                  <c:v>0.30082846883230474</c:v>
                </c:pt>
                <c:pt idx="63">
                  <c:v>0.30625661714330515</c:v>
                </c:pt>
                <c:pt idx="64">
                  <c:v>0.3117942934803466</c:v>
                </c:pt>
                <c:pt idx="65">
                  <c:v>0.31741596409432182</c:v>
                </c:pt>
                <c:pt idx="66">
                  <c:v>0.32309934095991627</c:v>
                </c:pt>
                <c:pt idx="67">
                  <c:v>0.32882502712877099</c:v>
                </c:pt>
                <c:pt idx="68">
                  <c:v>0.3345761882026479</c:v>
                </c:pt>
                <c:pt idx="69">
                  <c:v>0.34033825232016718</c:v>
                </c:pt>
                <c:pt idx="70">
                  <c:v>0.34609863915868466</c:v>
                </c:pt>
                <c:pt idx="71">
                  <c:v>0.35184651719641519</c:v>
                </c:pt>
                <c:pt idx="72">
                  <c:v>0.35757258769702832</c:v>
                </c:pt>
                <c:pt idx="73">
                  <c:v>0.36326889343734908</c:v>
                </c:pt>
                <c:pt idx="74">
                  <c:v>0.36892864999555952</c:v>
                </c:pt>
                <c:pt idx="75">
                  <c:v>0.3745460973744455</c:v>
                </c:pt>
                <c:pt idx="76">
                  <c:v>0.38011636979479868</c:v>
                </c:pt>
                <c:pt idx="77">
                  <c:v>0.38563538161718114</c:v>
                </c:pt>
                <c:pt idx="78">
                  <c:v>0.39109972750747035</c:v>
                </c:pt>
                <c:pt idx="79">
                  <c:v>0.39650659513361708</c:v>
                </c:pt>
                <c:pt idx="80">
                  <c:v>0.40185368885523631</c:v>
                </c:pt>
                <c:pt idx="81">
                  <c:v>0.40713916303602937</c:v>
                </c:pt>
                <c:pt idx="82">
                  <c:v>0.41236156376699473</c:v>
                </c:pt>
                <c:pt idx="83">
                  <c:v>0.41751977793343775</c:v>
                </c:pt>
                <c:pt idx="84">
                  <c:v>0.42261298869002384</c:v>
                </c:pt>
                <c:pt idx="85">
                  <c:v>0.42764063652551598</c:v>
                </c:pt>
                <c:pt idx="86">
                  <c:v>0.43260238520300237</c:v>
                </c:pt>
                <c:pt idx="87">
                  <c:v>0.43749809195320133</c:v>
                </c:pt>
                <c:pt idx="88">
                  <c:v>0.44232778137900686</c:v>
                </c:pt>
                <c:pt idx="89">
                  <c:v>0.44709162259982482</c:v>
                </c:pt>
                <c:pt idx="90">
                  <c:v>0.45178990922562984</c:v>
                </c:pt>
                <c:pt idx="91">
                  <c:v>0.45642304180407411</c:v>
                </c:pt>
                <c:pt idx="92">
                  <c:v>0.46099151243035957</c:v>
                </c:pt>
                <c:pt idx="93">
                  <c:v>0.46549589124986296</c:v>
                </c:pt>
                <c:pt idx="94">
                  <c:v>0.46993681461840769</c:v>
                </c:pt>
                <c:pt idx="95">
                  <c:v>0.47431497471538581</c:v>
                </c:pt>
                <c:pt idx="96">
                  <c:v>0.47863111043117645</c:v>
                </c:pt>
                <c:pt idx="97">
                  <c:v>0.48288599937310633</c:v>
                </c:pt>
                <c:pt idx="98">
                  <c:v>0.48708045085394136</c:v>
                </c:pt>
                <c:pt idx="99">
                  <c:v>0.49121529974407785</c:v>
                </c:pt>
                <c:pt idx="100">
                  <c:v>0.49529140108348418</c:v>
                </c:pt>
                <c:pt idx="101">
                  <c:v>0.49930962536240714</c:v>
                </c:pt>
                <c:pt idx="102">
                  <c:v>0.50327085439112029</c:v>
                </c:pt>
                <c:pt idx="103">
                  <c:v>0.50717597768880374</c:v>
                </c:pt>
                <c:pt idx="104">
                  <c:v>0.51102588933018278</c:v>
                </c:pt>
                <c:pt idx="105">
                  <c:v>0.51482148519601723</c:v>
                </c:pt>
                <c:pt idx="106">
                  <c:v>0.51856366058003311</c:v>
                </c:pt>
                <c:pt idx="107">
                  <c:v>0.52225330811056814</c:v>
                </c:pt>
                <c:pt idx="108">
                  <c:v>0.52589131595019101</c:v>
                </c:pt>
                <c:pt idx="109">
                  <c:v>0.52947856624088641</c:v>
                </c:pt>
                <c:pt idx="110">
                  <c:v>0.53301593376623102</c:v>
                </c:pt>
                <c:pt idx="111">
                  <c:v>0.5365042848053142</c:v>
                </c:pt>
                <c:pt idx="112">
                  <c:v>0.53994447615611285</c:v>
                </c:pt>
                <c:pt idx="113">
                  <c:v>0.54333735430859176</c:v>
                </c:pt>
                <c:pt idx="114">
                  <c:v>0.5466837547500909</c:v>
                </c:pt>
                <c:pt idx="115">
                  <c:v>0.54998450138754529</c:v>
                </c:pt>
                <c:pt idx="116">
                  <c:v>0.55324040607285141</c:v>
                </c:pt>
                <c:pt idx="117">
                  <c:v>0.55645226821925475</c:v>
                </c:pt>
                <c:pt idx="118">
                  <c:v>0.55962087449798925</c:v>
                </c:pt>
                <c:pt idx="119">
                  <c:v>0.56274699860562771</c:v>
                </c:pt>
                <c:pt idx="120">
                  <c:v>0.56583140109366692</c:v>
                </c:pt>
                <c:pt idx="121">
                  <c:v>0.56887482925281829</c:v>
                </c:pt>
                <c:pt idx="122">
                  <c:v>0.57187801704532171</c:v>
                </c:pt>
                <c:pt idx="123">
                  <c:v>0.57484168507933553</c:v>
                </c:pt>
                <c:pt idx="124">
                  <c:v>0.57776654062013111</c:v>
                </c:pt>
                <c:pt idx="125">
                  <c:v>0.5806532776333887</c:v>
                </c:pt>
                <c:pt idx="126">
                  <c:v>0.58350257685642737</c:v>
                </c:pt>
                <c:pt idx="127">
                  <c:v>0.5863151058936541</c:v>
                </c:pt>
                <c:pt idx="128">
                  <c:v>0.58909151933294224</c:v>
                </c:pt>
                <c:pt idx="129">
                  <c:v>0.59183245887999347</c:v>
                </c:pt>
                <c:pt idx="130">
                  <c:v>0.5945385535080927</c:v>
                </c:pt>
                <c:pt idx="131">
                  <c:v>0.59721041962092802</c:v>
                </c:pt>
                <c:pt idx="132">
                  <c:v>0.59984866122642655</c:v>
                </c:pt>
                <c:pt idx="133">
                  <c:v>0.60245387011977825</c:v>
                </c:pt>
                <c:pt idx="134">
                  <c:v>0.60502662607402746</c:v>
                </c:pt>
                <c:pt idx="135">
                  <c:v>0.60756749703679891</c:v>
                </c:pt>
                <c:pt idx="136">
                  <c:v>0.61007703933188229</c:v>
                </c:pt>
                <c:pt idx="137">
                  <c:v>0.61255579786455372</c:v>
                </c:pt>
                <c:pt idx="138">
                  <c:v>0.61500430632963543</c:v>
                </c:pt>
                <c:pt idx="139">
                  <c:v>0.6174230874214216</c:v>
                </c:pt>
                <c:pt idx="140">
                  <c:v>0.61981265304468902</c:v>
                </c:pt>
                <c:pt idx="141">
                  <c:v>0.62217350452611841</c:v>
                </c:pt>
                <c:pt idx="142">
                  <c:v>0.62450613282552592</c:v>
                </c:pt>
                <c:pt idx="143">
                  <c:v>0.62681101874638367</c:v>
                </c:pt>
                <c:pt idx="144">
                  <c:v>0.62908863314517072</c:v>
                </c:pt>
                <c:pt idx="145">
                  <c:v>0.6313394371391613</c:v>
                </c:pt>
                <c:pt idx="146">
                  <c:v>0.63356388231230165</c:v>
                </c:pt>
                <c:pt idx="147">
                  <c:v>0.6357624109188823</c:v>
                </c:pt>
                <c:pt idx="148">
                  <c:v>0.63793545608475155</c:v>
                </c:pt>
                <c:pt idx="149">
                  <c:v>0.64008344200584877</c:v>
                </c:pt>
                <c:pt idx="150">
                  <c:v>0.64220678414388277</c:v>
                </c:pt>
                <c:pt idx="151">
                  <c:v>0.64430588941899281</c:v>
                </c:pt>
                <c:pt idx="152">
                  <c:v>0.64638115639927329</c:v>
                </c:pt>
                <c:pt idx="153">
                  <c:v>0.64843297548705514</c:v>
                </c:pt>
                <c:pt idx="154">
                  <c:v>0.65046172910186395</c:v>
                </c:pt>
                <c:pt idx="155">
                  <c:v>0.65246779185999126</c:v>
                </c:pt>
                <c:pt idx="156">
                  <c:v>0.65445153075063334</c:v>
                </c:pt>
                <c:pt idx="157">
                  <c:v>0.65641330530856523</c:v>
                </c:pt>
                <c:pt idx="158">
                  <c:v>0.6583534677833327</c:v>
                </c:pt>
                <c:pt idx="159">
                  <c:v>0.66027236330495143</c:v>
                </c:pt>
                <c:pt idx="160">
                  <c:v>0.66217033004612313</c:v>
                </c:pt>
                <c:pt idx="161">
                  <c:v>0.66404769938097186</c:v>
                </c:pt>
                <c:pt idx="162">
                  <c:v>0.6659047960403266</c:v>
                </c:pt>
                <c:pt idx="163">
                  <c:v>0.6677419382635752</c:v>
                </c:pt>
                <c:pt idx="164">
                  <c:v>0.66955943794711725</c:v>
                </c:pt>
                <c:pt idx="165">
                  <c:v>0.67135760078946061</c:v>
                </c:pt>
                <c:pt idx="166">
                  <c:v>0.67313672643299616</c:v>
                </c:pt>
                <c:pt idx="167">
                  <c:v>0.67489710860250096</c:v>
                </c:pt>
                <c:pt idx="168">
                  <c:v>0.67663903524041613</c:v>
                </c:pt>
                <c:pt idx="169">
                  <c:v>0.67836278863894905</c:v>
                </c:pt>
                <c:pt idx="170">
                  <c:v>0.68006864556905788</c:v>
                </c:pt>
                <c:pt idx="171">
                  <c:v>0.68175687740636803</c:v>
                </c:pt>
                <c:pt idx="172">
                  <c:v>0.68342775025408098</c:v>
                </c:pt>
                <c:pt idx="173">
                  <c:v>0.68508152506293096</c:v>
                </c:pt>
                <c:pt idx="174">
                  <c:v>0.68671845774824858</c:v>
                </c:pt>
                <c:pt idx="175">
                  <c:v>0.68833879930419095</c:v>
                </c:pt>
                <c:pt idx="176">
                  <c:v>0.68994279591519514</c:v>
                </c:pt>
                <c:pt idx="177">
                  <c:v>0.69153068906471871</c:v>
                </c:pt>
                <c:pt idx="178">
                  <c:v>0.69310271564132231</c:v>
                </c:pt>
                <c:pt idx="179">
                  <c:v>0.69465910804215525</c:v>
                </c:pt>
                <c:pt idx="180">
                  <c:v>0.69620009427390528</c:v>
                </c:pt>
                <c:pt idx="181">
                  <c:v>0.69772589805126484</c:v>
                </c:pt>
                <c:pt idx="182">
                  <c:v>0.69923673889297988</c:v>
                </c:pt>
                <c:pt idx="183">
                  <c:v>0.70073283221552995</c:v>
                </c:pt>
                <c:pt idx="184">
                  <c:v>0.70221438942450343</c:v>
                </c:pt>
                <c:pt idx="185">
                  <c:v>0.70368161800371842</c:v>
                </c:pt>
                <c:pt idx="186">
                  <c:v>0.70513472160214719</c:v>
                </c:pt>
                <c:pt idx="187">
                  <c:v>0.70657390011869492</c:v>
                </c:pt>
                <c:pt idx="188">
                  <c:v>0.70799934978489154</c:v>
                </c:pt>
                <c:pt idx="189">
                  <c:v>0.7094112632455416</c:v>
                </c:pt>
                <c:pt idx="190">
                  <c:v>0.71080982963738892</c:v>
                </c:pt>
                <c:pt idx="191">
                  <c:v>0.71219523466584256</c:v>
                </c:pt>
                <c:pt idx="192">
                  <c:v>0.71356766067981625</c:v>
                </c:pt>
                <c:pt idx="193">
                  <c:v>0.71492728674472716</c:v>
                </c:pt>
                <c:pt idx="194">
                  <c:v>0.71627428871370047</c:v>
                </c:pt>
                <c:pt idx="195">
                  <c:v>0.71760883929702857</c:v>
                </c:pt>
                <c:pt idx="196">
                  <c:v>0.71893110812992722</c:v>
                </c:pt>
                <c:pt idx="197">
                  <c:v>0.72024126183863435</c:v>
                </c:pt>
                <c:pt idx="198">
                  <c:v>0.721539464104893</c:v>
                </c:pt>
                <c:pt idx="199">
                  <c:v>0.72282587572886037</c:v>
                </c:pt>
                <c:pt idx="200">
                  <c:v>0.72410065469048668</c:v>
                </c:pt>
                <c:pt idx="201">
                  <c:v>0.72536395620939853</c:v>
                </c:pt>
                <c:pt idx="202">
                  <c:v>0.7266159328033307</c:v>
                </c:pt>
                <c:pt idx="203">
                  <c:v>0.72785673434514109</c:v>
                </c:pt>
                <c:pt idx="204">
                  <c:v>0.72908650811844822</c:v>
                </c:pt>
                <c:pt idx="205">
                  <c:v>0.73030539887192358</c:v>
                </c:pt>
                <c:pt idx="206">
                  <c:v>0.73151354887227926</c:v>
                </c:pt>
                <c:pt idx="207">
                  <c:v>0.73271109795597977</c:v>
                </c:pt>
                <c:pt idx="208">
                  <c:v>0.73389818357971515</c:v>
                </c:pt>
                <c:pt idx="209">
                  <c:v>0.73507494086966541</c:v>
                </c:pt>
                <c:pt idx="210">
                  <c:v>0.73624150266958965</c:v>
                </c:pt>
                <c:pt idx="211">
                  <c:v>0.73739799958776975</c:v>
                </c:pt>
                <c:pt idx="212">
                  <c:v>0.73854456004283742</c:v>
                </c:pt>
                <c:pt idx="213">
                  <c:v>0.73968131030851691</c:v>
                </c:pt>
                <c:pt idx="214">
                  <c:v>0.74080837455730797</c:v>
                </c:pt>
                <c:pt idx="215">
                  <c:v>0.74192587490313944</c:v>
                </c:pt>
                <c:pt idx="216">
                  <c:v>0.74303393144301888</c:v>
                </c:pt>
                <c:pt idx="217">
                  <c:v>0.74413266229770469</c:v>
                </c:pt>
                <c:pt idx="218">
                  <c:v>0.74522218365142734</c:v>
                </c:pt>
                <c:pt idx="219">
                  <c:v>0.74630260979068119</c:v>
                </c:pt>
                <c:pt idx="220">
                  <c:v>0.74737405314211514</c:v>
                </c:pt>
                <c:pt idx="221">
                  <c:v>0.7484366243095415</c:v>
                </c:pt>
                <c:pt idx="222">
                  <c:v>0.74949043211009014</c:v>
                </c:pt>
                <c:pt idx="223">
                  <c:v>0.75053558360952499</c:v>
                </c:pt>
                <c:pt idx="224">
                  <c:v>0.75157218415674887</c:v>
                </c:pt>
                <c:pt idx="225">
                  <c:v>0.75260033741751509</c:v>
                </c:pt>
                <c:pt idx="226">
                  <c:v>0.75362014540736744</c:v>
                </c:pt>
                <c:pt idx="227">
                  <c:v>0.75463170852382611</c:v>
                </c:pt>
                <c:pt idx="228">
                  <c:v>0.75563512557784351</c:v>
                </c:pt>
                <c:pt idx="229">
                  <c:v>0.75663049382454239</c:v>
                </c:pt>
                <c:pt idx="230">
                  <c:v>0.75761790899326009</c:v>
                </c:pt>
                <c:pt idx="231">
                  <c:v>0.75859746531691297</c:v>
                </c:pt>
                <c:pt idx="232">
                  <c:v>0.75956925556070065</c:v>
                </c:pt>
                <c:pt idx="233">
                  <c:v>0.76053337105016505</c:v>
                </c:pt>
                <c:pt idx="234">
                  <c:v>0.76148990169862119</c:v>
                </c:pt>
                <c:pt idx="235">
                  <c:v>0.76243893603397661</c:v>
                </c:pt>
                <c:pt idx="236">
                  <c:v>0.7633805612249519</c:v>
                </c:pt>
                <c:pt idx="237">
                  <c:v>0.76431486310672192</c:v>
                </c:pt>
                <c:pt idx="238">
                  <c:v>0.76524192620598752</c:v>
                </c:pt>
                <c:pt idx="239">
                  <c:v>0.76616183376549551</c:v>
                </c:pt>
                <c:pt idx="240">
                  <c:v>0.76707466776801758</c:v>
                </c:pt>
                <c:pt idx="241">
                  <c:v>0.76798050895980619</c:v>
                </c:pt>
                <c:pt idx="242">
                  <c:v>0.76887943687353388</c:v>
                </c:pt>
                <c:pt idx="243">
                  <c:v>0.76977152985073583</c:v>
                </c:pt>
                <c:pt idx="244">
                  <c:v>0.77065686506376263</c:v>
                </c:pt>
                <c:pt idx="245">
                  <c:v>0.77153551853725666</c:v>
                </c:pt>
                <c:pt idx="246">
                  <c:v>0.77240756516916975</c:v>
                </c:pt>
                <c:pt idx="247">
                  <c:v>0.77327307875131823</c:v>
                </c:pt>
                <c:pt idx="248">
                  <c:v>0.77413213198950537</c:v>
                </c:pt>
                <c:pt idx="249">
                  <c:v>0.77498479652320951</c:v>
                </c:pt>
                <c:pt idx="250">
                  <c:v>0.77583114294485245</c:v>
                </c:pt>
                <c:pt idx="251">
                  <c:v>0.77667124081865568</c:v>
                </c:pt>
                <c:pt idx="252">
                  <c:v>0.77750515869910009</c:v>
                </c:pt>
                <c:pt idx="253">
                  <c:v>0.77833296414899156</c:v>
                </c:pt>
                <c:pt idx="254">
                  <c:v>0.77915472375714845</c:v>
                </c:pt>
                <c:pt idx="255">
                  <c:v>0.77997050315571481</c:v>
                </c:pt>
                <c:pt idx="256">
                  <c:v>0.7807803670371114</c:v>
                </c:pt>
                <c:pt idx="257">
                  <c:v>0.78158437917063406</c:v>
                </c:pt>
                <c:pt idx="258">
                  <c:v>0.78238260241870183</c:v>
                </c:pt>
                <c:pt idx="259">
                  <c:v>0.78317509875277325</c:v>
                </c:pt>
                <c:pt idx="260">
                  <c:v>0.78396192926892738</c:v>
                </c:pt>
                <c:pt idx="261">
                  <c:v>0.78474315420312701</c:v>
                </c:pt>
                <c:pt idx="262">
                  <c:v>0.78551883294616565</c:v>
                </c:pt>
                <c:pt idx="263">
                  <c:v>0.78628902405830803</c:v>
                </c:pt>
                <c:pt idx="264">
                  <c:v>0.78705378528363079</c:v>
                </c:pt>
                <c:pt idx="265">
                  <c:v>0.78781317356407166</c:v>
                </c:pt>
                <c:pt idx="266">
                  <c:v>0.78856724505319065</c:v>
                </c:pt>
                <c:pt idx="267">
                  <c:v>0.78931605512965386</c:v>
                </c:pt>
                <c:pt idx="268">
                  <c:v>0.79005965841044434</c:v>
                </c:pt>
                <c:pt idx="269">
                  <c:v>0.7907981087638063</c:v>
                </c:pt>
                <c:pt idx="270">
                  <c:v>0.79153145932192825</c:v>
                </c:pt>
                <c:pt idx="271">
                  <c:v>0.79225976249337393</c:v>
                </c:pt>
                <c:pt idx="272">
                  <c:v>0.79298306997526269</c:v>
                </c:pt>
                <c:pt idx="273">
                  <c:v>0.7937014327652091</c:v>
                </c:pt>
                <c:pt idx="274">
                  <c:v>0.79441490117302349</c:v>
                </c:pt>
                <c:pt idx="275">
                  <c:v>0.79512352483218252</c:v>
                </c:pt>
                <c:pt idx="276">
                  <c:v>0.79582735271107186</c:v>
                </c:pt>
                <c:pt idx="277">
                  <c:v>0.79652643312400895</c:v>
                </c:pt>
                <c:pt idx="278">
                  <c:v>0.79722081374204756</c:v>
                </c:pt>
                <c:pt idx="279">
                  <c:v>0.79791054160357267</c:v>
                </c:pt>
                <c:pt idx="280">
                  <c:v>0.79859566312468722</c:v>
                </c:pt>
                <c:pt idx="281">
                  <c:v>0.79927622410939803</c:v>
                </c:pt>
                <c:pt idx="282">
                  <c:v>0.79995226975960265</c:v>
                </c:pt>
                <c:pt idx="283">
                  <c:v>0.80062384468488523</c:v>
                </c:pt>
                <c:pt idx="284">
                  <c:v>0.80129099291212014</c:v>
                </c:pt>
                <c:pt idx="285">
                  <c:v>0.80195375789489498</c:v>
                </c:pt>
                <c:pt idx="286">
                  <c:v>0.80261218252274913</c:v>
                </c:pt>
                <c:pt idx="287">
                  <c:v>0.80326630913023911</c:v>
                </c:pt>
                <c:pt idx="288">
                  <c:v>0.80391617950582761</c:v>
                </c:pt>
                <c:pt idx="289">
                  <c:v>0.80456183490060706</c:v>
                </c:pt>
                <c:pt idx="290">
                  <c:v>0.80520331603685569</c:v>
                </c:pt>
                <c:pt idx="291">
                  <c:v>0.80584066311643243</c:v>
                </c:pt>
                <c:pt idx="292">
                  <c:v>0.80647391582901362</c:v>
                </c:pt>
                <c:pt idx="293">
                  <c:v>0.80710311336017571</c:v>
                </c:pt>
                <c:pt idx="294">
                  <c:v>0.80772829439932581</c:v>
                </c:pt>
                <c:pt idx="295">
                  <c:v>0.80834949714748361</c:v>
                </c:pt>
                <c:pt idx="296">
                  <c:v>0.80896675932492035</c:v>
                </c:pt>
                <c:pt idx="297">
                  <c:v>0.80958011817865394</c:v>
                </c:pt>
                <c:pt idx="298">
                  <c:v>0.81018961048980564</c:v>
                </c:pt>
                <c:pt idx="299">
                  <c:v>0.81079527258082229</c:v>
                </c:pt>
                <c:pt idx="300">
                  <c:v>0.81139714032256449</c:v>
                </c:pt>
                <c:pt idx="301">
                  <c:v>0.81199524914126364</c:v>
                </c:pt>
                <c:pt idx="302">
                  <c:v>0.81258963402535422</c:v>
                </c:pt>
                <c:pt idx="303">
                  <c:v>0.81318032953217956</c:v>
                </c:pt>
                <c:pt idx="304">
                  <c:v>0.81376736979457498</c:v>
                </c:pt>
                <c:pt idx="305">
                  <c:v>0.81435078852733411</c:v>
                </c:pt>
                <c:pt idx="306">
                  <c:v>0.81493061903355468</c:v>
                </c:pt>
                <c:pt idx="307">
                  <c:v>0.8155068942108733</c:v>
                </c:pt>
                <c:pt idx="308">
                  <c:v>0.81607964655758469</c:v>
                </c:pt>
                <c:pt idx="309">
                  <c:v>0.8166489081786541</c:v>
                </c:pt>
                <c:pt idx="310">
                  <c:v>0.81721471079162022</c:v>
                </c:pt>
                <c:pt idx="311">
                  <c:v>0.81777708573239294</c:v>
                </c:pt>
                <c:pt idx="312">
                  <c:v>0.81833606396094905</c:v>
                </c:pt>
                <c:pt idx="313">
                  <c:v>0.81889167606692559</c:v>
                </c:pt>
                <c:pt idx="314">
                  <c:v>0.81944395227511513</c:v>
                </c:pt>
                <c:pt idx="315">
                  <c:v>0.81999292245086364</c:v>
                </c:pt>
                <c:pt idx="316">
                  <c:v>0.82053861610537304</c:v>
                </c:pt>
                <c:pt idx="317">
                  <c:v>0.82108106240091172</c:v>
                </c:pt>
                <c:pt idx="318">
                  <c:v>0.82162029015593219</c:v>
                </c:pt>
                <c:pt idx="319">
                  <c:v>0.82215632785010317</c:v>
                </c:pt>
                <c:pt idx="320">
                  <c:v>0.82268920362924747</c:v>
                </c:pt>
                <c:pt idx="321">
                  <c:v>0.82321894531020112</c:v>
                </c:pt>
                <c:pt idx="322">
                  <c:v>0.82374558038558388</c:v>
                </c:pt>
                <c:pt idx="323">
                  <c:v>0.82426913602849006</c:v>
                </c:pt>
                <c:pt idx="324">
                  <c:v>0.82478963909709613</c:v>
                </c:pt>
                <c:pt idx="325">
                  <c:v>0.82530711613919161</c:v>
                </c:pt>
                <c:pt idx="326">
                  <c:v>0.82582159339663097</c:v>
                </c:pt>
                <c:pt idx="327">
                  <c:v>0.82633309680970923</c:v>
                </c:pt>
                <c:pt idx="328">
                  <c:v>0.82684165202146498</c:v>
                </c:pt>
                <c:pt idx="329">
                  <c:v>0.82734728438190763</c:v>
                </c:pt>
                <c:pt idx="330">
                  <c:v>0.82785001895217558</c:v>
                </c:pt>
                <c:pt idx="331">
                  <c:v>0.82834988050862224</c:v>
                </c:pt>
                <c:pt idx="332">
                  <c:v>0.82884689354683438</c:v>
                </c:pt>
                <c:pt idx="333">
                  <c:v>0.8293410822855829</c:v>
                </c:pt>
                <c:pt idx="334">
                  <c:v>0.8298324706707062</c:v>
                </c:pt>
                <c:pt idx="335">
                  <c:v>0.83032108237893021</c:v>
                </c:pt>
                <c:pt idx="336">
                  <c:v>0.83080694082162432</c:v>
                </c:pt>
                <c:pt idx="337">
                  <c:v>0.8312900691484939</c:v>
                </c:pt>
                <c:pt idx="338">
                  <c:v>0.83177049025121319</c:v>
                </c:pt>
                <c:pt idx="339">
                  <c:v>0.83224822676699639</c:v>
                </c:pt>
                <c:pt idx="340">
                  <c:v>0.83272330108211157</c:v>
                </c:pt>
                <c:pt idx="341">
                  <c:v>0.83319573533533542</c:v>
                </c:pt>
                <c:pt idx="342">
                  <c:v>0.83366555142135235</c:v>
                </c:pt>
                <c:pt idx="343">
                  <c:v>0.83413277099409677</c:v>
                </c:pt>
                <c:pt idx="344">
                  <c:v>0.83459741547004274</c:v>
                </c:pt>
                <c:pt idx="345">
                  <c:v>0.83505950603143753</c:v>
                </c:pt>
                <c:pt idx="346">
                  <c:v>0.83551906362948503</c:v>
                </c:pt>
                <c:pt idx="347">
                  <c:v>0.83597610898747621</c:v>
                </c:pt>
                <c:pt idx="348">
                  <c:v>0.83643066260386967</c:v>
                </c:pt>
                <c:pt idx="349">
                  <c:v>0.83688274475532209</c:v>
                </c:pt>
                <c:pt idx="350">
                  <c:v>0.83733237549967066</c:v>
                </c:pt>
                <c:pt idx="351">
                  <c:v>0.83777957467886655</c:v>
                </c:pt>
                <c:pt idx="352">
                  <c:v>0.83822436192186356</c:v>
                </c:pt>
                <c:pt idx="353">
                  <c:v>0.83866675664745804</c:v>
                </c:pt>
                <c:pt idx="354">
                  <c:v>0.83910677806708545</c:v>
                </c:pt>
                <c:pt idx="355">
                  <c:v>0.83954444518757276</c:v>
                </c:pt>
                <c:pt idx="356">
                  <c:v>0.83997977681384595</c:v>
                </c:pt>
                <c:pt idx="357">
                  <c:v>0.84041279155159532</c:v>
                </c:pt>
                <c:pt idx="358">
                  <c:v>0.84084350780990047</c:v>
                </c:pt>
                <c:pt idx="359">
                  <c:v>0.84127194380381076</c:v>
                </c:pt>
                <c:pt idx="360">
                  <c:v>0.84169811755688795</c:v>
                </c:pt>
                <c:pt idx="361">
                  <c:v>0.84212204690370929</c:v>
                </c:pt>
                <c:pt idx="362">
                  <c:v>0.84254374949232924</c:v>
                </c:pt>
                <c:pt idx="363">
                  <c:v>0.84296324278670509</c:v>
                </c:pt>
                <c:pt idx="364">
                  <c:v>0.84338054406908525</c:v>
                </c:pt>
                <c:pt idx="365">
                  <c:v>0.8437956704423577</c:v>
                </c:pt>
                <c:pt idx="366">
                  <c:v>0.84420863883236419</c:v>
                </c:pt>
                <c:pt idx="367">
                  <c:v>0.84461946599018201</c:v>
                </c:pt>
                <c:pt idx="368">
                  <c:v>0.84502816849436324</c:v>
                </c:pt>
                <c:pt idx="369">
                  <c:v>0.84543476275314677</c:v>
                </c:pt>
                <c:pt idx="370">
                  <c:v>0.84583926500663242</c:v>
                </c:pt>
                <c:pt idx="371">
                  <c:v>0.8462416913289238</c:v>
                </c:pt>
                <c:pt idx="372">
                  <c:v>0.8466420576302377</c:v>
                </c:pt>
                <c:pt idx="373">
                  <c:v>0.84704037965898238</c:v>
                </c:pt>
                <c:pt idx="374">
                  <c:v>0.84743667300380321</c:v>
                </c:pt>
                <c:pt idx="375">
                  <c:v>0.84783095309559853</c:v>
                </c:pt>
                <c:pt idx="376">
                  <c:v>0.84822323520950438</c:v>
                </c:pt>
                <c:pt idx="377">
                  <c:v>0.84861353446685073</c:v>
                </c:pt>
                <c:pt idx="378">
                  <c:v>0.84900186583708603</c:v>
                </c:pt>
                <c:pt idx="379">
                  <c:v>0.84938824413967551</c:v>
                </c:pt>
                <c:pt idx="380">
                  <c:v>0.84977268404597017</c:v>
                </c:pt>
                <c:pt idx="381">
                  <c:v>0.85015520008104717</c:v>
                </c:pt>
                <c:pt idx="382">
                  <c:v>0.85053580662552397</c:v>
                </c:pt>
                <c:pt idx="383">
                  <c:v>0.85091451791734618</c:v>
                </c:pt>
                <c:pt idx="384">
                  <c:v>0.85129134805354667</c:v>
                </c:pt>
                <c:pt idx="385">
                  <c:v>0.85166631099198165</c:v>
                </c:pt>
                <c:pt idx="386">
                  <c:v>0.85203942055303883</c:v>
                </c:pt>
                <c:pt idx="387">
                  <c:v>0.85241069042132223</c:v>
                </c:pt>
                <c:pt idx="388">
                  <c:v>0.85278013414731124</c:v>
                </c:pt>
                <c:pt idx="389">
                  <c:v>0.85314776514899682</c:v>
                </c:pt>
                <c:pt idx="390">
                  <c:v>0.85351359671349147</c:v>
                </c:pt>
                <c:pt idx="391">
                  <c:v>0.8538776419986186</c:v>
                </c:pt>
                <c:pt idx="392">
                  <c:v>0.85423991403447752</c:v>
                </c:pt>
                <c:pt idx="393">
                  <c:v>0.85460042572498518</c:v>
                </c:pt>
                <c:pt idx="394">
                  <c:v>0.85495918984939756</c:v>
                </c:pt>
                <c:pt idx="395">
                  <c:v>0.8553162190638065</c:v>
                </c:pt>
                <c:pt idx="396">
                  <c:v>0.85567152590261819</c:v>
                </c:pt>
                <c:pt idx="397">
                  <c:v>0.85602512278000797</c:v>
                </c:pt>
                <c:pt idx="398">
                  <c:v>0.85637702199135535</c:v>
                </c:pt>
                <c:pt idx="399">
                  <c:v>0.85672723571465892</c:v>
                </c:pt>
                <c:pt idx="400">
                  <c:v>0.8570757760119303</c:v>
                </c:pt>
                <c:pt idx="401">
                  <c:v>0.85742265483056912</c:v>
                </c:pt>
                <c:pt idx="402">
                  <c:v>0.85776788400471748</c:v>
                </c:pt>
                <c:pt idx="403">
                  <c:v>0.85811147525659692</c:v>
                </c:pt>
                <c:pt idx="404">
                  <c:v>0.85845344019782499</c:v>
                </c:pt>
                <c:pt idx="405">
                  <c:v>0.85879379033071412</c:v>
                </c:pt>
                <c:pt idx="406">
                  <c:v>0.85913253704955239</c:v>
                </c:pt>
                <c:pt idx="407">
                  <c:v>0.85946969164186482</c:v>
                </c:pt>
                <c:pt idx="408">
                  <c:v>0.85980526528966073</c:v>
                </c:pt>
                <c:pt idx="409">
                  <c:v>0.86013926907065874</c:v>
                </c:pt>
                <c:pt idx="410">
                  <c:v>0.86047171395949884</c:v>
                </c:pt>
                <c:pt idx="411">
                  <c:v>0.86080261082893561</c:v>
                </c:pt>
                <c:pt idx="412">
                  <c:v>0.86113197045101619</c:v>
                </c:pt>
                <c:pt idx="413">
                  <c:v>0.86145980349824058</c:v>
                </c:pt>
                <c:pt idx="414">
                  <c:v>0.86178612054470627</c:v>
                </c:pt>
                <c:pt idx="415">
                  <c:v>0.86211093206723854</c:v>
                </c:pt>
                <c:pt idx="416">
                  <c:v>0.86243424844650363</c:v>
                </c:pt>
                <c:pt idx="417">
                  <c:v>0.86275607996810744</c:v>
                </c:pt>
                <c:pt idx="418">
                  <c:v>0.86307643682367929</c:v>
                </c:pt>
                <c:pt idx="419">
                  <c:v>0.86339532911194061</c:v>
                </c:pt>
                <c:pt idx="420">
                  <c:v>0.86371276683975917</c:v>
                </c:pt>
                <c:pt idx="421">
                  <c:v>0.86402875992318906</c:v>
                </c:pt>
                <c:pt idx="422">
                  <c:v>0.86434331818849663</c:v>
                </c:pt>
                <c:pt idx="423">
                  <c:v>0.86465645137317304</c:v>
                </c:pt>
                <c:pt idx="424">
                  <c:v>0.8649681691269322</c:v>
                </c:pt>
                <c:pt idx="425">
                  <c:v>0.86527848101269578</c:v>
                </c:pt>
                <c:pt idx="426">
                  <c:v>0.86558739650756544</c:v>
                </c:pt>
                <c:pt idx="427">
                  <c:v>0.8658949250037814</c:v>
                </c:pt>
                <c:pt idx="428">
                  <c:v>0.86620107580966865</c:v>
                </c:pt>
                <c:pt idx="429">
                  <c:v>0.86650585815057024</c:v>
                </c:pt>
                <c:pt idx="430">
                  <c:v>0.86680928116976841</c:v>
                </c:pt>
                <c:pt idx="431">
                  <c:v>0.86711135392939309</c:v>
                </c:pt>
                <c:pt idx="432">
                  <c:v>0.86741208541131964</c:v>
                </c:pt>
                <c:pt idx="433">
                  <c:v>0.86771148451805213</c:v>
                </c:pt>
                <c:pt idx="434">
                  <c:v>0.86800956007359864</c:v>
                </c:pt>
                <c:pt idx="435">
                  <c:v>0.86830632082433135</c:v>
                </c:pt>
                <c:pt idx="436">
                  <c:v>0.8686017754398383</c:v>
                </c:pt>
                <c:pt idx="437">
                  <c:v>0.86889593251376152</c:v>
                </c:pt>
                <c:pt idx="438">
                  <c:v>0.86918880056462688</c:v>
                </c:pt>
                <c:pt idx="439">
                  <c:v>0.86948038803666006</c:v>
                </c:pt>
                <c:pt idx="440">
                  <c:v>0.86977070330059503</c:v>
                </c:pt>
                <c:pt idx="441">
                  <c:v>0.87005975465446994</c:v>
                </c:pt>
                <c:pt idx="442">
                  <c:v>0.87034755032441258</c:v>
                </c:pt>
                <c:pt idx="443">
                  <c:v>0.87063409846541784</c:v>
                </c:pt>
                <c:pt idx="444">
                  <c:v>0.87091940716211236</c:v>
                </c:pt>
                <c:pt idx="445">
                  <c:v>0.87120348442951168</c:v>
                </c:pt>
                <c:pt idx="446">
                  <c:v>0.87148633821376598</c:v>
                </c:pt>
                <c:pt idx="447">
                  <c:v>0.87176797639289716</c:v>
                </c:pt>
                <c:pt idx="448">
                  <c:v>0.8720484067775266</c:v>
                </c:pt>
                <c:pt idx="449">
                  <c:v>0.87232763711159289</c:v>
                </c:pt>
                <c:pt idx="450">
                  <c:v>0.87260567507306108</c:v>
                </c:pt>
              </c:numCache>
            </c:numRef>
          </c:yVal>
          <c:smooth val="1"/>
          <c:extLst>
            <c:ext xmlns:c16="http://schemas.microsoft.com/office/drawing/2014/chart" uri="{C3380CC4-5D6E-409C-BE32-E72D297353CC}">
              <c16:uniqueId val="{00000000-79EA-47D4-98E4-A55112BACF43}"/>
            </c:ext>
          </c:extLst>
        </c:ser>
        <c:ser>
          <c:idx val="1"/>
          <c:order val="1"/>
          <c:tx>
            <c:strRef>
              <c:f>'QvsE Transfer Si(111)'!$O$1</c:f>
              <c:strCache>
                <c:ptCount val="1"/>
                <c:pt idx="0">
                  <c:v>Q @ (2θ=30°)</c:v>
                </c:pt>
              </c:strCache>
            </c:strRef>
          </c:tx>
          <c:spPr>
            <a:ln>
              <a:solidFill>
                <a:srgbClr val="FF0000"/>
              </a:solidFill>
            </a:ln>
          </c:spPr>
          <c:marker>
            <c:symbol val="none"/>
          </c:marker>
          <c:xVal>
            <c:numRef>
              <c:f>'QvsE Transfer Si(111)'!$F$2:$F$452</c:f>
              <c:numCache>
                <c:formatCode>0.000</c:formatCode>
                <c:ptCount val="451"/>
                <c:pt idx="0">
                  <c:v>34.281865373636144</c:v>
                </c:pt>
                <c:pt idx="1">
                  <c:v>29.878358429191692</c:v>
                </c:pt>
                <c:pt idx="2">
                  <c:v>26.228839614312808</c:v>
                </c:pt>
                <c:pt idx="3">
                  <c:v>23.170507348944781</c:v>
                </c:pt>
                <c:pt idx="4">
                  <c:v>20.582240873790035</c:v>
                </c:pt>
                <c:pt idx="5">
                  <c:v>18.372420929191698</c:v>
                </c:pt>
                <c:pt idx="6">
                  <c:v>16.470708911051108</c:v>
                </c:pt>
                <c:pt idx="7">
                  <c:v>14.822379606877648</c:v>
                </c:pt>
                <c:pt idx="8">
                  <c:v>13.384339643747468</c:v>
                </c:pt>
                <c:pt idx="9">
                  <c:v>12.122282040302812</c:v>
                </c:pt>
                <c:pt idx="10">
                  <c:v>11.0086209291917</c:v>
                </c:pt>
                <c:pt idx="11">
                  <c:v>10.020971225049687</c:v>
                </c:pt>
                <c:pt idx="12">
                  <c:v>9.1410148935264033</c:v>
                </c:pt>
                <c:pt idx="13">
                  <c:v>8.3536454189876199</c:v>
                </c:pt>
                <c:pt idx="14">
                  <c:v>7.6463151027945546</c:v>
                </c:pt>
                <c:pt idx="15">
                  <c:v>7.0085320403028124</c:v>
                </c:pt>
                <c:pt idx="16">
                  <c:v>6.4314687959971106</c:v>
                </c:pt>
                <c:pt idx="17">
                  <c:v>5.9076553041916995</c:v>
                </c:pt>
                <c:pt idx="18">
                  <c:v>5.4307358970521236</c:v>
                </c:pt>
                <c:pt idx="19">
                  <c:v>4.9952756004719774</c:v>
                </c:pt>
                <c:pt idx="20">
                  <c:v>4.5966046026610883</c:v>
                </c:pt>
                <c:pt idx="21">
                  <c:v>4.2306925341299717</c:v>
                </c:pt>
                <c:pt idx="22">
                  <c:v>3.8940462031142711</c:v>
                </c:pt>
                <c:pt idx="23">
                  <c:v>3.5836259153412846</c:v>
                </c:pt>
                <c:pt idx="24">
                  <c:v>3.2967766162396956</c:v>
                </c:pt>
                <c:pt idx="25">
                  <c:v>3.0311709291917004</c:v>
                </c:pt>
                <c:pt idx="26">
                  <c:v>2.7847617977223371</c:v>
                </c:pt>
                <c:pt idx="27">
                  <c:v>2.5557429246565531</c:v>
                </c:pt>
                <c:pt idx="28">
                  <c:v>2.3425155749461628</c:v>
                </c:pt>
                <c:pt idx="29">
                  <c:v>2.1436605986131876</c:v>
                </c:pt>
                <c:pt idx="30">
                  <c:v>1.9579147563521944</c:v>
                </c:pt>
                <c:pt idx="31">
                  <c:v>1.7841506078306426</c:v>
                </c:pt>
                <c:pt idx="32">
                  <c:v>1.6213593628720981</c:v>
                </c:pt>
                <c:pt idx="33">
                  <c:v>1.4686362069694785</c:v>
                </c:pt>
                <c:pt idx="34">
                  <c:v>1.325167701369959</c:v>
                </c:pt>
                <c:pt idx="35">
                  <c:v>1.1902209291917005</c:v>
                </c:pt>
                <c:pt idx="36">
                  <c:v>1.0631341164273795</c:v>
                </c:pt>
                <c:pt idx="37">
                  <c:v>0.94330850315619719</c:v>
                </c:pt>
                <c:pt idx="38">
                  <c:v>0.83020127807030519</c:v>
                </c:pt>
                <c:pt idx="39">
                  <c:v>0.72331942027537632</c:v>
                </c:pt>
                <c:pt idx="40">
                  <c:v>0.62221431762145274</c:v>
                </c:pt>
                <c:pt idx="41">
                  <c:v>0.52647705164068048</c:v>
                </c:pt>
                <c:pt idx="42">
                  <c:v>0.43573425636929342</c:v>
                </c:pt>
                <c:pt idx="43">
                  <c:v>0.34964447259241416</c:v>
                </c:pt>
                <c:pt idx="44">
                  <c:v>0.26789493091534311</c:v>
                </c:pt>
                <c:pt idx="45">
                  <c:v>0.1901987069694786</c:v>
                </c:pt>
                <c:pt idx="46">
                  <c:v>0.11629220035536658</c:v>
                </c:pt>
                <c:pt idx="47">
                  <c:v>4.5932895893053161E-2</c:v>
                </c:pt>
                <c:pt idx="48">
                  <c:v>-2.1102628379475963E-2</c:v>
                </c:pt>
                <c:pt idx="49">
                  <c:v>-8.5020477058299626E-2</c:v>
                </c:pt>
                <c:pt idx="50">
                  <c:v>-0.14601102347102124</c:v>
                </c:pt>
                <c:pt idx="51">
                  <c:v>-0.20425032884319361</c:v>
                </c:pt>
                <c:pt idx="52">
                  <c:v>-0.2599014143146483</c:v>
                </c:pt>
                <c:pt idx="53">
                  <c:v>-0.31311540298822993</c:v>
                </c:pt>
                <c:pt idx="54">
                  <c:v>-0.36403254696876997</c:v>
                </c:pt>
                <c:pt idx="55">
                  <c:v>-0.41278315244095709</c:v>
                </c:pt>
                <c:pt idx="56">
                  <c:v>-0.45948841419254838</c:v>
                </c:pt>
                <c:pt idx="57">
                  <c:v>-0.50426116957373157</c:v>
                </c:pt>
                <c:pt idx="58">
                  <c:v>-0.5472065806600579</c:v>
                </c:pt>
                <c:pt idx="59">
                  <c:v>-0.58842275232766061</c:v>
                </c:pt>
                <c:pt idx="60">
                  <c:v>-0.62800129303052543</c:v>
                </c:pt>
                <c:pt idx="61">
                  <c:v>-0.66602782427090323</c:v>
                </c:pt>
                <c:pt idx="62">
                  <c:v>-0.7025824440584294</c:v>
                </c:pt>
                <c:pt idx="63">
                  <c:v>-0.73774014904630403</c:v>
                </c:pt>
                <c:pt idx="64">
                  <c:v>-0.77157121950242225</c:v>
                </c:pt>
                <c:pt idx="65">
                  <c:v>-0.80414157080830262</c:v>
                </c:pt>
                <c:pt idx="66">
                  <c:v>-0.83551307477111303</c:v>
                </c:pt>
                <c:pt idx="67">
                  <c:v>-0.86574385367564322</c:v>
                </c:pt>
                <c:pt idx="68">
                  <c:v>-0.89488854968767484</c:v>
                </c:pt>
                <c:pt idx="69">
                  <c:v>-0.92299857194208879</c:v>
                </c:pt>
                <c:pt idx="70">
                  <c:v>-0.95012232340345792</c:v>
                </c:pt>
                <c:pt idx="71">
                  <c:v>-0.97630540936968657</c:v>
                </c:pt>
                <c:pt idx="72">
                  <c:v>-1.0015908292968734</c:v>
                </c:pt>
                <c:pt idx="73">
                  <c:v>-1.0260191534529297</c:v>
                </c:pt>
                <c:pt idx="74">
                  <c:v>-1.049628685755909</c:v>
                </c:pt>
                <c:pt idx="75">
                  <c:v>-1.0724556140181782</c:v>
                </c:pt>
                <c:pt idx="76">
                  <c:v>-1.0945341486974454</c:v>
                </c:pt>
                <c:pt idx="77">
                  <c:v>-1.115896651148566</c:v>
                </c:pt>
                <c:pt idx="78">
                  <c:v>-1.1365737522743666</c:v>
                </c:pt>
                <c:pt idx="79">
                  <c:v>-1.1565944623882014</c:v>
                </c:pt>
                <c:pt idx="80">
                  <c:v>-1.1759862730243678</c:v>
                </c:pt>
                <c:pt idx="81">
                  <c:v>-1.1947752513638568</c:v>
                </c:pt>
                <c:pt idx="82">
                  <c:v>-1.2129861278813161</c:v>
                </c:pt>
                <c:pt idx="83">
                  <c:v>-1.2306423777637363</c:v>
                </c:pt>
                <c:pt idx="84">
                  <c:v>-1.2477662966015872</c:v>
                </c:pt>
                <c:pt idx="85">
                  <c:v>-1.2643790708082991</c:v>
                </c:pt>
                <c:pt idx="86">
                  <c:v>-1.2805008431835565</c:v>
                </c:pt>
                <c:pt idx="87">
                  <c:v>-1.2961507739993796</c:v>
                </c:pt>
                <c:pt idx="88">
                  <c:v>-1.3113470979550614</c:v>
                </c:pt>
                <c:pt idx="89">
                  <c:v>-1.3261071773171751</c:v>
                </c:pt>
                <c:pt idx="90">
                  <c:v>-1.3404475515339227</c:v>
                </c:pt>
                <c:pt idx="91">
                  <c:v>-1.3543839835886482</c:v>
                </c:pt>
                <c:pt idx="92">
                  <c:v>-1.3679315033351573</c:v>
                </c:pt>
                <c:pt idx="93">
                  <c:v>-1.3811044480373802</c:v>
                </c:pt>
                <c:pt idx="94">
                  <c:v>-1.3939165003175997</c:v>
                </c:pt>
                <c:pt idx="95">
                  <c:v>-1.4063807237008612</c:v>
                </c:pt>
                <c:pt idx="96">
                  <c:v>-1.4185095959280134</c:v>
                </c:pt>
                <c:pt idx="97">
                  <c:v>-1.4303150401960543</c:v>
                </c:pt>
                <c:pt idx="98">
                  <c:v>-1.4418084544718595</c:v>
                </c:pt>
                <c:pt idx="99">
                  <c:v>-1.453000739013901</c:v>
                </c:pt>
                <c:pt idx="100">
                  <c:v>-1.4639023222260685</c:v>
                </c:pt>
                <c:pt idx="101">
                  <c:v>-1.4745231849581208</c:v>
                </c:pt>
                <c:pt idx="102">
                  <c:v>-1.4848728833585221</c:v>
                </c:pt>
                <c:pt idx="103">
                  <c:v>-1.4949605703773887</c:v>
                </c:pt>
                <c:pt idx="104">
                  <c:v>-1.5047950160099095</c:v>
                </c:pt>
                <c:pt idx="105">
                  <c:v>-1.5143846263638547</c:v>
                </c:pt>
                <c:pt idx="106">
                  <c:v>-1.5237374616285984</c:v>
                </c:pt>
                <c:pt idx="107">
                  <c:v>-1.5328612530173826</c:v>
                </c:pt>
                <c:pt idx="108">
                  <c:v>-1.5417634187493396</c:v>
                </c:pt>
                <c:pt idx="109">
                  <c:v>-1.5504510791329611</c:v>
                </c:pt>
                <c:pt idx="110">
                  <c:v>-1.5589310708082991</c:v>
                </c:pt>
                <c:pt idx="111">
                  <c:v>-1.5672099602010934</c:v>
                </c:pt>
                <c:pt idx="112">
                  <c:v>-1.57529405623827</c:v>
                </c:pt>
                <c:pt idx="113">
                  <c:v>-1.5831894223707992</c:v>
                </c:pt>
                <c:pt idx="114">
                  <c:v>-1.5909018879466923</c:v>
                </c:pt>
                <c:pt idx="115">
                  <c:v>-1.5984370589739796</c:v>
                </c:pt>
                <c:pt idx="116">
                  <c:v>-1.6058003283107758</c:v>
                </c:pt>
                <c:pt idx="117">
                  <c:v>-1.6129968853170227</c:v>
                </c:pt>
                <c:pt idx="118">
                  <c:v>-1.6200317250001699</c:v>
                </c:pt>
                <c:pt idx="119">
                  <c:v>-1.6269096566848864</c:v>
                </c:pt>
                <c:pt idx="120">
                  <c:v>-1.633635312234911</c:v>
                </c:pt>
                <c:pt idx="121">
                  <c:v>-1.6402131538532818</c:v>
                </c:pt>
                <c:pt idx="122">
                  <c:v>-1.6466474814854797</c:v>
                </c:pt>
                <c:pt idx="123">
                  <c:v>-1.6529424398484169</c:v>
                </c:pt>
                <c:pt idx="124">
                  <c:v>-1.659102025106731</c:v>
                </c:pt>
                <c:pt idx="125">
                  <c:v>-1.6651300912164624</c:v>
                </c:pt>
                <c:pt idx="126">
                  <c:v>-1.6710303559549216</c:v>
                </c:pt>
                <c:pt idx="127">
                  <c:v>-1.6768064066543615</c:v>
                </c:pt>
                <c:pt idx="128">
                  <c:v>-1.682461705655969</c:v>
                </c:pt>
                <c:pt idx="129">
                  <c:v>-1.6879995954996572</c:v>
                </c:pt>
                <c:pt idx="130">
                  <c:v>-1.693423303864185</c:v>
                </c:pt>
                <c:pt idx="131">
                  <c:v>-1.6987359482712379</c:v>
                </c:pt>
                <c:pt idx="132">
                  <c:v>-1.7039405405662704</c:v>
                </c:pt>
                <c:pt idx="133">
                  <c:v>-1.7090399911881384</c:v>
                </c:pt>
                <c:pt idx="134">
                  <c:v>-1.7140371132388204</c:v>
                </c:pt>
                <c:pt idx="135">
                  <c:v>-1.7189346263638547</c:v>
                </c:pt>
                <c:pt idx="136">
                  <c:v>-1.7237351604534901</c:v>
                </c:pt>
                <c:pt idx="137">
                  <c:v>-1.7284412591739502</c:v>
                </c:pt>
                <c:pt idx="138">
                  <c:v>-1.7330553833376683</c:v>
                </c:pt>
                <c:pt idx="139">
                  <c:v>-1.7375799141208308</c:v>
                </c:pt>
                <c:pt idx="140">
                  <c:v>-1.7420171561360829</c:v>
                </c:pt>
                <c:pt idx="141">
                  <c:v>-1.7463693403677996</c:v>
                </c:pt>
                <c:pt idx="142">
                  <c:v>-1.7506386269769063</c:v>
                </c:pt>
                <c:pt idx="143">
                  <c:v>-1.7548271079818292</c:v>
                </c:pt>
                <c:pt idx="144">
                  <c:v>-1.7589368098217877</c:v>
                </c:pt>
                <c:pt idx="145">
                  <c:v>-1.7629696958082992</c:v>
                </c:pt>
                <c:pt idx="146">
                  <c:v>-1.7669276684704265</c:v>
                </c:pt>
                <c:pt idx="147">
                  <c:v>-1.7708125717990018</c:v>
                </c:pt>
                <c:pt idx="148">
                  <c:v>-1.7746261933947722</c:v>
                </c:pt>
                <c:pt idx="149">
                  <c:v>-1.7783702665251344</c:v>
                </c:pt>
                <c:pt idx="150">
                  <c:v>-1.7820464720938822</c:v>
                </c:pt>
                <c:pt idx="151">
                  <c:v>-1.7856564405281425</c:v>
                </c:pt>
                <c:pt idx="152">
                  <c:v>-1.7892017535864555</c:v>
                </c:pt>
                <c:pt idx="153">
                  <c:v>-1.7926839460917459</c:v>
                </c:pt>
                <c:pt idx="154">
                  <c:v>-1.7961045075927256</c:v>
                </c:pt>
                <c:pt idx="155">
                  <c:v>-1.7994648839570881</c:v>
                </c:pt>
                <c:pt idx="156">
                  <c:v>-1.8027664788996778</c:v>
                </c:pt>
                <c:pt idx="157">
                  <c:v>-1.8060106554486453</c:v>
                </c:pt>
                <c:pt idx="158">
                  <c:v>-1.8091987373524536</c:v>
                </c:pt>
                <c:pt idx="159">
                  <c:v>-1.8123320104304421</c:v>
                </c:pt>
                <c:pt idx="160">
                  <c:v>-1.8154117238695238</c:v>
                </c:pt>
                <c:pt idx="161">
                  <c:v>-1.8184390914694561</c:v>
                </c:pt>
                <c:pt idx="162">
                  <c:v>-1.8214152928390055</c:v>
                </c:pt>
                <c:pt idx="163">
                  <c:v>-1.8243414745452011</c:v>
                </c:pt>
                <c:pt idx="164">
                  <c:v>-1.8272187512177744</c:v>
                </c:pt>
                <c:pt idx="165">
                  <c:v>-1.8300482066107684</c:v>
                </c:pt>
                <c:pt idx="166">
                  <c:v>-1.832830894623201</c:v>
                </c:pt>
                <c:pt idx="167">
                  <c:v>-1.8355678402805851</c:v>
                </c:pt>
                <c:pt idx="168">
                  <c:v>-1.8382600406790031</c:v>
                </c:pt>
                <c:pt idx="169">
                  <c:v>-1.8409084658933654</c:v>
                </c:pt>
                <c:pt idx="170">
                  <c:v>-1.8435140598513964</c:v>
                </c:pt>
                <c:pt idx="171">
                  <c:v>-1.8460777411748155</c:v>
                </c:pt>
                <c:pt idx="172">
                  <c:v>-1.8486004039891164</c:v>
                </c:pt>
                <c:pt idx="173">
                  <c:v>-1.8510829187032742</c:v>
                </c:pt>
                <c:pt idx="174">
                  <c:v>-1.853526132760652</c:v>
                </c:pt>
                <c:pt idx="175">
                  <c:v>-1.8559308713623159</c:v>
                </c:pt>
                <c:pt idx="176">
                  <c:v>-1.8582979381639091</c:v>
                </c:pt>
                <c:pt idx="177">
                  <c:v>-1.860628115947188</c:v>
                </c:pt>
                <c:pt idx="178">
                  <c:v>-1.8629221672672645</c:v>
                </c:pt>
                <c:pt idx="179">
                  <c:v>-1.8651808350765529</c:v>
                </c:pt>
                <c:pt idx="180">
                  <c:v>-1.8674048433263795</c:v>
                </c:pt>
                <c:pt idx="181">
                  <c:v>-1.8695948975471581</c:v>
                </c:pt>
                <c:pt idx="182">
                  <c:v>-1.8717516854080054</c:v>
                </c:pt>
                <c:pt idx="183">
                  <c:v>-1.8738758772566209</c:v>
                </c:pt>
                <c:pt idx="184">
                  <c:v>-1.8759681266402226</c:v>
                </c:pt>
                <c:pt idx="185">
                  <c:v>-1.8780290708082992</c:v>
                </c:pt>
                <c:pt idx="186">
                  <c:v>-1.8800593311978935</c:v>
                </c:pt>
                <c:pt idx="187">
                  <c:v>-1.8820595139021135</c:v>
                </c:pt>
                <c:pt idx="188">
                  <c:v>-1.8840302101225266</c:v>
                </c:pt>
                <c:pt idx="189">
                  <c:v>-1.8859719966060693</c:v>
                </c:pt>
                <c:pt idx="190">
                  <c:v>-1.8878854360670738</c:v>
                </c:pt>
                <c:pt idx="191">
                  <c:v>-1.8897710775949899</c:v>
                </c:pt>
                <c:pt idx="192">
                  <c:v>-1.8916294570483514</c:v>
                </c:pt>
                <c:pt idx="193">
                  <c:v>-1.8934610974355182</c:v>
                </c:pt>
                <c:pt idx="194">
                  <c:v>-1.895266509282693</c:v>
                </c:pt>
                <c:pt idx="195">
                  <c:v>-1.8970461909897052</c:v>
                </c:pt>
                <c:pt idx="196">
                  <c:v>-1.8988006291740143</c:v>
                </c:pt>
                <c:pt idx="197">
                  <c:v>-1.9005302990033863</c:v>
                </c:pt>
                <c:pt idx="198">
                  <c:v>-1.9022356645176601</c:v>
                </c:pt>
                <c:pt idx="199">
                  <c:v>-1.9039171789400138</c:v>
                </c:pt>
                <c:pt idx="200">
                  <c:v>-1.9055752849781207</c:v>
                </c:pt>
                <c:pt idx="201">
                  <c:v>-1.9072104151155695</c:v>
                </c:pt>
                <c:pt idx="202">
                  <c:v>-1.908822991893903</c:v>
                </c:pt>
                <c:pt idx="203">
                  <c:v>-1.9104134281856244</c:v>
                </c:pt>
                <c:pt idx="204">
                  <c:v>-1.9119821274584941</c:v>
                </c:pt>
                <c:pt idx="205">
                  <c:v>-1.9135294840314396</c:v>
                </c:pt>
                <c:pt idx="206">
                  <c:v>-1.9150558833223754</c:v>
                </c:pt>
                <c:pt idx="207">
                  <c:v>-1.9165617020882277</c:v>
                </c:pt>
                <c:pt idx="208">
                  <c:v>-1.9180473086574414</c:v>
                </c:pt>
                <c:pt idx="209">
                  <c:v>-1.919513063155238</c:v>
                </c:pt>
                <c:pt idx="210">
                  <c:v>-1.9209593177218793</c:v>
                </c:pt>
                <c:pt idx="211">
                  <c:v>-1.9223864167241893</c:v>
                </c:pt>
                <c:pt idx="212">
                  <c:v>-1.923794696960563</c:v>
                </c:pt>
                <c:pt idx="213">
                  <c:v>-1.9251844878596995</c:v>
                </c:pt>
                <c:pt idx="214">
                  <c:v>-1.9265561116732712</c:v>
                </c:pt>
                <c:pt idx="215">
                  <c:v>-1.9279098836627415</c:v>
                </c:pt>
                <c:pt idx="216">
                  <c:v>-1.9292461122805356</c:v>
                </c:pt>
                <c:pt idx="217">
                  <c:v>-1.9305650993457546</c:v>
                </c:pt>
                <c:pt idx="218">
                  <c:v>-1.9318671402146246</c:v>
                </c:pt>
                <c:pt idx="219">
                  <c:v>-1.9331525239458549</c:v>
                </c:pt>
                <c:pt idx="220">
                  <c:v>-1.9344215334610833</c:v>
                </c:pt>
                <c:pt idx="221">
                  <c:v>-1.9356744457005715</c:v>
                </c:pt>
                <c:pt idx="222">
                  <c:v>-1.9369115317743124</c:v>
                </c:pt>
                <c:pt idx="223">
                  <c:v>-1.9381330571087017</c:v>
                </c:pt>
                <c:pt idx="224">
                  <c:v>-1.9393392815889228</c:v>
                </c:pt>
                <c:pt idx="225">
                  <c:v>-1.9405304596971882</c:v>
                </c:pt>
                <c:pt idx="226">
                  <c:v>-1.9417068406469729</c:v>
                </c:pt>
                <c:pt idx="227">
                  <c:v>-1.942868668513374</c:v>
                </c:pt>
                <c:pt idx="228">
                  <c:v>-1.9440161823597226</c:v>
                </c:pt>
                <c:pt idx="229">
                  <c:v>-1.9451496163605702</c:v>
                </c:pt>
                <c:pt idx="230">
                  <c:v>-1.9462691999211688</c:v>
                </c:pt>
                <c:pt idx="231">
                  <c:v>-1.9473751577935592</c:v>
                </c:pt>
                <c:pt idx="232">
                  <c:v>-1.9484677101893741</c:v>
                </c:pt>
                <c:pt idx="233">
                  <c:v>-1.9495470728894646</c:v>
                </c:pt>
                <c:pt idx="234">
                  <c:v>-1.9506134573504517</c:v>
                </c:pt>
                <c:pt idx="235">
                  <c:v>-1.9516670708082993</c:v>
                </c:pt>
                <c:pt idx="236">
                  <c:v>-1.9527081163790045</c:v>
                </c:pt>
                <c:pt idx="237">
                  <c:v>-1.9537367931564977</c:v>
                </c:pt>
                <c:pt idx="238">
                  <c:v>-1.9547532963078385</c:v>
                </c:pt>
                <c:pt idx="239">
                  <c:v>-1.9557578171657919</c:v>
                </c:pt>
                <c:pt idx="240">
                  <c:v>-1.9567505433188721</c:v>
                </c:pt>
                <c:pt idx="241">
                  <c:v>-1.9577316586989242</c:v>
                </c:pt>
                <c:pt idx="242">
                  <c:v>-1.9587013436663288</c:v>
                </c:pt>
                <c:pt idx="243">
                  <c:v>-1.9596597750928975</c:v>
                </c:pt>
                <c:pt idx="244">
                  <c:v>-1.9606071264425324</c:v>
                </c:pt>
                <c:pt idx="245">
                  <c:v>-1.9615435678497184</c:v>
                </c:pt>
                <c:pt idx="246">
                  <c:v>-1.9624692661959173</c:v>
                </c:pt>
                <c:pt idx="247">
                  <c:v>-1.9633843851839174</c:v>
                </c:pt>
                <c:pt idx="248">
                  <c:v>-1.9642890854102153</c:v>
                </c:pt>
                <c:pt idx="249">
                  <c:v>-1.9651835244354792</c:v>
                </c:pt>
                <c:pt idx="250">
                  <c:v>-1.9660678568531542</c:v>
                </c:pt>
                <c:pt idx="251">
                  <c:v>-1.9669422343562659</c:v>
                </c:pt>
                <c:pt idx="252">
                  <c:v>-1.9678068058024769</c:v>
                </c:pt>
                <c:pt idx="253">
                  <c:v>-1.9686617172774452</c:v>
                </c:pt>
                <c:pt idx="254">
                  <c:v>-1.9695071121565384</c:v>
                </c:pt>
                <c:pt idx="255">
                  <c:v>-1.9703431311649513</c:v>
                </c:pt>
                <c:pt idx="256">
                  <c:v>-1.9711699124362718</c:v>
                </c:pt>
                <c:pt idx="257">
                  <c:v>-1.971987591569544</c:v>
                </c:pt>
                <c:pt idx="258">
                  <c:v>-1.97279630168487</c:v>
                </c:pt>
                <c:pt idx="259">
                  <c:v>-1.9735961734775935</c:v>
                </c:pt>
                <c:pt idx="260">
                  <c:v>-1.9743873352711083</c:v>
                </c:pt>
                <c:pt idx="261">
                  <c:v>-1.9751699130683278</c:v>
                </c:pt>
                <c:pt idx="262">
                  <c:v>-1.9759440306018576</c:v>
                </c:pt>
                <c:pt idx="263">
                  <c:v>-1.9767098093829063</c:v>
                </c:pt>
                <c:pt idx="264">
                  <c:v>-1.9774673687489723</c:v>
                </c:pt>
                <c:pt idx="265">
                  <c:v>-1.9782168259103392</c:v>
                </c:pt>
                <c:pt idx="266">
                  <c:v>-1.9789582959954162</c:v>
                </c:pt>
                <c:pt idx="267">
                  <c:v>-1.979691892094954</c:v>
                </c:pt>
                <c:pt idx="268">
                  <c:v>-1.9804177253051707</c:v>
                </c:pt>
                <c:pt idx="269">
                  <c:v>-1.981135904769814</c:v>
                </c:pt>
                <c:pt idx="270">
                  <c:v>-1.9818465377211947</c:v>
                </c:pt>
                <c:pt idx="271">
                  <c:v>-1.9825497295202159</c:v>
                </c:pt>
                <c:pt idx="272">
                  <c:v>-1.9832455836954284</c:v>
                </c:pt>
                <c:pt idx="273">
                  <c:v>-1.9839342019811381</c:v>
                </c:pt>
                <c:pt idx="274">
                  <c:v>-1.9846156843545923</c:v>
                </c:pt>
                <c:pt idx="275">
                  <c:v>-1.98529012907227</c:v>
                </c:pt>
                <c:pt idx="276">
                  <c:v>-1.9859576327053001</c:v>
                </c:pt>
                <c:pt idx="277">
                  <c:v>-1.9866182901740332</c:v>
                </c:pt>
                <c:pt idx="278">
                  <c:v>-1.9872721947817868</c:v>
                </c:pt>
                <c:pt idx="279">
                  <c:v>-1.9879194382477914</c:v>
                </c:pt>
                <c:pt idx="280">
                  <c:v>-1.9885601107393529</c:v>
                </c:pt>
                <c:pt idx="281">
                  <c:v>-1.9891943009032584</c:v>
                </c:pt>
                <c:pt idx="282">
                  <c:v>-1.9898220958964414</c:v>
                </c:pt>
                <c:pt idx="283">
                  <c:v>-1.9904435814159289</c:v>
                </c:pt>
                <c:pt idx="284">
                  <c:v>-1.991058841728087</c:v>
                </c:pt>
                <c:pt idx="285">
                  <c:v>-1.9916679596971876</c:v>
                </c:pt>
                <c:pt idx="286">
                  <c:v>-1.9922710168133095</c:v>
                </c:pt>
                <c:pt idx="287">
                  <c:v>-1.9928680932195963</c:v>
                </c:pt>
                <c:pt idx="288">
                  <c:v>-1.9934592677388827</c:v>
                </c:pt>
                <c:pt idx="289">
                  <c:v>-1.9940446178997113</c:v>
                </c:pt>
                <c:pt idx="290">
                  <c:v>-1.9946242199617519</c:v>
                </c:pt>
                <c:pt idx="291">
                  <c:v>-1.995198148940641</c:v>
                </c:pt>
                <c:pt idx="292">
                  <c:v>-1.9957664786322544</c:v>
                </c:pt>
                <c:pt idx="293">
                  <c:v>-1.9963292816364315</c:v>
                </c:pt>
                <c:pt idx="294">
                  <c:v>-1.996886629380161</c:v>
                </c:pt>
                <c:pt idx="295">
                  <c:v>-1.9974385921402444</c:v>
                </c:pt>
                <c:pt idx="296">
                  <c:v>-1.9979852390654507</c:v>
                </c:pt>
                <c:pt idx="297">
                  <c:v>-1.9985266381981737</c:v>
                </c:pt>
                <c:pt idx="298">
                  <c:v>-1.9990628564956079</c:v>
                </c:pt>
                <c:pt idx="299">
                  <c:v>-1.9995939598504504</c:v>
                </c:pt>
                <c:pt idx="300">
                  <c:v>-2.0001200131111458</c:v>
                </c:pt>
                <c:pt idx="301">
                  <c:v>-2.0006410801016812</c:v>
                </c:pt>
                <c:pt idx="302">
                  <c:v>-2.0011572236409472</c:v>
                </c:pt>
                <c:pt idx="303">
                  <c:v>-2.0016685055616708</c:v>
                </c:pt>
                <c:pt idx="304">
                  <c:v>-2.0021749867289365</c:v>
                </c:pt>
                <c:pt idx="305">
                  <c:v>-2.0026767270582986</c:v>
                </c:pt>
                <c:pt idx="306">
                  <c:v>-2.0031737855335052</c:v>
                </c:pt>
                <c:pt idx="307">
                  <c:v>-2.0036662202238307</c:v>
                </c:pt>
                <c:pt idx="308">
                  <c:v>-2.0041540883010378</c:v>
                </c:pt>
                <c:pt idx="309">
                  <c:v>-2.0046374460559742</c:v>
                </c:pt>
                <c:pt idx="310">
                  <c:v>-2.0051163489148074</c:v>
                </c:pt>
                <c:pt idx="311">
                  <c:v>-2.005590851454917</c:v>
                </c:pt>
                <c:pt idx="312">
                  <c:v>-2.0060610074204432</c:v>
                </c:pt>
                <c:pt idx="313">
                  <c:v>-2.0065268697375074</c:v>
                </c:pt>
                <c:pt idx="314">
                  <c:v>-2.0069884905291069</c:v>
                </c:pt>
                <c:pt idx="315">
                  <c:v>-2.0074459211296944</c:v>
                </c:pt>
                <c:pt idx="316">
                  <c:v>-2.0078992120994514</c:v>
                </c:pt>
                <c:pt idx="317">
                  <c:v>-2.0083484132382594</c:v>
                </c:pt>
                <c:pt idx="318">
                  <c:v>-2.0087935735993776</c:v>
                </c:pt>
                <c:pt idx="319">
                  <c:v>-2.0092347415028375</c:v>
                </c:pt>
                <c:pt idx="320">
                  <c:v>-2.0096719645485521</c:v>
                </c:pt>
                <c:pt idx="321">
                  <c:v>-2.01010528962916</c:v>
                </c:pt>
                <c:pt idx="322">
                  <c:v>-2.0105347629425956</c:v>
                </c:pt>
                <c:pt idx="323">
                  <c:v>-2.0109604300044048</c:v>
                </c:pt>
                <c:pt idx="324">
                  <c:v>-2.0113823356598051</c:v>
                </c:pt>
                <c:pt idx="325">
                  <c:v>-2.0118005240954955</c:v>
                </c:pt>
                <c:pt idx="326">
                  <c:v>-2.0122150388512288</c:v>
                </c:pt>
                <c:pt idx="327">
                  <c:v>-2.0126259228311429</c:v>
                </c:pt>
                <c:pt idx="328">
                  <c:v>-2.0130332183148645</c:v>
                </c:pt>
                <c:pt idx="329">
                  <c:v>-2.0134369669683849</c:v>
                </c:pt>
                <c:pt idx="330">
                  <c:v>-2.0138372098547173</c:v>
                </c:pt>
                <c:pt idx="331">
                  <c:v>-2.0142339874443369</c:v>
                </c:pt>
                <c:pt idx="332">
                  <c:v>-2.0146273396254135</c:v>
                </c:pt>
                <c:pt idx="333">
                  <c:v>-2.0150173057138341</c:v>
                </c:pt>
                <c:pt idx="334">
                  <c:v>-2.0154039244630302</c:v>
                </c:pt>
                <c:pt idx="335">
                  <c:v>-2.0157872340736045</c:v>
                </c:pt>
                <c:pt idx="336">
                  <c:v>-2.0161672722027677</c:v>
                </c:pt>
                <c:pt idx="337">
                  <c:v>-2.0165440759735875</c:v>
                </c:pt>
                <c:pt idx="338">
                  <c:v>-2.0169176819840562</c:v>
                </c:pt>
                <c:pt idx="339">
                  <c:v>-2.0172881263159752</c:v>
                </c:pt>
                <c:pt idx="340">
                  <c:v>-2.0176554445436685</c:v>
                </c:pt>
                <c:pt idx="341">
                  <c:v>-2.0180196717425241</c:v>
                </c:pt>
                <c:pt idx="342">
                  <c:v>-2.0183808424973662</c:v>
                </c:pt>
                <c:pt idx="343">
                  <c:v>-2.0187389909106672</c:v>
                </c:pt>
                <c:pt idx="344">
                  <c:v>-2.0190941506105968</c:v>
                </c:pt>
                <c:pt idx="345">
                  <c:v>-2.0194463547589159</c:v>
                </c:pt>
                <c:pt idx="346">
                  <c:v>-2.0197956360587188</c:v>
                </c:pt>
                <c:pt idx="347">
                  <c:v>-2.020142026762024</c:v>
                </c:pt>
                <c:pt idx="348">
                  <c:v>-2.0204855586772208</c:v>
                </c:pt>
                <c:pt idx="349">
                  <c:v>-2.02082626317637</c:v>
                </c:pt>
                <c:pt idx="350">
                  <c:v>-2.0211641712023689</c:v>
                </c:pt>
                <c:pt idx="351">
                  <c:v>-2.0214993132759744</c:v>
                </c:pt>
                <c:pt idx="352">
                  <c:v>-2.021831719502698</c:v>
                </c:pt>
                <c:pt idx="353">
                  <c:v>-2.022161419579565</c:v>
                </c:pt>
                <c:pt idx="354">
                  <c:v>-2.0224884428017473</c:v>
                </c:pt>
                <c:pt idx="355">
                  <c:v>-2.022812818069073</c:v>
                </c:pt>
                <c:pt idx="356">
                  <c:v>-2.0231345738924085</c:v>
                </c:pt>
                <c:pt idx="357">
                  <c:v>-2.0234537383999278</c:v>
                </c:pt>
                <c:pt idx="358">
                  <c:v>-2.0237703393432551</c:v>
                </c:pt>
                <c:pt idx="359">
                  <c:v>-2.0240844041035029</c:v>
                </c:pt>
                <c:pt idx="360">
                  <c:v>-2.0243959596971877</c:v>
                </c:pt>
                <c:pt idx="361">
                  <c:v>-2.0247050327820424</c:v>
                </c:pt>
                <c:pt idx="362">
                  <c:v>-2.0250116496627197</c:v>
                </c:pt>
                <c:pt idx="363">
                  <c:v>-2.0253158362963863</c:v>
                </c:pt>
                <c:pt idx="364">
                  <c:v>-2.0256176182982211</c:v>
                </c:pt>
                <c:pt idx="365">
                  <c:v>-2.0259170209468027</c:v>
                </c:pt>
                <c:pt idx="366">
                  <c:v>-2.0262140691894062</c:v>
                </c:pt>
                <c:pt idx="367">
                  <c:v>-2.0265087876472005</c:v>
                </c:pt>
                <c:pt idx="368">
                  <c:v>-2.0268012006203495</c:v>
                </c:pt>
                <c:pt idx="369">
                  <c:v>-2.0270913320930206</c:v>
                </c:pt>
                <c:pt idx="370">
                  <c:v>-2.0273792057383035</c:v>
                </c:pt>
                <c:pt idx="371">
                  <c:v>-2.0276648449230397</c:v>
                </c:pt>
                <c:pt idx="372">
                  <c:v>-2.0279482727125644</c:v>
                </c:pt>
                <c:pt idx="373">
                  <c:v>-2.0282295118753617</c:v>
                </c:pt>
                <c:pt idx="374">
                  <c:v>-2.0285085848876396</c:v>
                </c:pt>
                <c:pt idx="375">
                  <c:v>-2.0287855139378186</c:v>
                </c:pt>
                <c:pt idx="376">
                  <c:v>-2.0290603209309426</c:v>
                </c:pt>
                <c:pt idx="377">
                  <c:v>-2.029333027493013</c:v>
                </c:pt>
                <c:pt idx="378">
                  <c:v>-2.0296036549752401</c:v>
                </c:pt>
                <c:pt idx="379">
                  <c:v>-2.029872224458225</c:v>
                </c:pt>
                <c:pt idx="380">
                  <c:v>-2.0301387567560631</c:v>
                </c:pt>
                <c:pt idx="381">
                  <c:v>-2.0304032724203789</c:v>
                </c:pt>
                <c:pt idx="382">
                  <c:v>-2.0306657917442856</c:v>
                </c:pt>
                <c:pt idx="383">
                  <c:v>-2.0309263347662792</c:v>
                </c:pt>
                <c:pt idx="384">
                  <c:v>-2.031184921274062</c:v>
                </c:pt>
                <c:pt idx="385">
                  <c:v>-2.0314415708082985</c:v>
                </c:pt>
                <c:pt idx="386">
                  <c:v>-2.0316963026663091</c:v>
                </c:pt>
                <c:pt idx="387">
                  <c:v>-2.0319491359056969</c:v>
                </c:pt>
                <c:pt idx="388">
                  <c:v>-2.0322000893479113</c:v>
                </c:pt>
                <c:pt idx="389">
                  <c:v>-2.032449181581752</c:v>
                </c:pt>
                <c:pt idx="390">
                  <c:v>-2.0326964309668107</c:v>
                </c:pt>
                <c:pt idx="391">
                  <c:v>-2.0329418556368553</c:v>
                </c:pt>
                <c:pt idx="392">
                  <c:v>-2.0331854735031532</c:v>
                </c:pt>
                <c:pt idx="393">
                  <c:v>-2.0334273022577412</c:v>
                </c:pt>
                <c:pt idx="394">
                  <c:v>-2.0336673593766355</c:v>
                </c:pt>
                <c:pt idx="395">
                  <c:v>-2.0339056621229923</c:v>
                </c:pt>
                <c:pt idx="396">
                  <c:v>-2.0341422275502072</c:v>
                </c:pt>
                <c:pt idx="397">
                  <c:v>-2.034377072504971</c:v>
                </c:pt>
                <c:pt idx="398">
                  <c:v>-2.0346102136302648</c:v>
                </c:pt>
                <c:pt idx="399">
                  <c:v>-2.0348416673683114</c:v>
                </c:pt>
                <c:pt idx="400">
                  <c:v>-2.0350714499634734</c:v>
                </c:pt>
                <c:pt idx="401">
                  <c:v>-2.035299577465103</c:v>
                </c:pt>
                <c:pt idx="402">
                  <c:v>-2.0355260657303464</c:v>
                </c:pt>
                <c:pt idx="403">
                  <c:v>-2.035750930426897</c:v>
                </c:pt>
                <c:pt idx="404">
                  <c:v>-2.0359741870357069</c:v>
                </c:pt>
                <c:pt idx="405">
                  <c:v>-2.03619585085365</c:v>
                </c:pt>
                <c:pt idx="406">
                  <c:v>-2.0364159369961445</c:v>
                </c:pt>
                <c:pt idx="407">
                  <c:v>-2.0366344603997275</c:v>
                </c:pt>
                <c:pt idx="408">
                  <c:v>-2.0368514358245897</c:v>
                </c:pt>
                <c:pt idx="409">
                  <c:v>-2.0370668778570704</c:v>
                </c:pt>
                <c:pt idx="410">
                  <c:v>-2.0372808009121046</c:v>
                </c:pt>
                <c:pt idx="411">
                  <c:v>-2.0374932192356385</c:v>
                </c:pt>
                <c:pt idx="412">
                  <c:v>-2.0377041469069992</c:v>
                </c:pt>
                <c:pt idx="413">
                  <c:v>-2.0379135978412268</c:v>
                </c:pt>
                <c:pt idx="414">
                  <c:v>-2.0381215857913726</c:v>
                </c:pt>
                <c:pt idx="415">
                  <c:v>-2.0383281243507536</c:v>
                </c:pt>
                <c:pt idx="416">
                  <c:v>-2.0385332269551752</c:v>
                </c:pt>
                <c:pt idx="417">
                  <c:v>-2.038736906885116</c:v>
                </c:pt>
                <c:pt idx="418">
                  <c:v>-2.0389391772678773</c:v>
                </c:pt>
                <c:pt idx="419">
                  <c:v>-2.0391400510796993</c:v>
                </c:pt>
                <c:pt idx="420">
                  <c:v>-2.0393395411478412</c:v>
                </c:pt>
                <c:pt idx="421">
                  <c:v>-2.0395376601526296</c:v>
                </c:pt>
                <c:pt idx="422">
                  <c:v>-2.0397344206294736</c:v>
                </c:pt>
                <c:pt idx="423">
                  <c:v>-2.039929834970847</c:v>
                </c:pt>
                <c:pt idx="424">
                  <c:v>-2.0401239154282411</c:v>
                </c:pt>
                <c:pt idx="425">
                  <c:v>-2.0403166741140835</c:v>
                </c:pt>
                <c:pt idx="426">
                  <c:v>-2.0405081230036286</c:v>
                </c:pt>
                <c:pt idx="427">
                  <c:v>-2.0406982739368176</c:v>
                </c:pt>
                <c:pt idx="428">
                  <c:v>-2.0408871386201088</c:v>
                </c:pt>
                <c:pt idx="429">
                  <c:v>-2.0410747286282804</c:v>
                </c:pt>
                <c:pt idx="430">
                  <c:v>-2.0412610554062027</c:v>
                </c:pt>
                <c:pt idx="431">
                  <c:v>-2.0414461302705842</c:v>
                </c:pt>
                <c:pt idx="432">
                  <c:v>-2.0416299644116895</c:v>
                </c:pt>
                <c:pt idx="433">
                  <c:v>-2.041812568895033</c:v>
                </c:pt>
                <c:pt idx="434">
                  <c:v>-2.0419939546630412</c:v>
                </c:pt>
                <c:pt idx="435">
                  <c:v>-2.0421741325366933</c:v>
                </c:pt>
                <c:pt idx="436">
                  <c:v>-2.0423531132171364</c:v>
                </c:pt>
                <c:pt idx="437">
                  <c:v>-2.0425309072872708</c:v>
                </c:pt>
                <c:pt idx="438">
                  <c:v>-2.0427075252133196</c:v>
                </c:pt>
                <c:pt idx="439">
                  <c:v>-2.0428829773463644</c:v>
                </c:pt>
                <c:pt idx="440">
                  <c:v>-2.0430572739238642</c:v>
                </c:pt>
                <c:pt idx="441">
                  <c:v>-2.0432304250711484</c:v>
                </c:pt>
                <c:pt idx="442">
                  <c:v>-2.0434024408028879</c:v>
                </c:pt>
                <c:pt idx="443">
                  <c:v>-2.0435733310245414</c:v>
                </c:pt>
                <c:pt idx="444">
                  <c:v>-2.043743105533784</c:v>
                </c:pt>
                <c:pt idx="445">
                  <c:v>-2.0439117740219093</c:v>
                </c:pt>
                <c:pt idx="446">
                  <c:v>-2.0440793460752134</c:v>
                </c:pt>
                <c:pt idx="447">
                  <c:v>-2.0442458311763576</c:v>
                </c:pt>
                <c:pt idx="448">
                  <c:v>-2.0444112387057092</c:v>
                </c:pt>
                <c:pt idx="449">
                  <c:v>-2.0445755779426622</c:v>
                </c:pt>
                <c:pt idx="450">
                  <c:v>-2.0447388580669412</c:v>
                </c:pt>
              </c:numCache>
            </c:numRef>
          </c:xVal>
          <c:yVal>
            <c:numRef>
              <c:f>'QvsE Transfer Si(111)'!$O$2:$O$452</c:f>
              <c:numCache>
                <c:formatCode>0.000</c:formatCode>
                <c:ptCount val="451"/>
                <c:pt idx="0">
                  <c:v>3.3582793470989567</c:v>
                </c:pt>
                <c:pt idx="1">
                  <c:v>3.0996583797839241</c:v>
                </c:pt>
                <c:pt idx="2">
                  <c:v>2.8719417517814407</c:v>
                </c:pt>
                <c:pt idx="3">
                  <c:v>2.6700004971610487</c:v>
                </c:pt>
                <c:pt idx="4">
                  <c:v>2.4897865268863657</c:v>
                </c:pt>
                <c:pt idx="5">
                  <c:v>2.3280624560841838</c:v>
                </c:pt>
                <c:pt idx="6">
                  <c:v>2.1822086230248932</c:v>
                </c:pt>
                <c:pt idx="7">
                  <c:v>2.0500827382411964</c:v>
                </c:pt>
                <c:pt idx="8">
                  <c:v>1.9299161452600633</c:v>
                </c:pt>
                <c:pt idx="9">
                  <c:v>1.8202360138156526</c:v>
                </c:pt>
                <c:pt idx="10">
                  <c:v>1.7198062036107382</c:v>
                </c:pt>
                <c:pt idx="11">
                  <c:v>1.6275817710065503</c:v>
                </c:pt>
                <c:pt idx="12">
                  <c:v>1.5426735805536613</c:v>
                </c:pt>
                <c:pt idx="13">
                  <c:v>1.464320494024326</c:v>
                </c:pt>
                <c:pt idx="14">
                  <c:v>1.3918673066707783</c:v>
                </c:pt>
                <c:pt idx="15">
                  <c:v>1.3247470883796444</c:v>
                </c:pt>
                <c:pt idx="16">
                  <c:v>1.2624669336826391</c:v>
                </c:pt>
                <c:pt idx="17">
                  <c:v>1.2045963734919971</c:v>
                </c:pt>
                <c:pt idx="18">
                  <c:v>1.1507578824731461</c:v>
                </c:pt>
                <c:pt idx="19">
                  <c:v>1.1006190491161663</c:v>
                </c:pt>
                <c:pt idx="20">
                  <c:v>1.0538860745162901</c:v>
                </c:pt>
                <c:pt idx="21">
                  <c:v>1.0102983401333925</c:v>
                </c:pt>
                <c:pt idx="22">
                  <c:v>0.96962384105551913</c:v>
                </c:pt>
                <c:pt idx="23">
                  <c:v>0.93165532429155062</c:v>
                </c:pt>
                <c:pt idx="24">
                  <c:v>0.8962070047723133</c:v>
                </c:pt>
                <c:pt idx="25">
                  <c:v>0.86311175751768743</c:v>
                </c:pt>
                <c:pt idx="26">
                  <c:v>0.83221870463363934</c:v>
                </c:pt>
                <c:pt idx="27">
                  <c:v>0.80339113176491594</c:v>
                </c:pt>
                <c:pt idx="28">
                  <c:v>0.77650468132826345</c:v>
                </c:pt>
                <c:pt idx="29">
                  <c:v>0.75144578001710827</c:v>
                </c:pt>
                <c:pt idx="30">
                  <c:v>0.72811026624515951</c:v>
                </c:pt>
                <c:pt idx="31">
                  <c:v>0.7064021897891658</c:v>
                </c:pt>
                <c:pt idx="32">
                  <c:v>0.68623276120351928</c:v>
                </c:pt>
                <c:pt idx="33">
                  <c:v>0.6675194328397962</c:v>
                </c:pt>
                <c:pt idx="34">
                  <c:v>0.65018509668639834</c:v>
                </c:pt>
                <c:pt idx="35">
                  <c:v>0.63415738688273871</c:v>
                </c:pt>
                <c:pt idx="36">
                  <c:v>0.61936807676915939</c:v>
                </c:pt>
                <c:pt idx="37">
                  <c:v>0.60575256180303416</c:v>
                </c:pt>
                <c:pt idx="38">
                  <c:v>0.5932494206900597</c:v>
                </c:pt>
                <c:pt idx="39">
                  <c:v>0.58180004773146898</c:v>
                </c:pt>
                <c:pt idx="40">
                  <c:v>0.57134834975531168</c:v>
                </c:pt>
                <c:pt idx="41">
                  <c:v>0.56184050116490092</c:v>
                </c:pt>
                <c:pt idx="42">
                  <c:v>0.55322475067899024</c:v>
                </c:pt>
                <c:pt idx="43">
                  <c:v>0.5454512733293988</c:v>
                </c:pt>
                <c:pt idx="44">
                  <c:v>0.53847206128641023</c:v>
                </c:pt>
                <c:pt idx="45">
                  <c:v>0.53224084715124276</c:v>
                </c:pt>
                <c:pt idx="46">
                  <c:v>0.52671305352367603</c:v>
                </c:pt>
                <c:pt idx="47">
                  <c:v>0.5218457629406168</c:v>
                </c:pt>
                <c:pt idx="48">
                  <c:v>0.51759770269077354</c:v>
                </c:pt>
                <c:pt idx="49">
                  <c:v>0.51392923953050507</c:v>
                </c:pt>
                <c:pt idx="50">
                  <c:v>0.51080237993401711</c:v>
                </c:pt>
                <c:pt idx="51">
                  <c:v>0.50818077217797697</c:v>
                </c:pt>
                <c:pt idx="52">
                  <c:v>0.50602970725371821</c:v>
                </c:pt>
                <c:pt idx="53">
                  <c:v>0.50431611628748019</c:v>
                </c:pt>
                <c:pt idx="54">
                  <c:v>0.50300856280197448</c:v>
                </c:pt>
                <c:pt idx="55">
                  <c:v>0.50207722874799499</c:v>
                </c:pt>
                <c:pt idx="56">
                  <c:v>0.501493893756354</c:v>
                </c:pt>
                <c:pt idx="57">
                  <c:v>0.50123190749853819</c:v>
                </c:pt>
                <c:pt idx="58">
                  <c:v>0.50126615539585506</c:v>
                </c:pt>
                <c:pt idx="59">
                  <c:v>0.50157301818352007</c:v>
                </c:pt>
                <c:pt idx="60">
                  <c:v>0.50213032602420504</c:v>
                </c:pt>
                <c:pt idx="61">
                  <c:v>0.50291730798405077</c:v>
                </c:pt>
                <c:pt idx="62">
                  <c:v>0.50391453774346351</c:v>
                </c:pt>
                <c:pt idx="63">
                  <c:v>0.50510387642628007</c:v>
                </c:pt>
                <c:pt idx="64">
                  <c:v>0.50646841340493043</c:v>
                </c:pt>
                <c:pt idx="65">
                  <c:v>0.50799240588595573</c:v>
                </c:pt>
                <c:pt idx="66">
                  <c:v>0.5096612180085327</c:v>
                </c:pt>
                <c:pt idx="67">
                  <c:v>0.51146126010582749</c:v>
                </c:pt>
                <c:pt idx="68">
                  <c:v>0.5133799286911549</c:v>
                </c:pt>
                <c:pt idx="69">
                  <c:v>0.51540554764262769</c:v>
                </c:pt>
                <c:pt idx="70">
                  <c:v>0.51752731097477966</c:v>
                </c:pt>
                <c:pt idx="71">
                  <c:v>0.51973522750586365</c:v>
                </c:pt>
                <c:pt idx="72">
                  <c:v>0.52202006765676245</c:v>
                </c:pt>
                <c:pt idx="73">
                  <c:v>0.52437331255248232</c:v>
                </c:pt>
                <c:pt idx="74">
                  <c:v>0.52678710554038111</c:v>
                </c:pt>
                <c:pt idx="75">
                  <c:v>0.52925420619048036</c:v>
                </c:pt>
                <c:pt idx="76">
                  <c:v>0.53176794680206618</c:v>
                </c:pt>
                <c:pt idx="77">
                  <c:v>0.53432219140674098</c:v>
                </c:pt>
                <c:pt idx="78">
                  <c:v>0.53691129723049091</c:v>
                </c:pt>
                <c:pt idx="79">
                  <c:v>0.53953007855544888</c:v>
                </c:pt>
                <c:pt idx="80">
                  <c:v>0.54217377290518609</c:v>
                </c:pt>
                <c:pt idx="81">
                  <c:v>0.5448380094648072</c:v>
                </c:pt>
                <c:pt idx="82">
                  <c:v>0.547518779638276</c:v>
                </c:pt>
                <c:pt idx="83">
                  <c:v>0.55021240963958873</c:v>
                </c:pt>
                <c:pt idx="84">
                  <c:v>0.55291553501116708</c:v>
                </c:pt>
                <c:pt idx="85">
                  <c:v>0.55562507696165742</c:v>
                </c:pt>
                <c:pt idx="86">
                  <c:v>0.5583382204158055</c:v>
                </c:pt>
                <c:pt idx="87">
                  <c:v>0.56105239367083137</c:v>
                </c:pt>
                <c:pt idx="88">
                  <c:v>0.56376524955653118</c:v>
                </c:pt>
                <c:pt idx="89">
                  <c:v>0.56647464799983738</c:v>
                </c:pt>
                <c:pt idx="90">
                  <c:v>0.56917863989863859</c:v>
                </c:pt>
                <c:pt idx="91">
                  <c:v>0.57187545221408154</c:v>
                </c:pt>
                <c:pt idx="92">
                  <c:v>0.57456347419521747</c:v>
                </c:pt>
                <c:pt idx="93">
                  <c:v>0.57724124465461657</c:v>
                </c:pt>
                <c:pt idx="94">
                  <c:v>0.57990744021832985</c:v>
                </c:pt>
                <c:pt idx="95">
                  <c:v>0.5825608644783058</c:v>
                </c:pt>
                <c:pt idx="96">
                  <c:v>0.5852004379799709</c:v>
                </c:pt>
                <c:pt idx="97">
                  <c:v>0.58782518898215164</c:v>
                </c:pt>
                <c:pt idx="98">
                  <c:v>0.59043424493079544</c:v>
                </c:pt>
                <c:pt idx="99">
                  <c:v>0.59302682459205314</c:v>
                </c:pt>
                <c:pt idx="100">
                  <c:v>0.59560223079415953</c:v>
                </c:pt>
                <c:pt idx="101">
                  <c:v>0.59815984373122533</c:v>
                </c:pt>
                <c:pt idx="102">
                  <c:v>0.60069911478551186</c:v>
                </c:pt>
                <c:pt idx="103">
                  <c:v>0.60321956082800032</c:v>
                </c:pt>
                <c:pt idx="104">
                  <c:v>0.6057207589600998</c:v>
                </c:pt>
                <c:pt idx="105">
                  <c:v>0.60820234166217169</c:v>
                </c:pt>
                <c:pt idx="106">
                  <c:v>0.61066399231718116</c:v>
                </c:pt>
                <c:pt idx="107">
                  <c:v>0.61310544108023179</c:v>
                </c:pt>
                <c:pt idx="108">
                  <c:v>0.61552646106702258</c:v>
                </c:pt>
                <c:pt idx="109">
                  <c:v>0.61792686483635584</c:v>
                </c:pt>
                <c:pt idx="110">
                  <c:v>0.6203065011437866</c:v>
                </c:pt>
                <c:pt idx="111">
                  <c:v>0.62266525194529365</c:v>
                </c:pt>
                <c:pt idx="112">
                  <c:v>0.62500302963152521</c:v>
                </c:pt>
                <c:pt idx="113">
                  <c:v>0.62731977447469445</c:v>
                </c:pt>
                <c:pt idx="114">
                  <c:v>0.62961545227162863</c:v>
                </c:pt>
                <c:pt idx="115">
                  <c:v>0.63189005216776695</c:v>
                </c:pt>
                <c:pt idx="116">
                  <c:v>0.63414358464811038</c:v>
                </c:pt>
                <c:pt idx="117">
                  <c:v>0.63637607968223608</c:v>
                </c:pt>
                <c:pt idx="118">
                  <c:v>0.63858758501149315</c:v>
                </c:pt>
                <c:pt idx="119">
                  <c:v>0.64077816456745207</c:v>
                </c:pt>
                <c:pt idx="120">
                  <c:v>0.64294789701152888</c:v>
                </c:pt>
                <c:pt idx="121">
                  <c:v>0.64509687438649987</c:v>
                </c:pt>
                <c:pt idx="122">
                  <c:v>0.64722520087136071</c:v>
                </c:pt>
                <c:pt idx="123">
                  <c:v>0.64933299163164249</c:v>
                </c:pt>
                <c:pt idx="124">
                  <c:v>0.65142037175792422</c:v>
                </c:pt>
                <c:pt idx="125">
                  <c:v>0.65348747528584528</c:v>
                </c:pt>
                <c:pt idx="126">
                  <c:v>0.65553444429144037</c:v>
                </c:pt>
                <c:pt idx="127">
                  <c:v>0.65756142805610551</c:v>
                </c:pt>
                <c:pt idx="128">
                  <c:v>0.65956858229594428</c:v>
                </c:pt>
                <c:pt idx="129">
                  <c:v>0.66155606845064097</c:v>
                </c:pt>
                <c:pt idx="130">
                  <c:v>0.66352405302740036</c:v>
                </c:pt>
                <c:pt idx="131">
                  <c:v>0.66547270699581562</c:v>
                </c:pt>
                <c:pt idx="132">
                  <c:v>0.66740220522985994</c:v>
                </c:pt>
                <c:pt idx="133">
                  <c:v>0.66931272599348135</c:v>
                </c:pt>
                <c:pt idx="134">
                  <c:v>0.67120445046655075</c:v>
                </c:pt>
                <c:pt idx="135">
                  <c:v>0.67307756230815885</c:v>
                </c:pt>
                <c:pt idx="136">
                  <c:v>0.67493224725448875</c:v>
                </c:pt>
                <c:pt idx="137">
                  <c:v>0.67676869274869844</c:v>
                </c:pt>
                <c:pt idx="138">
                  <c:v>0.6785870876004404</c:v>
                </c:pt>
                <c:pt idx="139">
                  <c:v>0.68038762167283018</c:v>
                </c:pt>
                <c:pt idx="140">
                  <c:v>0.68217048559482751</c:v>
                </c:pt>
                <c:pt idx="141">
                  <c:v>0.68393587049716054</c:v>
                </c:pt>
                <c:pt idx="142">
                  <c:v>0.68568396777005369</c:v>
                </c:pt>
                <c:pt idx="143">
                  <c:v>0.68741496884114972</c:v>
                </c:pt>
                <c:pt idx="144">
                  <c:v>0.68912906497214066</c:v>
                </c:pt>
                <c:pt idx="145">
                  <c:v>0.690826447072729</c:v>
                </c:pt>
                <c:pt idx="146">
                  <c:v>0.69250730553063944</c:v>
                </c:pt>
                <c:pt idx="147">
                  <c:v>0.69417183005650296</c:v>
                </c:pt>
                <c:pt idx="148">
                  <c:v>0.69582020954251511</c:v>
                </c:pt>
                <c:pt idx="149">
                  <c:v>0.69745263193385165</c:v>
                </c:pt>
                <c:pt idx="150">
                  <c:v>0.69906928411190428</c:v>
                </c:pt>
                <c:pt idx="151">
                  <c:v>0.70067035178845716</c:v>
                </c:pt>
                <c:pt idx="152">
                  <c:v>0.70225601941000282</c:v>
                </c:pt>
                <c:pt idx="153">
                  <c:v>0.70382647007143861</c:v>
                </c:pt>
                <c:pt idx="154">
                  <c:v>0.70538188543845315</c:v>
                </c:pt>
                <c:pt idx="155">
                  <c:v>0.7069224456779537</c:v>
                </c:pt>
                <c:pt idx="156">
                  <c:v>0.70844832939593672</c:v>
                </c:pt>
                <c:pt idx="157">
                  <c:v>0.7099597135822413</c:v>
                </c:pt>
                <c:pt idx="158">
                  <c:v>0.71145677356167603</c:v>
                </c:pt>
                <c:pt idx="159">
                  <c:v>0.71293968295103116</c:v>
                </c:pt>
                <c:pt idx="160">
                  <c:v>0.71440861362153818</c:v>
                </c:pt>
                <c:pt idx="161">
                  <c:v>0.71586373566635941</c:v>
                </c:pt>
                <c:pt idx="162">
                  <c:v>0.71730521737272346</c:v>
                </c:pt>
                <c:pt idx="163">
                  <c:v>0.71873322519835525</c:v>
                </c:pt>
                <c:pt idx="164">
                  <c:v>0.72014792375186021</c:v>
                </c:pt>
                <c:pt idx="165">
                  <c:v>0.7215494757767652</c:v>
                </c:pt>
                <c:pt idx="166">
                  <c:v>0.72293804213892299</c:v>
                </c:pt>
                <c:pt idx="167">
                  <c:v>0.72431378181701789</c:v>
                </c:pt>
                <c:pt idx="168">
                  <c:v>0.72567685189592723</c:v>
                </c:pt>
                <c:pt idx="169">
                  <c:v>0.72702740756270534</c:v>
                </c:pt>
                <c:pt idx="170">
                  <c:v>0.7283656021049828</c:v>
                </c:pt>
                <c:pt idx="171">
                  <c:v>0.72969158691157798</c:v>
                </c:pt>
                <c:pt idx="172">
                  <c:v>0.73100551147514148</c:v>
                </c:pt>
                <c:pt idx="173">
                  <c:v>0.73230752339665939</c:v>
                </c:pt>
                <c:pt idx="174">
                  <c:v>0.73359776839165936</c:v>
                </c:pt>
                <c:pt idx="175">
                  <c:v>0.7348763902979718</c:v>
                </c:pt>
                <c:pt idx="176">
                  <c:v>0.73614353108490727</c:v>
                </c:pt>
                <c:pt idx="177">
                  <c:v>0.73739933086372689</c:v>
                </c:pt>
                <c:pt idx="178">
                  <c:v>0.7386439278992849</c:v>
                </c:pt>
                <c:pt idx="179">
                  <c:v>0.73987745862273424</c:v>
                </c:pt>
                <c:pt idx="180">
                  <c:v>0.7411000576451956</c:v>
                </c:pt>
                <c:pt idx="181">
                  <c:v>0.74231185777229225</c:v>
                </c:pt>
                <c:pt idx="182">
                  <c:v>0.74351299001946758</c:v>
                </c:pt>
                <c:pt idx="183">
                  <c:v>0.7447035836279986</c:v>
                </c:pt>
                <c:pt idx="184">
                  <c:v>0.74588376608163576</c:v>
                </c:pt>
                <c:pt idx="185">
                  <c:v>0.74705366312379518</c:v>
                </c:pt>
                <c:pt idx="186">
                  <c:v>0.74821339877524107</c:v>
                </c:pt>
                <c:pt idx="187">
                  <c:v>0.74936309535219592</c:v>
                </c:pt>
                <c:pt idx="188">
                  <c:v>0.75050287348482658</c:v>
                </c:pt>
                <c:pt idx="189">
                  <c:v>0.75163285213605058</c:v>
                </c:pt>
                <c:pt idx="190">
                  <c:v>0.75275314862061882</c:v>
                </c:pt>
                <c:pt idx="191">
                  <c:v>0.75386387862442794</c:v>
                </c:pt>
                <c:pt idx="192">
                  <c:v>0.75496515622402383</c:v>
                </c:pt>
                <c:pt idx="193">
                  <c:v>0.7560570939062573</c:v>
                </c:pt>
                <c:pt idx="194">
                  <c:v>0.75713980258805758</c:v>
                </c:pt>
                <c:pt idx="195">
                  <c:v>0.75821339163629209</c:v>
                </c:pt>
                <c:pt idx="196">
                  <c:v>0.7592779688876824</c:v>
                </c:pt>
                <c:pt idx="197">
                  <c:v>0.76033364066875053</c:v>
                </c:pt>
                <c:pt idx="198">
                  <c:v>0.76138051181576849</c:v>
                </c:pt>
                <c:pt idx="199">
                  <c:v>0.76241868569468962</c:v>
                </c:pt>
                <c:pt idx="200">
                  <c:v>0.76344826422104162</c:v>
                </c:pt>
                <c:pt idx="201">
                  <c:v>0.76446934787975873</c:v>
                </c:pt>
                <c:pt idx="202">
                  <c:v>0.765482035744939</c:v>
                </c:pt>
                <c:pt idx="203">
                  <c:v>0.76648642549950841</c:v>
                </c:pt>
                <c:pt idx="204">
                  <c:v>0.76748261345477686</c:v>
                </c:pt>
                <c:pt idx="205">
                  <c:v>0.76847069456987516</c:v>
                </c:pt>
                <c:pt idx="206">
                  <c:v>0.76945076247105681</c:v>
                </c:pt>
                <c:pt idx="207">
                  <c:v>0.7704229094708579</c:v>
                </c:pt>
                <c:pt idx="208">
                  <c:v>0.77138722658710102</c:v>
                </c:pt>
                <c:pt idx="209">
                  <c:v>0.77234380356173726</c:v>
                </c:pt>
                <c:pt idx="210">
                  <c:v>0.77329272887951728</c:v>
                </c:pt>
                <c:pt idx="211">
                  <c:v>0.77423408978648334</c:v>
                </c:pt>
                <c:pt idx="212">
                  <c:v>0.77516797230827617</c:v>
                </c:pt>
                <c:pt idx="213">
                  <c:v>0.77609446126825266</c:v>
                </c:pt>
                <c:pt idx="214">
                  <c:v>0.77701364030540643</c:v>
                </c:pt>
                <c:pt idx="215">
                  <c:v>0.77792559189208976</c:v>
                </c:pt>
                <c:pt idx="216">
                  <c:v>0.77883039735152992</c:v>
                </c:pt>
                <c:pt idx="217">
                  <c:v>0.77972813687514064</c:v>
                </c:pt>
                <c:pt idx="218">
                  <c:v>0.780618889539622</c:v>
                </c:pt>
                <c:pt idx="219">
                  <c:v>0.78150273332384868</c:v>
                </c:pt>
                <c:pt idx="220">
                  <c:v>0.78237974512554398</c:v>
                </c:pt>
                <c:pt idx="221">
                  <c:v>0.78325000077773865</c:v>
                </c:pt>
                <c:pt idx="222">
                  <c:v>0.78411357506501311</c:v>
                </c:pt>
                <c:pt idx="223">
                  <c:v>0.78497054173952152</c:v>
                </c:pt>
                <c:pt idx="224">
                  <c:v>0.78582097353679825</c:v>
                </c:pt>
                <c:pt idx="225">
                  <c:v>0.78666494219134719</c:v>
                </c:pt>
                <c:pt idx="226">
                  <c:v>0.7875025184520118</c:v>
                </c:pt>
                <c:pt idx="227">
                  <c:v>0.78833377209712763</c:v>
                </c:pt>
                <c:pt idx="228">
                  <c:v>0.78915877194945983</c:v>
                </c:pt>
                <c:pt idx="229">
                  <c:v>0.78997758589092104</c:v>
                </c:pt>
                <c:pt idx="230">
                  <c:v>0.79079028087707681</c:v>
                </c:pt>
                <c:pt idx="231">
                  <c:v>0.79159692295143469</c:v>
                </c:pt>
                <c:pt idx="232">
                  <c:v>0.79239757725952276</c:v>
                </c:pt>
                <c:pt idx="233">
                  <c:v>0.79319230806275454</c:v>
                </c:pt>
                <c:pt idx="234">
                  <c:v>0.79398117875208463</c:v>
                </c:pt>
                <c:pt idx="235">
                  <c:v>0.79476425186145727</c:v>
                </c:pt>
                <c:pt idx="236">
                  <c:v>0.79554158908104633</c:v>
                </c:pt>
                <c:pt idx="237">
                  <c:v>0.79631325127029262</c:v>
                </c:pt>
                <c:pt idx="238">
                  <c:v>0.79707929847073811</c:v>
                </c:pt>
                <c:pt idx="239">
                  <c:v>0.79783978991865889</c:v>
                </c:pt>
                <c:pt idx="240">
                  <c:v>0.7985947840575004</c:v>
                </c:pt>
                <c:pt idx="241">
                  <c:v>0.79934433855011666</c:v>
                </c:pt>
                <c:pt idx="242">
                  <c:v>0.8000885102908144</c:v>
                </c:pt>
                <c:pt idx="243">
                  <c:v>0.80082735541720684</c:v>
                </c:pt>
                <c:pt idx="244">
                  <c:v>0.80156092932187639</c:v>
                </c:pt>
                <c:pt idx="245">
                  <c:v>0.80228928666385158</c:v>
                </c:pt>
                <c:pt idx="246">
                  <c:v>0.80301248137990111</c:v>
                </c:pt>
                <c:pt idx="247">
                  <c:v>0.80373056669563925</c:v>
                </c:pt>
                <c:pt idx="248">
                  <c:v>0.8044435951364578</c:v>
                </c:pt>
                <c:pt idx="249">
                  <c:v>0.80515161853827877</c:v>
                </c:pt>
                <c:pt idx="250">
                  <c:v>0.80585468805813054</c:v>
                </c:pt>
                <c:pt idx="251">
                  <c:v>0.80655285418455291</c:v>
                </c:pt>
                <c:pt idx="252">
                  <c:v>0.80724616674783201</c:v>
                </c:pt>
                <c:pt idx="253">
                  <c:v>0.80793467493006565</c:v>
                </c:pt>
                <c:pt idx="254">
                  <c:v>0.80861842727506716</c:v>
                </c:pt>
                <c:pt idx="255">
                  <c:v>0.80929747169810295</c:v>
                </c:pt>
                <c:pt idx="256">
                  <c:v>0.80997185549547102</c:v>
                </c:pt>
                <c:pt idx="257">
                  <c:v>0.81064162535392281</c:v>
                </c:pt>
                <c:pt idx="258">
                  <c:v>0.81130682735992699</c:v>
                </c:pt>
                <c:pt idx="259">
                  <c:v>0.81196750700878317</c:v>
                </c:pt>
                <c:pt idx="260">
                  <c:v>0.81262370921358207</c:v>
                </c:pt>
                <c:pt idx="261">
                  <c:v>0.81327547831401958</c:v>
                </c:pt>
                <c:pt idx="262">
                  <c:v>0.81392285808506359</c:v>
                </c:pt>
                <c:pt idx="263">
                  <c:v>0.81456589174547811</c:v>
                </c:pt>
                <c:pt idx="264">
                  <c:v>0.81520462196620436</c:v>
                </c:pt>
                <c:pt idx="265">
                  <c:v>0.81583909087860562</c:v>
                </c:pt>
                <c:pt idx="266">
                  <c:v>0.81646934008257233</c:v>
                </c:pt>
                <c:pt idx="267">
                  <c:v>0.81709541065449465</c:v>
                </c:pt>
                <c:pt idx="268">
                  <c:v>0.81771734315510181</c:v>
                </c:pt>
                <c:pt idx="269">
                  <c:v>0.81833517763717212</c:v>
                </c:pt>
                <c:pt idx="270">
                  <c:v>0.81894895365311338</c:v>
                </c:pt>
                <c:pt idx="271">
                  <c:v>0.81955871026242011</c:v>
                </c:pt>
                <c:pt idx="272">
                  <c:v>0.82016448603900327</c:v>
                </c:pt>
                <c:pt idx="273">
                  <c:v>0.82076631907840303</c:v>
                </c:pt>
                <c:pt idx="274">
                  <c:v>0.82136424700487776</c:v>
                </c:pt>
                <c:pt idx="275">
                  <c:v>0.8219583069783778</c:v>
                </c:pt>
                <c:pt idx="276">
                  <c:v>0.82254853570140263</c:v>
                </c:pt>
                <c:pt idx="277">
                  <c:v>0.8231349694257456</c:v>
                </c:pt>
                <c:pt idx="278">
                  <c:v>0.82371764395912594</c:v>
                </c:pt>
                <c:pt idx="279">
                  <c:v>0.82429659467171079</c:v>
                </c:pt>
                <c:pt idx="280">
                  <c:v>0.82487185650253081</c:v>
                </c:pt>
                <c:pt idx="281">
                  <c:v>0.82544346396578849</c:v>
                </c:pt>
                <c:pt idx="282">
                  <c:v>0.8260114511570632</c:v>
                </c:pt>
                <c:pt idx="283">
                  <c:v>0.82657585175941295</c:v>
                </c:pt>
                <c:pt idx="284">
                  <c:v>0.82713669904937637</c:v>
                </c:pt>
                <c:pt idx="285">
                  <c:v>0.82769402590287577</c:v>
                </c:pt>
                <c:pt idx="286">
                  <c:v>0.82824786480102219</c:v>
                </c:pt>
                <c:pt idx="287">
                  <c:v>0.82879824783582667</c:v>
                </c:pt>
                <c:pt idx="288">
                  <c:v>0.82934520671581624</c:v>
                </c:pt>
                <c:pt idx="289">
                  <c:v>0.82988877277155826</c:v>
                </c:pt>
                <c:pt idx="290">
                  <c:v>0.83042897696109452</c:v>
                </c:pt>
                <c:pt idx="291">
                  <c:v>0.83096584987528677</c:v>
                </c:pt>
                <c:pt idx="292">
                  <c:v>0.83149942174307312</c:v>
                </c:pt>
                <c:pt idx="293">
                  <c:v>0.83202972243664097</c:v>
                </c:pt>
                <c:pt idx="294">
                  <c:v>0.83255678147651391</c:v>
                </c:pt>
                <c:pt idx="295">
                  <c:v>0.83308062803655636</c:v>
                </c:pt>
                <c:pt idx="296">
                  <c:v>0.83360129094889646</c:v>
                </c:pt>
                <c:pt idx="297">
                  <c:v>0.83411879870877015</c:v>
                </c:pt>
                <c:pt idx="298">
                  <c:v>0.8346331794792845</c:v>
                </c:pt>
                <c:pt idx="299">
                  <c:v>0.83514446109610607</c:v>
                </c:pt>
                <c:pt idx="300">
                  <c:v>0.83565267107207242</c:v>
                </c:pt>
                <c:pt idx="301">
                  <c:v>0.83615783660172838</c:v>
                </c:pt>
                <c:pt idx="302">
                  <c:v>0.83665998456579083</c:v>
                </c:pt>
                <c:pt idx="303">
                  <c:v>0.8371591415355405</c:v>
                </c:pt>
                <c:pt idx="304">
                  <c:v>0.83765533377714241</c:v>
                </c:pt>
                <c:pt idx="305">
                  <c:v>0.83814858725589914</c:v>
                </c:pt>
                <c:pt idx="306">
                  <c:v>0.83863892764043291</c:v>
                </c:pt>
                <c:pt idx="307">
                  <c:v>0.83912638030680442</c:v>
                </c:pt>
                <c:pt idx="308">
                  <c:v>0.83961097034256105</c:v>
                </c:pt>
                <c:pt idx="309">
                  <c:v>0.84009272255072553</c:v>
                </c:pt>
                <c:pt idx="310">
                  <c:v>0.84057166145371687</c:v>
                </c:pt>
                <c:pt idx="311">
                  <c:v>0.84104781129721184</c:v>
                </c:pt>
                <c:pt idx="312">
                  <c:v>0.84152119605394293</c:v>
                </c:pt>
                <c:pt idx="313">
                  <c:v>0.84199183942743749</c:v>
                </c:pt>
                <c:pt idx="314">
                  <c:v>0.8424597648556974</c:v>
                </c:pt>
                <c:pt idx="315">
                  <c:v>0.84292499551482003</c:v>
                </c:pt>
                <c:pt idx="316">
                  <c:v>0.8433875543225624</c:v>
                </c:pt>
                <c:pt idx="317">
                  <c:v>0.84384746394184917</c:v>
                </c:pt>
                <c:pt idx="318">
                  <c:v>0.84430474678422529</c:v>
                </c:pt>
                <c:pt idx="319">
                  <c:v>0.84475942501325607</c:v>
                </c:pt>
                <c:pt idx="320">
                  <c:v>0.84521152054786974</c:v>
                </c:pt>
                <c:pt idx="321">
                  <c:v>0.84566105506565281</c:v>
                </c:pt>
                <c:pt idx="322">
                  <c:v>0.84610805000609046</c:v>
                </c:pt>
                <c:pt idx="323">
                  <c:v>0.84655252657375835</c:v>
                </c:pt>
                <c:pt idx="324">
                  <c:v>0.84699450574146284</c:v>
                </c:pt>
                <c:pt idx="325">
                  <c:v>0.84743400825333448</c:v>
                </c:pt>
                <c:pt idx="326">
                  <c:v>0.8478710546278726</c:v>
                </c:pt>
                <c:pt idx="327">
                  <c:v>0.84830566516094175</c:v>
                </c:pt>
                <c:pt idx="328">
                  <c:v>0.84873785992872386</c:v>
                </c:pt>
                <c:pt idx="329">
                  <c:v>0.84916765879062328</c:v>
                </c:pt>
                <c:pt idx="330">
                  <c:v>0.84959508139212836</c:v>
                </c:pt>
                <c:pt idx="331">
                  <c:v>0.85002014716762697</c:v>
                </c:pt>
                <c:pt idx="332">
                  <c:v>0.85044287534318153</c:v>
                </c:pt>
                <c:pt idx="333">
                  <c:v>0.85086328493925967</c:v>
                </c:pt>
                <c:pt idx="334">
                  <c:v>0.85128139477342357</c:v>
                </c:pt>
                <c:pt idx="335">
                  <c:v>0.85169722346297849</c:v>
                </c:pt>
                <c:pt idx="336">
                  <c:v>0.85211078942758123</c:v>
                </c:pt>
                <c:pt idx="337">
                  <c:v>0.8525221108918084</c:v>
                </c:pt>
                <c:pt idx="338">
                  <c:v>0.85293120588768534</c:v>
                </c:pt>
                <c:pt idx="339">
                  <c:v>0.85333809225717827</c:v>
                </c:pt>
                <c:pt idx="340">
                  <c:v>0.85374278765464751</c:v>
                </c:pt>
                <c:pt idx="341">
                  <c:v>0.8541453095492636</c:v>
                </c:pt>
                <c:pt idx="342">
                  <c:v>0.85454567522738811</c:v>
                </c:pt>
                <c:pt idx="343">
                  <c:v>0.85494390179491786</c:v>
                </c:pt>
                <c:pt idx="344">
                  <c:v>0.85534000617959438</c:v>
                </c:pt>
                <c:pt idx="345">
                  <c:v>0.8557340051332778</c:v>
                </c:pt>
                <c:pt idx="346">
                  <c:v>0.85612591523418846</c:v>
                </c:pt>
                <c:pt idx="347">
                  <c:v>0.85651575288911375</c:v>
                </c:pt>
                <c:pt idx="348">
                  <c:v>0.85690353433558286</c:v>
                </c:pt>
                <c:pt idx="349">
                  <c:v>0.8572892756440087</c:v>
                </c:pt>
                <c:pt idx="350">
                  <c:v>0.85767299271979824</c:v>
                </c:pt>
                <c:pt idx="351">
                  <c:v>0.85805470130543182</c:v>
                </c:pt>
                <c:pt idx="352">
                  <c:v>0.85843441698251211</c:v>
                </c:pt>
                <c:pt idx="353">
                  <c:v>0.8588121551737814</c:v>
                </c:pt>
                <c:pt idx="354">
                  <c:v>0.85918793114511038</c:v>
                </c:pt>
                <c:pt idx="355">
                  <c:v>0.85956176000745865</c:v>
                </c:pt>
                <c:pt idx="356">
                  <c:v>0.85993365671880451</c:v>
                </c:pt>
                <c:pt idx="357">
                  <c:v>0.86030363608604676</c:v>
                </c:pt>
                <c:pt idx="358">
                  <c:v>0.86067171276688126</c:v>
                </c:pt>
                <c:pt idx="359">
                  <c:v>0.86103790127164648</c:v>
                </c:pt>
                <c:pt idx="360">
                  <c:v>0.86140221596514488</c:v>
                </c:pt>
                <c:pt idx="361">
                  <c:v>0.86176467106843735</c:v>
                </c:pt>
                <c:pt idx="362">
                  <c:v>0.86212528066061056</c:v>
                </c:pt>
                <c:pt idx="363">
                  <c:v>0.86248405868052003</c:v>
                </c:pt>
                <c:pt idx="364">
                  <c:v>0.86284101892850773</c:v>
                </c:pt>
                <c:pt idx="365">
                  <c:v>0.86319617506809476</c:v>
                </c:pt>
                <c:pt idx="366">
                  <c:v>0.8635495406276481</c:v>
                </c:pt>
                <c:pt idx="367">
                  <c:v>0.86390112900202887</c:v>
                </c:pt>
                <c:pt idx="368">
                  <c:v>0.86425095345420933</c:v>
                </c:pt>
                <c:pt idx="369">
                  <c:v>0.8645990271168732</c:v>
                </c:pt>
                <c:pt idx="370">
                  <c:v>0.86494536299398961</c:v>
                </c:pt>
                <c:pt idx="371">
                  <c:v>0.86528997396236595</c:v>
                </c:pt>
                <c:pt idx="372">
                  <c:v>0.8656328727731788</c:v>
                </c:pt>
                <c:pt idx="373">
                  <c:v>0.86597407205348231</c:v>
                </c:pt>
                <c:pt idx="374">
                  <c:v>0.86631358430769623</c:v>
                </c:pt>
                <c:pt idx="375">
                  <c:v>0.8666514219190723</c:v>
                </c:pt>
                <c:pt idx="376">
                  <c:v>0.86698759715113993</c:v>
                </c:pt>
                <c:pt idx="377">
                  <c:v>0.86732212214913262</c:v>
                </c:pt>
                <c:pt idx="378">
                  <c:v>0.86765500894139225</c:v>
                </c:pt>
                <c:pt idx="379">
                  <c:v>0.86798626944075619</c:v>
                </c:pt>
                <c:pt idx="380">
                  <c:v>0.86831591544592357</c:v>
                </c:pt>
                <c:pt idx="381">
                  <c:v>0.86864395864280219</c:v>
                </c:pt>
                <c:pt idx="382">
                  <c:v>0.86897041060583791</c:v>
                </c:pt>
                <c:pt idx="383">
                  <c:v>0.86929528279932466</c:v>
                </c:pt>
                <c:pt idx="384">
                  <c:v>0.86961858657869684</c:v>
                </c:pt>
                <c:pt idx="385">
                  <c:v>0.86994033319180342</c:v>
                </c:pt>
                <c:pt idx="386">
                  <c:v>0.87026053378016388</c:v>
                </c:pt>
                <c:pt idx="387">
                  <c:v>0.87057919938020889</c:v>
                </c:pt>
                <c:pt idx="388">
                  <c:v>0.87089634092450174</c:v>
                </c:pt>
                <c:pt idx="389">
                  <c:v>0.87121196924294408</c:v>
                </c:pt>
                <c:pt idx="390">
                  <c:v>0.8715260950639645</c:v>
                </c:pt>
                <c:pt idx="391">
                  <c:v>0.87183872901569215</c:v>
                </c:pt>
                <c:pt idx="392">
                  <c:v>0.87214988162711282</c:v>
                </c:pt>
                <c:pt idx="393">
                  <c:v>0.87245956332920993</c:v>
                </c:pt>
                <c:pt idx="394">
                  <c:v>0.8727677844560906</c:v>
                </c:pt>
                <c:pt idx="395">
                  <c:v>0.87307455524609501</c:v>
                </c:pt>
                <c:pt idx="396">
                  <c:v>0.87337988584289217</c:v>
                </c:pt>
                <c:pt idx="397">
                  <c:v>0.87368378629656029</c:v>
                </c:pt>
                <c:pt idx="398">
                  <c:v>0.87398626656465273</c:v>
                </c:pt>
                <c:pt idx="399">
                  <c:v>0.87428733651324864</c:v>
                </c:pt>
                <c:pt idx="400">
                  <c:v>0.87458700591799166</c:v>
                </c:pt>
                <c:pt idx="401">
                  <c:v>0.87488528446511227</c:v>
                </c:pt>
                <c:pt idx="402">
                  <c:v>0.87518218175243756</c:v>
                </c:pt>
                <c:pt idx="403">
                  <c:v>0.87547770729038898</c:v>
                </c:pt>
                <c:pt idx="404">
                  <c:v>0.87577187050296312</c:v>
                </c:pt>
                <c:pt idx="405">
                  <c:v>0.87606468072870347</c:v>
                </c:pt>
                <c:pt idx="406">
                  <c:v>0.87635614722165678</c:v>
                </c:pt>
                <c:pt idx="407">
                  <c:v>0.87664627915231697</c:v>
                </c:pt>
                <c:pt idx="408">
                  <c:v>0.87693508560855826</c:v>
                </c:pt>
                <c:pt idx="409">
                  <c:v>0.8772225755965537</c:v>
                </c:pt>
                <c:pt idx="410">
                  <c:v>0.87750875804168271</c:v>
                </c:pt>
                <c:pt idx="411">
                  <c:v>0.87779364178942698</c:v>
                </c:pt>
                <c:pt idx="412">
                  <c:v>0.87807723560625495</c:v>
                </c:pt>
                <c:pt idx="413">
                  <c:v>0.87835954818049289</c:v>
                </c:pt>
                <c:pt idx="414">
                  <c:v>0.8786405881231858</c:v>
                </c:pt>
                <c:pt idx="415">
                  <c:v>0.87892036396894802</c:v>
                </c:pt>
                <c:pt idx="416">
                  <c:v>0.8791988841768007</c:v>
                </c:pt>
                <c:pt idx="417">
                  <c:v>0.87947615713100058</c:v>
                </c:pt>
                <c:pt idx="418">
                  <c:v>0.87975219114185554</c:v>
                </c:pt>
                <c:pt idx="419">
                  <c:v>0.88002699444653265</c:v>
                </c:pt>
                <c:pt idx="420">
                  <c:v>0.88030057520985228</c:v>
                </c:pt>
                <c:pt idx="421">
                  <c:v>0.88057294152507559</c:v>
                </c:pt>
                <c:pt idx="422">
                  <c:v>0.88084410141467839</c:v>
                </c:pt>
                <c:pt idx="423">
                  <c:v>0.88111406283111837</c:v>
                </c:pt>
                <c:pt idx="424">
                  <c:v>0.88138283365758963</c:v>
                </c:pt>
                <c:pt idx="425">
                  <c:v>0.88165042170877006</c:v>
                </c:pt>
                <c:pt idx="426">
                  <c:v>0.88191683473155602</c:v>
                </c:pt>
                <c:pt idx="427">
                  <c:v>0.88218208040579216</c:v>
                </c:pt>
                <c:pt idx="428">
                  <c:v>0.88244616634498729</c:v>
                </c:pt>
                <c:pt idx="429">
                  <c:v>0.8827091000970243</c:v>
                </c:pt>
                <c:pt idx="430">
                  <c:v>0.88297088914485977</c:v>
                </c:pt>
                <c:pt idx="431">
                  <c:v>0.88323154090721456</c:v>
                </c:pt>
                <c:pt idx="432">
                  <c:v>0.88349106273925737</c:v>
                </c:pt>
                <c:pt idx="433">
                  <c:v>0.88374946193327708</c:v>
                </c:pt>
                <c:pt idx="434">
                  <c:v>0.88400674571934901</c:v>
                </c:pt>
                <c:pt idx="435">
                  <c:v>0.88426292126599126</c:v>
                </c:pt>
                <c:pt idx="436">
                  <c:v>0.88451799568081368</c:v>
                </c:pt>
                <c:pt idx="437">
                  <c:v>0.8847719760111582</c:v>
                </c:pt>
                <c:pt idx="438">
                  <c:v>0.88502486924473178</c:v>
                </c:pt>
                <c:pt idx="439">
                  <c:v>0.88527668231023071</c:v>
                </c:pt>
                <c:pt idx="440">
                  <c:v>0.88552742207795798</c:v>
                </c:pt>
                <c:pt idx="441">
                  <c:v>0.88577709536043203</c:v>
                </c:pt>
                <c:pt idx="442">
                  <c:v>0.88602570891298915</c:v>
                </c:pt>
                <c:pt idx="443">
                  <c:v>0.88627326943437734</c:v>
                </c:pt>
                <c:pt idx="444">
                  <c:v>0.8865197835673434</c:v>
                </c:pt>
                <c:pt idx="445">
                  <c:v>0.88676525789921268</c:v>
                </c:pt>
                <c:pt idx="446">
                  <c:v>0.88700969896246185</c:v>
                </c:pt>
                <c:pt idx="447">
                  <c:v>0.887253113235284</c:v>
                </c:pt>
                <c:pt idx="448">
                  <c:v>0.88749550714214831</c:v>
                </c:pt>
                <c:pt idx="449">
                  <c:v>0.88773688705435083</c:v>
                </c:pt>
                <c:pt idx="450">
                  <c:v>0.88797725929056037</c:v>
                </c:pt>
              </c:numCache>
            </c:numRef>
          </c:yVal>
          <c:smooth val="1"/>
          <c:extLst>
            <c:ext xmlns:c16="http://schemas.microsoft.com/office/drawing/2014/chart" uri="{C3380CC4-5D6E-409C-BE32-E72D297353CC}">
              <c16:uniqueId val="{00000001-79EA-47D4-98E4-A55112BACF43}"/>
            </c:ext>
          </c:extLst>
        </c:ser>
        <c:ser>
          <c:idx val="2"/>
          <c:order val="2"/>
          <c:tx>
            <c:strRef>
              <c:f>'QvsE Transfer Si(111)'!$W$1</c:f>
              <c:strCache>
                <c:ptCount val="1"/>
                <c:pt idx="0">
                  <c:v>Q @ (2θ=45°)</c:v>
                </c:pt>
              </c:strCache>
            </c:strRef>
          </c:tx>
          <c:spPr>
            <a:ln>
              <a:solidFill>
                <a:srgbClr val="FFAC0B"/>
              </a:solidFill>
            </a:ln>
          </c:spPr>
          <c:marker>
            <c:symbol val="none"/>
          </c:marker>
          <c:xVal>
            <c:numRef>
              <c:f>'QvsE Transfer Si(111)'!$F$2:$F$452</c:f>
              <c:numCache>
                <c:formatCode>0.000</c:formatCode>
                <c:ptCount val="451"/>
                <c:pt idx="0">
                  <c:v>34.281865373636144</c:v>
                </c:pt>
                <c:pt idx="1">
                  <c:v>29.878358429191692</c:v>
                </c:pt>
                <c:pt idx="2">
                  <c:v>26.228839614312808</c:v>
                </c:pt>
                <c:pt idx="3">
                  <c:v>23.170507348944781</c:v>
                </c:pt>
                <c:pt idx="4">
                  <c:v>20.582240873790035</c:v>
                </c:pt>
                <c:pt idx="5">
                  <c:v>18.372420929191698</c:v>
                </c:pt>
                <c:pt idx="6">
                  <c:v>16.470708911051108</c:v>
                </c:pt>
                <c:pt idx="7">
                  <c:v>14.822379606877648</c:v>
                </c:pt>
                <c:pt idx="8">
                  <c:v>13.384339643747468</c:v>
                </c:pt>
                <c:pt idx="9">
                  <c:v>12.122282040302812</c:v>
                </c:pt>
                <c:pt idx="10">
                  <c:v>11.0086209291917</c:v>
                </c:pt>
                <c:pt idx="11">
                  <c:v>10.020971225049687</c:v>
                </c:pt>
                <c:pt idx="12">
                  <c:v>9.1410148935264033</c:v>
                </c:pt>
                <c:pt idx="13">
                  <c:v>8.3536454189876199</c:v>
                </c:pt>
                <c:pt idx="14">
                  <c:v>7.6463151027945546</c:v>
                </c:pt>
                <c:pt idx="15">
                  <c:v>7.0085320403028124</c:v>
                </c:pt>
                <c:pt idx="16">
                  <c:v>6.4314687959971106</c:v>
                </c:pt>
                <c:pt idx="17">
                  <c:v>5.9076553041916995</c:v>
                </c:pt>
                <c:pt idx="18">
                  <c:v>5.4307358970521236</c:v>
                </c:pt>
                <c:pt idx="19">
                  <c:v>4.9952756004719774</c:v>
                </c:pt>
                <c:pt idx="20">
                  <c:v>4.5966046026610883</c:v>
                </c:pt>
                <c:pt idx="21">
                  <c:v>4.2306925341299717</c:v>
                </c:pt>
                <c:pt idx="22">
                  <c:v>3.8940462031142711</c:v>
                </c:pt>
                <c:pt idx="23">
                  <c:v>3.5836259153412846</c:v>
                </c:pt>
                <c:pt idx="24">
                  <c:v>3.2967766162396956</c:v>
                </c:pt>
                <c:pt idx="25">
                  <c:v>3.0311709291917004</c:v>
                </c:pt>
                <c:pt idx="26">
                  <c:v>2.7847617977223371</c:v>
                </c:pt>
                <c:pt idx="27">
                  <c:v>2.5557429246565531</c:v>
                </c:pt>
                <c:pt idx="28">
                  <c:v>2.3425155749461628</c:v>
                </c:pt>
                <c:pt idx="29">
                  <c:v>2.1436605986131876</c:v>
                </c:pt>
                <c:pt idx="30">
                  <c:v>1.9579147563521944</c:v>
                </c:pt>
                <c:pt idx="31">
                  <c:v>1.7841506078306426</c:v>
                </c:pt>
                <c:pt idx="32">
                  <c:v>1.6213593628720981</c:v>
                </c:pt>
                <c:pt idx="33">
                  <c:v>1.4686362069694785</c:v>
                </c:pt>
                <c:pt idx="34">
                  <c:v>1.325167701369959</c:v>
                </c:pt>
                <c:pt idx="35">
                  <c:v>1.1902209291917005</c:v>
                </c:pt>
                <c:pt idx="36">
                  <c:v>1.0631341164273795</c:v>
                </c:pt>
                <c:pt idx="37">
                  <c:v>0.94330850315619719</c:v>
                </c:pt>
                <c:pt idx="38">
                  <c:v>0.83020127807030519</c:v>
                </c:pt>
                <c:pt idx="39">
                  <c:v>0.72331942027537632</c:v>
                </c:pt>
                <c:pt idx="40">
                  <c:v>0.62221431762145274</c:v>
                </c:pt>
                <c:pt idx="41">
                  <c:v>0.52647705164068048</c:v>
                </c:pt>
                <c:pt idx="42">
                  <c:v>0.43573425636929342</c:v>
                </c:pt>
                <c:pt idx="43">
                  <c:v>0.34964447259241416</c:v>
                </c:pt>
                <c:pt idx="44">
                  <c:v>0.26789493091534311</c:v>
                </c:pt>
                <c:pt idx="45">
                  <c:v>0.1901987069694786</c:v>
                </c:pt>
                <c:pt idx="46">
                  <c:v>0.11629220035536658</c:v>
                </c:pt>
                <c:pt idx="47">
                  <c:v>4.5932895893053161E-2</c:v>
                </c:pt>
                <c:pt idx="48">
                  <c:v>-2.1102628379475963E-2</c:v>
                </c:pt>
                <c:pt idx="49">
                  <c:v>-8.5020477058299626E-2</c:v>
                </c:pt>
                <c:pt idx="50">
                  <c:v>-0.14601102347102124</c:v>
                </c:pt>
                <c:pt idx="51">
                  <c:v>-0.20425032884319361</c:v>
                </c:pt>
                <c:pt idx="52">
                  <c:v>-0.2599014143146483</c:v>
                </c:pt>
                <c:pt idx="53">
                  <c:v>-0.31311540298822993</c:v>
                </c:pt>
                <c:pt idx="54">
                  <c:v>-0.36403254696876997</c:v>
                </c:pt>
                <c:pt idx="55">
                  <c:v>-0.41278315244095709</c:v>
                </c:pt>
                <c:pt idx="56">
                  <c:v>-0.45948841419254838</c:v>
                </c:pt>
                <c:pt idx="57">
                  <c:v>-0.50426116957373157</c:v>
                </c:pt>
                <c:pt idx="58">
                  <c:v>-0.5472065806600579</c:v>
                </c:pt>
                <c:pt idx="59">
                  <c:v>-0.58842275232766061</c:v>
                </c:pt>
                <c:pt idx="60">
                  <c:v>-0.62800129303052543</c:v>
                </c:pt>
                <c:pt idx="61">
                  <c:v>-0.66602782427090323</c:v>
                </c:pt>
                <c:pt idx="62">
                  <c:v>-0.7025824440584294</c:v>
                </c:pt>
                <c:pt idx="63">
                  <c:v>-0.73774014904630403</c:v>
                </c:pt>
                <c:pt idx="64">
                  <c:v>-0.77157121950242225</c:v>
                </c:pt>
                <c:pt idx="65">
                  <c:v>-0.80414157080830262</c:v>
                </c:pt>
                <c:pt idx="66">
                  <c:v>-0.83551307477111303</c:v>
                </c:pt>
                <c:pt idx="67">
                  <c:v>-0.86574385367564322</c:v>
                </c:pt>
                <c:pt idx="68">
                  <c:v>-0.89488854968767484</c:v>
                </c:pt>
                <c:pt idx="69">
                  <c:v>-0.92299857194208879</c:v>
                </c:pt>
                <c:pt idx="70">
                  <c:v>-0.95012232340345792</c:v>
                </c:pt>
                <c:pt idx="71">
                  <c:v>-0.97630540936968657</c:v>
                </c:pt>
                <c:pt idx="72">
                  <c:v>-1.0015908292968734</c:v>
                </c:pt>
                <c:pt idx="73">
                  <c:v>-1.0260191534529297</c:v>
                </c:pt>
                <c:pt idx="74">
                  <c:v>-1.049628685755909</c:v>
                </c:pt>
                <c:pt idx="75">
                  <c:v>-1.0724556140181782</c:v>
                </c:pt>
                <c:pt idx="76">
                  <c:v>-1.0945341486974454</c:v>
                </c:pt>
                <c:pt idx="77">
                  <c:v>-1.115896651148566</c:v>
                </c:pt>
                <c:pt idx="78">
                  <c:v>-1.1365737522743666</c:v>
                </c:pt>
                <c:pt idx="79">
                  <c:v>-1.1565944623882014</c:v>
                </c:pt>
                <c:pt idx="80">
                  <c:v>-1.1759862730243678</c:v>
                </c:pt>
                <c:pt idx="81">
                  <c:v>-1.1947752513638568</c:v>
                </c:pt>
                <c:pt idx="82">
                  <c:v>-1.2129861278813161</c:v>
                </c:pt>
                <c:pt idx="83">
                  <c:v>-1.2306423777637363</c:v>
                </c:pt>
                <c:pt idx="84">
                  <c:v>-1.2477662966015872</c:v>
                </c:pt>
                <c:pt idx="85">
                  <c:v>-1.2643790708082991</c:v>
                </c:pt>
                <c:pt idx="86">
                  <c:v>-1.2805008431835565</c:v>
                </c:pt>
                <c:pt idx="87">
                  <c:v>-1.2961507739993796</c:v>
                </c:pt>
                <c:pt idx="88">
                  <c:v>-1.3113470979550614</c:v>
                </c:pt>
                <c:pt idx="89">
                  <c:v>-1.3261071773171751</c:v>
                </c:pt>
                <c:pt idx="90">
                  <c:v>-1.3404475515339227</c:v>
                </c:pt>
                <c:pt idx="91">
                  <c:v>-1.3543839835886482</c:v>
                </c:pt>
                <c:pt idx="92">
                  <c:v>-1.3679315033351573</c:v>
                </c:pt>
                <c:pt idx="93">
                  <c:v>-1.3811044480373802</c:v>
                </c:pt>
                <c:pt idx="94">
                  <c:v>-1.3939165003175997</c:v>
                </c:pt>
                <c:pt idx="95">
                  <c:v>-1.4063807237008612</c:v>
                </c:pt>
                <c:pt idx="96">
                  <c:v>-1.4185095959280134</c:v>
                </c:pt>
                <c:pt idx="97">
                  <c:v>-1.4303150401960543</c:v>
                </c:pt>
                <c:pt idx="98">
                  <c:v>-1.4418084544718595</c:v>
                </c:pt>
                <c:pt idx="99">
                  <c:v>-1.453000739013901</c:v>
                </c:pt>
                <c:pt idx="100">
                  <c:v>-1.4639023222260685</c:v>
                </c:pt>
                <c:pt idx="101">
                  <c:v>-1.4745231849581208</c:v>
                </c:pt>
                <c:pt idx="102">
                  <c:v>-1.4848728833585221</c:v>
                </c:pt>
                <c:pt idx="103">
                  <c:v>-1.4949605703773887</c:v>
                </c:pt>
                <c:pt idx="104">
                  <c:v>-1.5047950160099095</c:v>
                </c:pt>
                <c:pt idx="105">
                  <c:v>-1.5143846263638547</c:v>
                </c:pt>
                <c:pt idx="106">
                  <c:v>-1.5237374616285984</c:v>
                </c:pt>
                <c:pt idx="107">
                  <c:v>-1.5328612530173826</c:v>
                </c:pt>
                <c:pt idx="108">
                  <c:v>-1.5417634187493396</c:v>
                </c:pt>
                <c:pt idx="109">
                  <c:v>-1.5504510791329611</c:v>
                </c:pt>
                <c:pt idx="110">
                  <c:v>-1.5589310708082991</c:v>
                </c:pt>
                <c:pt idx="111">
                  <c:v>-1.5672099602010934</c:v>
                </c:pt>
                <c:pt idx="112">
                  <c:v>-1.57529405623827</c:v>
                </c:pt>
                <c:pt idx="113">
                  <c:v>-1.5831894223707992</c:v>
                </c:pt>
                <c:pt idx="114">
                  <c:v>-1.5909018879466923</c:v>
                </c:pt>
                <c:pt idx="115">
                  <c:v>-1.5984370589739796</c:v>
                </c:pt>
                <c:pt idx="116">
                  <c:v>-1.6058003283107758</c:v>
                </c:pt>
                <c:pt idx="117">
                  <c:v>-1.6129968853170227</c:v>
                </c:pt>
                <c:pt idx="118">
                  <c:v>-1.6200317250001699</c:v>
                </c:pt>
                <c:pt idx="119">
                  <c:v>-1.6269096566848864</c:v>
                </c:pt>
                <c:pt idx="120">
                  <c:v>-1.633635312234911</c:v>
                </c:pt>
                <c:pt idx="121">
                  <c:v>-1.6402131538532818</c:v>
                </c:pt>
                <c:pt idx="122">
                  <c:v>-1.6466474814854797</c:v>
                </c:pt>
                <c:pt idx="123">
                  <c:v>-1.6529424398484169</c:v>
                </c:pt>
                <c:pt idx="124">
                  <c:v>-1.659102025106731</c:v>
                </c:pt>
                <c:pt idx="125">
                  <c:v>-1.6651300912164624</c:v>
                </c:pt>
                <c:pt idx="126">
                  <c:v>-1.6710303559549216</c:v>
                </c:pt>
                <c:pt idx="127">
                  <c:v>-1.6768064066543615</c:v>
                </c:pt>
                <c:pt idx="128">
                  <c:v>-1.682461705655969</c:v>
                </c:pt>
                <c:pt idx="129">
                  <c:v>-1.6879995954996572</c:v>
                </c:pt>
                <c:pt idx="130">
                  <c:v>-1.693423303864185</c:v>
                </c:pt>
                <c:pt idx="131">
                  <c:v>-1.6987359482712379</c:v>
                </c:pt>
                <c:pt idx="132">
                  <c:v>-1.7039405405662704</c:v>
                </c:pt>
                <c:pt idx="133">
                  <c:v>-1.7090399911881384</c:v>
                </c:pt>
                <c:pt idx="134">
                  <c:v>-1.7140371132388204</c:v>
                </c:pt>
                <c:pt idx="135">
                  <c:v>-1.7189346263638547</c:v>
                </c:pt>
                <c:pt idx="136">
                  <c:v>-1.7237351604534901</c:v>
                </c:pt>
                <c:pt idx="137">
                  <c:v>-1.7284412591739502</c:v>
                </c:pt>
                <c:pt idx="138">
                  <c:v>-1.7330553833376683</c:v>
                </c:pt>
                <c:pt idx="139">
                  <c:v>-1.7375799141208308</c:v>
                </c:pt>
                <c:pt idx="140">
                  <c:v>-1.7420171561360829</c:v>
                </c:pt>
                <c:pt idx="141">
                  <c:v>-1.7463693403677996</c:v>
                </c:pt>
                <c:pt idx="142">
                  <c:v>-1.7506386269769063</c:v>
                </c:pt>
                <c:pt idx="143">
                  <c:v>-1.7548271079818292</c:v>
                </c:pt>
                <c:pt idx="144">
                  <c:v>-1.7589368098217877</c:v>
                </c:pt>
                <c:pt idx="145">
                  <c:v>-1.7629696958082992</c:v>
                </c:pt>
                <c:pt idx="146">
                  <c:v>-1.7669276684704265</c:v>
                </c:pt>
                <c:pt idx="147">
                  <c:v>-1.7708125717990018</c:v>
                </c:pt>
                <c:pt idx="148">
                  <c:v>-1.7746261933947722</c:v>
                </c:pt>
                <c:pt idx="149">
                  <c:v>-1.7783702665251344</c:v>
                </c:pt>
                <c:pt idx="150">
                  <c:v>-1.7820464720938822</c:v>
                </c:pt>
                <c:pt idx="151">
                  <c:v>-1.7856564405281425</c:v>
                </c:pt>
                <c:pt idx="152">
                  <c:v>-1.7892017535864555</c:v>
                </c:pt>
                <c:pt idx="153">
                  <c:v>-1.7926839460917459</c:v>
                </c:pt>
                <c:pt idx="154">
                  <c:v>-1.7961045075927256</c:v>
                </c:pt>
                <c:pt idx="155">
                  <c:v>-1.7994648839570881</c:v>
                </c:pt>
                <c:pt idx="156">
                  <c:v>-1.8027664788996778</c:v>
                </c:pt>
                <c:pt idx="157">
                  <c:v>-1.8060106554486453</c:v>
                </c:pt>
                <c:pt idx="158">
                  <c:v>-1.8091987373524536</c:v>
                </c:pt>
                <c:pt idx="159">
                  <c:v>-1.8123320104304421</c:v>
                </c:pt>
                <c:pt idx="160">
                  <c:v>-1.8154117238695238</c:v>
                </c:pt>
                <c:pt idx="161">
                  <c:v>-1.8184390914694561</c:v>
                </c:pt>
                <c:pt idx="162">
                  <c:v>-1.8214152928390055</c:v>
                </c:pt>
                <c:pt idx="163">
                  <c:v>-1.8243414745452011</c:v>
                </c:pt>
                <c:pt idx="164">
                  <c:v>-1.8272187512177744</c:v>
                </c:pt>
                <c:pt idx="165">
                  <c:v>-1.8300482066107684</c:v>
                </c:pt>
                <c:pt idx="166">
                  <c:v>-1.832830894623201</c:v>
                </c:pt>
                <c:pt idx="167">
                  <c:v>-1.8355678402805851</c:v>
                </c:pt>
                <c:pt idx="168">
                  <c:v>-1.8382600406790031</c:v>
                </c:pt>
                <c:pt idx="169">
                  <c:v>-1.8409084658933654</c:v>
                </c:pt>
                <c:pt idx="170">
                  <c:v>-1.8435140598513964</c:v>
                </c:pt>
                <c:pt idx="171">
                  <c:v>-1.8460777411748155</c:v>
                </c:pt>
                <c:pt idx="172">
                  <c:v>-1.8486004039891164</c:v>
                </c:pt>
                <c:pt idx="173">
                  <c:v>-1.8510829187032742</c:v>
                </c:pt>
                <c:pt idx="174">
                  <c:v>-1.853526132760652</c:v>
                </c:pt>
                <c:pt idx="175">
                  <c:v>-1.8559308713623159</c:v>
                </c:pt>
                <c:pt idx="176">
                  <c:v>-1.8582979381639091</c:v>
                </c:pt>
                <c:pt idx="177">
                  <c:v>-1.860628115947188</c:v>
                </c:pt>
                <c:pt idx="178">
                  <c:v>-1.8629221672672645</c:v>
                </c:pt>
                <c:pt idx="179">
                  <c:v>-1.8651808350765529</c:v>
                </c:pt>
                <c:pt idx="180">
                  <c:v>-1.8674048433263795</c:v>
                </c:pt>
                <c:pt idx="181">
                  <c:v>-1.8695948975471581</c:v>
                </c:pt>
                <c:pt idx="182">
                  <c:v>-1.8717516854080054</c:v>
                </c:pt>
                <c:pt idx="183">
                  <c:v>-1.8738758772566209</c:v>
                </c:pt>
                <c:pt idx="184">
                  <c:v>-1.8759681266402226</c:v>
                </c:pt>
                <c:pt idx="185">
                  <c:v>-1.8780290708082992</c:v>
                </c:pt>
                <c:pt idx="186">
                  <c:v>-1.8800593311978935</c:v>
                </c:pt>
                <c:pt idx="187">
                  <c:v>-1.8820595139021135</c:v>
                </c:pt>
                <c:pt idx="188">
                  <c:v>-1.8840302101225266</c:v>
                </c:pt>
                <c:pt idx="189">
                  <c:v>-1.8859719966060693</c:v>
                </c:pt>
                <c:pt idx="190">
                  <c:v>-1.8878854360670738</c:v>
                </c:pt>
                <c:pt idx="191">
                  <c:v>-1.8897710775949899</c:v>
                </c:pt>
                <c:pt idx="192">
                  <c:v>-1.8916294570483514</c:v>
                </c:pt>
                <c:pt idx="193">
                  <c:v>-1.8934610974355182</c:v>
                </c:pt>
                <c:pt idx="194">
                  <c:v>-1.895266509282693</c:v>
                </c:pt>
                <c:pt idx="195">
                  <c:v>-1.8970461909897052</c:v>
                </c:pt>
                <c:pt idx="196">
                  <c:v>-1.8988006291740143</c:v>
                </c:pt>
                <c:pt idx="197">
                  <c:v>-1.9005302990033863</c:v>
                </c:pt>
                <c:pt idx="198">
                  <c:v>-1.9022356645176601</c:v>
                </c:pt>
                <c:pt idx="199">
                  <c:v>-1.9039171789400138</c:v>
                </c:pt>
                <c:pt idx="200">
                  <c:v>-1.9055752849781207</c:v>
                </c:pt>
                <c:pt idx="201">
                  <c:v>-1.9072104151155695</c:v>
                </c:pt>
                <c:pt idx="202">
                  <c:v>-1.908822991893903</c:v>
                </c:pt>
                <c:pt idx="203">
                  <c:v>-1.9104134281856244</c:v>
                </c:pt>
                <c:pt idx="204">
                  <c:v>-1.9119821274584941</c:v>
                </c:pt>
                <c:pt idx="205">
                  <c:v>-1.9135294840314396</c:v>
                </c:pt>
                <c:pt idx="206">
                  <c:v>-1.9150558833223754</c:v>
                </c:pt>
                <c:pt idx="207">
                  <c:v>-1.9165617020882277</c:v>
                </c:pt>
                <c:pt idx="208">
                  <c:v>-1.9180473086574414</c:v>
                </c:pt>
                <c:pt idx="209">
                  <c:v>-1.919513063155238</c:v>
                </c:pt>
                <c:pt idx="210">
                  <c:v>-1.9209593177218793</c:v>
                </c:pt>
                <c:pt idx="211">
                  <c:v>-1.9223864167241893</c:v>
                </c:pt>
                <c:pt idx="212">
                  <c:v>-1.923794696960563</c:v>
                </c:pt>
                <c:pt idx="213">
                  <c:v>-1.9251844878596995</c:v>
                </c:pt>
                <c:pt idx="214">
                  <c:v>-1.9265561116732712</c:v>
                </c:pt>
                <c:pt idx="215">
                  <c:v>-1.9279098836627415</c:v>
                </c:pt>
                <c:pt idx="216">
                  <c:v>-1.9292461122805356</c:v>
                </c:pt>
                <c:pt idx="217">
                  <c:v>-1.9305650993457546</c:v>
                </c:pt>
                <c:pt idx="218">
                  <c:v>-1.9318671402146246</c:v>
                </c:pt>
                <c:pt idx="219">
                  <c:v>-1.9331525239458549</c:v>
                </c:pt>
                <c:pt idx="220">
                  <c:v>-1.9344215334610833</c:v>
                </c:pt>
                <c:pt idx="221">
                  <c:v>-1.9356744457005715</c:v>
                </c:pt>
                <c:pt idx="222">
                  <c:v>-1.9369115317743124</c:v>
                </c:pt>
                <c:pt idx="223">
                  <c:v>-1.9381330571087017</c:v>
                </c:pt>
                <c:pt idx="224">
                  <c:v>-1.9393392815889228</c:v>
                </c:pt>
                <c:pt idx="225">
                  <c:v>-1.9405304596971882</c:v>
                </c:pt>
                <c:pt idx="226">
                  <c:v>-1.9417068406469729</c:v>
                </c:pt>
                <c:pt idx="227">
                  <c:v>-1.942868668513374</c:v>
                </c:pt>
                <c:pt idx="228">
                  <c:v>-1.9440161823597226</c:v>
                </c:pt>
                <c:pt idx="229">
                  <c:v>-1.9451496163605702</c:v>
                </c:pt>
                <c:pt idx="230">
                  <c:v>-1.9462691999211688</c:v>
                </c:pt>
                <c:pt idx="231">
                  <c:v>-1.9473751577935592</c:v>
                </c:pt>
                <c:pt idx="232">
                  <c:v>-1.9484677101893741</c:v>
                </c:pt>
                <c:pt idx="233">
                  <c:v>-1.9495470728894646</c:v>
                </c:pt>
                <c:pt idx="234">
                  <c:v>-1.9506134573504517</c:v>
                </c:pt>
                <c:pt idx="235">
                  <c:v>-1.9516670708082993</c:v>
                </c:pt>
                <c:pt idx="236">
                  <c:v>-1.9527081163790045</c:v>
                </c:pt>
                <c:pt idx="237">
                  <c:v>-1.9537367931564977</c:v>
                </c:pt>
                <c:pt idx="238">
                  <c:v>-1.9547532963078385</c:v>
                </c:pt>
                <c:pt idx="239">
                  <c:v>-1.9557578171657919</c:v>
                </c:pt>
                <c:pt idx="240">
                  <c:v>-1.9567505433188721</c:v>
                </c:pt>
                <c:pt idx="241">
                  <c:v>-1.9577316586989242</c:v>
                </c:pt>
                <c:pt idx="242">
                  <c:v>-1.9587013436663288</c:v>
                </c:pt>
                <c:pt idx="243">
                  <c:v>-1.9596597750928975</c:v>
                </c:pt>
                <c:pt idx="244">
                  <c:v>-1.9606071264425324</c:v>
                </c:pt>
                <c:pt idx="245">
                  <c:v>-1.9615435678497184</c:v>
                </c:pt>
                <c:pt idx="246">
                  <c:v>-1.9624692661959173</c:v>
                </c:pt>
                <c:pt idx="247">
                  <c:v>-1.9633843851839174</c:v>
                </c:pt>
                <c:pt idx="248">
                  <c:v>-1.9642890854102153</c:v>
                </c:pt>
                <c:pt idx="249">
                  <c:v>-1.9651835244354792</c:v>
                </c:pt>
                <c:pt idx="250">
                  <c:v>-1.9660678568531542</c:v>
                </c:pt>
                <c:pt idx="251">
                  <c:v>-1.9669422343562659</c:v>
                </c:pt>
                <c:pt idx="252">
                  <c:v>-1.9678068058024769</c:v>
                </c:pt>
                <c:pt idx="253">
                  <c:v>-1.9686617172774452</c:v>
                </c:pt>
                <c:pt idx="254">
                  <c:v>-1.9695071121565384</c:v>
                </c:pt>
                <c:pt idx="255">
                  <c:v>-1.9703431311649513</c:v>
                </c:pt>
                <c:pt idx="256">
                  <c:v>-1.9711699124362718</c:v>
                </c:pt>
                <c:pt idx="257">
                  <c:v>-1.971987591569544</c:v>
                </c:pt>
                <c:pt idx="258">
                  <c:v>-1.97279630168487</c:v>
                </c:pt>
                <c:pt idx="259">
                  <c:v>-1.9735961734775935</c:v>
                </c:pt>
                <c:pt idx="260">
                  <c:v>-1.9743873352711083</c:v>
                </c:pt>
                <c:pt idx="261">
                  <c:v>-1.9751699130683278</c:v>
                </c:pt>
                <c:pt idx="262">
                  <c:v>-1.9759440306018576</c:v>
                </c:pt>
                <c:pt idx="263">
                  <c:v>-1.9767098093829063</c:v>
                </c:pt>
                <c:pt idx="264">
                  <c:v>-1.9774673687489723</c:v>
                </c:pt>
                <c:pt idx="265">
                  <c:v>-1.9782168259103392</c:v>
                </c:pt>
                <c:pt idx="266">
                  <c:v>-1.9789582959954162</c:v>
                </c:pt>
                <c:pt idx="267">
                  <c:v>-1.979691892094954</c:v>
                </c:pt>
                <c:pt idx="268">
                  <c:v>-1.9804177253051707</c:v>
                </c:pt>
                <c:pt idx="269">
                  <c:v>-1.981135904769814</c:v>
                </c:pt>
                <c:pt idx="270">
                  <c:v>-1.9818465377211947</c:v>
                </c:pt>
                <c:pt idx="271">
                  <c:v>-1.9825497295202159</c:v>
                </c:pt>
                <c:pt idx="272">
                  <c:v>-1.9832455836954284</c:v>
                </c:pt>
                <c:pt idx="273">
                  <c:v>-1.9839342019811381</c:v>
                </c:pt>
                <c:pt idx="274">
                  <c:v>-1.9846156843545923</c:v>
                </c:pt>
                <c:pt idx="275">
                  <c:v>-1.98529012907227</c:v>
                </c:pt>
                <c:pt idx="276">
                  <c:v>-1.9859576327053001</c:v>
                </c:pt>
                <c:pt idx="277">
                  <c:v>-1.9866182901740332</c:v>
                </c:pt>
                <c:pt idx="278">
                  <c:v>-1.9872721947817868</c:v>
                </c:pt>
                <c:pt idx="279">
                  <c:v>-1.9879194382477914</c:v>
                </c:pt>
                <c:pt idx="280">
                  <c:v>-1.9885601107393529</c:v>
                </c:pt>
                <c:pt idx="281">
                  <c:v>-1.9891943009032584</c:v>
                </c:pt>
                <c:pt idx="282">
                  <c:v>-1.9898220958964414</c:v>
                </c:pt>
                <c:pt idx="283">
                  <c:v>-1.9904435814159289</c:v>
                </c:pt>
                <c:pt idx="284">
                  <c:v>-1.991058841728087</c:v>
                </c:pt>
                <c:pt idx="285">
                  <c:v>-1.9916679596971876</c:v>
                </c:pt>
                <c:pt idx="286">
                  <c:v>-1.9922710168133095</c:v>
                </c:pt>
                <c:pt idx="287">
                  <c:v>-1.9928680932195963</c:v>
                </c:pt>
                <c:pt idx="288">
                  <c:v>-1.9934592677388827</c:v>
                </c:pt>
                <c:pt idx="289">
                  <c:v>-1.9940446178997113</c:v>
                </c:pt>
                <c:pt idx="290">
                  <c:v>-1.9946242199617519</c:v>
                </c:pt>
                <c:pt idx="291">
                  <c:v>-1.995198148940641</c:v>
                </c:pt>
                <c:pt idx="292">
                  <c:v>-1.9957664786322544</c:v>
                </c:pt>
                <c:pt idx="293">
                  <c:v>-1.9963292816364315</c:v>
                </c:pt>
                <c:pt idx="294">
                  <c:v>-1.996886629380161</c:v>
                </c:pt>
                <c:pt idx="295">
                  <c:v>-1.9974385921402444</c:v>
                </c:pt>
                <c:pt idx="296">
                  <c:v>-1.9979852390654507</c:v>
                </c:pt>
                <c:pt idx="297">
                  <c:v>-1.9985266381981737</c:v>
                </c:pt>
                <c:pt idx="298">
                  <c:v>-1.9990628564956079</c:v>
                </c:pt>
                <c:pt idx="299">
                  <c:v>-1.9995939598504504</c:v>
                </c:pt>
                <c:pt idx="300">
                  <c:v>-2.0001200131111458</c:v>
                </c:pt>
                <c:pt idx="301">
                  <c:v>-2.0006410801016812</c:v>
                </c:pt>
                <c:pt idx="302">
                  <c:v>-2.0011572236409472</c:v>
                </c:pt>
                <c:pt idx="303">
                  <c:v>-2.0016685055616708</c:v>
                </c:pt>
                <c:pt idx="304">
                  <c:v>-2.0021749867289365</c:v>
                </c:pt>
                <c:pt idx="305">
                  <c:v>-2.0026767270582986</c:v>
                </c:pt>
                <c:pt idx="306">
                  <c:v>-2.0031737855335052</c:v>
                </c:pt>
                <c:pt idx="307">
                  <c:v>-2.0036662202238307</c:v>
                </c:pt>
                <c:pt idx="308">
                  <c:v>-2.0041540883010378</c:v>
                </c:pt>
                <c:pt idx="309">
                  <c:v>-2.0046374460559742</c:v>
                </c:pt>
                <c:pt idx="310">
                  <c:v>-2.0051163489148074</c:v>
                </c:pt>
                <c:pt idx="311">
                  <c:v>-2.005590851454917</c:v>
                </c:pt>
                <c:pt idx="312">
                  <c:v>-2.0060610074204432</c:v>
                </c:pt>
                <c:pt idx="313">
                  <c:v>-2.0065268697375074</c:v>
                </c:pt>
                <c:pt idx="314">
                  <c:v>-2.0069884905291069</c:v>
                </c:pt>
                <c:pt idx="315">
                  <c:v>-2.0074459211296944</c:v>
                </c:pt>
                <c:pt idx="316">
                  <c:v>-2.0078992120994514</c:v>
                </c:pt>
                <c:pt idx="317">
                  <c:v>-2.0083484132382594</c:v>
                </c:pt>
                <c:pt idx="318">
                  <c:v>-2.0087935735993776</c:v>
                </c:pt>
                <c:pt idx="319">
                  <c:v>-2.0092347415028375</c:v>
                </c:pt>
                <c:pt idx="320">
                  <c:v>-2.0096719645485521</c:v>
                </c:pt>
                <c:pt idx="321">
                  <c:v>-2.01010528962916</c:v>
                </c:pt>
                <c:pt idx="322">
                  <c:v>-2.0105347629425956</c:v>
                </c:pt>
                <c:pt idx="323">
                  <c:v>-2.0109604300044048</c:v>
                </c:pt>
                <c:pt idx="324">
                  <c:v>-2.0113823356598051</c:v>
                </c:pt>
                <c:pt idx="325">
                  <c:v>-2.0118005240954955</c:v>
                </c:pt>
                <c:pt idx="326">
                  <c:v>-2.0122150388512288</c:v>
                </c:pt>
                <c:pt idx="327">
                  <c:v>-2.0126259228311429</c:v>
                </c:pt>
                <c:pt idx="328">
                  <c:v>-2.0130332183148645</c:v>
                </c:pt>
                <c:pt idx="329">
                  <c:v>-2.0134369669683849</c:v>
                </c:pt>
                <c:pt idx="330">
                  <c:v>-2.0138372098547173</c:v>
                </c:pt>
                <c:pt idx="331">
                  <c:v>-2.0142339874443369</c:v>
                </c:pt>
                <c:pt idx="332">
                  <c:v>-2.0146273396254135</c:v>
                </c:pt>
                <c:pt idx="333">
                  <c:v>-2.0150173057138341</c:v>
                </c:pt>
                <c:pt idx="334">
                  <c:v>-2.0154039244630302</c:v>
                </c:pt>
                <c:pt idx="335">
                  <c:v>-2.0157872340736045</c:v>
                </c:pt>
                <c:pt idx="336">
                  <c:v>-2.0161672722027677</c:v>
                </c:pt>
                <c:pt idx="337">
                  <c:v>-2.0165440759735875</c:v>
                </c:pt>
                <c:pt idx="338">
                  <c:v>-2.0169176819840562</c:v>
                </c:pt>
                <c:pt idx="339">
                  <c:v>-2.0172881263159752</c:v>
                </c:pt>
                <c:pt idx="340">
                  <c:v>-2.0176554445436685</c:v>
                </c:pt>
                <c:pt idx="341">
                  <c:v>-2.0180196717425241</c:v>
                </c:pt>
                <c:pt idx="342">
                  <c:v>-2.0183808424973662</c:v>
                </c:pt>
                <c:pt idx="343">
                  <c:v>-2.0187389909106672</c:v>
                </c:pt>
                <c:pt idx="344">
                  <c:v>-2.0190941506105968</c:v>
                </c:pt>
                <c:pt idx="345">
                  <c:v>-2.0194463547589159</c:v>
                </c:pt>
                <c:pt idx="346">
                  <c:v>-2.0197956360587188</c:v>
                </c:pt>
                <c:pt idx="347">
                  <c:v>-2.020142026762024</c:v>
                </c:pt>
                <c:pt idx="348">
                  <c:v>-2.0204855586772208</c:v>
                </c:pt>
                <c:pt idx="349">
                  <c:v>-2.02082626317637</c:v>
                </c:pt>
                <c:pt idx="350">
                  <c:v>-2.0211641712023689</c:v>
                </c:pt>
                <c:pt idx="351">
                  <c:v>-2.0214993132759744</c:v>
                </c:pt>
                <c:pt idx="352">
                  <c:v>-2.021831719502698</c:v>
                </c:pt>
                <c:pt idx="353">
                  <c:v>-2.022161419579565</c:v>
                </c:pt>
                <c:pt idx="354">
                  <c:v>-2.0224884428017473</c:v>
                </c:pt>
                <c:pt idx="355">
                  <c:v>-2.022812818069073</c:v>
                </c:pt>
                <c:pt idx="356">
                  <c:v>-2.0231345738924085</c:v>
                </c:pt>
                <c:pt idx="357">
                  <c:v>-2.0234537383999278</c:v>
                </c:pt>
                <c:pt idx="358">
                  <c:v>-2.0237703393432551</c:v>
                </c:pt>
                <c:pt idx="359">
                  <c:v>-2.0240844041035029</c:v>
                </c:pt>
                <c:pt idx="360">
                  <c:v>-2.0243959596971877</c:v>
                </c:pt>
                <c:pt idx="361">
                  <c:v>-2.0247050327820424</c:v>
                </c:pt>
                <c:pt idx="362">
                  <c:v>-2.0250116496627197</c:v>
                </c:pt>
                <c:pt idx="363">
                  <c:v>-2.0253158362963863</c:v>
                </c:pt>
                <c:pt idx="364">
                  <c:v>-2.0256176182982211</c:v>
                </c:pt>
                <c:pt idx="365">
                  <c:v>-2.0259170209468027</c:v>
                </c:pt>
                <c:pt idx="366">
                  <c:v>-2.0262140691894062</c:v>
                </c:pt>
                <c:pt idx="367">
                  <c:v>-2.0265087876472005</c:v>
                </c:pt>
                <c:pt idx="368">
                  <c:v>-2.0268012006203495</c:v>
                </c:pt>
                <c:pt idx="369">
                  <c:v>-2.0270913320930206</c:v>
                </c:pt>
                <c:pt idx="370">
                  <c:v>-2.0273792057383035</c:v>
                </c:pt>
                <c:pt idx="371">
                  <c:v>-2.0276648449230397</c:v>
                </c:pt>
                <c:pt idx="372">
                  <c:v>-2.0279482727125644</c:v>
                </c:pt>
                <c:pt idx="373">
                  <c:v>-2.0282295118753617</c:v>
                </c:pt>
                <c:pt idx="374">
                  <c:v>-2.0285085848876396</c:v>
                </c:pt>
                <c:pt idx="375">
                  <c:v>-2.0287855139378186</c:v>
                </c:pt>
                <c:pt idx="376">
                  <c:v>-2.0290603209309426</c:v>
                </c:pt>
                <c:pt idx="377">
                  <c:v>-2.029333027493013</c:v>
                </c:pt>
                <c:pt idx="378">
                  <c:v>-2.0296036549752401</c:v>
                </c:pt>
                <c:pt idx="379">
                  <c:v>-2.029872224458225</c:v>
                </c:pt>
                <c:pt idx="380">
                  <c:v>-2.0301387567560631</c:v>
                </c:pt>
                <c:pt idx="381">
                  <c:v>-2.0304032724203789</c:v>
                </c:pt>
                <c:pt idx="382">
                  <c:v>-2.0306657917442856</c:v>
                </c:pt>
                <c:pt idx="383">
                  <c:v>-2.0309263347662792</c:v>
                </c:pt>
                <c:pt idx="384">
                  <c:v>-2.031184921274062</c:v>
                </c:pt>
                <c:pt idx="385">
                  <c:v>-2.0314415708082985</c:v>
                </c:pt>
                <c:pt idx="386">
                  <c:v>-2.0316963026663091</c:v>
                </c:pt>
                <c:pt idx="387">
                  <c:v>-2.0319491359056969</c:v>
                </c:pt>
                <c:pt idx="388">
                  <c:v>-2.0322000893479113</c:v>
                </c:pt>
                <c:pt idx="389">
                  <c:v>-2.032449181581752</c:v>
                </c:pt>
                <c:pt idx="390">
                  <c:v>-2.0326964309668107</c:v>
                </c:pt>
                <c:pt idx="391">
                  <c:v>-2.0329418556368553</c:v>
                </c:pt>
                <c:pt idx="392">
                  <c:v>-2.0331854735031532</c:v>
                </c:pt>
                <c:pt idx="393">
                  <c:v>-2.0334273022577412</c:v>
                </c:pt>
                <c:pt idx="394">
                  <c:v>-2.0336673593766355</c:v>
                </c:pt>
                <c:pt idx="395">
                  <c:v>-2.0339056621229923</c:v>
                </c:pt>
                <c:pt idx="396">
                  <c:v>-2.0341422275502072</c:v>
                </c:pt>
                <c:pt idx="397">
                  <c:v>-2.034377072504971</c:v>
                </c:pt>
                <c:pt idx="398">
                  <c:v>-2.0346102136302648</c:v>
                </c:pt>
                <c:pt idx="399">
                  <c:v>-2.0348416673683114</c:v>
                </c:pt>
                <c:pt idx="400">
                  <c:v>-2.0350714499634734</c:v>
                </c:pt>
                <c:pt idx="401">
                  <c:v>-2.035299577465103</c:v>
                </c:pt>
                <c:pt idx="402">
                  <c:v>-2.0355260657303464</c:v>
                </c:pt>
                <c:pt idx="403">
                  <c:v>-2.035750930426897</c:v>
                </c:pt>
                <c:pt idx="404">
                  <c:v>-2.0359741870357069</c:v>
                </c:pt>
                <c:pt idx="405">
                  <c:v>-2.03619585085365</c:v>
                </c:pt>
                <c:pt idx="406">
                  <c:v>-2.0364159369961445</c:v>
                </c:pt>
                <c:pt idx="407">
                  <c:v>-2.0366344603997275</c:v>
                </c:pt>
                <c:pt idx="408">
                  <c:v>-2.0368514358245897</c:v>
                </c:pt>
                <c:pt idx="409">
                  <c:v>-2.0370668778570704</c:v>
                </c:pt>
                <c:pt idx="410">
                  <c:v>-2.0372808009121046</c:v>
                </c:pt>
                <c:pt idx="411">
                  <c:v>-2.0374932192356385</c:v>
                </c:pt>
                <c:pt idx="412">
                  <c:v>-2.0377041469069992</c:v>
                </c:pt>
                <c:pt idx="413">
                  <c:v>-2.0379135978412268</c:v>
                </c:pt>
                <c:pt idx="414">
                  <c:v>-2.0381215857913726</c:v>
                </c:pt>
                <c:pt idx="415">
                  <c:v>-2.0383281243507536</c:v>
                </c:pt>
                <c:pt idx="416">
                  <c:v>-2.0385332269551752</c:v>
                </c:pt>
                <c:pt idx="417">
                  <c:v>-2.038736906885116</c:v>
                </c:pt>
                <c:pt idx="418">
                  <c:v>-2.0389391772678773</c:v>
                </c:pt>
                <c:pt idx="419">
                  <c:v>-2.0391400510796993</c:v>
                </c:pt>
                <c:pt idx="420">
                  <c:v>-2.0393395411478412</c:v>
                </c:pt>
                <c:pt idx="421">
                  <c:v>-2.0395376601526296</c:v>
                </c:pt>
                <c:pt idx="422">
                  <c:v>-2.0397344206294736</c:v>
                </c:pt>
                <c:pt idx="423">
                  <c:v>-2.039929834970847</c:v>
                </c:pt>
                <c:pt idx="424">
                  <c:v>-2.0401239154282411</c:v>
                </c:pt>
                <c:pt idx="425">
                  <c:v>-2.0403166741140835</c:v>
                </c:pt>
                <c:pt idx="426">
                  <c:v>-2.0405081230036286</c:v>
                </c:pt>
                <c:pt idx="427">
                  <c:v>-2.0406982739368176</c:v>
                </c:pt>
                <c:pt idx="428">
                  <c:v>-2.0408871386201088</c:v>
                </c:pt>
                <c:pt idx="429">
                  <c:v>-2.0410747286282804</c:v>
                </c:pt>
                <c:pt idx="430">
                  <c:v>-2.0412610554062027</c:v>
                </c:pt>
                <c:pt idx="431">
                  <c:v>-2.0414461302705842</c:v>
                </c:pt>
                <c:pt idx="432">
                  <c:v>-2.0416299644116895</c:v>
                </c:pt>
                <c:pt idx="433">
                  <c:v>-2.041812568895033</c:v>
                </c:pt>
                <c:pt idx="434">
                  <c:v>-2.0419939546630412</c:v>
                </c:pt>
                <c:pt idx="435">
                  <c:v>-2.0421741325366933</c:v>
                </c:pt>
                <c:pt idx="436">
                  <c:v>-2.0423531132171364</c:v>
                </c:pt>
                <c:pt idx="437">
                  <c:v>-2.0425309072872708</c:v>
                </c:pt>
                <c:pt idx="438">
                  <c:v>-2.0427075252133196</c:v>
                </c:pt>
                <c:pt idx="439">
                  <c:v>-2.0428829773463644</c:v>
                </c:pt>
                <c:pt idx="440">
                  <c:v>-2.0430572739238642</c:v>
                </c:pt>
                <c:pt idx="441">
                  <c:v>-2.0432304250711484</c:v>
                </c:pt>
                <c:pt idx="442">
                  <c:v>-2.0434024408028879</c:v>
                </c:pt>
                <c:pt idx="443">
                  <c:v>-2.0435733310245414</c:v>
                </c:pt>
                <c:pt idx="444">
                  <c:v>-2.043743105533784</c:v>
                </c:pt>
                <c:pt idx="445">
                  <c:v>-2.0439117740219093</c:v>
                </c:pt>
                <c:pt idx="446">
                  <c:v>-2.0440793460752134</c:v>
                </c:pt>
                <c:pt idx="447">
                  <c:v>-2.0442458311763576</c:v>
                </c:pt>
                <c:pt idx="448">
                  <c:v>-2.0444112387057092</c:v>
                </c:pt>
                <c:pt idx="449">
                  <c:v>-2.0445755779426622</c:v>
                </c:pt>
                <c:pt idx="450">
                  <c:v>-2.0447388580669412</c:v>
                </c:pt>
              </c:numCache>
            </c:numRef>
          </c:xVal>
          <c:yVal>
            <c:numRef>
              <c:f>'QvsE Transfer Si(111)'!$W$2:$W$452</c:f>
              <c:numCache>
                <c:formatCode>0.000</c:formatCode>
                <c:ptCount val="451"/>
                <c:pt idx="0">
                  <c:v>3.5514249457493978</c:v>
                </c:pt>
                <c:pt idx="1">
                  <c:v>3.2953072478519645</c:v>
                </c:pt>
                <c:pt idx="2">
                  <c:v>3.0701171161578191</c:v>
                </c:pt>
                <c:pt idx="3">
                  <c:v>2.8707232186837541</c:v>
                </c:pt>
                <c:pt idx="4">
                  <c:v>2.6930748091113088</c:v>
                </c:pt>
                <c:pt idx="5">
                  <c:v>2.53393153588125</c:v>
                </c:pt>
                <c:pt idx="6">
                  <c:v>2.3906704433672399</c:v>
                </c:pt>
                <c:pt idx="7">
                  <c:v>2.2611456038724271</c:v>
                </c:pt>
                <c:pt idx="8">
                  <c:v>2.1435843622916653</c:v>
                </c:pt>
                <c:pt idx="9">
                  <c:v>2.0365095147282819</c:v>
                </c:pt>
                <c:pt idx="10">
                  <c:v>1.9386801596090601</c:v>
                </c:pt>
                <c:pt idx="11">
                  <c:v>1.8490461942083825</c:v>
                </c:pt>
                <c:pt idx="12">
                  <c:v>1.7667129190782802</c:v>
                </c:pt>
                <c:pt idx="13">
                  <c:v>1.6909132236778981</c:v>
                </c:pt>
                <c:pt idx="14">
                  <c:v>1.6209855236019528</c:v>
                </c:pt>
                <c:pt idx="15">
                  <c:v>1.5563561077851704</c:v>
                </c:pt>
                <c:pt idx="16">
                  <c:v>1.4965249003672905</c:v>
                </c:pt>
                <c:pt idx="17">
                  <c:v>1.441053890810668</c:v>
                </c:pt>
                <c:pt idx="18">
                  <c:v>1.3895576668825707</c:v>
                </c:pt>
                <c:pt idx="19">
                  <c:v>1.3416956182112432</c:v>
                </c:pt>
                <c:pt idx="20">
                  <c:v>1.2971654769884464</c:v>
                </c:pt>
                <c:pt idx="21">
                  <c:v>1.2556979365281966</c:v>
                </c:pt>
                <c:pt idx="22">
                  <c:v>1.2170521444823514</c:v>
                </c:pt>
                <c:pt idx="23">
                  <c:v>1.1810119103054444</c:v>
                </c:pt>
                <c:pt idx="24">
                  <c:v>1.147382499462182</c:v>
                </c:pt>
                <c:pt idx="25">
                  <c:v>1.1159879123528471</c:v>
                </c:pt>
                <c:pt idx="26">
                  <c:v>1.0866685658034858</c:v>
                </c:pt>
                <c:pt idx="27">
                  <c:v>1.0592793105650979</c:v>
                </c:pt>
                <c:pt idx="28">
                  <c:v>1.0336877305838035</c:v>
                </c:pt>
                <c:pt idx="29">
                  <c:v>1.0097726795888573</c:v>
                </c:pt>
                <c:pt idx="30">
                  <c:v>0.98742301836219282</c:v>
                </c:pt>
                <c:pt idx="31">
                  <c:v>0.96653652233212617</c:v>
                </c:pt>
                <c:pt idx="32">
                  <c:v>0.94701893420487293</c:v>
                </c:pt>
                <c:pt idx="33">
                  <c:v>0.92878314046521404</c:v>
                </c:pt>
                <c:pt idx="34">
                  <c:v>0.91174845393956017</c:v>
                </c:pt>
                <c:pt idx="35">
                  <c:v>0.895839987374899</c:v>
                </c:pt>
                <c:pt idx="36">
                  <c:v>0.8809881052662657</c:v>
                </c:pt>
                <c:pt idx="37">
                  <c:v>0.86712794305845142</c:v>
                </c:pt>
                <c:pt idx="38">
                  <c:v>0.85419898442924624</c:v>
                </c:pt>
                <c:pt idx="39">
                  <c:v>0.84214468869088155</c:v>
                </c:pt>
                <c:pt idx="40">
                  <c:v>0.83091216147012226</c:v>
                </c:pt>
                <c:pt idx="41">
                  <c:v>0.82045186278281712</c:v>
                </c:pt>
                <c:pt idx="42">
                  <c:v>0.81071734743508361</c:v>
                </c:pt>
                <c:pt idx="43">
                  <c:v>0.80166503338409867</c:v>
                </c:pt>
                <c:pt idx="44">
                  <c:v>0.79325399429541188</c:v>
                </c:pt>
                <c:pt idx="45">
                  <c:v>0.78544577305578667</c:v>
                </c:pt>
                <c:pt idx="46">
                  <c:v>0.77820421345285207</c:v>
                </c:pt>
                <c:pt idx="47">
                  <c:v>0.77149530762520924</c:v>
                </c:pt>
                <c:pt idx="48">
                  <c:v>0.76528705722707158</c:v>
                </c:pt>
                <c:pt idx="49">
                  <c:v>0.75954934654678619</c:v>
                </c:pt>
                <c:pt idx="50">
                  <c:v>0.75425382607430602</c:v>
                </c:pt>
                <c:pt idx="51">
                  <c:v>0.7493738052336979</c:v>
                </c:pt>
                <c:pt idx="52">
                  <c:v>0.7448841531872521</c:v>
                </c:pt>
                <c:pt idx="53">
                  <c:v>0.74076120678139268</c:v>
                </c:pt>
                <c:pt idx="54">
                  <c:v>0.73698268484459151</c:v>
                </c:pt>
                <c:pt idx="55">
                  <c:v>0.7335276081668094</c:v>
                </c:pt>
                <c:pt idx="56">
                  <c:v>0.73037622459119633</c:v>
                </c:pt>
                <c:pt idx="57">
                  <c:v>0.72750993873421732</c:v>
                </c:pt>
                <c:pt idx="58">
                  <c:v>0.72491124592218992</c:v>
                </c:pt>
                <c:pt idx="59">
                  <c:v>0.72256366999223087</c:v>
                </c:pt>
                <c:pt idx="60">
                  <c:v>0.72045170465557085</c:v>
                </c:pt>
                <c:pt idx="61">
                  <c:v>0.71856075816258214</c:v>
                </c:pt>
                <c:pt idx="62">
                  <c:v>0.71687710104299096</c:v>
                </c:pt>
                <c:pt idx="63">
                  <c:v>0.71538781672280105</c:v>
                </c:pt>
                <c:pt idx="64">
                  <c:v>0.71408075484243905</c:v>
                </c:pt>
                <c:pt idx="65">
                  <c:v>0.71294448711943814</c:v>
                </c:pt>
                <c:pt idx="66">
                  <c:v>0.71196826561433801</c:v>
                </c:pt>
                <c:pt idx="67">
                  <c:v>0.71114198327105993</c:v>
                </c:pt>
                <c:pt idx="68">
                  <c:v>0.71045613661334428</c:v>
                </c:pt>
                <c:pt idx="69">
                  <c:v>0.70990179048737101</c:v>
                </c:pt>
                <c:pt idx="70">
                  <c:v>0.70947054474779758</c:v>
                </c:pt>
                <c:pt idx="71">
                  <c:v>0.70915450279044578</c:v>
                </c:pt>
                <c:pt idx="72">
                  <c:v>0.70894624184001487</c:v>
                </c:pt>
                <c:pt idx="73">
                  <c:v>0.70883878490566055</c:v>
                </c:pt>
                <c:pt idx="74">
                  <c:v>0.70882557432127102</c:v>
                </c:pt>
                <c:pt idx="75">
                  <c:v>0.70890044679085118</c:v>
                </c:pt>
                <c:pt idx="76">
                  <c:v>0.70905760986275312</c:v>
                </c:pt>
                <c:pt idx="77">
                  <c:v>0.70929161975958643</c:v>
                </c:pt>
                <c:pt idx="78">
                  <c:v>0.70959736049360378</c:v>
                </c:pt>
                <c:pt idx="79">
                  <c:v>0.70997002420018585</c:v>
                </c:pt>
                <c:pt idx="80">
                  <c:v>0.71040509262480134</c:v>
                </c:pt>
                <c:pt idx="81">
                  <c:v>0.71089831970149164</c:v>
                </c:pt>
                <c:pt idx="82">
                  <c:v>0.7114457151635567</c:v>
                </c:pt>
                <c:pt idx="83">
                  <c:v>0.71204352912967417</c:v>
                </c:pt>
                <c:pt idx="84">
                  <c:v>0.71268823761120803</c:v>
                </c:pt>
                <c:pt idx="85">
                  <c:v>0.713376528888921</c:v>
                </c:pt>
                <c:pt idx="86">
                  <c:v>0.71410529070972528</c:v>
                </c:pt>
                <c:pt idx="87">
                  <c:v>0.71487159825644797</c:v>
                </c:pt>
                <c:pt idx="88">
                  <c:v>0.71567270284590234</c:v>
                </c:pt>
                <c:pt idx="89">
                  <c:v>0.71650602131277352</c:v>
                </c:pt>
                <c:pt idx="90">
                  <c:v>0.71736912603900571</c:v>
                </c:pt>
                <c:pt idx="91">
                  <c:v>0.71825973559047029</c:v>
                </c:pt>
                <c:pt idx="92">
                  <c:v>0.71917570592472269</c:v>
                </c:pt>
                <c:pt idx="93">
                  <c:v>0.72011502213561129</c:v>
                </c:pt>
                <c:pt idx="94">
                  <c:v>0.72107579070237193</c:v>
                </c:pt>
                <c:pt idx="95">
                  <c:v>0.72205623221264925</c:v>
                </c:pt>
                <c:pt idx="96">
                  <c:v>0.72305467453060601</c:v>
                </c:pt>
                <c:pt idx="97">
                  <c:v>0.72406954638293286</c:v>
                </c:pt>
                <c:pt idx="98">
                  <c:v>0.72509937133713609</c:v>
                </c:pt>
                <c:pt idx="99">
                  <c:v>0.72614276214798656</c:v>
                </c:pt>
                <c:pt idx="100">
                  <c:v>0.72719841544942876</c:v>
                </c:pt>
                <c:pt idx="101">
                  <c:v>0.72826510677060219</c:v>
                </c:pt>
                <c:pt idx="102">
                  <c:v>0.72934168585590842</c:v>
                </c:pt>
                <c:pt idx="103">
                  <c:v>0.73042707227027148</c:v>
                </c:pt>
                <c:pt idx="104">
                  <c:v>0.73152025127188258</c:v>
                </c:pt>
                <c:pt idx="105">
                  <c:v>0.73262026993580653</c:v>
                </c:pt>
                <c:pt idx="106">
                  <c:v>0.73372623351285104</c:v>
                </c:pt>
                <c:pt idx="107">
                  <c:v>0.73483730200905983</c:v>
                </c:pt>
                <c:pt idx="108">
                  <c:v>0.73595268697210658</c:v>
                </c:pt>
                <c:pt idx="109">
                  <c:v>0.73707164847171325</c:v>
                </c:pt>
                <c:pt idx="110">
                  <c:v>0.73819349226203068</c:v>
                </c:pt>
                <c:pt idx="111">
                  <c:v>0.73931756711466579</c:v>
                </c:pt>
                <c:pt idx="112">
                  <c:v>0.74044326231176061</c:v>
                </c:pt>
                <c:pt idx="113">
                  <c:v>0.74157000528918693</c:v>
                </c:pt>
                <c:pt idx="114">
                  <c:v>0.74269725942055465</c:v>
                </c:pt>
                <c:pt idx="115">
                  <c:v>0.74382452193331183</c:v>
                </c:pt>
                <c:pt idx="116">
                  <c:v>0.74495132194877256</c:v>
                </c:pt>
                <c:pt idx="117">
                  <c:v>0.74607721863842302</c:v>
                </c:pt>
                <c:pt idx="118">
                  <c:v>0.7472017994893364</c:v>
                </c:pt>
                <c:pt idx="119">
                  <c:v>0.74832467867198904</c:v>
                </c:pt>
                <c:pt idx="120">
                  <c:v>0.74944549550418693</c:v>
                </c:pt>
                <c:pt idx="121">
                  <c:v>0.75056391300521541</c:v>
                </c:pt>
                <c:pt idx="122">
                  <c:v>0.75167961653469462</c:v>
                </c:pt>
                <c:pt idx="123">
                  <c:v>0.75279231251097134</c:v>
                </c:pt>
                <c:pt idx="124">
                  <c:v>0.753901727204209</c:v>
                </c:pt>
                <c:pt idx="125">
                  <c:v>0.75500760559963587</c:v>
                </c:pt>
                <c:pt idx="126">
                  <c:v>0.75610971032670249</c:v>
                </c:pt>
                <c:pt idx="127">
                  <c:v>0.75720782065016667</c:v>
                </c:pt>
                <c:pt idx="128">
                  <c:v>0.75830173151937286</c:v>
                </c:pt>
                <c:pt idx="129">
                  <c:v>0.75939125267222429</c:v>
                </c:pt>
                <c:pt idx="130">
                  <c:v>0.76047620779057556</c:v>
                </c:pt>
                <c:pt idx="131">
                  <c:v>0.7615564337039632</c:v>
                </c:pt>
                <c:pt idx="132">
                  <c:v>0.76263177963879736</c:v>
                </c:pt>
                <c:pt idx="133">
                  <c:v>0.76370210651030879</c:v>
                </c:pt>
                <c:pt idx="134">
                  <c:v>0.76476728625471757</c:v>
                </c:pt>
                <c:pt idx="135">
                  <c:v>0.76582720119924275</c:v>
                </c:pt>
                <c:pt idx="136">
                  <c:v>0.76688174346772586</c:v>
                </c:pt>
                <c:pt idx="137">
                  <c:v>0.76793081441977074</c:v>
                </c:pt>
                <c:pt idx="138">
                  <c:v>0.76897432412143663</c:v>
                </c:pt>
                <c:pt idx="139">
                  <c:v>0.77001219084564343</c:v>
                </c:pt>
                <c:pt idx="140">
                  <c:v>0.7710443406005516</c:v>
                </c:pt>
                <c:pt idx="141">
                  <c:v>0.77207070668429678</c:v>
                </c:pt>
                <c:pt idx="142">
                  <c:v>0.77309122926455098</c:v>
                </c:pt>
                <c:pt idx="143">
                  <c:v>0.77410585498147411</c:v>
                </c:pt>
                <c:pt idx="144">
                  <c:v>0.7751145365727129</c:v>
                </c:pt>
                <c:pt idx="145">
                  <c:v>0.77611723251917863</c:v>
                </c:pt>
                <c:pt idx="146">
                  <c:v>0.77711390671041347</c:v>
                </c:pt>
                <c:pt idx="147">
                  <c:v>0.77810452812843101</c:v>
                </c:pt>
                <c:pt idx="148">
                  <c:v>0.77908907054897647</c:v>
                </c:pt>
                <c:pt idx="149">
                  <c:v>0.78006751225921778</c:v>
                </c:pt>
                <c:pt idx="150">
                  <c:v>0.78103983579094161</c:v>
                </c:pt>
                <c:pt idx="151">
                  <c:v>0.78200602766837568</c:v>
                </c:pt>
                <c:pt idx="152">
                  <c:v>0.78296607816981634</c:v>
                </c:pt>
                <c:pt idx="153">
                  <c:v>0.78391998110228744</c:v>
                </c:pt>
                <c:pt idx="154">
                  <c:v>0.78486773358850137</c:v>
                </c:pt>
                <c:pt idx="155">
                  <c:v>0.78580933586543411</c:v>
                </c:pt>
                <c:pt idx="156">
                  <c:v>0.78674479109387341</c:v>
                </c:pt>
                <c:pt idx="157">
                  <c:v>0.7876741051783247</c:v>
                </c:pt>
                <c:pt idx="158">
                  <c:v>0.78859728659670814</c:v>
                </c:pt>
                <c:pt idx="159">
                  <c:v>0.78951434623930172</c:v>
                </c:pt>
                <c:pt idx="160">
                  <c:v>0.79042529725642641</c:v>
                </c:pt>
                <c:pt idx="161">
                  <c:v>0.79133015491438874</c:v>
                </c:pt>
                <c:pt idx="162">
                  <c:v>0.79222893645923254</c:v>
                </c:pt>
                <c:pt idx="163">
                  <c:v>0.7931216609878734</c:v>
                </c:pt>
                <c:pt idx="164">
                  <c:v>0.79400834932621078</c:v>
                </c:pt>
                <c:pt idx="165">
                  <c:v>0.79488902391384253</c:v>
                </c:pt>
                <c:pt idx="166">
                  <c:v>0.79576370869502189</c:v>
                </c:pt>
                <c:pt idx="167">
                  <c:v>0.79663242901552045</c:v>
                </c:pt>
                <c:pt idx="168">
                  <c:v>0.7974952115250783</c:v>
                </c:pt>
                <c:pt idx="169">
                  <c:v>0.79835208408513969</c:v>
                </c:pt>
                <c:pt idx="170">
                  <c:v>0.79920307568159454</c:v>
                </c:pt>
                <c:pt idx="171">
                  <c:v>0.8000482163422511</c:v>
                </c:pt>
                <c:pt idx="172">
                  <c:v>0.80088753705879423</c:v>
                </c:pt>
                <c:pt idx="173">
                  <c:v>0.80172106971298351</c:v>
                </c:pt>
                <c:pt idx="174">
                  <c:v>0.80254884700687068</c:v>
                </c:pt>
                <c:pt idx="175">
                  <c:v>0.80337090239682007</c:v>
                </c:pt>
                <c:pt idx="176">
                  <c:v>0.804187270031131</c:v>
                </c:pt>
                <c:pt idx="177">
                  <c:v>0.80499798469107231</c:v>
                </c:pt>
                <c:pt idx="178">
                  <c:v>0.8058030817351477</c:v>
                </c:pt>
                <c:pt idx="179">
                  <c:v>0.80660259704642334</c:v>
                </c:pt>
                <c:pt idx="180">
                  <c:v>0.80739656698275397</c:v>
                </c:pt>
                <c:pt idx="181">
                  <c:v>0.80818502832975769</c:v>
                </c:pt>
                <c:pt idx="182">
                  <c:v>0.80896801825639419</c:v>
                </c:pt>
                <c:pt idx="183">
                  <c:v>0.80974557427300942</c:v>
                </c:pt>
                <c:pt idx="184">
                  <c:v>0.81051773419171957</c:v>
                </c:pt>
                <c:pt idx="185">
                  <c:v>0.81128453608900963</c:v>
                </c:pt>
                <c:pt idx="186">
                  <c:v>0.81204601827043432</c:v>
                </c:pt>
                <c:pt idx="187">
                  <c:v>0.81280221923730667</c:v>
                </c:pt>
                <c:pt idx="188">
                  <c:v>0.81355317765527801</c:v>
                </c:pt>
                <c:pt idx="189">
                  <c:v>0.81429893232470429</c:v>
                </c:pt>
                <c:pt idx="190">
                  <c:v>0.81503952215270992</c:v>
                </c:pt>
                <c:pt idx="191">
                  <c:v>0.81577498612685895</c:v>
                </c:pt>
                <c:pt idx="192">
                  <c:v>0.81650536329035184</c:v>
                </c:pt>
                <c:pt idx="193">
                  <c:v>0.81723069271866911</c:v>
                </c:pt>
                <c:pt idx="194">
                  <c:v>0.81795101349758281</c:v>
                </c:pt>
                <c:pt idx="195">
                  <c:v>0.81866636470247178</c:v>
                </c:pt>
                <c:pt idx="196">
                  <c:v>0.8193767853788666</c:v>
                </c:pt>
                <c:pt idx="197">
                  <c:v>0.82008231452416569</c:v>
                </c:pt>
                <c:pt idx="198">
                  <c:v>0.82078299107045838</c:v>
                </c:pt>
                <c:pt idx="199">
                  <c:v>0.82147885386840014</c:v>
                </c:pt>
                <c:pt idx="200">
                  <c:v>0.82216994167208435</c:v>
                </c:pt>
                <c:pt idx="201">
                  <c:v>0.82285629312485919</c:v>
                </c:pt>
                <c:pt idx="202">
                  <c:v>0.82353794674604108</c:v>
                </c:pt>
                <c:pt idx="203">
                  <c:v>0.82421494091847847</c:v>
                </c:pt>
                <c:pt idx="204">
                  <c:v>0.8248873138769206</c:v>
                </c:pt>
                <c:pt idx="205">
                  <c:v>0.82555510369715157</c:v>
                </c:pt>
                <c:pt idx="206">
                  <c:v>0.82621834828584806</c:v>
                </c:pt>
                <c:pt idx="207">
                  <c:v>0.82687708537112525</c:v>
                </c:pt>
                <c:pt idx="208">
                  <c:v>0.82753135249373255</c:v>
                </c:pt>
                <c:pt idx="209">
                  <c:v>0.82818118699886756</c:v>
                </c:pt>
                <c:pt idx="210">
                  <c:v>0.82882662602857538</c:v>
                </c:pt>
                <c:pt idx="211">
                  <c:v>0.82946770651470214</c:v>
                </c:pt>
                <c:pt idx="212">
                  <c:v>0.83010446517237446</c:v>
                </c:pt>
                <c:pt idx="213">
                  <c:v>0.83073693849397723</c:v>
                </c:pt>
                <c:pt idx="214">
                  <c:v>0.83136516274360328</c:v>
                </c:pt>
                <c:pt idx="215">
                  <c:v>0.83198917395195027</c:v>
                </c:pt>
                <c:pt idx="216">
                  <c:v>0.83260900791164094</c:v>
                </c:pt>
                <c:pt idx="217">
                  <c:v>0.83322470017294514</c:v>
                </c:pt>
                <c:pt idx="218">
                  <c:v>0.83383628603988214</c:v>
                </c:pt>
                <c:pt idx="219">
                  <c:v>0.83444380056668099</c:v>
                </c:pt>
                <c:pt idx="220">
                  <c:v>0.83504727855458372</c:v>
                </c:pt>
                <c:pt idx="221">
                  <c:v>0.8356467545489692</c:v>
                </c:pt>
                <c:pt idx="222">
                  <c:v>0.83624226283678271</c:v>
                </c:pt>
                <c:pt idx="223">
                  <c:v>0.83683383744425477</c:v>
                </c:pt>
                <c:pt idx="224">
                  <c:v>0.8374215121348908</c:v>
                </c:pt>
                <c:pt idx="225">
                  <c:v>0.83800532040772158</c:v>
                </c:pt>
                <c:pt idx="226">
                  <c:v>0.83858529549579541</c:v>
                </c:pt>
                <c:pt idx="227">
                  <c:v>0.83916147036490207</c:v>
                </c:pt>
                <c:pt idx="228">
                  <c:v>0.83973387771251407</c:v>
                </c:pt>
                <c:pt idx="229">
                  <c:v>0.84030254996693421</c:v>
                </c:pt>
                <c:pt idx="230">
                  <c:v>0.84086751928663617</c:v>
                </c:pt>
                <c:pt idx="231">
                  <c:v>0.84142881755978916</c:v>
                </c:pt>
                <c:pt idx="232">
                  <c:v>0.84198647640395574</c:v>
                </c:pt>
                <c:pt idx="233">
                  <c:v>0.84254052716595185</c:v>
                </c:pt>
                <c:pt idx="234">
                  <c:v>0.84309100092186051</c:v>
                </c:pt>
                <c:pt idx="235">
                  <c:v>0.84363792847719044</c:v>
                </c:pt>
                <c:pt idx="236">
                  <c:v>0.84418134036717107</c:v>
                </c:pt>
                <c:pt idx="237">
                  <c:v>0.84472126685717475</c:v>
                </c:pt>
                <c:pt idx="238">
                  <c:v>0.8452577379432612</c:v>
                </c:pt>
                <c:pt idx="239">
                  <c:v>0.84579078335283275</c:v>
                </c:pt>
                <c:pt idx="240">
                  <c:v>0.84632043254539779</c:v>
                </c:pt>
                <c:pt idx="241">
                  <c:v>0.84684671471343331</c:v>
                </c:pt>
                <c:pt idx="242">
                  <c:v>0.84736965878334092</c:v>
                </c:pt>
                <c:pt idx="243">
                  <c:v>0.84788929341649011</c:v>
                </c:pt>
                <c:pt idx="244">
                  <c:v>0.84840564701034404</c:v>
                </c:pt>
                <c:pt idx="245">
                  <c:v>0.84891874769966091</c:v>
                </c:pt>
                <c:pt idx="246">
                  <c:v>0.84942862335777014</c:v>
                </c:pt>
                <c:pt idx="247">
                  <c:v>0.84993530159790864</c:v>
                </c:pt>
                <c:pt idx="248">
                  <c:v>0.85043880977462594</c:v>
                </c:pt>
                <c:pt idx="249">
                  <c:v>0.85093917498524352</c:v>
                </c:pt>
                <c:pt idx="250">
                  <c:v>0.85143642407136888</c:v>
                </c:pt>
                <c:pt idx="251">
                  <c:v>0.85193058362045848</c:v>
                </c:pt>
                <c:pt idx="252">
                  <c:v>0.85242167996742735</c:v>
                </c:pt>
                <c:pt idx="253">
                  <c:v>0.8529097391963012</c:v>
                </c:pt>
                <c:pt idx="254">
                  <c:v>0.8533947871419072</c:v>
                </c:pt>
                <c:pt idx="255">
                  <c:v>0.85387684939160069</c:v>
                </c:pt>
                <c:pt idx="256">
                  <c:v>0.85435595128702535</c:v>
                </c:pt>
                <c:pt idx="257">
                  <c:v>0.85483211792590275</c:v>
                </c:pt>
                <c:pt idx="258">
                  <c:v>0.85530537416384944</c:v>
                </c:pt>
                <c:pt idx="259">
                  <c:v>0.8557757446162193</c:v>
                </c:pt>
                <c:pt idx="260">
                  <c:v>0.85624325365996734</c:v>
                </c:pt>
                <c:pt idx="261">
                  <c:v>0.85670792543553376</c:v>
                </c:pt>
                <c:pt idx="262">
                  <c:v>0.85716978384874698</c:v>
                </c:pt>
                <c:pt idx="263">
                  <c:v>0.85762885257274024</c:v>
                </c:pt>
                <c:pt idx="264">
                  <c:v>0.85808515504988359</c:v>
                </c:pt>
                <c:pt idx="265">
                  <c:v>0.85853871449372821</c:v>
                </c:pt>
                <c:pt idx="266">
                  <c:v>0.8589895538909591</c:v>
                </c:pt>
                <c:pt idx="267">
                  <c:v>0.85943769600335695</c:v>
                </c:pt>
                <c:pt idx="268">
                  <c:v>0.85988316336976889</c:v>
                </c:pt>
                <c:pt idx="269">
                  <c:v>0.86032597830808133</c:v>
                </c:pt>
                <c:pt idx="270">
                  <c:v>0.86076616291719965</c:v>
                </c:pt>
                <c:pt idx="271">
                  <c:v>0.86120373907902892</c:v>
                </c:pt>
                <c:pt idx="272">
                  <c:v>0.86163872846045675</c:v>
                </c:pt>
                <c:pt idx="273">
                  <c:v>0.86207115251533706</c:v>
                </c:pt>
                <c:pt idx="274">
                  <c:v>0.86250103248647092</c:v>
                </c:pt>
                <c:pt idx="275">
                  <c:v>0.86292838940758831</c:v>
                </c:pt>
                <c:pt idx="276">
                  <c:v>0.86335324410532432</c:v>
                </c:pt>
                <c:pt idx="277">
                  <c:v>0.86377561720119389</c:v>
                </c:pt>
                <c:pt idx="278">
                  <c:v>0.86419552911356023</c:v>
                </c:pt>
                <c:pt idx="279">
                  <c:v>0.86461300005959796</c:v>
                </c:pt>
                <c:pt idx="280">
                  <c:v>0.86502805005725092</c:v>
                </c:pt>
                <c:pt idx="281">
                  <c:v>0.86544069892718201</c:v>
                </c:pt>
                <c:pt idx="282">
                  <c:v>0.86585096629471547</c:v>
                </c:pt>
                <c:pt idx="283">
                  <c:v>0.86625887159177162</c:v>
                </c:pt>
                <c:pt idx="284">
                  <c:v>0.86666443405879146</c:v>
                </c:pt>
                <c:pt idx="285">
                  <c:v>0.86706767274665275</c:v>
                </c:pt>
                <c:pt idx="286">
                  <c:v>0.86746860651857549</c:v>
                </c:pt>
                <c:pt idx="287">
                  <c:v>0.86786725405201748</c:v>
                </c:pt>
                <c:pt idx="288">
                  <c:v>0.86826363384055827</c:v>
                </c:pt>
                <c:pt idx="289">
                  <c:v>0.86865776419577245</c:v>
                </c:pt>
                <c:pt idx="290">
                  <c:v>0.86904966324909061</c:v>
                </c:pt>
                <c:pt idx="291">
                  <c:v>0.86943934895364838</c:v>
                </c:pt>
                <c:pt idx="292">
                  <c:v>0.86982683908612313</c:v>
                </c:pt>
                <c:pt idx="293">
                  <c:v>0.87021215124855777</c:v>
                </c:pt>
                <c:pt idx="294">
                  <c:v>0.87059530287017151</c:v>
                </c:pt>
                <c:pt idx="295">
                  <c:v>0.87097631120915786</c:v>
                </c:pt>
                <c:pt idx="296">
                  <c:v>0.87135519335446743</c:v>
                </c:pt>
                <c:pt idx="297">
                  <c:v>0.87173196622757987</c:v>
                </c:pt>
                <c:pt idx="298">
                  <c:v>0.87210664658425818</c:v>
                </c:pt>
                <c:pt idx="299">
                  <c:v>0.87247925101629253</c:v>
                </c:pt>
                <c:pt idx="300">
                  <c:v>0.87284979595322731</c:v>
                </c:pt>
                <c:pt idx="301">
                  <c:v>0.87321829766407377</c:v>
                </c:pt>
                <c:pt idx="302">
                  <c:v>0.87358477225901077</c:v>
                </c:pt>
                <c:pt idx="303">
                  <c:v>0.87394923569106731</c:v>
                </c:pt>
                <c:pt idx="304">
                  <c:v>0.87431170375779221</c:v>
                </c:pt>
                <c:pt idx="305">
                  <c:v>0.87467219210290947</c:v>
                </c:pt>
                <c:pt idx="306">
                  <c:v>0.87503071621795692</c:v>
                </c:pt>
                <c:pt idx="307">
                  <c:v>0.87538729144391136</c:v>
                </c:pt>
                <c:pt idx="308">
                  <c:v>0.87574193297279801</c:v>
                </c:pt>
                <c:pt idx="309">
                  <c:v>0.87609465584928525</c:v>
                </c:pt>
                <c:pt idx="310">
                  <c:v>0.87644547497226377</c:v>
                </c:pt>
                <c:pt idx="311">
                  <c:v>0.87679440509641138</c:v>
                </c:pt>
                <c:pt idx="312">
                  <c:v>0.87714146083374178</c:v>
                </c:pt>
                <c:pt idx="313">
                  <c:v>0.87748665665513892</c:v>
                </c:pt>
                <c:pt idx="314">
                  <c:v>0.87783000689187685</c:v>
                </c:pt>
                <c:pt idx="315">
                  <c:v>0.8781715257371222</c:v>
                </c:pt>
                <c:pt idx="316">
                  <c:v>0.87851122724742436</c:v>
                </c:pt>
                <c:pt idx="317">
                  <c:v>0.87884912534418935</c:v>
                </c:pt>
                <c:pt idx="318">
                  <c:v>0.87918523381513791</c:v>
                </c:pt>
                <c:pt idx="319">
                  <c:v>0.87951956631575146</c:v>
                </c:pt>
                <c:pt idx="320">
                  <c:v>0.87985213637069926</c:v>
                </c:pt>
                <c:pt idx="321">
                  <c:v>0.88018295737525387</c:v>
                </c:pt>
                <c:pt idx="322">
                  <c:v>0.88051204259669102</c:v>
                </c:pt>
                <c:pt idx="323">
                  <c:v>0.88083940517567449</c:v>
                </c:pt>
                <c:pt idx="324">
                  <c:v>0.88116505812762602</c:v>
                </c:pt>
                <c:pt idx="325">
                  <c:v>0.88148901434408167</c:v>
                </c:pt>
                <c:pt idx="326">
                  <c:v>0.88181128659403385</c:v>
                </c:pt>
                <c:pt idx="327">
                  <c:v>0.88213188752525695</c:v>
                </c:pt>
                <c:pt idx="328">
                  <c:v>0.88245082966562183</c:v>
                </c:pt>
                <c:pt idx="329">
                  <c:v>0.8827681254243932</c:v>
                </c:pt>
                <c:pt idx="330">
                  <c:v>0.88308378709351498</c:v>
                </c:pt>
                <c:pt idx="331">
                  <c:v>0.88339782684888057</c:v>
                </c:pt>
                <c:pt idx="332">
                  <c:v>0.88371025675158976</c:v>
                </c:pt>
                <c:pt idx="333">
                  <c:v>0.88402108874919139</c:v>
                </c:pt>
                <c:pt idx="334">
                  <c:v>0.88433033467691269</c:v>
                </c:pt>
                <c:pt idx="335">
                  <c:v>0.88463800625887534</c:v>
                </c:pt>
                <c:pt idx="336">
                  <c:v>0.88494411510929682</c:v>
                </c:pt>
                <c:pt idx="337">
                  <c:v>0.88524867273368035</c:v>
                </c:pt>
                <c:pt idx="338">
                  <c:v>0.88555169052998939</c:v>
                </c:pt>
                <c:pt idx="339">
                  <c:v>0.88585317978981104</c:v>
                </c:pt>
                <c:pt idx="340">
                  <c:v>0.88615315169950437</c:v>
                </c:pt>
                <c:pt idx="341">
                  <c:v>0.88645161734133826</c:v>
                </c:pt>
                <c:pt idx="342">
                  <c:v>0.88674858769461407</c:v>
                </c:pt>
                <c:pt idx="343">
                  <c:v>0.88704407363677706</c:v>
                </c:pt>
                <c:pt idx="344">
                  <c:v>0.88733808594451524</c:v>
                </c:pt>
                <c:pt idx="345">
                  <c:v>0.88763063529484454</c:v>
                </c:pt>
                <c:pt idx="346">
                  <c:v>0.88792173226618298</c:v>
                </c:pt>
                <c:pt idx="347">
                  <c:v>0.88821138733941252</c:v>
                </c:pt>
                <c:pt idx="348">
                  <c:v>0.88849961089892771</c:v>
                </c:pt>
                <c:pt idx="349">
                  <c:v>0.88878641323367347</c:v>
                </c:pt>
                <c:pt idx="350">
                  <c:v>0.88907180453817081</c:v>
                </c:pt>
                <c:pt idx="351">
                  <c:v>0.88935579491353023</c:v>
                </c:pt>
                <c:pt idx="352">
                  <c:v>0.88963839436845427</c:v>
                </c:pt>
                <c:pt idx="353">
                  <c:v>0.88991961282022791</c:v>
                </c:pt>
                <c:pt idx="354">
                  <c:v>0.89019946009569806</c:v>
                </c:pt>
                <c:pt idx="355">
                  <c:v>0.89047794593224128</c:v>
                </c:pt>
                <c:pt idx="356">
                  <c:v>0.8907550799787215</c:v>
                </c:pt>
                <c:pt idx="357">
                  <c:v>0.89103087179643436</c:v>
                </c:pt>
                <c:pt idx="358">
                  <c:v>0.89130533086004404</c:v>
                </c:pt>
                <c:pt idx="359">
                  <c:v>0.89157846655850548</c:v>
                </c:pt>
                <c:pt idx="360">
                  <c:v>0.89185028819597922</c:v>
                </c:pt>
                <c:pt idx="361">
                  <c:v>0.89212080499273383</c:v>
                </c:pt>
                <c:pt idx="362">
                  <c:v>0.89239002608603779</c:v>
                </c:pt>
                <c:pt idx="363">
                  <c:v>0.89265796053104263</c:v>
                </c:pt>
                <c:pt idx="364">
                  <c:v>0.89292461730165429</c:v>
                </c:pt>
                <c:pt idx="365">
                  <c:v>0.89319000529139447</c:v>
                </c:pt>
                <c:pt idx="366">
                  <c:v>0.89345413331425227</c:v>
                </c:pt>
                <c:pt idx="367">
                  <c:v>0.89371701010552795</c:v>
                </c:pt>
                <c:pt idx="368">
                  <c:v>0.89397864432266216</c:v>
                </c:pt>
                <c:pt idx="369">
                  <c:v>0.89423904454606085</c:v>
                </c:pt>
                <c:pt idx="370">
                  <c:v>0.89449821927990647</c:v>
                </c:pt>
                <c:pt idx="371">
                  <c:v>0.8947561769529625</c:v>
                </c:pt>
                <c:pt idx="372">
                  <c:v>0.89501292591936632</c:v>
                </c:pt>
                <c:pt idx="373">
                  <c:v>0.89526847445941582</c:v>
                </c:pt>
                <c:pt idx="374">
                  <c:v>0.89552283078034345</c:v>
                </c:pt>
                <c:pt idx="375">
                  <c:v>0.89577600301708382</c:v>
                </c:pt>
                <c:pt idx="376">
                  <c:v>0.89602799923303134</c:v>
                </c:pt>
                <c:pt idx="377">
                  <c:v>0.89627882742078924</c:v>
                </c:pt>
                <c:pt idx="378">
                  <c:v>0.89652849550290969</c:v>
                </c:pt>
                <c:pt idx="379">
                  <c:v>0.89677701133262544</c:v>
                </c:pt>
                <c:pt idx="380">
                  <c:v>0.89702438269457363</c:v>
                </c:pt>
                <c:pt idx="381">
                  <c:v>0.89727061730550928</c:v>
                </c:pt>
                <c:pt idx="382">
                  <c:v>0.89751572281501335</c:v>
                </c:pt>
                <c:pt idx="383">
                  <c:v>0.89775970680618966</c:v>
                </c:pt>
                <c:pt idx="384">
                  <c:v>0.89800257679635576</c:v>
                </c:pt>
                <c:pt idx="385">
                  <c:v>0.89824434023772493</c:v>
                </c:pt>
                <c:pt idx="386">
                  <c:v>0.89848500451808</c:v>
                </c:pt>
                <c:pt idx="387">
                  <c:v>0.89872457696144048</c:v>
                </c:pt>
                <c:pt idx="388">
                  <c:v>0.89896306482872068</c:v>
                </c:pt>
                <c:pt idx="389">
                  <c:v>0.89920047531838077</c:v>
                </c:pt>
                <c:pt idx="390">
                  <c:v>0.89943681556707045</c:v>
                </c:pt>
                <c:pt idx="391">
                  <c:v>0.89967209265026515</c:v>
                </c:pt>
                <c:pt idx="392">
                  <c:v>0.89990631358289386</c:v>
                </c:pt>
                <c:pt idx="393">
                  <c:v>0.9001394853199618</c:v>
                </c:pt>
                <c:pt idx="394">
                  <c:v>0.90037161475716354</c:v>
                </c:pt>
                <c:pt idx="395">
                  <c:v>0.90060270873149051</c:v>
                </c:pt>
                <c:pt idx="396">
                  <c:v>0.90083277402183126</c:v>
                </c:pt>
                <c:pt idx="397">
                  <c:v>0.90106181734956425</c:v>
                </c:pt>
                <c:pt idx="398">
                  <c:v>0.90128984537914436</c:v>
                </c:pt>
                <c:pt idx="399">
                  <c:v>0.90151686471868253</c:v>
                </c:pt>
                <c:pt idx="400">
                  <c:v>0.90174288192051866</c:v>
                </c:pt>
                <c:pt idx="401">
                  <c:v>0.90196790348178746</c:v>
                </c:pt>
                <c:pt idx="402">
                  <c:v>0.90219193584497837</c:v>
                </c:pt>
                <c:pt idx="403">
                  <c:v>0.90241498539848974</c:v>
                </c:pt>
                <c:pt idx="404">
                  <c:v>0.90263705847717413</c:v>
                </c:pt>
                <c:pt idx="405">
                  <c:v>0.90285816136288055</c:v>
                </c:pt>
                <c:pt idx="406">
                  <c:v>0.90307830028498803</c:v>
                </c:pt>
                <c:pt idx="407">
                  <c:v>0.90329748142093413</c:v>
                </c:pt>
                <c:pt idx="408">
                  <c:v>0.90351571089673766</c:v>
                </c:pt>
                <c:pt idx="409">
                  <c:v>0.90373299478751445</c:v>
                </c:pt>
                <c:pt idx="410">
                  <c:v>0.90394933911798769</c:v>
                </c:pt>
                <c:pt idx="411">
                  <c:v>0.904164749862993</c:v>
                </c:pt>
                <c:pt idx="412">
                  <c:v>0.90437923294797706</c:v>
                </c:pt>
                <c:pt idx="413">
                  <c:v>0.90459279424949057</c:v>
                </c:pt>
                <c:pt idx="414">
                  <c:v>0.90480543959567572</c:v>
                </c:pt>
                <c:pt idx="415">
                  <c:v>0.90501717476674826</c:v>
                </c:pt>
                <c:pt idx="416">
                  <c:v>0.90522800549547389</c:v>
                </c:pt>
                <c:pt idx="417">
                  <c:v>0.90543793746763945</c:v>
                </c:pt>
                <c:pt idx="418">
                  <c:v>0.90564697632251823</c:v>
                </c:pt>
                <c:pt idx="419">
                  <c:v>0.90585512765333087</c:v>
                </c:pt>
                <c:pt idx="420">
                  <c:v>0.9060623970077003</c:v>
                </c:pt>
                <c:pt idx="421">
                  <c:v>0.90626878988810122</c:v>
                </c:pt>
                <c:pt idx="422">
                  <c:v>0.90647431175230608</c:v>
                </c:pt>
                <c:pt idx="423">
                  <c:v>0.90667896801382453</c:v>
                </c:pt>
                <c:pt idx="424">
                  <c:v>0.90688276404233781</c:v>
                </c:pt>
                <c:pt idx="425">
                  <c:v>0.90708570516412967</c:v>
                </c:pt>
                <c:pt idx="426">
                  <c:v>0.9072877966625108</c:v>
                </c:pt>
                <c:pt idx="427">
                  <c:v>0.9074890437782398</c:v>
                </c:pt>
                <c:pt idx="428">
                  <c:v>0.90768945170993853</c:v>
                </c:pt>
                <c:pt idx="429">
                  <c:v>0.90788902561450302</c:v>
                </c:pt>
                <c:pt idx="430">
                  <c:v>0.90808777060751011</c:v>
                </c:pt>
                <c:pt idx="431">
                  <c:v>0.90828569176361929</c:v>
                </c:pt>
                <c:pt idx="432">
                  <c:v>0.90848279411696964</c:v>
                </c:pt>
                <c:pt idx="433">
                  <c:v>0.90867908266157316</c:v>
                </c:pt>
                <c:pt idx="434">
                  <c:v>0.90887456235170305</c:v>
                </c:pt>
                <c:pt idx="435">
                  <c:v>0.90906923810227769</c:v>
                </c:pt>
                <c:pt idx="436">
                  <c:v>0.90926311478924116</c:v>
                </c:pt>
                <c:pt idx="437">
                  <c:v>0.90945619724993776</c:v>
                </c:pt>
                <c:pt idx="438">
                  <c:v>0.90964849028348482</c:v>
                </c:pt>
                <c:pt idx="439">
                  <c:v>0.90983999865113885</c:v>
                </c:pt>
                <c:pt idx="440">
                  <c:v>0.91003072707665944</c:v>
                </c:pt>
                <c:pt idx="441">
                  <c:v>0.91022068024666836</c:v>
                </c:pt>
                <c:pt idx="442">
                  <c:v>0.91040986281100489</c:v>
                </c:pt>
                <c:pt idx="443">
                  <c:v>0.9105982793830768</c:v>
                </c:pt>
                <c:pt idx="444">
                  <c:v>0.91078593454020829</c:v>
                </c:pt>
                <c:pt idx="445">
                  <c:v>0.91097283282398323</c:v>
                </c:pt>
                <c:pt idx="446">
                  <c:v>0.91115897874058482</c:v>
                </c:pt>
                <c:pt idx="447">
                  <c:v>0.91134437676113222</c:v>
                </c:pt>
                <c:pt idx="448">
                  <c:v>0.91152903132201268</c:v>
                </c:pt>
                <c:pt idx="449">
                  <c:v>0.91171294682520976</c:v>
                </c:pt>
                <c:pt idx="450">
                  <c:v>0.91189612763862948</c:v>
                </c:pt>
              </c:numCache>
            </c:numRef>
          </c:yVal>
          <c:smooth val="1"/>
          <c:extLst>
            <c:ext xmlns:c16="http://schemas.microsoft.com/office/drawing/2014/chart" uri="{C3380CC4-5D6E-409C-BE32-E72D297353CC}">
              <c16:uniqueId val="{00000002-79EA-47D4-98E4-A55112BACF43}"/>
            </c:ext>
          </c:extLst>
        </c:ser>
        <c:ser>
          <c:idx val="3"/>
          <c:order val="3"/>
          <c:tx>
            <c:strRef>
              <c:f>'QvsE Transfer Si(111)'!$AE$1</c:f>
              <c:strCache>
                <c:ptCount val="1"/>
                <c:pt idx="0">
                  <c:v>Q @ (2θ=60°)</c:v>
                </c:pt>
              </c:strCache>
            </c:strRef>
          </c:tx>
          <c:spPr>
            <a:ln>
              <a:solidFill>
                <a:srgbClr val="FFFF00"/>
              </a:solidFill>
            </a:ln>
          </c:spPr>
          <c:marker>
            <c:symbol val="none"/>
          </c:marker>
          <c:xVal>
            <c:numRef>
              <c:f>'QvsE Transfer Si(111)'!$F$2:$F$452</c:f>
              <c:numCache>
                <c:formatCode>0.000</c:formatCode>
                <c:ptCount val="451"/>
                <c:pt idx="0">
                  <c:v>34.281865373636144</c:v>
                </c:pt>
                <c:pt idx="1">
                  <c:v>29.878358429191692</c:v>
                </c:pt>
                <c:pt idx="2">
                  <c:v>26.228839614312808</c:v>
                </c:pt>
                <c:pt idx="3">
                  <c:v>23.170507348944781</c:v>
                </c:pt>
                <c:pt idx="4">
                  <c:v>20.582240873790035</c:v>
                </c:pt>
                <c:pt idx="5">
                  <c:v>18.372420929191698</c:v>
                </c:pt>
                <c:pt idx="6">
                  <c:v>16.470708911051108</c:v>
                </c:pt>
                <c:pt idx="7">
                  <c:v>14.822379606877648</c:v>
                </c:pt>
                <c:pt idx="8">
                  <c:v>13.384339643747468</c:v>
                </c:pt>
                <c:pt idx="9">
                  <c:v>12.122282040302812</c:v>
                </c:pt>
                <c:pt idx="10">
                  <c:v>11.0086209291917</c:v>
                </c:pt>
                <c:pt idx="11">
                  <c:v>10.020971225049687</c:v>
                </c:pt>
                <c:pt idx="12">
                  <c:v>9.1410148935264033</c:v>
                </c:pt>
                <c:pt idx="13">
                  <c:v>8.3536454189876199</c:v>
                </c:pt>
                <c:pt idx="14">
                  <c:v>7.6463151027945546</c:v>
                </c:pt>
                <c:pt idx="15">
                  <c:v>7.0085320403028124</c:v>
                </c:pt>
                <c:pt idx="16">
                  <c:v>6.4314687959971106</c:v>
                </c:pt>
                <c:pt idx="17">
                  <c:v>5.9076553041916995</c:v>
                </c:pt>
                <c:pt idx="18">
                  <c:v>5.4307358970521236</c:v>
                </c:pt>
                <c:pt idx="19">
                  <c:v>4.9952756004719774</c:v>
                </c:pt>
                <c:pt idx="20">
                  <c:v>4.5966046026610883</c:v>
                </c:pt>
                <c:pt idx="21">
                  <c:v>4.2306925341299717</c:v>
                </c:pt>
                <c:pt idx="22">
                  <c:v>3.8940462031142711</c:v>
                </c:pt>
                <c:pt idx="23">
                  <c:v>3.5836259153412846</c:v>
                </c:pt>
                <c:pt idx="24">
                  <c:v>3.2967766162396956</c:v>
                </c:pt>
                <c:pt idx="25">
                  <c:v>3.0311709291917004</c:v>
                </c:pt>
                <c:pt idx="26">
                  <c:v>2.7847617977223371</c:v>
                </c:pt>
                <c:pt idx="27">
                  <c:v>2.5557429246565531</c:v>
                </c:pt>
                <c:pt idx="28">
                  <c:v>2.3425155749461628</c:v>
                </c:pt>
                <c:pt idx="29">
                  <c:v>2.1436605986131876</c:v>
                </c:pt>
                <c:pt idx="30">
                  <c:v>1.9579147563521944</c:v>
                </c:pt>
                <c:pt idx="31">
                  <c:v>1.7841506078306426</c:v>
                </c:pt>
                <c:pt idx="32">
                  <c:v>1.6213593628720981</c:v>
                </c:pt>
                <c:pt idx="33">
                  <c:v>1.4686362069694785</c:v>
                </c:pt>
                <c:pt idx="34">
                  <c:v>1.325167701369959</c:v>
                </c:pt>
                <c:pt idx="35">
                  <c:v>1.1902209291917005</c:v>
                </c:pt>
                <c:pt idx="36">
                  <c:v>1.0631341164273795</c:v>
                </c:pt>
                <c:pt idx="37">
                  <c:v>0.94330850315619719</c:v>
                </c:pt>
                <c:pt idx="38">
                  <c:v>0.83020127807030519</c:v>
                </c:pt>
                <c:pt idx="39">
                  <c:v>0.72331942027537632</c:v>
                </c:pt>
                <c:pt idx="40">
                  <c:v>0.62221431762145274</c:v>
                </c:pt>
                <c:pt idx="41">
                  <c:v>0.52647705164068048</c:v>
                </c:pt>
                <c:pt idx="42">
                  <c:v>0.43573425636929342</c:v>
                </c:pt>
                <c:pt idx="43">
                  <c:v>0.34964447259241416</c:v>
                </c:pt>
                <c:pt idx="44">
                  <c:v>0.26789493091534311</c:v>
                </c:pt>
                <c:pt idx="45">
                  <c:v>0.1901987069694786</c:v>
                </c:pt>
                <c:pt idx="46">
                  <c:v>0.11629220035536658</c:v>
                </c:pt>
                <c:pt idx="47">
                  <c:v>4.5932895893053161E-2</c:v>
                </c:pt>
                <c:pt idx="48">
                  <c:v>-2.1102628379475963E-2</c:v>
                </c:pt>
                <c:pt idx="49">
                  <c:v>-8.5020477058299626E-2</c:v>
                </c:pt>
                <c:pt idx="50">
                  <c:v>-0.14601102347102124</c:v>
                </c:pt>
                <c:pt idx="51">
                  <c:v>-0.20425032884319361</c:v>
                </c:pt>
                <c:pt idx="52">
                  <c:v>-0.2599014143146483</c:v>
                </c:pt>
                <c:pt idx="53">
                  <c:v>-0.31311540298822993</c:v>
                </c:pt>
                <c:pt idx="54">
                  <c:v>-0.36403254696876997</c:v>
                </c:pt>
                <c:pt idx="55">
                  <c:v>-0.41278315244095709</c:v>
                </c:pt>
                <c:pt idx="56">
                  <c:v>-0.45948841419254838</c:v>
                </c:pt>
                <c:pt idx="57">
                  <c:v>-0.50426116957373157</c:v>
                </c:pt>
                <c:pt idx="58">
                  <c:v>-0.5472065806600579</c:v>
                </c:pt>
                <c:pt idx="59">
                  <c:v>-0.58842275232766061</c:v>
                </c:pt>
                <c:pt idx="60">
                  <c:v>-0.62800129303052543</c:v>
                </c:pt>
                <c:pt idx="61">
                  <c:v>-0.66602782427090323</c:v>
                </c:pt>
                <c:pt idx="62">
                  <c:v>-0.7025824440584294</c:v>
                </c:pt>
                <c:pt idx="63">
                  <c:v>-0.73774014904630403</c:v>
                </c:pt>
                <c:pt idx="64">
                  <c:v>-0.77157121950242225</c:v>
                </c:pt>
                <c:pt idx="65">
                  <c:v>-0.80414157080830262</c:v>
                </c:pt>
                <c:pt idx="66">
                  <c:v>-0.83551307477111303</c:v>
                </c:pt>
                <c:pt idx="67">
                  <c:v>-0.86574385367564322</c:v>
                </c:pt>
                <c:pt idx="68">
                  <c:v>-0.89488854968767484</c:v>
                </c:pt>
                <c:pt idx="69">
                  <c:v>-0.92299857194208879</c:v>
                </c:pt>
                <c:pt idx="70">
                  <c:v>-0.95012232340345792</c:v>
                </c:pt>
                <c:pt idx="71">
                  <c:v>-0.97630540936968657</c:v>
                </c:pt>
                <c:pt idx="72">
                  <c:v>-1.0015908292968734</c:v>
                </c:pt>
                <c:pt idx="73">
                  <c:v>-1.0260191534529297</c:v>
                </c:pt>
                <c:pt idx="74">
                  <c:v>-1.049628685755909</c:v>
                </c:pt>
                <c:pt idx="75">
                  <c:v>-1.0724556140181782</c:v>
                </c:pt>
                <c:pt idx="76">
                  <c:v>-1.0945341486974454</c:v>
                </c:pt>
                <c:pt idx="77">
                  <c:v>-1.115896651148566</c:v>
                </c:pt>
                <c:pt idx="78">
                  <c:v>-1.1365737522743666</c:v>
                </c:pt>
                <c:pt idx="79">
                  <c:v>-1.1565944623882014</c:v>
                </c:pt>
                <c:pt idx="80">
                  <c:v>-1.1759862730243678</c:v>
                </c:pt>
                <c:pt idx="81">
                  <c:v>-1.1947752513638568</c:v>
                </c:pt>
                <c:pt idx="82">
                  <c:v>-1.2129861278813161</c:v>
                </c:pt>
                <c:pt idx="83">
                  <c:v>-1.2306423777637363</c:v>
                </c:pt>
                <c:pt idx="84">
                  <c:v>-1.2477662966015872</c:v>
                </c:pt>
                <c:pt idx="85">
                  <c:v>-1.2643790708082991</c:v>
                </c:pt>
                <c:pt idx="86">
                  <c:v>-1.2805008431835565</c:v>
                </c:pt>
                <c:pt idx="87">
                  <c:v>-1.2961507739993796</c:v>
                </c:pt>
                <c:pt idx="88">
                  <c:v>-1.3113470979550614</c:v>
                </c:pt>
                <c:pt idx="89">
                  <c:v>-1.3261071773171751</c:v>
                </c:pt>
                <c:pt idx="90">
                  <c:v>-1.3404475515339227</c:v>
                </c:pt>
                <c:pt idx="91">
                  <c:v>-1.3543839835886482</c:v>
                </c:pt>
                <c:pt idx="92">
                  <c:v>-1.3679315033351573</c:v>
                </c:pt>
                <c:pt idx="93">
                  <c:v>-1.3811044480373802</c:v>
                </c:pt>
                <c:pt idx="94">
                  <c:v>-1.3939165003175997</c:v>
                </c:pt>
                <c:pt idx="95">
                  <c:v>-1.4063807237008612</c:v>
                </c:pt>
                <c:pt idx="96">
                  <c:v>-1.4185095959280134</c:v>
                </c:pt>
                <c:pt idx="97">
                  <c:v>-1.4303150401960543</c:v>
                </c:pt>
                <c:pt idx="98">
                  <c:v>-1.4418084544718595</c:v>
                </c:pt>
                <c:pt idx="99">
                  <c:v>-1.453000739013901</c:v>
                </c:pt>
                <c:pt idx="100">
                  <c:v>-1.4639023222260685</c:v>
                </c:pt>
                <c:pt idx="101">
                  <c:v>-1.4745231849581208</c:v>
                </c:pt>
                <c:pt idx="102">
                  <c:v>-1.4848728833585221</c:v>
                </c:pt>
                <c:pt idx="103">
                  <c:v>-1.4949605703773887</c:v>
                </c:pt>
                <c:pt idx="104">
                  <c:v>-1.5047950160099095</c:v>
                </c:pt>
                <c:pt idx="105">
                  <c:v>-1.5143846263638547</c:v>
                </c:pt>
                <c:pt idx="106">
                  <c:v>-1.5237374616285984</c:v>
                </c:pt>
                <c:pt idx="107">
                  <c:v>-1.5328612530173826</c:v>
                </c:pt>
                <c:pt idx="108">
                  <c:v>-1.5417634187493396</c:v>
                </c:pt>
                <c:pt idx="109">
                  <c:v>-1.5504510791329611</c:v>
                </c:pt>
                <c:pt idx="110">
                  <c:v>-1.5589310708082991</c:v>
                </c:pt>
                <c:pt idx="111">
                  <c:v>-1.5672099602010934</c:v>
                </c:pt>
                <c:pt idx="112">
                  <c:v>-1.57529405623827</c:v>
                </c:pt>
                <c:pt idx="113">
                  <c:v>-1.5831894223707992</c:v>
                </c:pt>
                <c:pt idx="114">
                  <c:v>-1.5909018879466923</c:v>
                </c:pt>
                <c:pt idx="115">
                  <c:v>-1.5984370589739796</c:v>
                </c:pt>
                <c:pt idx="116">
                  <c:v>-1.6058003283107758</c:v>
                </c:pt>
                <c:pt idx="117">
                  <c:v>-1.6129968853170227</c:v>
                </c:pt>
                <c:pt idx="118">
                  <c:v>-1.6200317250001699</c:v>
                </c:pt>
                <c:pt idx="119">
                  <c:v>-1.6269096566848864</c:v>
                </c:pt>
                <c:pt idx="120">
                  <c:v>-1.633635312234911</c:v>
                </c:pt>
                <c:pt idx="121">
                  <c:v>-1.6402131538532818</c:v>
                </c:pt>
                <c:pt idx="122">
                  <c:v>-1.6466474814854797</c:v>
                </c:pt>
                <c:pt idx="123">
                  <c:v>-1.6529424398484169</c:v>
                </c:pt>
                <c:pt idx="124">
                  <c:v>-1.659102025106731</c:v>
                </c:pt>
                <c:pt idx="125">
                  <c:v>-1.6651300912164624</c:v>
                </c:pt>
                <c:pt idx="126">
                  <c:v>-1.6710303559549216</c:v>
                </c:pt>
                <c:pt idx="127">
                  <c:v>-1.6768064066543615</c:v>
                </c:pt>
                <c:pt idx="128">
                  <c:v>-1.682461705655969</c:v>
                </c:pt>
                <c:pt idx="129">
                  <c:v>-1.6879995954996572</c:v>
                </c:pt>
                <c:pt idx="130">
                  <c:v>-1.693423303864185</c:v>
                </c:pt>
                <c:pt idx="131">
                  <c:v>-1.6987359482712379</c:v>
                </c:pt>
                <c:pt idx="132">
                  <c:v>-1.7039405405662704</c:v>
                </c:pt>
                <c:pt idx="133">
                  <c:v>-1.7090399911881384</c:v>
                </c:pt>
                <c:pt idx="134">
                  <c:v>-1.7140371132388204</c:v>
                </c:pt>
                <c:pt idx="135">
                  <c:v>-1.7189346263638547</c:v>
                </c:pt>
                <c:pt idx="136">
                  <c:v>-1.7237351604534901</c:v>
                </c:pt>
                <c:pt idx="137">
                  <c:v>-1.7284412591739502</c:v>
                </c:pt>
                <c:pt idx="138">
                  <c:v>-1.7330553833376683</c:v>
                </c:pt>
                <c:pt idx="139">
                  <c:v>-1.7375799141208308</c:v>
                </c:pt>
                <c:pt idx="140">
                  <c:v>-1.7420171561360829</c:v>
                </c:pt>
                <c:pt idx="141">
                  <c:v>-1.7463693403677996</c:v>
                </c:pt>
                <c:pt idx="142">
                  <c:v>-1.7506386269769063</c:v>
                </c:pt>
                <c:pt idx="143">
                  <c:v>-1.7548271079818292</c:v>
                </c:pt>
                <c:pt idx="144">
                  <c:v>-1.7589368098217877</c:v>
                </c:pt>
                <c:pt idx="145">
                  <c:v>-1.7629696958082992</c:v>
                </c:pt>
                <c:pt idx="146">
                  <c:v>-1.7669276684704265</c:v>
                </c:pt>
                <c:pt idx="147">
                  <c:v>-1.7708125717990018</c:v>
                </c:pt>
                <c:pt idx="148">
                  <c:v>-1.7746261933947722</c:v>
                </c:pt>
                <c:pt idx="149">
                  <c:v>-1.7783702665251344</c:v>
                </c:pt>
                <c:pt idx="150">
                  <c:v>-1.7820464720938822</c:v>
                </c:pt>
                <c:pt idx="151">
                  <c:v>-1.7856564405281425</c:v>
                </c:pt>
                <c:pt idx="152">
                  <c:v>-1.7892017535864555</c:v>
                </c:pt>
                <c:pt idx="153">
                  <c:v>-1.7926839460917459</c:v>
                </c:pt>
                <c:pt idx="154">
                  <c:v>-1.7961045075927256</c:v>
                </c:pt>
                <c:pt idx="155">
                  <c:v>-1.7994648839570881</c:v>
                </c:pt>
                <c:pt idx="156">
                  <c:v>-1.8027664788996778</c:v>
                </c:pt>
                <c:pt idx="157">
                  <c:v>-1.8060106554486453</c:v>
                </c:pt>
                <c:pt idx="158">
                  <c:v>-1.8091987373524536</c:v>
                </c:pt>
                <c:pt idx="159">
                  <c:v>-1.8123320104304421</c:v>
                </c:pt>
                <c:pt idx="160">
                  <c:v>-1.8154117238695238</c:v>
                </c:pt>
                <c:pt idx="161">
                  <c:v>-1.8184390914694561</c:v>
                </c:pt>
                <c:pt idx="162">
                  <c:v>-1.8214152928390055</c:v>
                </c:pt>
                <c:pt idx="163">
                  <c:v>-1.8243414745452011</c:v>
                </c:pt>
                <c:pt idx="164">
                  <c:v>-1.8272187512177744</c:v>
                </c:pt>
                <c:pt idx="165">
                  <c:v>-1.8300482066107684</c:v>
                </c:pt>
                <c:pt idx="166">
                  <c:v>-1.832830894623201</c:v>
                </c:pt>
                <c:pt idx="167">
                  <c:v>-1.8355678402805851</c:v>
                </c:pt>
                <c:pt idx="168">
                  <c:v>-1.8382600406790031</c:v>
                </c:pt>
                <c:pt idx="169">
                  <c:v>-1.8409084658933654</c:v>
                </c:pt>
                <c:pt idx="170">
                  <c:v>-1.8435140598513964</c:v>
                </c:pt>
                <c:pt idx="171">
                  <c:v>-1.8460777411748155</c:v>
                </c:pt>
                <c:pt idx="172">
                  <c:v>-1.8486004039891164</c:v>
                </c:pt>
                <c:pt idx="173">
                  <c:v>-1.8510829187032742</c:v>
                </c:pt>
                <c:pt idx="174">
                  <c:v>-1.853526132760652</c:v>
                </c:pt>
                <c:pt idx="175">
                  <c:v>-1.8559308713623159</c:v>
                </c:pt>
                <c:pt idx="176">
                  <c:v>-1.8582979381639091</c:v>
                </c:pt>
                <c:pt idx="177">
                  <c:v>-1.860628115947188</c:v>
                </c:pt>
                <c:pt idx="178">
                  <c:v>-1.8629221672672645</c:v>
                </c:pt>
                <c:pt idx="179">
                  <c:v>-1.8651808350765529</c:v>
                </c:pt>
                <c:pt idx="180">
                  <c:v>-1.8674048433263795</c:v>
                </c:pt>
                <c:pt idx="181">
                  <c:v>-1.8695948975471581</c:v>
                </c:pt>
                <c:pt idx="182">
                  <c:v>-1.8717516854080054</c:v>
                </c:pt>
                <c:pt idx="183">
                  <c:v>-1.8738758772566209</c:v>
                </c:pt>
                <c:pt idx="184">
                  <c:v>-1.8759681266402226</c:v>
                </c:pt>
                <c:pt idx="185">
                  <c:v>-1.8780290708082992</c:v>
                </c:pt>
                <c:pt idx="186">
                  <c:v>-1.8800593311978935</c:v>
                </c:pt>
                <c:pt idx="187">
                  <c:v>-1.8820595139021135</c:v>
                </c:pt>
                <c:pt idx="188">
                  <c:v>-1.8840302101225266</c:v>
                </c:pt>
                <c:pt idx="189">
                  <c:v>-1.8859719966060693</c:v>
                </c:pt>
                <c:pt idx="190">
                  <c:v>-1.8878854360670738</c:v>
                </c:pt>
                <c:pt idx="191">
                  <c:v>-1.8897710775949899</c:v>
                </c:pt>
                <c:pt idx="192">
                  <c:v>-1.8916294570483514</c:v>
                </c:pt>
                <c:pt idx="193">
                  <c:v>-1.8934610974355182</c:v>
                </c:pt>
                <c:pt idx="194">
                  <c:v>-1.895266509282693</c:v>
                </c:pt>
                <c:pt idx="195">
                  <c:v>-1.8970461909897052</c:v>
                </c:pt>
                <c:pt idx="196">
                  <c:v>-1.8988006291740143</c:v>
                </c:pt>
                <c:pt idx="197">
                  <c:v>-1.9005302990033863</c:v>
                </c:pt>
                <c:pt idx="198">
                  <c:v>-1.9022356645176601</c:v>
                </c:pt>
                <c:pt idx="199">
                  <c:v>-1.9039171789400138</c:v>
                </c:pt>
                <c:pt idx="200">
                  <c:v>-1.9055752849781207</c:v>
                </c:pt>
                <c:pt idx="201">
                  <c:v>-1.9072104151155695</c:v>
                </c:pt>
                <c:pt idx="202">
                  <c:v>-1.908822991893903</c:v>
                </c:pt>
                <c:pt idx="203">
                  <c:v>-1.9104134281856244</c:v>
                </c:pt>
                <c:pt idx="204">
                  <c:v>-1.9119821274584941</c:v>
                </c:pt>
                <c:pt idx="205">
                  <c:v>-1.9135294840314396</c:v>
                </c:pt>
                <c:pt idx="206">
                  <c:v>-1.9150558833223754</c:v>
                </c:pt>
                <c:pt idx="207">
                  <c:v>-1.9165617020882277</c:v>
                </c:pt>
                <c:pt idx="208">
                  <c:v>-1.9180473086574414</c:v>
                </c:pt>
                <c:pt idx="209">
                  <c:v>-1.919513063155238</c:v>
                </c:pt>
                <c:pt idx="210">
                  <c:v>-1.9209593177218793</c:v>
                </c:pt>
                <c:pt idx="211">
                  <c:v>-1.9223864167241893</c:v>
                </c:pt>
                <c:pt idx="212">
                  <c:v>-1.923794696960563</c:v>
                </c:pt>
                <c:pt idx="213">
                  <c:v>-1.9251844878596995</c:v>
                </c:pt>
                <c:pt idx="214">
                  <c:v>-1.9265561116732712</c:v>
                </c:pt>
                <c:pt idx="215">
                  <c:v>-1.9279098836627415</c:v>
                </c:pt>
                <c:pt idx="216">
                  <c:v>-1.9292461122805356</c:v>
                </c:pt>
                <c:pt idx="217">
                  <c:v>-1.9305650993457546</c:v>
                </c:pt>
                <c:pt idx="218">
                  <c:v>-1.9318671402146246</c:v>
                </c:pt>
                <c:pt idx="219">
                  <c:v>-1.9331525239458549</c:v>
                </c:pt>
                <c:pt idx="220">
                  <c:v>-1.9344215334610833</c:v>
                </c:pt>
                <c:pt idx="221">
                  <c:v>-1.9356744457005715</c:v>
                </c:pt>
                <c:pt idx="222">
                  <c:v>-1.9369115317743124</c:v>
                </c:pt>
                <c:pt idx="223">
                  <c:v>-1.9381330571087017</c:v>
                </c:pt>
                <c:pt idx="224">
                  <c:v>-1.9393392815889228</c:v>
                </c:pt>
                <c:pt idx="225">
                  <c:v>-1.9405304596971882</c:v>
                </c:pt>
                <c:pt idx="226">
                  <c:v>-1.9417068406469729</c:v>
                </c:pt>
                <c:pt idx="227">
                  <c:v>-1.942868668513374</c:v>
                </c:pt>
                <c:pt idx="228">
                  <c:v>-1.9440161823597226</c:v>
                </c:pt>
                <c:pt idx="229">
                  <c:v>-1.9451496163605702</c:v>
                </c:pt>
                <c:pt idx="230">
                  <c:v>-1.9462691999211688</c:v>
                </c:pt>
                <c:pt idx="231">
                  <c:v>-1.9473751577935592</c:v>
                </c:pt>
                <c:pt idx="232">
                  <c:v>-1.9484677101893741</c:v>
                </c:pt>
                <c:pt idx="233">
                  <c:v>-1.9495470728894646</c:v>
                </c:pt>
                <c:pt idx="234">
                  <c:v>-1.9506134573504517</c:v>
                </c:pt>
                <c:pt idx="235">
                  <c:v>-1.9516670708082993</c:v>
                </c:pt>
                <c:pt idx="236">
                  <c:v>-1.9527081163790045</c:v>
                </c:pt>
                <c:pt idx="237">
                  <c:v>-1.9537367931564977</c:v>
                </c:pt>
                <c:pt idx="238">
                  <c:v>-1.9547532963078385</c:v>
                </c:pt>
                <c:pt idx="239">
                  <c:v>-1.9557578171657919</c:v>
                </c:pt>
                <c:pt idx="240">
                  <c:v>-1.9567505433188721</c:v>
                </c:pt>
                <c:pt idx="241">
                  <c:v>-1.9577316586989242</c:v>
                </c:pt>
                <c:pt idx="242">
                  <c:v>-1.9587013436663288</c:v>
                </c:pt>
                <c:pt idx="243">
                  <c:v>-1.9596597750928975</c:v>
                </c:pt>
                <c:pt idx="244">
                  <c:v>-1.9606071264425324</c:v>
                </c:pt>
                <c:pt idx="245">
                  <c:v>-1.9615435678497184</c:v>
                </c:pt>
                <c:pt idx="246">
                  <c:v>-1.9624692661959173</c:v>
                </c:pt>
                <c:pt idx="247">
                  <c:v>-1.9633843851839174</c:v>
                </c:pt>
                <c:pt idx="248">
                  <c:v>-1.9642890854102153</c:v>
                </c:pt>
                <c:pt idx="249">
                  <c:v>-1.9651835244354792</c:v>
                </c:pt>
                <c:pt idx="250">
                  <c:v>-1.9660678568531542</c:v>
                </c:pt>
                <c:pt idx="251">
                  <c:v>-1.9669422343562659</c:v>
                </c:pt>
                <c:pt idx="252">
                  <c:v>-1.9678068058024769</c:v>
                </c:pt>
                <c:pt idx="253">
                  <c:v>-1.9686617172774452</c:v>
                </c:pt>
                <c:pt idx="254">
                  <c:v>-1.9695071121565384</c:v>
                </c:pt>
                <c:pt idx="255">
                  <c:v>-1.9703431311649513</c:v>
                </c:pt>
                <c:pt idx="256">
                  <c:v>-1.9711699124362718</c:v>
                </c:pt>
                <c:pt idx="257">
                  <c:v>-1.971987591569544</c:v>
                </c:pt>
                <c:pt idx="258">
                  <c:v>-1.97279630168487</c:v>
                </c:pt>
                <c:pt idx="259">
                  <c:v>-1.9735961734775935</c:v>
                </c:pt>
                <c:pt idx="260">
                  <c:v>-1.9743873352711083</c:v>
                </c:pt>
                <c:pt idx="261">
                  <c:v>-1.9751699130683278</c:v>
                </c:pt>
                <c:pt idx="262">
                  <c:v>-1.9759440306018576</c:v>
                </c:pt>
                <c:pt idx="263">
                  <c:v>-1.9767098093829063</c:v>
                </c:pt>
                <c:pt idx="264">
                  <c:v>-1.9774673687489723</c:v>
                </c:pt>
                <c:pt idx="265">
                  <c:v>-1.9782168259103392</c:v>
                </c:pt>
                <c:pt idx="266">
                  <c:v>-1.9789582959954162</c:v>
                </c:pt>
                <c:pt idx="267">
                  <c:v>-1.979691892094954</c:v>
                </c:pt>
                <c:pt idx="268">
                  <c:v>-1.9804177253051707</c:v>
                </c:pt>
                <c:pt idx="269">
                  <c:v>-1.981135904769814</c:v>
                </c:pt>
                <c:pt idx="270">
                  <c:v>-1.9818465377211947</c:v>
                </c:pt>
                <c:pt idx="271">
                  <c:v>-1.9825497295202159</c:v>
                </c:pt>
                <c:pt idx="272">
                  <c:v>-1.9832455836954284</c:v>
                </c:pt>
                <c:pt idx="273">
                  <c:v>-1.9839342019811381</c:v>
                </c:pt>
                <c:pt idx="274">
                  <c:v>-1.9846156843545923</c:v>
                </c:pt>
                <c:pt idx="275">
                  <c:v>-1.98529012907227</c:v>
                </c:pt>
                <c:pt idx="276">
                  <c:v>-1.9859576327053001</c:v>
                </c:pt>
                <c:pt idx="277">
                  <c:v>-1.9866182901740332</c:v>
                </c:pt>
                <c:pt idx="278">
                  <c:v>-1.9872721947817868</c:v>
                </c:pt>
                <c:pt idx="279">
                  <c:v>-1.9879194382477914</c:v>
                </c:pt>
                <c:pt idx="280">
                  <c:v>-1.9885601107393529</c:v>
                </c:pt>
                <c:pt idx="281">
                  <c:v>-1.9891943009032584</c:v>
                </c:pt>
                <c:pt idx="282">
                  <c:v>-1.9898220958964414</c:v>
                </c:pt>
                <c:pt idx="283">
                  <c:v>-1.9904435814159289</c:v>
                </c:pt>
                <c:pt idx="284">
                  <c:v>-1.991058841728087</c:v>
                </c:pt>
                <c:pt idx="285">
                  <c:v>-1.9916679596971876</c:v>
                </c:pt>
                <c:pt idx="286">
                  <c:v>-1.9922710168133095</c:v>
                </c:pt>
                <c:pt idx="287">
                  <c:v>-1.9928680932195963</c:v>
                </c:pt>
                <c:pt idx="288">
                  <c:v>-1.9934592677388827</c:v>
                </c:pt>
                <c:pt idx="289">
                  <c:v>-1.9940446178997113</c:v>
                </c:pt>
                <c:pt idx="290">
                  <c:v>-1.9946242199617519</c:v>
                </c:pt>
                <c:pt idx="291">
                  <c:v>-1.995198148940641</c:v>
                </c:pt>
                <c:pt idx="292">
                  <c:v>-1.9957664786322544</c:v>
                </c:pt>
                <c:pt idx="293">
                  <c:v>-1.9963292816364315</c:v>
                </c:pt>
                <c:pt idx="294">
                  <c:v>-1.996886629380161</c:v>
                </c:pt>
                <c:pt idx="295">
                  <c:v>-1.9974385921402444</c:v>
                </c:pt>
                <c:pt idx="296">
                  <c:v>-1.9979852390654507</c:v>
                </c:pt>
                <c:pt idx="297">
                  <c:v>-1.9985266381981737</c:v>
                </c:pt>
                <c:pt idx="298">
                  <c:v>-1.9990628564956079</c:v>
                </c:pt>
                <c:pt idx="299">
                  <c:v>-1.9995939598504504</c:v>
                </c:pt>
                <c:pt idx="300">
                  <c:v>-2.0001200131111458</c:v>
                </c:pt>
                <c:pt idx="301">
                  <c:v>-2.0006410801016812</c:v>
                </c:pt>
                <c:pt idx="302">
                  <c:v>-2.0011572236409472</c:v>
                </c:pt>
                <c:pt idx="303">
                  <c:v>-2.0016685055616708</c:v>
                </c:pt>
                <c:pt idx="304">
                  <c:v>-2.0021749867289365</c:v>
                </c:pt>
                <c:pt idx="305">
                  <c:v>-2.0026767270582986</c:v>
                </c:pt>
                <c:pt idx="306">
                  <c:v>-2.0031737855335052</c:v>
                </c:pt>
                <c:pt idx="307">
                  <c:v>-2.0036662202238307</c:v>
                </c:pt>
                <c:pt idx="308">
                  <c:v>-2.0041540883010378</c:v>
                </c:pt>
                <c:pt idx="309">
                  <c:v>-2.0046374460559742</c:v>
                </c:pt>
                <c:pt idx="310">
                  <c:v>-2.0051163489148074</c:v>
                </c:pt>
                <c:pt idx="311">
                  <c:v>-2.005590851454917</c:v>
                </c:pt>
                <c:pt idx="312">
                  <c:v>-2.0060610074204432</c:v>
                </c:pt>
                <c:pt idx="313">
                  <c:v>-2.0065268697375074</c:v>
                </c:pt>
                <c:pt idx="314">
                  <c:v>-2.0069884905291069</c:v>
                </c:pt>
                <c:pt idx="315">
                  <c:v>-2.0074459211296944</c:v>
                </c:pt>
                <c:pt idx="316">
                  <c:v>-2.0078992120994514</c:v>
                </c:pt>
                <c:pt idx="317">
                  <c:v>-2.0083484132382594</c:v>
                </c:pt>
                <c:pt idx="318">
                  <c:v>-2.0087935735993776</c:v>
                </c:pt>
                <c:pt idx="319">
                  <c:v>-2.0092347415028375</c:v>
                </c:pt>
                <c:pt idx="320">
                  <c:v>-2.0096719645485521</c:v>
                </c:pt>
                <c:pt idx="321">
                  <c:v>-2.01010528962916</c:v>
                </c:pt>
                <c:pt idx="322">
                  <c:v>-2.0105347629425956</c:v>
                </c:pt>
                <c:pt idx="323">
                  <c:v>-2.0109604300044048</c:v>
                </c:pt>
                <c:pt idx="324">
                  <c:v>-2.0113823356598051</c:v>
                </c:pt>
                <c:pt idx="325">
                  <c:v>-2.0118005240954955</c:v>
                </c:pt>
                <c:pt idx="326">
                  <c:v>-2.0122150388512288</c:v>
                </c:pt>
                <c:pt idx="327">
                  <c:v>-2.0126259228311429</c:v>
                </c:pt>
                <c:pt idx="328">
                  <c:v>-2.0130332183148645</c:v>
                </c:pt>
                <c:pt idx="329">
                  <c:v>-2.0134369669683849</c:v>
                </c:pt>
                <c:pt idx="330">
                  <c:v>-2.0138372098547173</c:v>
                </c:pt>
                <c:pt idx="331">
                  <c:v>-2.0142339874443369</c:v>
                </c:pt>
                <c:pt idx="332">
                  <c:v>-2.0146273396254135</c:v>
                </c:pt>
                <c:pt idx="333">
                  <c:v>-2.0150173057138341</c:v>
                </c:pt>
                <c:pt idx="334">
                  <c:v>-2.0154039244630302</c:v>
                </c:pt>
                <c:pt idx="335">
                  <c:v>-2.0157872340736045</c:v>
                </c:pt>
                <c:pt idx="336">
                  <c:v>-2.0161672722027677</c:v>
                </c:pt>
                <c:pt idx="337">
                  <c:v>-2.0165440759735875</c:v>
                </c:pt>
                <c:pt idx="338">
                  <c:v>-2.0169176819840562</c:v>
                </c:pt>
                <c:pt idx="339">
                  <c:v>-2.0172881263159752</c:v>
                </c:pt>
                <c:pt idx="340">
                  <c:v>-2.0176554445436685</c:v>
                </c:pt>
                <c:pt idx="341">
                  <c:v>-2.0180196717425241</c:v>
                </c:pt>
                <c:pt idx="342">
                  <c:v>-2.0183808424973662</c:v>
                </c:pt>
                <c:pt idx="343">
                  <c:v>-2.0187389909106672</c:v>
                </c:pt>
                <c:pt idx="344">
                  <c:v>-2.0190941506105968</c:v>
                </c:pt>
                <c:pt idx="345">
                  <c:v>-2.0194463547589159</c:v>
                </c:pt>
                <c:pt idx="346">
                  <c:v>-2.0197956360587188</c:v>
                </c:pt>
                <c:pt idx="347">
                  <c:v>-2.020142026762024</c:v>
                </c:pt>
                <c:pt idx="348">
                  <c:v>-2.0204855586772208</c:v>
                </c:pt>
                <c:pt idx="349">
                  <c:v>-2.02082626317637</c:v>
                </c:pt>
                <c:pt idx="350">
                  <c:v>-2.0211641712023689</c:v>
                </c:pt>
                <c:pt idx="351">
                  <c:v>-2.0214993132759744</c:v>
                </c:pt>
                <c:pt idx="352">
                  <c:v>-2.021831719502698</c:v>
                </c:pt>
                <c:pt idx="353">
                  <c:v>-2.022161419579565</c:v>
                </c:pt>
                <c:pt idx="354">
                  <c:v>-2.0224884428017473</c:v>
                </c:pt>
                <c:pt idx="355">
                  <c:v>-2.022812818069073</c:v>
                </c:pt>
                <c:pt idx="356">
                  <c:v>-2.0231345738924085</c:v>
                </c:pt>
                <c:pt idx="357">
                  <c:v>-2.0234537383999278</c:v>
                </c:pt>
                <c:pt idx="358">
                  <c:v>-2.0237703393432551</c:v>
                </c:pt>
                <c:pt idx="359">
                  <c:v>-2.0240844041035029</c:v>
                </c:pt>
                <c:pt idx="360">
                  <c:v>-2.0243959596971877</c:v>
                </c:pt>
                <c:pt idx="361">
                  <c:v>-2.0247050327820424</c:v>
                </c:pt>
                <c:pt idx="362">
                  <c:v>-2.0250116496627197</c:v>
                </c:pt>
                <c:pt idx="363">
                  <c:v>-2.0253158362963863</c:v>
                </c:pt>
                <c:pt idx="364">
                  <c:v>-2.0256176182982211</c:v>
                </c:pt>
                <c:pt idx="365">
                  <c:v>-2.0259170209468027</c:v>
                </c:pt>
                <c:pt idx="366">
                  <c:v>-2.0262140691894062</c:v>
                </c:pt>
                <c:pt idx="367">
                  <c:v>-2.0265087876472005</c:v>
                </c:pt>
                <c:pt idx="368">
                  <c:v>-2.0268012006203495</c:v>
                </c:pt>
                <c:pt idx="369">
                  <c:v>-2.0270913320930206</c:v>
                </c:pt>
                <c:pt idx="370">
                  <c:v>-2.0273792057383035</c:v>
                </c:pt>
                <c:pt idx="371">
                  <c:v>-2.0276648449230397</c:v>
                </c:pt>
                <c:pt idx="372">
                  <c:v>-2.0279482727125644</c:v>
                </c:pt>
                <c:pt idx="373">
                  <c:v>-2.0282295118753617</c:v>
                </c:pt>
                <c:pt idx="374">
                  <c:v>-2.0285085848876396</c:v>
                </c:pt>
                <c:pt idx="375">
                  <c:v>-2.0287855139378186</c:v>
                </c:pt>
                <c:pt idx="376">
                  <c:v>-2.0290603209309426</c:v>
                </c:pt>
                <c:pt idx="377">
                  <c:v>-2.029333027493013</c:v>
                </c:pt>
                <c:pt idx="378">
                  <c:v>-2.0296036549752401</c:v>
                </c:pt>
                <c:pt idx="379">
                  <c:v>-2.029872224458225</c:v>
                </c:pt>
                <c:pt idx="380">
                  <c:v>-2.0301387567560631</c:v>
                </c:pt>
                <c:pt idx="381">
                  <c:v>-2.0304032724203789</c:v>
                </c:pt>
                <c:pt idx="382">
                  <c:v>-2.0306657917442856</c:v>
                </c:pt>
                <c:pt idx="383">
                  <c:v>-2.0309263347662792</c:v>
                </c:pt>
                <c:pt idx="384">
                  <c:v>-2.031184921274062</c:v>
                </c:pt>
                <c:pt idx="385">
                  <c:v>-2.0314415708082985</c:v>
                </c:pt>
                <c:pt idx="386">
                  <c:v>-2.0316963026663091</c:v>
                </c:pt>
                <c:pt idx="387">
                  <c:v>-2.0319491359056969</c:v>
                </c:pt>
                <c:pt idx="388">
                  <c:v>-2.0322000893479113</c:v>
                </c:pt>
                <c:pt idx="389">
                  <c:v>-2.032449181581752</c:v>
                </c:pt>
                <c:pt idx="390">
                  <c:v>-2.0326964309668107</c:v>
                </c:pt>
                <c:pt idx="391">
                  <c:v>-2.0329418556368553</c:v>
                </c:pt>
                <c:pt idx="392">
                  <c:v>-2.0331854735031532</c:v>
                </c:pt>
                <c:pt idx="393">
                  <c:v>-2.0334273022577412</c:v>
                </c:pt>
                <c:pt idx="394">
                  <c:v>-2.0336673593766355</c:v>
                </c:pt>
                <c:pt idx="395">
                  <c:v>-2.0339056621229923</c:v>
                </c:pt>
                <c:pt idx="396">
                  <c:v>-2.0341422275502072</c:v>
                </c:pt>
                <c:pt idx="397">
                  <c:v>-2.034377072504971</c:v>
                </c:pt>
                <c:pt idx="398">
                  <c:v>-2.0346102136302648</c:v>
                </c:pt>
                <c:pt idx="399">
                  <c:v>-2.0348416673683114</c:v>
                </c:pt>
                <c:pt idx="400">
                  <c:v>-2.0350714499634734</c:v>
                </c:pt>
                <c:pt idx="401">
                  <c:v>-2.035299577465103</c:v>
                </c:pt>
                <c:pt idx="402">
                  <c:v>-2.0355260657303464</c:v>
                </c:pt>
                <c:pt idx="403">
                  <c:v>-2.035750930426897</c:v>
                </c:pt>
                <c:pt idx="404">
                  <c:v>-2.0359741870357069</c:v>
                </c:pt>
                <c:pt idx="405">
                  <c:v>-2.03619585085365</c:v>
                </c:pt>
                <c:pt idx="406">
                  <c:v>-2.0364159369961445</c:v>
                </c:pt>
                <c:pt idx="407">
                  <c:v>-2.0366344603997275</c:v>
                </c:pt>
                <c:pt idx="408">
                  <c:v>-2.0368514358245897</c:v>
                </c:pt>
                <c:pt idx="409">
                  <c:v>-2.0370668778570704</c:v>
                </c:pt>
                <c:pt idx="410">
                  <c:v>-2.0372808009121046</c:v>
                </c:pt>
                <c:pt idx="411">
                  <c:v>-2.0374932192356385</c:v>
                </c:pt>
                <c:pt idx="412">
                  <c:v>-2.0377041469069992</c:v>
                </c:pt>
                <c:pt idx="413">
                  <c:v>-2.0379135978412268</c:v>
                </c:pt>
                <c:pt idx="414">
                  <c:v>-2.0381215857913726</c:v>
                </c:pt>
                <c:pt idx="415">
                  <c:v>-2.0383281243507536</c:v>
                </c:pt>
                <c:pt idx="416">
                  <c:v>-2.0385332269551752</c:v>
                </c:pt>
                <c:pt idx="417">
                  <c:v>-2.038736906885116</c:v>
                </c:pt>
                <c:pt idx="418">
                  <c:v>-2.0389391772678773</c:v>
                </c:pt>
                <c:pt idx="419">
                  <c:v>-2.0391400510796993</c:v>
                </c:pt>
                <c:pt idx="420">
                  <c:v>-2.0393395411478412</c:v>
                </c:pt>
                <c:pt idx="421">
                  <c:v>-2.0395376601526296</c:v>
                </c:pt>
                <c:pt idx="422">
                  <c:v>-2.0397344206294736</c:v>
                </c:pt>
                <c:pt idx="423">
                  <c:v>-2.039929834970847</c:v>
                </c:pt>
                <c:pt idx="424">
                  <c:v>-2.0401239154282411</c:v>
                </c:pt>
                <c:pt idx="425">
                  <c:v>-2.0403166741140835</c:v>
                </c:pt>
                <c:pt idx="426">
                  <c:v>-2.0405081230036286</c:v>
                </c:pt>
                <c:pt idx="427">
                  <c:v>-2.0406982739368176</c:v>
                </c:pt>
                <c:pt idx="428">
                  <c:v>-2.0408871386201088</c:v>
                </c:pt>
                <c:pt idx="429">
                  <c:v>-2.0410747286282804</c:v>
                </c:pt>
                <c:pt idx="430">
                  <c:v>-2.0412610554062027</c:v>
                </c:pt>
                <c:pt idx="431">
                  <c:v>-2.0414461302705842</c:v>
                </c:pt>
                <c:pt idx="432">
                  <c:v>-2.0416299644116895</c:v>
                </c:pt>
                <c:pt idx="433">
                  <c:v>-2.041812568895033</c:v>
                </c:pt>
                <c:pt idx="434">
                  <c:v>-2.0419939546630412</c:v>
                </c:pt>
                <c:pt idx="435">
                  <c:v>-2.0421741325366933</c:v>
                </c:pt>
                <c:pt idx="436">
                  <c:v>-2.0423531132171364</c:v>
                </c:pt>
                <c:pt idx="437">
                  <c:v>-2.0425309072872708</c:v>
                </c:pt>
                <c:pt idx="438">
                  <c:v>-2.0427075252133196</c:v>
                </c:pt>
                <c:pt idx="439">
                  <c:v>-2.0428829773463644</c:v>
                </c:pt>
                <c:pt idx="440">
                  <c:v>-2.0430572739238642</c:v>
                </c:pt>
                <c:pt idx="441">
                  <c:v>-2.0432304250711484</c:v>
                </c:pt>
                <c:pt idx="442">
                  <c:v>-2.0434024408028879</c:v>
                </c:pt>
                <c:pt idx="443">
                  <c:v>-2.0435733310245414</c:v>
                </c:pt>
                <c:pt idx="444">
                  <c:v>-2.043743105533784</c:v>
                </c:pt>
                <c:pt idx="445">
                  <c:v>-2.0439117740219093</c:v>
                </c:pt>
                <c:pt idx="446">
                  <c:v>-2.0440793460752134</c:v>
                </c:pt>
                <c:pt idx="447">
                  <c:v>-2.0442458311763576</c:v>
                </c:pt>
                <c:pt idx="448">
                  <c:v>-2.0444112387057092</c:v>
                </c:pt>
                <c:pt idx="449">
                  <c:v>-2.0445755779426622</c:v>
                </c:pt>
                <c:pt idx="450">
                  <c:v>-2.0447388580669412</c:v>
                </c:pt>
              </c:numCache>
            </c:numRef>
          </c:xVal>
          <c:yVal>
            <c:numRef>
              <c:f>'QvsE Transfer Si(111)'!$AE$2:$AE$452</c:f>
              <c:numCache>
                <c:formatCode>0.000</c:formatCode>
                <c:ptCount val="451"/>
                <c:pt idx="0">
                  <c:v>3.7883870345892503</c:v>
                </c:pt>
                <c:pt idx="1">
                  <c:v>3.5340633076727639</c:v>
                </c:pt>
                <c:pt idx="2">
                  <c:v>3.3106280059655711</c:v>
                </c:pt>
                <c:pt idx="3">
                  <c:v>3.1129459970287572</c:v>
                </c:pt>
                <c:pt idx="4">
                  <c:v>2.9369626657503853</c:v>
                </c:pt>
                <c:pt idx="5">
                  <c:v>2.7794337395318718</c:v>
                </c:pt>
                <c:pt idx="6">
                  <c:v>2.6377323072857242</c:v>
                </c:pt>
                <c:pt idx="7">
                  <c:v>2.5097084709397439</c:v>
                </c:pt>
                <c:pt idx="8">
                  <c:v>2.3935856112090743</c:v>
                </c:pt>
                <c:pt idx="9">
                  <c:v>2.287882588808773</c:v>
                </c:pt>
                <c:pt idx="10">
                  <c:v>2.191354619497607</c:v>
                </c:pt>
                <c:pt idx="11">
                  <c:v>2.1029477956734315</c:v>
                </c:pt>
                <c:pt idx="12">
                  <c:v>2.0217637167886355</c:v>
                </c:pt>
                <c:pt idx="13">
                  <c:v>1.94703170161419</c:v>
                </c:pt>
                <c:pt idx="14">
                  <c:v>1.8780867524523928</c:v>
                </c:pt>
                <c:pt idx="15">
                  <c:v>1.8143519293446391</c:v>
                </c:pt>
                <c:pt idx="16">
                  <c:v>1.7553241386016969</c:v>
                </c:pt>
                <c:pt idx="17">
                  <c:v>1.7005625888708706</c:v>
                </c:pt>
                <c:pt idx="18">
                  <c:v>1.6496793489611454</c:v>
                </c:pt>
                <c:pt idx="19">
                  <c:v>1.6023315747392719</c:v>
                </c:pt>
                <c:pt idx="20">
                  <c:v>1.5582150712774401</c:v>
                </c:pt>
                <c:pt idx="21">
                  <c:v>1.5170589305840578</c:v>
                </c:pt>
                <c:pt idx="22">
                  <c:v>1.4786210413640668</c:v>
                </c:pt>
                <c:pt idx="23">
                  <c:v>1.4426843100810947</c:v>
                </c:pt>
                <c:pt idx="24">
                  <c:v>1.4090534655385667</c:v>
                </c:pt>
                <c:pt idx="25">
                  <c:v>1.3775523447313982</c:v>
                </c:pt>
                <c:pt idx="26">
                  <c:v>1.3480215776518463</c:v>
                </c:pt>
                <c:pt idx="27">
                  <c:v>1.3203166043967816</c:v>
                </c:pt>
                <c:pt idx="28">
                  <c:v>1.2943059703118485</c:v>
                </c:pt>
                <c:pt idx="29">
                  <c:v>1.2698698547652876</c:v>
                </c:pt>
                <c:pt idx="30">
                  <c:v>1.2468987970330403</c:v>
                </c:pt>
                <c:pt idx="31">
                  <c:v>1.225292589125045</c:v>
                </c:pt>
                <c:pt idx="32">
                  <c:v>1.2049593105180239</c:v>
                </c:pt>
                <c:pt idx="33">
                  <c:v>1.1858144839350635</c:v>
                </c:pt>
                <c:pt idx="34">
                  <c:v>1.1677803347227176</c:v>
                </c:pt>
                <c:pt idx="35">
                  <c:v>1.1507851391748611</c:v>
                </c:pt>
                <c:pt idx="36">
                  <c:v>1.1347626494588055</c:v>
                </c:pt>
                <c:pt idx="37">
                  <c:v>1.1196515847076722</c:v>
                </c:pt>
                <c:pt idx="38">
                  <c:v>1.1053951794284176</c:v>
                </c:pt>
                <c:pt idx="39">
                  <c:v>1.0919407816968425</c:v>
                </c:pt>
                <c:pt idx="40">
                  <c:v>1.0792394947169937</c:v>
                </c:pt>
                <c:pt idx="41">
                  <c:v>1.0672458562509053</c:v>
                </c:pt>
                <c:pt idx="42">
                  <c:v>1.0559175512065693</c:v>
                </c:pt>
                <c:pt idx="43">
                  <c:v>1.0452151533324452</c:v>
                </c:pt>
                <c:pt idx="44">
                  <c:v>1.0351018925261692</c:v>
                </c:pt>
                <c:pt idx="45">
                  <c:v>1.0255434447401079</c:v>
                </c:pt>
                <c:pt idx="46">
                  <c:v>1.0165077418707575</c:v>
                </c:pt>
                <c:pt idx="47">
                  <c:v>1.0079647993640186</c:v>
                </c:pt>
                <c:pt idx="48">
                  <c:v>0.99988655956346184</c:v>
                </c:pt>
                <c:pt idx="49">
                  <c:v>0.99224674908158128</c:v>
                </c:pt>
                <c:pt idx="50">
                  <c:v>0.98502074869122735</c:v>
                </c:pt>
                <c:pt idx="51">
                  <c:v>0.97818547442128778</c:v>
                </c:pt>
                <c:pt idx="52">
                  <c:v>0.97171926870181458</c:v>
                </c:pt>
                <c:pt idx="53">
                  <c:v>0.96560180054296585</c:v>
                </c:pt>
                <c:pt idx="54">
                  <c:v>0.95981397385256872</c:v>
                </c:pt>
                <c:pt idx="55">
                  <c:v>0.95433784310152259</c:v>
                </c:pt>
                <c:pt idx="56">
                  <c:v>0.94915653563695535</c:v>
                </c:pt>
                <c:pt idx="57">
                  <c:v>0.94425418002193762</c:v>
                </c:pt>
                <c:pt idx="58">
                  <c:v>0.93961583984938346</c:v>
                </c:pt>
                <c:pt idx="59">
                  <c:v>0.93522745253781681</c:v>
                </c:pt>
                <c:pt idx="60">
                  <c:v>0.93107577266927155</c:v>
                </c:pt>
                <c:pt idx="61">
                  <c:v>0.9271483194756972</c:v>
                </c:pt>
                <c:pt idx="62">
                  <c:v>0.92343332812072443</c:v>
                </c:pt>
                <c:pt idx="63">
                  <c:v>0.91991970445930549</c:v>
                </c:pt>
                <c:pt idx="64">
                  <c:v>0.91659698298917436</c:v>
                </c:pt>
                <c:pt idx="65">
                  <c:v>0.91345528773588669</c:v>
                </c:pt>
                <c:pt idx="66">
                  <c:v>0.91048529583780458</c:v>
                </c:pt>
                <c:pt idx="67">
                  <c:v>0.90767820361925622</c:v>
                </c:pt>
                <c:pt idx="68">
                  <c:v>0.9050256949595451</c:v>
                </c:pt>
                <c:pt idx="69">
                  <c:v>0.9025199117828171</c:v>
                </c:pt>
                <c:pt idx="70">
                  <c:v>0.90015342650928676</c:v>
                </c:pt>
                <c:pt idx="71">
                  <c:v>0.89791921632219507</c:v>
                </c:pt>
                <c:pt idx="72">
                  <c:v>0.89581063911731562</c:v>
                </c:pt>
                <c:pt idx="73">
                  <c:v>0.89382141101302159</c:v>
                </c:pt>
                <c:pt idx="74">
                  <c:v>0.89194558530901535</c:v>
                </c:pt>
                <c:pt idx="75">
                  <c:v>0.89017753279092471</c:v>
                </c:pt>
                <c:pt idx="76">
                  <c:v>0.88851192328621986</c:v>
                </c:pt>
                <c:pt idx="77">
                  <c:v>0.8869437083843682</c:v>
                </c:pt>
                <c:pt idx="78">
                  <c:v>0.88546810524093755</c:v>
                </c:pt>
                <c:pt idx="79">
                  <c:v>0.88408058139152734</c:v>
                </c:pt>
                <c:pt idx="80">
                  <c:v>0.88277684050703997</c:v>
                </c:pt>
                <c:pt idx="81">
                  <c:v>0.88155280902693622</c:v>
                </c:pt>
                <c:pt idx="82">
                  <c:v>0.88040462361182659</c:v>
                </c:pt>
                <c:pt idx="83">
                  <c:v>0.87932861936104578</c:v>
                </c:pt>
                <c:pt idx="84">
                  <c:v>0.87832131874480579</c:v>
                </c:pt>
                <c:pt idx="85">
                  <c:v>0.87737942120414947</c:v>
                </c:pt>
                <c:pt idx="86">
                  <c:v>0.87649979337525885</c:v>
                </c:pt>
                <c:pt idx="87">
                  <c:v>0.87567945989773555</c:v>
                </c:pt>
                <c:pt idx="88">
                  <c:v>0.87491559476930614</c:v>
                </c:pt>
                <c:pt idx="89">
                  <c:v>0.87420551321200846</c:v>
                </c:pt>
                <c:pt idx="90">
                  <c:v>0.8735466640173255</c:v>
                </c:pt>
                <c:pt idx="91">
                  <c:v>0.87293662233996472</c:v>
                </c:pt>
                <c:pt idx="92">
                  <c:v>0.87237308291203441</c:v>
                </c:pt>
                <c:pt idx="93">
                  <c:v>0.87185385365128532</c:v>
                </c:pt>
                <c:pt idx="94">
                  <c:v>0.87137684963884676</c:v>
                </c:pt>
                <c:pt idx="95">
                  <c:v>0.87094008744353246</c:v>
                </c:pt>
                <c:pt idx="96">
                  <c:v>0.87054167977130748</c:v>
                </c:pt>
                <c:pt idx="97">
                  <c:v>0.87017983041992697</c:v>
                </c:pt>
                <c:pt idx="98">
                  <c:v>0.86985282952006371</c:v>
                </c:pt>
                <c:pt idx="99">
                  <c:v>0.8695590490454671</c:v>
                </c:pt>
                <c:pt idx="100">
                  <c:v>0.8692969385758299</c:v>
                </c:pt>
                <c:pt idx="101">
                  <c:v>0.86906502129709273</c:v>
                </c:pt>
                <c:pt idx="102">
                  <c:v>0.86886189022490345</c:v>
                </c:pt>
                <c:pt idx="103">
                  <c:v>0.86868620463786361</c:v>
                </c:pt>
                <c:pt idx="104">
                  <c:v>0.86853668670804463</c:v>
                </c:pt>
                <c:pt idx="105">
                  <c:v>0.86841211831705589</c:v>
                </c:pt>
                <c:pt idx="106">
                  <c:v>0.86831133804668714</c:v>
                </c:pt>
                <c:pt idx="107">
                  <c:v>0.86823323833383703</c:v>
                </c:pt>
                <c:pt idx="108">
                  <c:v>0.86817676278009148</c:v>
                </c:pt>
                <c:pt idx="109">
                  <c:v>0.8681409036069111</c:v>
                </c:pt>
                <c:pt idx="110">
                  <c:v>0.86812469924795421</c:v>
                </c:pt>
                <c:pt idx="111">
                  <c:v>0.86812723207058828</c:v>
                </c:pt>
                <c:pt idx="112">
                  <c:v>0.868147626219129</c:v>
                </c:pt>
                <c:pt idx="113">
                  <c:v>0.86818504557281051</c:v>
                </c:pt>
                <c:pt idx="114">
                  <c:v>0.86823869181191748</c:v>
                </c:pt>
                <c:pt idx="115">
                  <c:v>0.86830780258590801</c:v>
                </c:pt>
                <c:pt idx="116">
                  <c:v>0.86839164977773664</c:v>
                </c:pt>
                <c:pt idx="117">
                  <c:v>0.86848953785893646</c:v>
                </c:pt>
                <c:pt idx="118">
                  <c:v>0.86860080233034354</c:v>
                </c:pt>
                <c:pt idx="119">
                  <c:v>0.86872480824366094</c:v>
                </c:pt>
                <c:pt idx="120">
                  <c:v>0.86886094879934395</c:v>
                </c:pt>
                <c:pt idx="121">
                  <c:v>0.86900864401655797</c:v>
                </c:pt>
                <c:pt idx="122">
                  <c:v>0.86916733947121483</c:v>
                </c:pt>
                <c:pt idx="123">
                  <c:v>0.86933650509832761</c:v>
                </c:pt>
                <c:pt idx="124">
                  <c:v>0.86951563405514798</c:v>
                </c:pt>
                <c:pt idx="125">
                  <c:v>0.86970424164175986</c:v>
                </c:pt>
                <c:pt idx="126">
                  <c:v>0.86990186427598981</c:v>
                </c:pt>
                <c:pt idx="127">
                  <c:v>0.87010805851968964</c:v>
                </c:pt>
                <c:pt idx="128">
                  <c:v>0.8703224001536104</c:v>
                </c:pt>
                <c:pt idx="129">
                  <c:v>0.87054448329824508</c:v>
                </c:pt>
                <c:pt idx="130">
                  <c:v>0.87077391957818207</c:v>
                </c:pt>
                <c:pt idx="131">
                  <c:v>0.87101033732763433</c:v>
                </c:pt>
                <c:pt idx="132">
                  <c:v>0.87125338083495951</c:v>
                </c:pt>
                <c:pt idx="133">
                  <c:v>0.87150270962410081</c:v>
                </c:pt>
                <c:pt idx="134">
                  <c:v>0.8717579977709996</c:v>
                </c:pt>
                <c:pt idx="135">
                  <c:v>0.87201893325314173</c:v>
                </c:pt>
                <c:pt idx="136">
                  <c:v>0.87228521733050102</c:v>
                </c:pt>
                <c:pt idx="137">
                  <c:v>0.8725565639562427</c:v>
                </c:pt>
                <c:pt idx="138">
                  <c:v>0.87283269921564077</c:v>
                </c:pt>
                <c:pt idx="139">
                  <c:v>0.87311336079175039</c:v>
                </c:pt>
                <c:pt idx="140">
                  <c:v>0.87339829745645348</c:v>
                </c:pt>
                <c:pt idx="141">
                  <c:v>0.87368726858557899</c:v>
                </c:pt>
                <c:pt idx="142">
                  <c:v>0.87398004369686544</c:v>
                </c:pt>
                <c:pt idx="143">
                  <c:v>0.87427640200960122</c:v>
                </c:pt>
                <c:pt idx="144">
                  <c:v>0.87457613202484596</c:v>
                </c:pt>
                <c:pt idx="145">
                  <c:v>0.87487903112519239</c:v>
                </c:pt>
                <c:pt idx="146">
                  <c:v>0.87518490519308456</c:v>
                </c:pt>
                <c:pt idx="147">
                  <c:v>0.87549356824676416</c:v>
                </c:pt>
                <c:pt idx="148">
                  <c:v>0.87580484209296494</c:v>
                </c:pt>
                <c:pt idx="149">
                  <c:v>0.87611855599552091</c:v>
                </c:pt>
                <c:pt idx="150">
                  <c:v>0.87643454635910389</c:v>
                </c:pt>
                <c:pt idx="151">
                  <c:v>0.87675265642733968</c:v>
                </c:pt>
                <c:pt idx="152">
                  <c:v>0.87707273599460134</c:v>
                </c:pt>
                <c:pt idx="153">
                  <c:v>0.87739464113080567</c:v>
                </c:pt>
                <c:pt idx="154">
                  <c:v>0.87771823391858339</c:v>
                </c:pt>
                <c:pt idx="155">
                  <c:v>0.87804338220221878</c:v>
                </c:pt>
                <c:pt idx="156">
                  <c:v>0.87836995934779238</c:v>
                </c:pt>
                <c:pt idx="157">
                  <c:v>0.87869784401398476</c:v>
                </c:pt>
                <c:pt idx="158">
                  <c:v>0.8790269199330315</c:v>
                </c:pt>
                <c:pt idx="159">
                  <c:v>0.87935707570134347</c:v>
                </c:pt>
                <c:pt idx="160">
                  <c:v>0.87968820457933206</c:v>
                </c:pt>
                <c:pt idx="161">
                  <c:v>0.88002020430000261</c:v>
                </c:pt>
                <c:pt idx="162">
                  <c:v>0.88035297688590264</c:v>
                </c:pt>
                <c:pt idx="163">
                  <c:v>0.880686428474031</c:v>
                </c:pt>
                <c:pt idx="164">
                  <c:v>0.88102046914833365</c:v>
                </c:pt>
                <c:pt idx="165">
                  <c:v>0.88135501277943396</c:v>
                </c:pt>
                <c:pt idx="166">
                  <c:v>0.88168997687125805</c:v>
                </c:pt>
                <c:pt idx="167">
                  <c:v>0.8820252824142385</c:v>
                </c:pt>
                <c:pt idx="168">
                  <c:v>0.88236085374478967</c:v>
                </c:pt>
                <c:pt idx="169">
                  <c:v>0.88269661841076796</c:v>
                </c:pt>
                <c:pt idx="170">
                  <c:v>0.88303250704264225</c:v>
                </c:pt>
                <c:pt idx="171">
                  <c:v>0.88336845323011215</c:v>
                </c:pt>
                <c:pt idx="172">
                  <c:v>0.88370439340393003</c:v>
                </c:pt>
                <c:pt idx="173">
                  <c:v>0.88404026672268443</c:v>
                </c:pt>
                <c:pt idx="174">
                  <c:v>0.88437601496432838</c:v>
                </c:pt>
                <c:pt idx="175">
                  <c:v>0.88471158242223269</c:v>
                </c:pt>
                <c:pt idx="176">
                  <c:v>0.88504691580556416</c:v>
                </c:pt>
                <c:pt idx="177">
                  <c:v>0.88538196414379644</c:v>
                </c:pt>
                <c:pt idx="178">
                  <c:v>0.88571667869516557</c:v>
                </c:pt>
                <c:pt idx="179">
                  <c:v>0.88605101285890053</c:v>
                </c:pt>
                <c:pt idx="180">
                  <c:v>0.8863849220910569</c:v>
                </c:pt>
                <c:pt idx="181">
                  <c:v>0.88671836382379732</c:v>
                </c:pt>
                <c:pt idx="182">
                  <c:v>0.88705129738796906</c:v>
                </c:pt>
                <c:pt idx="183">
                  <c:v>0.88738368393882949</c:v>
                </c:pt>
                <c:pt idx="184">
                  <c:v>0.88771548638478803</c:v>
                </c:pt>
                <c:pt idx="185">
                  <c:v>0.88804666931902909</c:v>
                </c:pt>
                <c:pt idx="186">
                  <c:v>0.88837719895389389</c:v>
                </c:pt>
                <c:pt idx="187">
                  <c:v>0.88870704305789983</c:v>
                </c:pt>
                <c:pt idx="188">
                  <c:v>0.88903617089528719</c:v>
                </c:pt>
                <c:pt idx="189">
                  <c:v>0.88936455316798202</c:v>
                </c:pt>
                <c:pt idx="190">
                  <c:v>0.88969216195987211</c:v>
                </c:pt>
                <c:pt idx="191">
                  <c:v>0.89001897068330049</c:v>
                </c:pt>
                <c:pt idx="192">
                  <c:v>0.89034495402767833</c:v>
                </c:pt>
                <c:pt idx="193">
                  <c:v>0.89067008791013114</c:v>
                </c:pt>
                <c:pt idx="194">
                  <c:v>0.89099434942809064</c:v>
                </c:pt>
                <c:pt idx="195">
                  <c:v>0.89131771681374994</c:v>
                </c:pt>
                <c:pt idx="196">
                  <c:v>0.89164016939030688</c:v>
                </c:pt>
                <c:pt idx="197">
                  <c:v>0.89196168752991822</c:v>
                </c:pt>
                <c:pt idx="198">
                  <c:v>0.89228225261329386</c:v>
                </c:pt>
                <c:pt idx="199">
                  <c:v>0.89260184699086431</c:v>
                </c:pt>
                <c:pt idx="200">
                  <c:v>0.89292045394545583</c:v>
                </c:pt>
                <c:pt idx="201">
                  <c:v>0.89323805765641029</c:v>
                </c:pt>
                <c:pt idx="202">
                  <c:v>0.89355464316509137</c:v>
                </c:pt>
                <c:pt idx="203">
                  <c:v>0.8938701963417206</c:v>
                </c:pt>
                <c:pt idx="204">
                  <c:v>0.89418470385348703</c:v>
                </c:pt>
                <c:pt idx="205">
                  <c:v>0.89449815313388148</c:v>
                </c:pt>
                <c:pt idx="206">
                  <c:v>0.8948105323532034</c:v>
                </c:pt>
                <c:pt idx="207">
                  <c:v>0.89512183039019422</c:v>
                </c:pt>
                <c:pt idx="208">
                  <c:v>0.89543203680475092</c:v>
                </c:pt>
                <c:pt idx="209">
                  <c:v>0.89574114181167686</c:v>
                </c:pt>
                <c:pt idx="210">
                  <c:v>0.8960491362554287</c:v>
                </c:pt>
                <c:pt idx="211">
                  <c:v>0.89635601158581824</c:v>
                </c:pt>
                <c:pt idx="212">
                  <c:v>0.8966617598346327</c:v>
                </c:pt>
                <c:pt idx="213">
                  <c:v>0.8969663735931358</c:v>
                </c:pt>
                <c:pt idx="214">
                  <c:v>0.89726984599041559</c:v>
                </c:pt>
                <c:pt idx="215">
                  <c:v>0.89757217067254469</c:v>
                </c:pt>
                <c:pt idx="216">
                  <c:v>0.89787334178252109</c:v>
                </c:pt>
                <c:pt idx="217">
                  <c:v>0.89817335394096065</c:v>
                </c:pt>
                <c:pt idx="218">
                  <c:v>0.89847220222750868</c:v>
                </c:pt>
                <c:pt idx="219">
                  <c:v>0.89876988216294484</c:v>
                </c:pt>
                <c:pt idx="220">
                  <c:v>0.89906638969195374</c:v>
                </c:pt>
                <c:pt idx="221">
                  <c:v>0.89936172116653545</c:v>
                </c:pt>
                <c:pt idx="222">
                  <c:v>0.89965587333003028</c:v>
                </c:pt>
                <c:pt idx="223">
                  <c:v>0.89994884330173586</c:v>
                </c:pt>
                <c:pt idx="224">
                  <c:v>0.90024062856209164</c:v>
                </c:pt>
                <c:pt idx="225">
                  <c:v>0.90053122693841059</c:v>
                </c:pt>
                <c:pt idx="226">
                  <c:v>0.90082063659113654</c:v>
                </c:pt>
                <c:pt idx="227">
                  <c:v>0.90110885600060608</c:v>
                </c:pt>
                <c:pt idx="228">
                  <c:v>0.90139588395429848</c:v>
                </c:pt>
                <c:pt idx="229">
                  <c:v>0.90168171953455145</c:v>
                </c:pt>
                <c:pt idx="230">
                  <c:v>0.90196636210672854</c:v>
                </c:pt>
                <c:pt idx="231">
                  <c:v>0.90224981130781789</c:v>
                </c:pt>
                <c:pt idx="232">
                  <c:v>0.90253206703544875</c:v>
                </c:pt>
                <c:pt idx="233">
                  <c:v>0.90281312943730918</c:v>
                </c:pt>
                <c:pt idx="234">
                  <c:v>0.90309299890094796</c:v>
                </c:pt>
                <c:pt idx="235">
                  <c:v>0.90337167604394941</c:v>
                </c:pt>
                <c:pt idx="236">
                  <c:v>0.90364916170446496</c:v>
                </c:pt>
                <c:pt idx="237">
                  <c:v>0.90392545693208948</c:v>
                </c:pt>
                <c:pt idx="238">
                  <c:v>0.90420056297906803</c:v>
                </c:pt>
                <c:pt idx="239">
                  <c:v>0.90447448129182251</c:v>
                </c:pt>
                <c:pt idx="240">
                  <c:v>0.90474721350278486</c:v>
                </c:pt>
                <c:pt idx="241">
                  <c:v>0.90501876142252669</c:v>
                </c:pt>
                <c:pt idx="242">
                  <c:v>0.90528912703217335</c:v>
                </c:pt>
                <c:pt idx="243">
                  <c:v>0.90555831247609253</c:v>
                </c:pt>
                <c:pt idx="244">
                  <c:v>0.90582632005484753</c:v>
                </c:pt>
                <c:pt idx="245">
                  <c:v>0.9060931522184047</c:v>
                </c:pt>
                <c:pt idx="246">
                  <c:v>0.90635881155958753</c:v>
                </c:pt>
                <c:pt idx="247">
                  <c:v>0.90662330080776443</c:v>
                </c:pt>
                <c:pt idx="248">
                  <c:v>0.90688662282276711</c:v>
                </c:pt>
                <c:pt idx="249">
                  <c:v>0.90714878058902726</c:v>
                </c:pt>
                <c:pt idx="250">
                  <c:v>0.90740977720992511</c:v>
                </c:pt>
                <c:pt idx="251">
                  <c:v>0.90766961590234052</c:v>
                </c:pt>
                <c:pt idx="252">
                  <c:v>0.90792829999140301</c:v>
                </c:pt>
                <c:pt idx="253">
                  <c:v>0.90818583290542898</c:v>
                </c:pt>
                <c:pt idx="254">
                  <c:v>0.9084422181710432</c:v>
                </c:pt>
                <c:pt idx="255">
                  <c:v>0.90869745940847479</c:v>
                </c:pt>
                <c:pt idx="256">
                  <c:v>0.90895156032702418</c:v>
                </c:pt>
                <c:pt idx="257">
                  <c:v>0.90920452472069391</c:v>
                </c:pt>
                <c:pt idx="258">
                  <c:v>0.90945635646397494</c:v>
                </c:pt>
                <c:pt idx="259">
                  <c:v>0.90970705950778863</c:v>
                </c:pt>
                <c:pt idx="260">
                  <c:v>0.90995663787557246</c:v>
                </c:pt>
                <c:pt idx="261">
                  <c:v>0.91020509565950891</c:v>
                </c:pt>
                <c:pt idx="262">
                  <c:v>0.91045243701689049</c:v>
                </c:pt>
                <c:pt idx="263">
                  <c:v>0.91069866616661599</c:v>
                </c:pt>
                <c:pt idx="264">
                  <c:v>0.91094378738581461</c:v>
                </c:pt>
                <c:pt idx="265">
                  <c:v>0.91118780500659169</c:v>
                </c:pt>
                <c:pt idx="266">
                  <c:v>0.91143072341289344</c:v>
                </c:pt>
                <c:pt idx="267">
                  <c:v>0.91167254703748501</c:v>
                </c:pt>
                <c:pt idx="268">
                  <c:v>0.91191328035903907</c:v>
                </c:pt>
                <c:pt idx="269">
                  <c:v>0.91215292789933089</c:v>
                </c:pt>
                <c:pt idx="270">
                  <c:v>0.91239149422053423</c:v>
                </c:pt>
                <c:pt idx="271">
                  <c:v>0.91262898392261871</c:v>
                </c:pt>
                <c:pt idx="272">
                  <c:v>0.91286540164083962</c:v>
                </c:pt>
                <c:pt idx="273">
                  <c:v>0.91310075204332253</c:v>
                </c:pt>
                <c:pt idx="274">
                  <c:v>0.91333503982873465</c:v>
                </c:pt>
                <c:pt idx="275">
                  <c:v>0.91356826972404337</c:v>
                </c:pt>
                <c:pt idx="276">
                  <c:v>0.91380044648235648</c:v>
                </c:pt>
                <c:pt idx="277">
                  <c:v>0.91403157488084297</c:v>
                </c:pt>
                <c:pt idx="278">
                  <c:v>0.9142616597187313</c:v>
                </c:pt>
                <c:pt idx="279">
                  <c:v>0.91449070581538039</c:v>
                </c:pt>
                <c:pt idx="280">
                  <c:v>0.91471871800842497</c:v>
                </c:pt>
                <c:pt idx="281">
                  <c:v>0.91494570115198803</c:v>
                </c:pt>
                <c:pt idx="282">
                  <c:v>0.91517166011496143</c:v>
                </c:pt>
                <c:pt idx="283">
                  <c:v>0.91539659977935162</c:v>
                </c:pt>
                <c:pt idx="284">
                  <c:v>0.91562052503868585</c:v>
                </c:pt>
                <c:pt idx="285">
                  <c:v>0.91584344079648117</c:v>
                </c:pt>
                <c:pt idx="286">
                  <c:v>0.91606535196476935</c:v>
                </c:pt>
                <c:pt idx="287">
                  <c:v>0.91628626346267983</c:v>
                </c:pt>
                <c:pt idx="288">
                  <c:v>0.91650618021507535</c:v>
                </c:pt>
                <c:pt idx="289">
                  <c:v>0.91672510715124123</c:v>
                </c:pt>
                <c:pt idx="290">
                  <c:v>0.91694304920362479</c:v>
                </c:pt>
                <c:pt idx="291">
                  <c:v>0.91716001130662306</c:v>
                </c:pt>
                <c:pt idx="292">
                  <c:v>0.91737599839541839</c:v>
                </c:pt>
                <c:pt idx="293">
                  <c:v>0.91759101540485988</c:v>
                </c:pt>
                <c:pt idx="294">
                  <c:v>0.91780506726838751</c:v>
                </c:pt>
                <c:pt idx="295">
                  <c:v>0.91801815891699978</c:v>
                </c:pt>
                <c:pt idx="296">
                  <c:v>0.91823029527826272</c:v>
                </c:pt>
                <c:pt idx="297">
                  <c:v>0.91844148127535741</c:v>
                </c:pt>
                <c:pt idx="298">
                  <c:v>0.91865172182616595</c:v>
                </c:pt>
                <c:pt idx="299">
                  <c:v>0.9188610218423956</c:v>
                </c:pt>
                <c:pt idx="300">
                  <c:v>0.91906938622873724</c:v>
                </c:pt>
                <c:pt idx="301">
                  <c:v>0.91927681988205856</c:v>
                </c:pt>
                <c:pt idx="302">
                  <c:v>0.91948332769063135</c:v>
                </c:pt>
                <c:pt idx="303">
                  <c:v>0.91968891453339019</c:v>
                </c:pt>
                <c:pt idx="304">
                  <c:v>0.91989358527922171</c:v>
                </c:pt>
                <c:pt idx="305">
                  <c:v>0.92009734478628535</c:v>
                </c:pt>
                <c:pt idx="306">
                  <c:v>0.92030019790136164</c:v>
                </c:pt>
                <c:pt idx="307">
                  <c:v>0.92050214945922926</c:v>
                </c:pt>
                <c:pt idx="308">
                  <c:v>0.92070320428206831</c:v>
                </c:pt>
                <c:pt idx="309">
                  <c:v>0.92090336717889099</c:v>
                </c:pt>
                <c:pt idx="310">
                  <c:v>0.92110264294499589</c:v>
                </c:pt>
                <c:pt idx="311">
                  <c:v>0.92130103636144778</c:v>
                </c:pt>
                <c:pt idx="312">
                  <c:v>0.92149855219458021</c:v>
                </c:pt>
                <c:pt idx="313">
                  <c:v>0.92169519519552123</c:v>
                </c:pt>
                <c:pt idx="314">
                  <c:v>0.92189097009974064</c:v>
                </c:pt>
                <c:pt idx="315">
                  <c:v>0.92208588162661875</c:v>
                </c:pt>
                <c:pt idx="316">
                  <c:v>0.92227993447903489</c:v>
                </c:pt>
                <c:pt idx="317">
                  <c:v>0.92247313334297665</c:v>
                </c:pt>
                <c:pt idx="318">
                  <c:v>0.92266548288716677</c:v>
                </c:pt>
                <c:pt idx="319">
                  <c:v>0.92285698776271097</c:v>
                </c:pt>
                <c:pt idx="320">
                  <c:v>0.92304765260275912</c:v>
                </c:pt>
                <c:pt idx="321">
                  <c:v>0.92323748202218836</c:v>
                </c:pt>
                <c:pt idx="322">
                  <c:v>0.92342648061729982</c:v>
                </c:pt>
                <c:pt idx="323">
                  <c:v>0.9236146529655318</c:v>
                </c:pt>
                <c:pt idx="324">
                  <c:v>0.92380200362518883</c:v>
                </c:pt>
                <c:pt idx="325">
                  <c:v>0.92398853713518525</c:v>
                </c:pt>
                <c:pt idx="326">
                  <c:v>0.9241742580148038</c:v>
                </c:pt>
                <c:pt idx="327">
                  <c:v>0.9243591707634663</c:v>
                </c:pt>
                <c:pt idx="328">
                  <c:v>0.92454327986052021</c:v>
                </c:pt>
                <c:pt idx="329">
                  <c:v>0.92472658976503574</c:v>
                </c:pt>
                <c:pt idx="330">
                  <c:v>0.92490910491561729</c:v>
                </c:pt>
                <c:pt idx="331">
                  <c:v>0.92509082973022505</c:v>
                </c:pt>
                <c:pt idx="332">
                  <c:v>0.92527176860600979</c:v>
                </c:pt>
                <c:pt idx="333">
                  <c:v>0.92545192591915837</c:v>
                </c:pt>
                <c:pt idx="334">
                  <c:v>0.92563130602474897</c:v>
                </c:pt>
                <c:pt idx="335">
                  <c:v>0.92580991325661866</c:v>
                </c:pt>
                <c:pt idx="336">
                  <c:v>0.92598775192723881</c:v>
                </c:pt>
                <c:pt idx="337">
                  <c:v>0.926164826327602</c:v>
                </c:pt>
                <c:pt idx="338">
                  <c:v>0.92634114072711726</c:v>
                </c:pt>
                <c:pt idx="339">
                  <c:v>0.92651669937351455</c:v>
                </c:pt>
                <c:pt idx="340">
                  <c:v>0.92669150649275767</c:v>
                </c:pt>
                <c:pt idx="341">
                  <c:v>0.92686556628896588</c:v>
                </c:pt>
                <c:pt idx="342">
                  <c:v>0.92703888294434356</c:v>
                </c:pt>
                <c:pt idx="343">
                  <c:v>0.92721146061911708</c:v>
                </c:pt>
                <c:pt idx="344">
                  <c:v>0.92738330345147979</c:v>
                </c:pt>
                <c:pt idx="345">
                  <c:v>0.92755441555754403</c:v>
                </c:pt>
                <c:pt idx="346">
                  <c:v>0.92772480103129928</c:v>
                </c:pt>
                <c:pt idx="347">
                  <c:v>0.9278944639445782</c:v>
                </c:pt>
                <c:pt idx="348">
                  <c:v>0.92806340834702894</c:v>
                </c:pt>
                <c:pt idx="349">
                  <c:v>0.92823163826609201</c:v>
                </c:pt>
                <c:pt idx="350">
                  <c:v>0.92839915770698545</c:v>
                </c:pt>
                <c:pt idx="351">
                  <c:v>0.92856597065269408</c:v>
                </c:pt>
                <c:pt idx="352">
                  <c:v>0.9287320810639651</c:v>
                </c:pt>
                <c:pt idx="353">
                  <c:v>0.92889749287930801</c:v>
                </c:pt>
                <c:pt idx="354">
                  <c:v>0.929062210015001</c:v>
                </c:pt>
                <c:pt idx="355">
                  <c:v>0.92922623636510104</c:v>
                </c:pt>
                <c:pt idx="356">
                  <c:v>0.92938957580145964</c:v>
                </c:pt>
                <c:pt idx="357">
                  <c:v>0.92955223217374183</c:v>
                </c:pt>
                <c:pt idx="358">
                  <c:v>0.92971420930945126</c:v>
                </c:pt>
                <c:pt idx="359">
                  <c:v>0.92987551101395804</c:v>
                </c:pt>
                <c:pt idx="360">
                  <c:v>0.93003614107053079</c:v>
                </c:pt>
                <c:pt idx="361">
                  <c:v>0.93019610324037372</c:v>
                </c:pt>
                <c:pt idx="362">
                  <c:v>0.93035540126266525</c:v>
                </c:pt>
                <c:pt idx="363">
                  <c:v>0.93051403885460282</c:v>
                </c:pt>
                <c:pt idx="364">
                  <c:v>0.93067201971144875</c:v>
                </c:pt>
                <c:pt idx="365">
                  <c:v>0.93082934750658053</c:v>
                </c:pt>
                <c:pt idx="366">
                  <c:v>0.93098602589154411</c:v>
                </c:pt>
                <c:pt idx="367">
                  <c:v>0.93114205849611043</c:v>
                </c:pt>
                <c:pt idx="368">
                  <c:v>0.93129744892833366</c:v>
                </c:pt>
                <c:pt idx="369">
                  <c:v>0.93145220077461399</c:v>
                </c:pt>
                <c:pt idx="370">
                  <c:v>0.93160631759976131</c:v>
                </c:pt>
                <c:pt idx="371">
                  <c:v>0.9317598029470624</c:v>
                </c:pt>
                <c:pt idx="372">
                  <c:v>0.9319126603383503</c:v>
                </c:pt>
                <c:pt idx="373">
                  <c:v>0.93206489327407593</c:v>
                </c:pt>
                <c:pt idx="374">
                  <c:v>0.93221650523338195</c:v>
                </c:pt>
                <c:pt idx="375">
                  <c:v>0.93236749967417853</c:v>
                </c:pt>
                <c:pt idx="376">
                  <c:v>0.932517880033221</c:v>
                </c:pt>
                <c:pt idx="377">
                  <c:v>0.93266764972619054</c:v>
                </c:pt>
                <c:pt idx="378">
                  <c:v>0.93281681214777445</c:v>
                </c:pt>
                <c:pt idx="379">
                  <c:v>0.93296537067175067</c:v>
                </c:pt>
                <c:pt idx="380">
                  <c:v>0.93311332865107188</c:v>
                </c:pt>
                <c:pt idx="381">
                  <c:v>0.93326068941795226</c:v>
                </c:pt>
                <c:pt idx="382">
                  <c:v>0.93340745628395561</c:v>
                </c:pt>
                <c:pt idx="383">
                  <c:v>0.9335536325400845</c:v>
                </c:pt>
                <c:pt idx="384">
                  <c:v>0.93369922145687079</c:v>
                </c:pt>
                <c:pt idx="385">
                  <c:v>0.93384422628446817</c:v>
                </c:pt>
                <c:pt idx="386">
                  <c:v>0.93398865025274413</c:v>
                </c:pt>
                <c:pt idx="387">
                  <c:v>0.93413249657137543</c:v>
                </c:pt>
                <c:pt idx="388">
                  <c:v>0.93427576842994242</c:v>
                </c:pt>
                <c:pt idx="389">
                  <c:v>0.93441846899802605</c:v>
                </c:pt>
                <c:pt idx="390">
                  <c:v>0.93456060142530406</c:v>
                </c:pt>
                <c:pt idx="391">
                  <c:v>0.93470216884165014</c:v>
                </c:pt>
                <c:pt idx="392">
                  <c:v>0.93484317435723185</c:v>
                </c:pt>
                <c:pt idx="393">
                  <c:v>0.93498362106261068</c:v>
                </c:pt>
                <c:pt idx="394">
                  <c:v>0.93512351202884259</c:v>
                </c:pt>
                <c:pt idx="395">
                  <c:v>0.93526285030757816</c:v>
                </c:pt>
                <c:pt idx="396">
                  <c:v>0.93540163893116512</c:v>
                </c:pt>
                <c:pt idx="397">
                  <c:v>0.93553988091274987</c:v>
                </c:pt>
                <c:pt idx="398">
                  <c:v>0.93567757924638062</c:v>
                </c:pt>
                <c:pt idx="399">
                  <c:v>0.93581473690710992</c:v>
                </c:pt>
                <c:pt idx="400">
                  <c:v>0.93595135685109865</c:v>
                </c:pt>
                <c:pt idx="401">
                  <c:v>0.93608744201572003</c:v>
                </c:pt>
                <c:pt idx="402">
                  <c:v>0.93622299531966335</c:v>
                </c:pt>
                <c:pt idx="403">
                  <c:v>0.93635801966303922</c:v>
                </c:pt>
                <c:pt idx="404">
                  <c:v>0.93649251792748434</c:v>
                </c:pt>
                <c:pt idx="405">
                  <c:v>0.9366264929762661</c:v>
                </c:pt>
                <c:pt idx="406">
                  <c:v>0.93675994765438875</c:v>
                </c:pt>
                <c:pt idx="407">
                  <c:v>0.93689288478869781</c:v>
                </c:pt>
                <c:pt idx="408">
                  <c:v>0.93702530718798727</c:v>
                </c:pt>
                <c:pt idx="409">
                  <c:v>0.93715721764310367</c:v>
                </c:pt>
                <c:pt idx="410">
                  <c:v>0.93728861892705273</c:v>
                </c:pt>
                <c:pt idx="411">
                  <c:v>0.93741951379510557</c:v>
                </c:pt>
                <c:pt idx="412">
                  <c:v>0.93754990498490398</c:v>
                </c:pt>
                <c:pt idx="413">
                  <c:v>0.93767979521656686</c:v>
                </c:pt>
                <c:pt idx="414">
                  <c:v>0.9378091871927956</c:v>
                </c:pt>
                <c:pt idx="415">
                  <c:v>0.93793808359898023</c:v>
                </c:pt>
                <c:pt idx="416">
                  <c:v>0.93806648710330542</c:v>
                </c:pt>
                <c:pt idx="417">
                  <c:v>0.93819440035685553</c:v>
                </c:pt>
                <c:pt idx="418">
                  <c:v>0.93832182599372083</c:v>
                </c:pt>
                <c:pt idx="419">
                  <c:v>0.93844876663110244</c:v>
                </c:pt>
                <c:pt idx="420">
                  <c:v>0.93857522486941791</c:v>
                </c:pt>
                <c:pt idx="421">
                  <c:v>0.93870120329240636</c:v>
                </c:pt>
                <c:pt idx="422">
                  <c:v>0.9388267044672326</c:v>
                </c:pt>
                <c:pt idx="423">
                  <c:v>0.93895173094459328</c:v>
                </c:pt>
                <c:pt idx="424">
                  <c:v>0.93907628525881992</c:v>
                </c:pt>
                <c:pt idx="425">
                  <c:v>0.93920036992798406</c:v>
                </c:pt>
                <c:pt idx="426">
                  <c:v>0.93932398745400059</c:v>
                </c:pt>
                <c:pt idx="427">
                  <c:v>0.93944714032273191</c:v>
                </c:pt>
                <c:pt idx="428">
                  <c:v>0.93956983100409119</c:v>
                </c:pt>
                <c:pt idx="429">
                  <c:v>0.93969206195214527</c:v>
                </c:pt>
                <c:pt idx="430">
                  <c:v>0.93981383560521758</c:v>
                </c:pt>
                <c:pt idx="431">
                  <c:v>0.93993515438599073</c:v>
                </c:pt>
                <c:pt idx="432">
                  <c:v>0.94005602070160821</c:v>
                </c:pt>
                <c:pt idx="433">
                  <c:v>0.94017643694377662</c:v>
                </c:pt>
                <c:pt idx="434">
                  <c:v>0.94029640548886695</c:v>
                </c:pt>
                <c:pt idx="435">
                  <c:v>0.94041592869801505</c:v>
                </c:pt>
                <c:pt idx="436">
                  <c:v>0.94053500891722319</c:v>
                </c:pt>
                <c:pt idx="437">
                  <c:v>0.94065364847745947</c:v>
                </c:pt>
                <c:pt idx="438">
                  <c:v>0.94077184969475836</c:v>
                </c:pt>
                <c:pt idx="439">
                  <c:v>0.94088961487031952</c:v>
                </c:pt>
                <c:pt idx="440">
                  <c:v>0.94100694629060699</c:v>
                </c:pt>
                <c:pt idx="441">
                  <c:v>0.94112384622744816</c:v>
                </c:pt>
                <c:pt idx="442">
                  <c:v>0.9412403169381317</c:v>
                </c:pt>
                <c:pt idx="443">
                  <c:v>0.94135636066550465</c:v>
                </c:pt>
                <c:pt idx="444">
                  <c:v>0.94147197963807094</c:v>
                </c:pt>
                <c:pt idx="445">
                  <c:v>0.94158717607008691</c:v>
                </c:pt>
                <c:pt idx="446">
                  <c:v>0.94170195216165875</c:v>
                </c:pt>
                <c:pt idx="447">
                  <c:v>0.94181631009883737</c:v>
                </c:pt>
                <c:pt idx="448">
                  <c:v>0.94193025205371506</c:v>
                </c:pt>
                <c:pt idx="449">
                  <c:v>0.94204378018451884</c:v>
                </c:pt>
                <c:pt idx="450">
                  <c:v>0.94215689663570656</c:v>
                </c:pt>
              </c:numCache>
            </c:numRef>
          </c:yVal>
          <c:smooth val="1"/>
          <c:extLst>
            <c:ext xmlns:c16="http://schemas.microsoft.com/office/drawing/2014/chart" uri="{C3380CC4-5D6E-409C-BE32-E72D297353CC}">
              <c16:uniqueId val="{00000003-79EA-47D4-98E4-A55112BACF43}"/>
            </c:ext>
          </c:extLst>
        </c:ser>
        <c:ser>
          <c:idx val="4"/>
          <c:order val="4"/>
          <c:tx>
            <c:strRef>
              <c:f>'QvsE Transfer Si(111)'!$AM$1</c:f>
              <c:strCache>
                <c:ptCount val="1"/>
                <c:pt idx="0">
                  <c:v>Q @ (2θ=90°)</c:v>
                </c:pt>
              </c:strCache>
            </c:strRef>
          </c:tx>
          <c:spPr>
            <a:ln>
              <a:solidFill>
                <a:srgbClr val="00B050"/>
              </a:solidFill>
            </a:ln>
          </c:spPr>
          <c:marker>
            <c:symbol val="none"/>
          </c:marker>
          <c:xVal>
            <c:numRef>
              <c:f>'QvsE Transfer Si(111)'!$F$2:$F$452</c:f>
              <c:numCache>
                <c:formatCode>0.000</c:formatCode>
                <c:ptCount val="451"/>
                <c:pt idx="0">
                  <c:v>34.281865373636144</c:v>
                </c:pt>
                <c:pt idx="1">
                  <c:v>29.878358429191692</c:v>
                </c:pt>
                <c:pt idx="2">
                  <c:v>26.228839614312808</c:v>
                </c:pt>
                <c:pt idx="3">
                  <c:v>23.170507348944781</c:v>
                </c:pt>
                <c:pt idx="4">
                  <c:v>20.582240873790035</c:v>
                </c:pt>
                <c:pt idx="5">
                  <c:v>18.372420929191698</c:v>
                </c:pt>
                <c:pt idx="6">
                  <c:v>16.470708911051108</c:v>
                </c:pt>
                <c:pt idx="7">
                  <c:v>14.822379606877648</c:v>
                </c:pt>
                <c:pt idx="8">
                  <c:v>13.384339643747468</c:v>
                </c:pt>
                <c:pt idx="9">
                  <c:v>12.122282040302812</c:v>
                </c:pt>
                <c:pt idx="10">
                  <c:v>11.0086209291917</c:v>
                </c:pt>
                <c:pt idx="11">
                  <c:v>10.020971225049687</c:v>
                </c:pt>
                <c:pt idx="12">
                  <c:v>9.1410148935264033</c:v>
                </c:pt>
                <c:pt idx="13">
                  <c:v>8.3536454189876199</c:v>
                </c:pt>
                <c:pt idx="14">
                  <c:v>7.6463151027945546</c:v>
                </c:pt>
                <c:pt idx="15">
                  <c:v>7.0085320403028124</c:v>
                </c:pt>
                <c:pt idx="16">
                  <c:v>6.4314687959971106</c:v>
                </c:pt>
                <c:pt idx="17">
                  <c:v>5.9076553041916995</c:v>
                </c:pt>
                <c:pt idx="18">
                  <c:v>5.4307358970521236</c:v>
                </c:pt>
                <c:pt idx="19">
                  <c:v>4.9952756004719774</c:v>
                </c:pt>
                <c:pt idx="20">
                  <c:v>4.5966046026610883</c:v>
                </c:pt>
                <c:pt idx="21">
                  <c:v>4.2306925341299717</c:v>
                </c:pt>
                <c:pt idx="22">
                  <c:v>3.8940462031142711</c:v>
                </c:pt>
                <c:pt idx="23">
                  <c:v>3.5836259153412846</c:v>
                </c:pt>
                <c:pt idx="24">
                  <c:v>3.2967766162396956</c:v>
                </c:pt>
                <c:pt idx="25">
                  <c:v>3.0311709291917004</c:v>
                </c:pt>
                <c:pt idx="26">
                  <c:v>2.7847617977223371</c:v>
                </c:pt>
                <c:pt idx="27">
                  <c:v>2.5557429246565531</c:v>
                </c:pt>
                <c:pt idx="28">
                  <c:v>2.3425155749461628</c:v>
                </c:pt>
                <c:pt idx="29">
                  <c:v>2.1436605986131876</c:v>
                </c:pt>
                <c:pt idx="30">
                  <c:v>1.9579147563521944</c:v>
                </c:pt>
                <c:pt idx="31">
                  <c:v>1.7841506078306426</c:v>
                </c:pt>
                <c:pt idx="32">
                  <c:v>1.6213593628720981</c:v>
                </c:pt>
                <c:pt idx="33">
                  <c:v>1.4686362069694785</c:v>
                </c:pt>
                <c:pt idx="34">
                  <c:v>1.325167701369959</c:v>
                </c:pt>
                <c:pt idx="35">
                  <c:v>1.1902209291917005</c:v>
                </c:pt>
                <c:pt idx="36">
                  <c:v>1.0631341164273795</c:v>
                </c:pt>
                <c:pt idx="37">
                  <c:v>0.94330850315619719</c:v>
                </c:pt>
                <c:pt idx="38">
                  <c:v>0.83020127807030519</c:v>
                </c:pt>
                <c:pt idx="39">
                  <c:v>0.72331942027537632</c:v>
                </c:pt>
                <c:pt idx="40">
                  <c:v>0.62221431762145274</c:v>
                </c:pt>
                <c:pt idx="41">
                  <c:v>0.52647705164068048</c:v>
                </c:pt>
                <c:pt idx="42">
                  <c:v>0.43573425636929342</c:v>
                </c:pt>
                <c:pt idx="43">
                  <c:v>0.34964447259241416</c:v>
                </c:pt>
                <c:pt idx="44">
                  <c:v>0.26789493091534311</c:v>
                </c:pt>
                <c:pt idx="45">
                  <c:v>0.1901987069694786</c:v>
                </c:pt>
                <c:pt idx="46">
                  <c:v>0.11629220035536658</c:v>
                </c:pt>
                <c:pt idx="47">
                  <c:v>4.5932895893053161E-2</c:v>
                </c:pt>
                <c:pt idx="48">
                  <c:v>-2.1102628379475963E-2</c:v>
                </c:pt>
                <c:pt idx="49">
                  <c:v>-8.5020477058299626E-2</c:v>
                </c:pt>
                <c:pt idx="50">
                  <c:v>-0.14601102347102124</c:v>
                </c:pt>
                <c:pt idx="51">
                  <c:v>-0.20425032884319361</c:v>
                </c:pt>
                <c:pt idx="52">
                  <c:v>-0.2599014143146483</c:v>
                </c:pt>
                <c:pt idx="53">
                  <c:v>-0.31311540298822993</c:v>
                </c:pt>
                <c:pt idx="54">
                  <c:v>-0.36403254696876997</c:v>
                </c:pt>
                <c:pt idx="55">
                  <c:v>-0.41278315244095709</c:v>
                </c:pt>
                <c:pt idx="56">
                  <c:v>-0.45948841419254838</c:v>
                </c:pt>
                <c:pt idx="57">
                  <c:v>-0.50426116957373157</c:v>
                </c:pt>
                <c:pt idx="58">
                  <c:v>-0.5472065806600579</c:v>
                </c:pt>
                <c:pt idx="59">
                  <c:v>-0.58842275232766061</c:v>
                </c:pt>
                <c:pt idx="60">
                  <c:v>-0.62800129303052543</c:v>
                </c:pt>
                <c:pt idx="61">
                  <c:v>-0.66602782427090323</c:v>
                </c:pt>
                <c:pt idx="62">
                  <c:v>-0.7025824440584294</c:v>
                </c:pt>
                <c:pt idx="63">
                  <c:v>-0.73774014904630403</c:v>
                </c:pt>
                <c:pt idx="64">
                  <c:v>-0.77157121950242225</c:v>
                </c:pt>
                <c:pt idx="65">
                  <c:v>-0.80414157080830262</c:v>
                </c:pt>
                <c:pt idx="66">
                  <c:v>-0.83551307477111303</c:v>
                </c:pt>
                <c:pt idx="67">
                  <c:v>-0.86574385367564322</c:v>
                </c:pt>
                <c:pt idx="68">
                  <c:v>-0.89488854968767484</c:v>
                </c:pt>
                <c:pt idx="69">
                  <c:v>-0.92299857194208879</c:v>
                </c:pt>
                <c:pt idx="70">
                  <c:v>-0.95012232340345792</c:v>
                </c:pt>
                <c:pt idx="71">
                  <c:v>-0.97630540936968657</c:v>
                </c:pt>
                <c:pt idx="72">
                  <c:v>-1.0015908292968734</c:v>
                </c:pt>
                <c:pt idx="73">
                  <c:v>-1.0260191534529297</c:v>
                </c:pt>
                <c:pt idx="74">
                  <c:v>-1.049628685755909</c:v>
                </c:pt>
                <c:pt idx="75">
                  <c:v>-1.0724556140181782</c:v>
                </c:pt>
                <c:pt idx="76">
                  <c:v>-1.0945341486974454</c:v>
                </c:pt>
                <c:pt idx="77">
                  <c:v>-1.115896651148566</c:v>
                </c:pt>
                <c:pt idx="78">
                  <c:v>-1.1365737522743666</c:v>
                </c:pt>
                <c:pt idx="79">
                  <c:v>-1.1565944623882014</c:v>
                </c:pt>
                <c:pt idx="80">
                  <c:v>-1.1759862730243678</c:v>
                </c:pt>
                <c:pt idx="81">
                  <c:v>-1.1947752513638568</c:v>
                </c:pt>
                <c:pt idx="82">
                  <c:v>-1.2129861278813161</c:v>
                </c:pt>
                <c:pt idx="83">
                  <c:v>-1.2306423777637363</c:v>
                </c:pt>
                <c:pt idx="84">
                  <c:v>-1.2477662966015872</c:v>
                </c:pt>
                <c:pt idx="85">
                  <c:v>-1.2643790708082991</c:v>
                </c:pt>
                <c:pt idx="86">
                  <c:v>-1.2805008431835565</c:v>
                </c:pt>
                <c:pt idx="87">
                  <c:v>-1.2961507739993796</c:v>
                </c:pt>
                <c:pt idx="88">
                  <c:v>-1.3113470979550614</c:v>
                </c:pt>
                <c:pt idx="89">
                  <c:v>-1.3261071773171751</c:v>
                </c:pt>
                <c:pt idx="90">
                  <c:v>-1.3404475515339227</c:v>
                </c:pt>
                <c:pt idx="91">
                  <c:v>-1.3543839835886482</c:v>
                </c:pt>
                <c:pt idx="92">
                  <c:v>-1.3679315033351573</c:v>
                </c:pt>
                <c:pt idx="93">
                  <c:v>-1.3811044480373802</c:v>
                </c:pt>
                <c:pt idx="94">
                  <c:v>-1.3939165003175997</c:v>
                </c:pt>
                <c:pt idx="95">
                  <c:v>-1.4063807237008612</c:v>
                </c:pt>
                <c:pt idx="96">
                  <c:v>-1.4185095959280134</c:v>
                </c:pt>
                <c:pt idx="97">
                  <c:v>-1.4303150401960543</c:v>
                </c:pt>
                <c:pt idx="98">
                  <c:v>-1.4418084544718595</c:v>
                </c:pt>
                <c:pt idx="99">
                  <c:v>-1.453000739013901</c:v>
                </c:pt>
                <c:pt idx="100">
                  <c:v>-1.4639023222260685</c:v>
                </c:pt>
                <c:pt idx="101">
                  <c:v>-1.4745231849581208</c:v>
                </c:pt>
                <c:pt idx="102">
                  <c:v>-1.4848728833585221</c:v>
                </c:pt>
                <c:pt idx="103">
                  <c:v>-1.4949605703773887</c:v>
                </c:pt>
                <c:pt idx="104">
                  <c:v>-1.5047950160099095</c:v>
                </c:pt>
                <c:pt idx="105">
                  <c:v>-1.5143846263638547</c:v>
                </c:pt>
                <c:pt idx="106">
                  <c:v>-1.5237374616285984</c:v>
                </c:pt>
                <c:pt idx="107">
                  <c:v>-1.5328612530173826</c:v>
                </c:pt>
                <c:pt idx="108">
                  <c:v>-1.5417634187493396</c:v>
                </c:pt>
                <c:pt idx="109">
                  <c:v>-1.5504510791329611</c:v>
                </c:pt>
                <c:pt idx="110">
                  <c:v>-1.5589310708082991</c:v>
                </c:pt>
                <c:pt idx="111">
                  <c:v>-1.5672099602010934</c:v>
                </c:pt>
                <c:pt idx="112">
                  <c:v>-1.57529405623827</c:v>
                </c:pt>
                <c:pt idx="113">
                  <c:v>-1.5831894223707992</c:v>
                </c:pt>
                <c:pt idx="114">
                  <c:v>-1.5909018879466923</c:v>
                </c:pt>
                <c:pt idx="115">
                  <c:v>-1.5984370589739796</c:v>
                </c:pt>
                <c:pt idx="116">
                  <c:v>-1.6058003283107758</c:v>
                </c:pt>
                <c:pt idx="117">
                  <c:v>-1.6129968853170227</c:v>
                </c:pt>
                <c:pt idx="118">
                  <c:v>-1.6200317250001699</c:v>
                </c:pt>
                <c:pt idx="119">
                  <c:v>-1.6269096566848864</c:v>
                </c:pt>
                <c:pt idx="120">
                  <c:v>-1.633635312234911</c:v>
                </c:pt>
                <c:pt idx="121">
                  <c:v>-1.6402131538532818</c:v>
                </c:pt>
                <c:pt idx="122">
                  <c:v>-1.6466474814854797</c:v>
                </c:pt>
                <c:pt idx="123">
                  <c:v>-1.6529424398484169</c:v>
                </c:pt>
                <c:pt idx="124">
                  <c:v>-1.659102025106731</c:v>
                </c:pt>
                <c:pt idx="125">
                  <c:v>-1.6651300912164624</c:v>
                </c:pt>
                <c:pt idx="126">
                  <c:v>-1.6710303559549216</c:v>
                </c:pt>
                <c:pt idx="127">
                  <c:v>-1.6768064066543615</c:v>
                </c:pt>
                <c:pt idx="128">
                  <c:v>-1.682461705655969</c:v>
                </c:pt>
                <c:pt idx="129">
                  <c:v>-1.6879995954996572</c:v>
                </c:pt>
                <c:pt idx="130">
                  <c:v>-1.693423303864185</c:v>
                </c:pt>
                <c:pt idx="131">
                  <c:v>-1.6987359482712379</c:v>
                </c:pt>
                <c:pt idx="132">
                  <c:v>-1.7039405405662704</c:v>
                </c:pt>
                <c:pt idx="133">
                  <c:v>-1.7090399911881384</c:v>
                </c:pt>
                <c:pt idx="134">
                  <c:v>-1.7140371132388204</c:v>
                </c:pt>
                <c:pt idx="135">
                  <c:v>-1.7189346263638547</c:v>
                </c:pt>
                <c:pt idx="136">
                  <c:v>-1.7237351604534901</c:v>
                </c:pt>
                <c:pt idx="137">
                  <c:v>-1.7284412591739502</c:v>
                </c:pt>
                <c:pt idx="138">
                  <c:v>-1.7330553833376683</c:v>
                </c:pt>
                <c:pt idx="139">
                  <c:v>-1.7375799141208308</c:v>
                </c:pt>
                <c:pt idx="140">
                  <c:v>-1.7420171561360829</c:v>
                </c:pt>
                <c:pt idx="141">
                  <c:v>-1.7463693403677996</c:v>
                </c:pt>
                <c:pt idx="142">
                  <c:v>-1.7506386269769063</c:v>
                </c:pt>
                <c:pt idx="143">
                  <c:v>-1.7548271079818292</c:v>
                </c:pt>
                <c:pt idx="144">
                  <c:v>-1.7589368098217877</c:v>
                </c:pt>
                <c:pt idx="145">
                  <c:v>-1.7629696958082992</c:v>
                </c:pt>
                <c:pt idx="146">
                  <c:v>-1.7669276684704265</c:v>
                </c:pt>
                <c:pt idx="147">
                  <c:v>-1.7708125717990018</c:v>
                </c:pt>
                <c:pt idx="148">
                  <c:v>-1.7746261933947722</c:v>
                </c:pt>
                <c:pt idx="149">
                  <c:v>-1.7783702665251344</c:v>
                </c:pt>
                <c:pt idx="150">
                  <c:v>-1.7820464720938822</c:v>
                </c:pt>
                <c:pt idx="151">
                  <c:v>-1.7856564405281425</c:v>
                </c:pt>
                <c:pt idx="152">
                  <c:v>-1.7892017535864555</c:v>
                </c:pt>
                <c:pt idx="153">
                  <c:v>-1.7926839460917459</c:v>
                </c:pt>
                <c:pt idx="154">
                  <c:v>-1.7961045075927256</c:v>
                </c:pt>
                <c:pt idx="155">
                  <c:v>-1.7994648839570881</c:v>
                </c:pt>
                <c:pt idx="156">
                  <c:v>-1.8027664788996778</c:v>
                </c:pt>
                <c:pt idx="157">
                  <c:v>-1.8060106554486453</c:v>
                </c:pt>
                <c:pt idx="158">
                  <c:v>-1.8091987373524536</c:v>
                </c:pt>
                <c:pt idx="159">
                  <c:v>-1.8123320104304421</c:v>
                </c:pt>
                <c:pt idx="160">
                  <c:v>-1.8154117238695238</c:v>
                </c:pt>
                <c:pt idx="161">
                  <c:v>-1.8184390914694561</c:v>
                </c:pt>
                <c:pt idx="162">
                  <c:v>-1.8214152928390055</c:v>
                </c:pt>
                <c:pt idx="163">
                  <c:v>-1.8243414745452011</c:v>
                </c:pt>
                <c:pt idx="164">
                  <c:v>-1.8272187512177744</c:v>
                </c:pt>
                <c:pt idx="165">
                  <c:v>-1.8300482066107684</c:v>
                </c:pt>
                <c:pt idx="166">
                  <c:v>-1.832830894623201</c:v>
                </c:pt>
                <c:pt idx="167">
                  <c:v>-1.8355678402805851</c:v>
                </c:pt>
                <c:pt idx="168">
                  <c:v>-1.8382600406790031</c:v>
                </c:pt>
                <c:pt idx="169">
                  <c:v>-1.8409084658933654</c:v>
                </c:pt>
                <c:pt idx="170">
                  <c:v>-1.8435140598513964</c:v>
                </c:pt>
                <c:pt idx="171">
                  <c:v>-1.8460777411748155</c:v>
                </c:pt>
                <c:pt idx="172">
                  <c:v>-1.8486004039891164</c:v>
                </c:pt>
                <c:pt idx="173">
                  <c:v>-1.8510829187032742</c:v>
                </c:pt>
                <c:pt idx="174">
                  <c:v>-1.853526132760652</c:v>
                </c:pt>
                <c:pt idx="175">
                  <c:v>-1.8559308713623159</c:v>
                </c:pt>
                <c:pt idx="176">
                  <c:v>-1.8582979381639091</c:v>
                </c:pt>
                <c:pt idx="177">
                  <c:v>-1.860628115947188</c:v>
                </c:pt>
                <c:pt idx="178">
                  <c:v>-1.8629221672672645</c:v>
                </c:pt>
                <c:pt idx="179">
                  <c:v>-1.8651808350765529</c:v>
                </c:pt>
                <c:pt idx="180">
                  <c:v>-1.8674048433263795</c:v>
                </c:pt>
                <c:pt idx="181">
                  <c:v>-1.8695948975471581</c:v>
                </c:pt>
                <c:pt idx="182">
                  <c:v>-1.8717516854080054</c:v>
                </c:pt>
                <c:pt idx="183">
                  <c:v>-1.8738758772566209</c:v>
                </c:pt>
                <c:pt idx="184">
                  <c:v>-1.8759681266402226</c:v>
                </c:pt>
                <c:pt idx="185">
                  <c:v>-1.8780290708082992</c:v>
                </c:pt>
                <c:pt idx="186">
                  <c:v>-1.8800593311978935</c:v>
                </c:pt>
                <c:pt idx="187">
                  <c:v>-1.8820595139021135</c:v>
                </c:pt>
                <c:pt idx="188">
                  <c:v>-1.8840302101225266</c:v>
                </c:pt>
                <c:pt idx="189">
                  <c:v>-1.8859719966060693</c:v>
                </c:pt>
                <c:pt idx="190">
                  <c:v>-1.8878854360670738</c:v>
                </c:pt>
                <c:pt idx="191">
                  <c:v>-1.8897710775949899</c:v>
                </c:pt>
                <c:pt idx="192">
                  <c:v>-1.8916294570483514</c:v>
                </c:pt>
                <c:pt idx="193">
                  <c:v>-1.8934610974355182</c:v>
                </c:pt>
                <c:pt idx="194">
                  <c:v>-1.895266509282693</c:v>
                </c:pt>
                <c:pt idx="195">
                  <c:v>-1.8970461909897052</c:v>
                </c:pt>
                <c:pt idx="196">
                  <c:v>-1.8988006291740143</c:v>
                </c:pt>
                <c:pt idx="197">
                  <c:v>-1.9005302990033863</c:v>
                </c:pt>
                <c:pt idx="198">
                  <c:v>-1.9022356645176601</c:v>
                </c:pt>
                <c:pt idx="199">
                  <c:v>-1.9039171789400138</c:v>
                </c:pt>
                <c:pt idx="200">
                  <c:v>-1.9055752849781207</c:v>
                </c:pt>
                <c:pt idx="201">
                  <c:v>-1.9072104151155695</c:v>
                </c:pt>
                <c:pt idx="202">
                  <c:v>-1.908822991893903</c:v>
                </c:pt>
                <c:pt idx="203">
                  <c:v>-1.9104134281856244</c:v>
                </c:pt>
                <c:pt idx="204">
                  <c:v>-1.9119821274584941</c:v>
                </c:pt>
                <c:pt idx="205">
                  <c:v>-1.9135294840314396</c:v>
                </c:pt>
                <c:pt idx="206">
                  <c:v>-1.9150558833223754</c:v>
                </c:pt>
                <c:pt idx="207">
                  <c:v>-1.9165617020882277</c:v>
                </c:pt>
                <c:pt idx="208">
                  <c:v>-1.9180473086574414</c:v>
                </c:pt>
                <c:pt idx="209">
                  <c:v>-1.919513063155238</c:v>
                </c:pt>
                <c:pt idx="210">
                  <c:v>-1.9209593177218793</c:v>
                </c:pt>
                <c:pt idx="211">
                  <c:v>-1.9223864167241893</c:v>
                </c:pt>
                <c:pt idx="212">
                  <c:v>-1.923794696960563</c:v>
                </c:pt>
                <c:pt idx="213">
                  <c:v>-1.9251844878596995</c:v>
                </c:pt>
                <c:pt idx="214">
                  <c:v>-1.9265561116732712</c:v>
                </c:pt>
                <c:pt idx="215">
                  <c:v>-1.9279098836627415</c:v>
                </c:pt>
                <c:pt idx="216">
                  <c:v>-1.9292461122805356</c:v>
                </c:pt>
                <c:pt idx="217">
                  <c:v>-1.9305650993457546</c:v>
                </c:pt>
                <c:pt idx="218">
                  <c:v>-1.9318671402146246</c:v>
                </c:pt>
                <c:pt idx="219">
                  <c:v>-1.9331525239458549</c:v>
                </c:pt>
                <c:pt idx="220">
                  <c:v>-1.9344215334610833</c:v>
                </c:pt>
                <c:pt idx="221">
                  <c:v>-1.9356744457005715</c:v>
                </c:pt>
                <c:pt idx="222">
                  <c:v>-1.9369115317743124</c:v>
                </c:pt>
                <c:pt idx="223">
                  <c:v>-1.9381330571087017</c:v>
                </c:pt>
                <c:pt idx="224">
                  <c:v>-1.9393392815889228</c:v>
                </c:pt>
                <c:pt idx="225">
                  <c:v>-1.9405304596971882</c:v>
                </c:pt>
                <c:pt idx="226">
                  <c:v>-1.9417068406469729</c:v>
                </c:pt>
                <c:pt idx="227">
                  <c:v>-1.942868668513374</c:v>
                </c:pt>
                <c:pt idx="228">
                  <c:v>-1.9440161823597226</c:v>
                </c:pt>
                <c:pt idx="229">
                  <c:v>-1.9451496163605702</c:v>
                </c:pt>
                <c:pt idx="230">
                  <c:v>-1.9462691999211688</c:v>
                </c:pt>
                <c:pt idx="231">
                  <c:v>-1.9473751577935592</c:v>
                </c:pt>
                <c:pt idx="232">
                  <c:v>-1.9484677101893741</c:v>
                </c:pt>
                <c:pt idx="233">
                  <c:v>-1.9495470728894646</c:v>
                </c:pt>
                <c:pt idx="234">
                  <c:v>-1.9506134573504517</c:v>
                </c:pt>
                <c:pt idx="235">
                  <c:v>-1.9516670708082993</c:v>
                </c:pt>
                <c:pt idx="236">
                  <c:v>-1.9527081163790045</c:v>
                </c:pt>
                <c:pt idx="237">
                  <c:v>-1.9537367931564977</c:v>
                </c:pt>
                <c:pt idx="238">
                  <c:v>-1.9547532963078385</c:v>
                </c:pt>
                <c:pt idx="239">
                  <c:v>-1.9557578171657919</c:v>
                </c:pt>
                <c:pt idx="240">
                  <c:v>-1.9567505433188721</c:v>
                </c:pt>
                <c:pt idx="241">
                  <c:v>-1.9577316586989242</c:v>
                </c:pt>
                <c:pt idx="242">
                  <c:v>-1.9587013436663288</c:v>
                </c:pt>
                <c:pt idx="243">
                  <c:v>-1.9596597750928975</c:v>
                </c:pt>
                <c:pt idx="244">
                  <c:v>-1.9606071264425324</c:v>
                </c:pt>
                <c:pt idx="245">
                  <c:v>-1.9615435678497184</c:v>
                </c:pt>
                <c:pt idx="246">
                  <c:v>-1.9624692661959173</c:v>
                </c:pt>
                <c:pt idx="247">
                  <c:v>-1.9633843851839174</c:v>
                </c:pt>
                <c:pt idx="248">
                  <c:v>-1.9642890854102153</c:v>
                </c:pt>
                <c:pt idx="249">
                  <c:v>-1.9651835244354792</c:v>
                </c:pt>
                <c:pt idx="250">
                  <c:v>-1.9660678568531542</c:v>
                </c:pt>
                <c:pt idx="251">
                  <c:v>-1.9669422343562659</c:v>
                </c:pt>
                <c:pt idx="252">
                  <c:v>-1.9678068058024769</c:v>
                </c:pt>
                <c:pt idx="253">
                  <c:v>-1.9686617172774452</c:v>
                </c:pt>
                <c:pt idx="254">
                  <c:v>-1.9695071121565384</c:v>
                </c:pt>
                <c:pt idx="255">
                  <c:v>-1.9703431311649513</c:v>
                </c:pt>
                <c:pt idx="256">
                  <c:v>-1.9711699124362718</c:v>
                </c:pt>
                <c:pt idx="257">
                  <c:v>-1.971987591569544</c:v>
                </c:pt>
                <c:pt idx="258">
                  <c:v>-1.97279630168487</c:v>
                </c:pt>
                <c:pt idx="259">
                  <c:v>-1.9735961734775935</c:v>
                </c:pt>
                <c:pt idx="260">
                  <c:v>-1.9743873352711083</c:v>
                </c:pt>
                <c:pt idx="261">
                  <c:v>-1.9751699130683278</c:v>
                </c:pt>
                <c:pt idx="262">
                  <c:v>-1.9759440306018576</c:v>
                </c:pt>
                <c:pt idx="263">
                  <c:v>-1.9767098093829063</c:v>
                </c:pt>
                <c:pt idx="264">
                  <c:v>-1.9774673687489723</c:v>
                </c:pt>
                <c:pt idx="265">
                  <c:v>-1.9782168259103392</c:v>
                </c:pt>
                <c:pt idx="266">
                  <c:v>-1.9789582959954162</c:v>
                </c:pt>
                <c:pt idx="267">
                  <c:v>-1.979691892094954</c:v>
                </c:pt>
                <c:pt idx="268">
                  <c:v>-1.9804177253051707</c:v>
                </c:pt>
                <c:pt idx="269">
                  <c:v>-1.981135904769814</c:v>
                </c:pt>
                <c:pt idx="270">
                  <c:v>-1.9818465377211947</c:v>
                </c:pt>
                <c:pt idx="271">
                  <c:v>-1.9825497295202159</c:v>
                </c:pt>
                <c:pt idx="272">
                  <c:v>-1.9832455836954284</c:v>
                </c:pt>
                <c:pt idx="273">
                  <c:v>-1.9839342019811381</c:v>
                </c:pt>
                <c:pt idx="274">
                  <c:v>-1.9846156843545923</c:v>
                </c:pt>
                <c:pt idx="275">
                  <c:v>-1.98529012907227</c:v>
                </c:pt>
                <c:pt idx="276">
                  <c:v>-1.9859576327053001</c:v>
                </c:pt>
                <c:pt idx="277">
                  <c:v>-1.9866182901740332</c:v>
                </c:pt>
                <c:pt idx="278">
                  <c:v>-1.9872721947817868</c:v>
                </c:pt>
                <c:pt idx="279">
                  <c:v>-1.9879194382477914</c:v>
                </c:pt>
                <c:pt idx="280">
                  <c:v>-1.9885601107393529</c:v>
                </c:pt>
                <c:pt idx="281">
                  <c:v>-1.9891943009032584</c:v>
                </c:pt>
                <c:pt idx="282">
                  <c:v>-1.9898220958964414</c:v>
                </c:pt>
                <c:pt idx="283">
                  <c:v>-1.9904435814159289</c:v>
                </c:pt>
                <c:pt idx="284">
                  <c:v>-1.991058841728087</c:v>
                </c:pt>
                <c:pt idx="285">
                  <c:v>-1.9916679596971876</c:v>
                </c:pt>
                <c:pt idx="286">
                  <c:v>-1.9922710168133095</c:v>
                </c:pt>
                <c:pt idx="287">
                  <c:v>-1.9928680932195963</c:v>
                </c:pt>
                <c:pt idx="288">
                  <c:v>-1.9934592677388827</c:v>
                </c:pt>
                <c:pt idx="289">
                  <c:v>-1.9940446178997113</c:v>
                </c:pt>
                <c:pt idx="290">
                  <c:v>-1.9946242199617519</c:v>
                </c:pt>
                <c:pt idx="291">
                  <c:v>-1.995198148940641</c:v>
                </c:pt>
                <c:pt idx="292">
                  <c:v>-1.9957664786322544</c:v>
                </c:pt>
                <c:pt idx="293">
                  <c:v>-1.9963292816364315</c:v>
                </c:pt>
                <c:pt idx="294">
                  <c:v>-1.996886629380161</c:v>
                </c:pt>
                <c:pt idx="295">
                  <c:v>-1.9974385921402444</c:v>
                </c:pt>
                <c:pt idx="296">
                  <c:v>-1.9979852390654507</c:v>
                </c:pt>
                <c:pt idx="297">
                  <c:v>-1.9985266381981737</c:v>
                </c:pt>
                <c:pt idx="298">
                  <c:v>-1.9990628564956079</c:v>
                </c:pt>
                <c:pt idx="299">
                  <c:v>-1.9995939598504504</c:v>
                </c:pt>
                <c:pt idx="300">
                  <c:v>-2.0001200131111458</c:v>
                </c:pt>
                <c:pt idx="301">
                  <c:v>-2.0006410801016812</c:v>
                </c:pt>
                <c:pt idx="302">
                  <c:v>-2.0011572236409472</c:v>
                </c:pt>
                <c:pt idx="303">
                  <c:v>-2.0016685055616708</c:v>
                </c:pt>
                <c:pt idx="304">
                  <c:v>-2.0021749867289365</c:v>
                </c:pt>
                <c:pt idx="305">
                  <c:v>-2.0026767270582986</c:v>
                </c:pt>
                <c:pt idx="306">
                  <c:v>-2.0031737855335052</c:v>
                </c:pt>
                <c:pt idx="307">
                  <c:v>-2.0036662202238307</c:v>
                </c:pt>
                <c:pt idx="308">
                  <c:v>-2.0041540883010378</c:v>
                </c:pt>
                <c:pt idx="309">
                  <c:v>-2.0046374460559742</c:v>
                </c:pt>
                <c:pt idx="310">
                  <c:v>-2.0051163489148074</c:v>
                </c:pt>
                <c:pt idx="311">
                  <c:v>-2.005590851454917</c:v>
                </c:pt>
                <c:pt idx="312">
                  <c:v>-2.0060610074204432</c:v>
                </c:pt>
                <c:pt idx="313">
                  <c:v>-2.0065268697375074</c:v>
                </c:pt>
                <c:pt idx="314">
                  <c:v>-2.0069884905291069</c:v>
                </c:pt>
                <c:pt idx="315">
                  <c:v>-2.0074459211296944</c:v>
                </c:pt>
                <c:pt idx="316">
                  <c:v>-2.0078992120994514</c:v>
                </c:pt>
                <c:pt idx="317">
                  <c:v>-2.0083484132382594</c:v>
                </c:pt>
                <c:pt idx="318">
                  <c:v>-2.0087935735993776</c:v>
                </c:pt>
                <c:pt idx="319">
                  <c:v>-2.0092347415028375</c:v>
                </c:pt>
                <c:pt idx="320">
                  <c:v>-2.0096719645485521</c:v>
                </c:pt>
                <c:pt idx="321">
                  <c:v>-2.01010528962916</c:v>
                </c:pt>
                <c:pt idx="322">
                  <c:v>-2.0105347629425956</c:v>
                </c:pt>
                <c:pt idx="323">
                  <c:v>-2.0109604300044048</c:v>
                </c:pt>
                <c:pt idx="324">
                  <c:v>-2.0113823356598051</c:v>
                </c:pt>
                <c:pt idx="325">
                  <c:v>-2.0118005240954955</c:v>
                </c:pt>
                <c:pt idx="326">
                  <c:v>-2.0122150388512288</c:v>
                </c:pt>
                <c:pt idx="327">
                  <c:v>-2.0126259228311429</c:v>
                </c:pt>
                <c:pt idx="328">
                  <c:v>-2.0130332183148645</c:v>
                </c:pt>
                <c:pt idx="329">
                  <c:v>-2.0134369669683849</c:v>
                </c:pt>
                <c:pt idx="330">
                  <c:v>-2.0138372098547173</c:v>
                </c:pt>
                <c:pt idx="331">
                  <c:v>-2.0142339874443369</c:v>
                </c:pt>
                <c:pt idx="332">
                  <c:v>-2.0146273396254135</c:v>
                </c:pt>
                <c:pt idx="333">
                  <c:v>-2.0150173057138341</c:v>
                </c:pt>
                <c:pt idx="334">
                  <c:v>-2.0154039244630302</c:v>
                </c:pt>
                <c:pt idx="335">
                  <c:v>-2.0157872340736045</c:v>
                </c:pt>
                <c:pt idx="336">
                  <c:v>-2.0161672722027677</c:v>
                </c:pt>
                <c:pt idx="337">
                  <c:v>-2.0165440759735875</c:v>
                </c:pt>
                <c:pt idx="338">
                  <c:v>-2.0169176819840562</c:v>
                </c:pt>
                <c:pt idx="339">
                  <c:v>-2.0172881263159752</c:v>
                </c:pt>
                <c:pt idx="340">
                  <c:v>-2.0176554445436685</c:v>
                </c:pt>
                <c:pt idx="341">
                  <c:v>-2.0180196717425241</c:v>
                </c:pt>
                <c:pt idx="342">
                  <c:v>-2.0183808424973662</c:v>
                </c:pt>
                <c:pt idx="343">
                  <c:v>-2.0187389909106672</c:v>
                </c:pt>
                <c:pt idx="344">
                  <c:v>-2.0190941506105968</c:v>
                </c:pt>
                <c:pt idx="345">
                  <c:v>-2.0194463547589159</c:v>
                </c:pt>
                <c:pt idx="346">
                  <c:v>-2.0197956360587188</c:v>
                </c:pt>
                <c:pt idx="347">
                  <c:v>-2.020142026762024</c:v>
                </c:pt>
                <c:pt idx="348">
                  <c:v>-2.0204855586772208</c:v>
                </c:pt>
                <c:pt idx="349">
                  <c:v>-2.02082626317637</c:v>
                </c:pt>
                <c:pt idx="350">
                  <c:v>-2.0211641712023689</c:v>
                </c:pt>
                <c:pt idx="351">
                  <c:v>-2.0214993132759744</c:v>
                </c:pt>
                <c:pt idx="352">
                  <c:v>-2.021831719502698</c:v>
                </c:pt>
                <c:pt idx="353">
                  <c:v>-2.022161419579565</c:v>
                </c:pt>
                <c:pt idx="354">
                  <c:v>-2.0224884428017473</c:v>
                </c:pt>
                <c:pt idx="355">
                  <c:v>-2.022812818069073</c:v>
                </c:pt>
                <c:pt idx="356">
                  <c:v>-2.0231345738924085</c:v>
                </c:pt>
                <c:pt idx="357">
                  <c:v>-2.0234537383999278</c:v>
                </c:pt>
                <c:pt idx="358">
                  <c:v>-2.0237703393432551</c:v>
                </c:pt>
                <c:pt idx="359">
                  <c:v>-2.0240844041035029</c:v>
                </c:pt>
                <c:pt idx="360">
                  <c:v>-2.0243959596971877</c:v>
                </c:pt>
                <c:pt idx="361">
                  <c:v>-2.0247050327820424</c:v>
                </c:pt>
                <c:pt idx="362">
                  <c:v>-2.0250116496627197</c:v>
                </c:pt>
                <c:pt idx="363">
                  <c:v>-2.0253158362963863</c:v>
                </c:pt>
                <c:pt idx="364">
                  <c:v>-2.0256176182982211</c:v>
                </c:pt>
                <c:pt idx="365">
                  <c:v>-2.0259170209468027</c:v>
                </c:pt>
                <c:pt idx="366">
                  <c:v>-2.0262140691894062</c:v>
                </c:pt>
                <c:pt idx="367">
                  <c:v>-2.0265087876472005</c:v>
                </c:pt>
                <c:pt idx="368">
                  <c:v>-2.0268012006203495</c:v>
                </c:pt>
                <c:pt idx="369">
                  <c:v>-2.0270913320930206</c:v>
                </c:pt>
                <c:pt idx="370">
                  <c:v>-2.0273792057383035</c:v>
                </c:pt>
                <c:pt idx="371">
                  <c:v>-2.0276648449230397</c:v>
                </c:pt>
                <c:pt idx="372">
                  <c:v>-2.0279482727125644</c:v>
                </c:pt>
                <c:pt idx="373">
                  <c:v>-2.0282295118753617</c:v>
                </c:pt>
                <c:pt idx="374">
                  <c:v>-2.0285085848876396</c:v>
                </c:pt>
                <c:pt idx="375">
                  <c:v>-2.0287855139378186</c:v>
                </c:pt>
                <c:pt idx="376">
                  <c:v>-2.0290603209309426</c:v>
                </c:pt>
                <c:pt idx="377">
                  <c:v>-2.029333027493013</c:v>
                </c:pt>
                <c:pt idx="378">
                  <c:v>-2.0296036549752401</c:v>
                </c:pt>
                <c:pt idx="379">
                  <c:v>-2.029872224458225</c:v>
                </c:pt>
                <c:pt idx="380">
                  <c:v>-2.0301387567560631</c:v>
                </c:pt>
                <c:pt idx="381">
                  <c:v>-2.0304032724203789</c:v>
                </c:pt>
                <c:pt idx="382">
                  <c:v>-2.0306657917442856</c:v>
                </c:pt>
                <c:pt idx="383">
                  <c:v>-2.0309263347662792</c:v>
                </c:pt>
                <c:pt idx="384">
                  <c:v>-2.031184921274062</c:v>
                </c:pt>
                <c:pt idx="385">
                  <c:v>-2.0314415708082985</c:v>
                </c:pt>
                <c:pt idx="386">
                  <c:v>-2.0316963026663091</c:v>
                </c:pt>
                <c:pt idx="387">
                  <c:v>-2.0319491359056969</c:v>
                </c:pt>
                <c:pt idx="388">
                  <c:v>-2.0322000893479113</c:v>
                </c:pt>
                <c:pt idx="389">
                  <c:v>-2.032449181581752</c:v>
                </c:pt>
                <c:pt idx="390">
                  <c:v>-2.0326964309668107</c:v>
                </c:pt>
                <c:pt idx="391">
                  <c:v>-2.0329418556368553</c:v>
                </c:pt>
                <c:pt idx="392">
                  <c:v>-2.0331854735031532</c:v>
                </c:pt>
                <c:pt idx="393">
                  <c:v>-2.0334273022577412</c:v>
                </c:pt>
                <c:pt idx="394">
                  <c:v>-2.0336673593766355</c:v>
                </c:pt>
                <c:pt idx="395">
                  <c:v>-2.0339056621229923</c:v>
                </c:pt>
                <c:pt idx="396">
                  <c:v>-2.0341422275502072</c:v>
                </c:pt>
                <c:pt idx="397">
                  <c:v>-2.034377072504971</c:v>
                </c:pt>
                <c:pt idx="398">
                  <c:v>-2.0346102136302648</c:v>
                </c:pt>
                <c:pt idx="399">
                  <c:v>-2.0348416673683114</c:v>
                </c:pt>
                <c:pt idx="400">
                  <c:v>-2.0350714499634734</c:v>
                </c:pt>
                <c:pt idx="401">
                  <c:v>-2.035299577465103</c:v>
                </c:pt>
                <c:pt idx="402">
                  <c:v>-2.0355260657303464</c:v>
                </c:pt>
                <c:pt idx="403">
                  <c:v>-2.035750930426897</c:v>
                </c:pt>
                <c:pt idx="404">
                  <c:v>-2.0359741870357069</c:v>
                </c:pt>
                <c:pt idx="405">
                  <c:v>-2.03619585085365</c:v>
                </c:pt>
                <c:pt idx="406">
                  <c:v>-2.0364159369961445</c:v>
                </c:pt>
                <c:pt idx="407">
                  <c:v>-2.0366344603997275</c:v>
                </c:pt>
                <c:pt idx="408">
                  <c:v>-2.0368514358245897</c:v>
                </c:pt>
                <c:pt idx="409">
                  <c:v>-2.0370668778570704</c:v>
                </c:pt>
                <c:pt idx="410">
                  <c:v>-2.0372808009121046</c:v>
                </c:pt>
                <c:pt idx="411">
                  <c:v>-2.0374932192356385</c:v>
                </c:pt>
                <c:pt idx="412">
                  <c:v>-2.0377041469069992</c:v>
                </c:pt>
                <c:pt idx="413">
                  <c:v>-2.0379135978412268</c:v>
                </c:pt>
                <c:pt idx="414">
                  <c:v>-2.0381215857913726</c:v>
                </c:pt>
                <c:pt idx="415">
                  <c:v>-2.0383281243507536</c:v>
                </c:pt>
                <c:pt idx="416">
                  <c:v>-2.0385332269551752</c:v>
                </c:pt>
                <c:pt idx="417">
                  <c:v>-2.038736906885116</c:v>
                </c:pt>
                <c:pt idx="418">
                  <c:v>-2.0389391772678773</c:v>
                </c:pt>
                <c:pt idx="419">
                  <c:v>-2.0391400510796993</c:v>
                </c:pt>
                <c:pt idx="420">
                  <c:v>-2.0393395411478412</c:v>
                </c:pt>
                <c:pt idx="421">
                  <c:v>-2.0395376601526296</c:v>
                </c:pt>
                <c:pt idx="422">
                  <c:v>-2.0397344206294736</c:v>
                </c:pt>
                <c:pt idx="423">
                  <c:v>-2.039929834970847</c:v>
                </c:pt>
                <c:pt idx="424">
                  <c:v>-2.0401239154282411</c:v>
                </c:pt>
                <c:pt idx="425">
                  <c:v>-2.0403166741140835</c:v>
                </c:pt>
                <c:pt idx="426">
                  <c:v>-2.0405081230036286</c:v>
                </c:pt>
                <c:pt idx="427">
                  <c:v>-2.0406982739368176</c:v>
                </c:pt>
                <c:pt idx="428">
                  <c:v>-2.0408871386201088</c:v>
                </c:pt>
                <c:pt idx="429">
                  <c:v>-2.0410747286282804</c:v>
                </c:pt>
                <c:pt idx="430">
                  <c:v>-2.0412610554062027</c:v>
                </c:pt>
                <c:pt idx="431">
                  <c:v>-2.0414461302705842</c:v>
                </c:pt>
                <c:pt idx="432">
                  <c:v>-2.0416299644116895</c:v>
                </c:pt>
                <c:pt idx="433">
                  <c:v>-2.041812568895033</c:v>
                </c:pt>
                <c:pt idx="434">
                  <c:v>-2.0419939546630412</c:v>
                </c:pt>
                <c:pt idx="435">
                  <c:v>-2.0421741325366933</c:v>
                </c:pt>
                <c:pt idx="436">
                  <c:v>-2.0423531132171364</c:v>
                </c:pt>
                <c:pt idx="437">
                  <c:v>-2.0425309072872708</c:v>
                </c:pt>
                <c:pt idx="438">
                  <c:v>-2.0427075252133196</c:v>
                </c:pt>
                <c:pt idx="439">
                  <c:v>-2.0428829773463644</c:v>
                </c:pt>
                <c:pt idx="440">
                  <c:v>-2.0430572739238642</c:v>
                </c:pt>
                <c:pt idx="441">
                  <c:v>-2.0432304250711484</c:v>
                </c:pt>
                <c:pt idx="442">
                  <c:v>-2.0434024408028879</c:v>
                </c:pt>
                <c:pt idx="443">
                  <c:v>-2.0435733310245414</c:v>
                </c:pt>
                <c:pt idx="444">
                  <c:v>-2.043743105533784</c:v>
                </c:pt>
                <c:pt idx="445">
                  <c:v>-2.0439117740219093</c:v>
                </c:pt>
                <c:pt idx="446">
                  <c:v>-2.0440793460752134</c:v>
                </c:pt>
                <c:pt idx="447">
                  <c:v>-2.0442458311763576</c:v>
                </c:pt>
                <c:pt idx="448">
                  <c:v>-2.0444112387057092</c:v>
                </c:pt>
                <c:pt idx="449">
                  <c:v>-2.0445755779426622</c:v>
                </c:pt>
                <c:pt idx="450">
                  <c:v>-2.0447388580669412</c:v>
                </c:pt>
              </c:numCache>
            </c:numRef>
          </c:xVal>
          <c:yVal>
            <c:numRef>
              <c:f>'QvsE Transfer Si(111)'!$AM$2:$AM$452</c:f>
              <c:numCache>
                <c:formatCode>0.000</c:formatCode>
                <c:ptCount val="451"/>
                <c:pt idx="0">
                  <c:v>4.3070656592117231</c:v>
                </c:pt>
                <c:pt idx="1">
                  <c:v>4.0529135309982403</c:v>
                </c:pt>
                <c:pt idx="2">
                  <c:v>3.8295173749809397</c:v>
                </c:pt>
                <c:pt idx="3">
                  <c:v>3.6317417315270157</c:v>
                </c:pt>
                <c:pt idx="4">
                  <c:v>3.4555319366120854</c:v>
                </c:pt>
                <c:pt idx="5">
                  <c:v>3.2976439489635414</c:v>
                </c:pt>
                <c:pt idx="6">
                  <c:v>3.1554513695434849</c:v>
                </c:pt>
                <c:pt idx="7">
                  <c:v>3.0268050920378844</c:v>
                </c:pt>
                <c:pt idx="8">
                  <c:v>2.9099295660985871</c:v>
                </c:pt>
                <c:pt idx="9">
                  <c:v>2.803344994510566</c:v>
                </c:pt>
                <c:pt idx="10">
                  <c:v>2.7058082026898522</c:v>
                </c:pt>
                <c:pt idx="11">
                  <c:v>2.6162671532627142</c:v>
                </c:pt>
                <c:pt idx="12">
                  <c:v>2.5338255680402808</c:v>
                </c:pt>
                <c:pt idx="13">
                  <c:v>2.4577151304782836</c:v>
                </c:pt>
                <c:pt idx="14">
                  <c:v>2.3872734387980747</c:v>
                </c:pt>
                <c:pt idx="15">
                  <c:v>2.3219263679055597</c:v>
                </c:pt>
                <c:pt idx="16">
                  <c:v>2.2611738445390031</c:v>
                </c:pt>
                <c:pt idx="17">
                  <c:v>2.2045782889754748</c:v>
                </c:pt>
                <c:pt idx="18">
                  <c:v>2.151755157642719</c:v>
                </c:pt>
                <c:pt idx="19">
                  <c:v>2.1023651540836341</c:v>
                </c:pt>
                <c:pt idx="20">
                  <c:v>2.0561077745947922</c:v>
                </c:pt>
                <c:pt idx="21">
                  <c:v>2.0127159290157137</c:v>
                </c:pt>
                <c:pt idx="22">
                  <c:v>1.9719514332627759</c:v>
                </c:pt>
                <c:pt idx="23">
                  <c:v>1.9336012130274931</c:v>
                </c:pt>
                <c:pt idx="24">
                  <c:v>1.89747409100151</c:v>
                </c:pt>
                <c:pt idx="25">
                  <c:v>1.863398055520838</c:v>
                </c:pt>
                <c:pt idx="26">
                  <c:v>1.8312179284474925</c:v>
                </c:pt>
                <c:pt idx="27">
                  <c:v>1.8007933657622519</c:v>
                </c:pt>
                <c:pt idx="28">
                  <c:v>1.7719971367207772</c:v>
                </c:pt>
                <c:pt idx="29">
                  <c:v>1.7447136372715988</c:v>
                </c:pt>
                <c:pt idx="30">
                  <c:v>1.718837601311257</c:v>
                </c:pt>
                <c:pt idx="31">
                  <c:v>1.6942729796873213</c:v>
                </c:pt>
                <c:pt idx="32">
                  <c:v>1.670931961982091</c:v>
                </c:pt>
                <c:pt idx="33">
                  <c:v>1.6487341202712877</c:v>
                </c:pt>
                <c:pt idx="34">
                  <c:v>1.6276056574490321</c:v>
                </c:pt>
                <c:pt idx="35">
                  <c:v>1.6074787454958148</c:v>
                </c:pt>
                <c:pt idx="36">
                  <c:v>1.5882909413598882</c:v>
                </c:pt>
                <c:pt idx="37">
                  <c:v>1.5699846700191764</c:v>
                </c:pt>
                <c:pt idx="38">
                  <c:v>1.5525067658652716</c:v>
                </c:pt>
                <c:pt idx="39">
                  <c:v>1.5358080648630996</c:v>
                </c:pt>
                <c:pt idx="40">
                  <c:v>1.5198430410370984</c:v>
                </c:pt>
                <c:pt idx="41">
                  <c:v>1.504569481755611</c:v>
                </c:pt>
                <c:pt idx="42">
                  <c:v>1.4899481970606328</c:v>
                </c:pt>
                <c:pt idx="43">
                  <c:v>1.4759427589451335</c:v>
                </c:pt>
                <c:pt idx="44">
                  <c:v>1.4625192670353004</c:v>
                </c:pt>
                <c:pt idx="45">
                  <c:v>1.4496461376069167</c:v>
                </c:pt>
                <c:pt idx="46">
                  <c:v>1.4372939132673006</c:v>
                </c:pt>
                <c:pt idx="47">
                  <c:v>1.4254350909780844</c:v>
                </c:pt>
                <c:pt idx="48">
                  <c:v>1.4140439663888289</c:v>
                </c:pt>
                <c:pt idx="49">
                  <c:v>1.4030964927047544</c:v>
                </c:pt>
                <c:pt idx="50">
                  <c:v>1.3925701525300915</c:v>
                </c:pt>
                <c:pt idx="51">
                  <c:v>1.3824438413170301</c:v>
                </c:pt>
                <c:pt idx="52">
                  <c:v>1.3726977612134217</c:v>
                </c:pt>
                <c:pt idx="53">
                  <c:v>1.3633133242439726</c:v>
                </c:pt>
                <c:pt idx="54">
                  <c:v>1.3542730638828067</c:v>
                </c:pt>
                <c:pt idx="55">
                  <c:v>1.3455605541825908</c:v>
                </c:pt>
                <c:pt idx="56">
                  <c:v>1.3371603357191622</c:v>
                </c:pt>
                <c:pt idx="57">
                  <c:v>1.3290578476925947</c:v>
                </c:pt>
                <c:pt idx="58">
                  <c:v>1.3212393655976307</c:v>
                </c:pt>
                <c:pt idx="59">
                  <c:v>1.313691943939542</c:v>
                </c:pt>
                <c:pt idx="60">
                  <c:v>1.3064033635271597</c:v>
                </c:pt>
                <c:pt idx="61">
                  <c:v>1.2993620829238568</c:v>
                </c:pt>
                <c:pt idx="62">
                  <c:v>1.2925571936806031</c:v>
                </c:pt>
                <c:pt idx="63">
                  <c:v>1.2859783790135726</c:v>
                </c:pt>
                <c:pt idx="64">
                  <c:v>1.2796158756227594</c:v>
                </c:pt>
                <c:pt idx="65">
                  <c:v>1.2734604383782735</c:v>
                </c:pt>
                <c:pt idx="66">
                  <c:v>1.2675033076277968</c:v>
                </c:pt>
                <c:pt idx="67">
                  <c:v>1.2617361789026087</c:v>
                </c:pt>
                <c:pt idx="68">
                  <c:v>1.2561511748209013</c:v>
                </c:pt>
                <c:pt idx="69">
                  <c:v>1.2507408190061637</c:v>
                </c:pt>
                <c:pt idx="70">
                  <c:v>1.2454980118554488</c:v>
                </c:pt>
                <c:pt idx="71">
                  <c:v>1.240416008007609</c:v>
                </c:pt>
                <c:pt idx="72">
                  <c:v>1.2354883953752767</c:v>
                </c:pt>
                <c:pt idx="73">
                  <c:v>1.2307090756166739</c:v>
                </c:pt>
                <c:pt idx="74">
                  <c:v>1.2260722459343938</c:v>
                </c:pt>
                <c:pt idx="75">
                  <c:v>1.2215723820982667</c:v>
                </c:pt>
                <c:pt idx="76">
                  <c:v>1.2172042225984054</c:v>
                </c:pt>
                <c:pt idx="77">
                  <c:v>1.2129627538426369</c:v>
                </c:pt>
                <c:pt idx="78">
                  <c:v>1.2088431963198578</c:v>
                </c:pt>
                <c:pt idx="79">
                  <c:v>1.2048409916574905</c:v>
                </c:pt>
                <c:pt idx="80">
                  <c:v>1.2009517905072138</c:v>
                </c:pt>
                <c:pt idx="81">
                  <c:v>1.197171441198611</c:v>
                </c:pt>
                <c:pt idx="82">
                  <c:v>1.1934959791053055</c:v>
                </c:pt>
                <c:pt idx="83">
                  <c:v>1.1899216166726694</c:v>
                </c:pt>
                <c:pt idx="84">
                  <c:v>1.1864447340602673</c:v>
                </c:pt>
                <c:pt idx="85">
                  <c:v>1.1830618703559317</c:v>
                </c:pt>
                <c:pt idx="86">
                  <c:v>1.1797697153217586</c:v>
                </c:pt>
                <c:pt idx="87">
                  <c:v>1.1765651016354113</c:v>
                </c:pt>
                <c:pt idx="88">
                  <c:v>1.1734449975929482</c:v>
                </c:pt>
                <c:pt idx="89">
                  <c:v>1.1704065002419806</c:v>
                </c:pt>
                <c:pt idx="90">
                  <c:v>1.1674468289163302</c:v>
                </c:pt>
                <c:pt idx="91">
                  <c:v>1.1645633191455229</c:v>
                </c:pt>
                <c:pt idx="92">
                  <c:v>1.161753416914445</c:v>
                </c:pt>
                <c:pt idx="93">
                  <c:v>1.1590146732503046</c:v>
                </c:pt>
                <c:pt idx="94">
                  <c:v>1.1563447391157193</c:v>
                </c:pt>
                <c:pt idx="95">
                  <c:v>1.1537413605882818</c:v>
                </c:pt>
                <c:pt idx="96">
                  <c:v>1.1512023743083732</c:v>
                </c:pt>
                <c:pt idx="97">
                  <c:v>1.1487257031782925</c:v>
                </c:pt>
                <c:pt idx="98">
                  <c:v>1.146309352296963</c:v>
                </c:pt>
                <c:pt idx="99">
                  <c:v>1.1439514051155903</c:v>
                </c:pt>
                <c:pt idx="100">
                  <c:v>1.1416500198006521</c:v>
                </c:pt>
                <c:pt idx="101">
                  <c:v>1.1394034257915493</c:v>
                </c:pt>
                <c:pt idx="102">
                  <c:v>1.1372099205411077</c:v>
                </c:pt>
                <c:pt idx="103">
                  <c:v>1.1350678664279259</c:v>
                </c:pt>
                <c:pt idx="104">
                  <c:v>1.1329756878303039</c:v>
                </c:pt>
                <c:pt idx="105">
                  <c:v>1.1309318683521739</c:v>
                </c:pt>
                <c:pt idx="106">
                  <c:v>1.1289349481920892</c:v>
                </c:pt>
                <c:pt idx="107">
                  <c:v>1.1269835216469155</c:v>
                </c:pt>
                <c:pt idx="108">
                  <c:v>1.1250762347424152</c:v>
                </c:pt>
                <c:pt idx="109">
                  <c:v>1.1232117829834232</c:v>
                </c:pt>
                <c:pt idx="110">
                  <c:v>1.121388909216775</c:v>
                </c:pt>
                <c:pt idx="111">
                  <c:v>1.1196064016005975</c:v>
                </c:pt>
                <c:pt idx="112">
                  <c:v>1.1178630916739645</c:v>
                </c:pt>
                <c:pt idx="113">
                  <c:v>1.1161578525213052</c:v>
                </c:pt>
                <c:pt idx="114">
                  <c:v>1.114489597026302</c:v>
                </c:pt>
                <c:pt idx="115">
                  <c:v>1.1128572762103399</c:v>
                </c:pt>
                <c:pt idx="116">
                  <c:v>1.1112598776508742</c:v>
                </c:pt>
                <c:pt idx="117">
                  <c:v>1.1096964239753693</c:v>
                </c:pt>
                <c:pt idx="118">
                  <c:v>1.1081659714267196</c:v>
                </c:pt>
                <c:pt idx="119">
                  <c:v>1.1066676084963185</c:v>
                </c:pt>
                <c:pt idx="120">
                  <c:v>1.1052004546211638</c:v>
                </c:pt>
                <c:pt idx="121">
                  <c:v>1.1037636589416069</c:v>
                </c:pt>
                <c:pt idx="122">
                  <c:v>1.1023563991165526</c:v>
                </c:pt>
                <c:pt idx="123">
                  <c:v>1.1009778801931067</c:v>
                </c:pt>
                <c:pt idx="124">
                  <c:v>1.0996273335278364</c:v>
                </c:pt>
                <c:pt idx="125">
                  <c:v>1.0983040157569837</c:v>
                </c:pt>
                <c:pt idx="126">
                  <c:v>1.0970072078131143</c:v>
                </c:pt>
                <c:pt idx="127">
                  <c:v>1.0957362139858393</c:v>
                </c:pt>
                <c:pt idx="128">
                  <c:v>1.0944903610243708</c:v>
                </c:pt>
                <c:pt idx="129">
                  <c:v>1.0932689972798066</c:v>
                </c:pt>
                <c:pt idx="130">
                  <c:v>1.0920714918851568</c:v>
                </c:pt>
                <c:pt idx="131">
                  <c:v>1.0908972339712313</c:v>
                </c:pt>
                <c:pt idx="132">
                  <c:v>1.0897456319166161</c:v>
                </c:pt>
                <c:pt idx="133">
                  <c:v>1.0886161126300629</c:v>
                </c:pt>
                <c:pt idx="134">
                  <c:v>1.0875081208637074</c:v>
                </c:pt>
                <c:pt idx="135">
                  <c:v>1.0864211185556203</c:v>
                </c:pt>
                <c:pt idx="136">
                  <c:v>1.0853545842002708</c:v>
                </c:pt>
                <c:pt idx="137">
                  <c:v>1.0843080122455666</c:v>
                </c:pt>
                <c:pt idx="138">
                  <c:v>1.0832809125152003</c:v>
                </c:pt>
                <c:pt idx="139">
                  <c:v>1.0822728096551004</c:v>
                </c:pt>
                <c:pt idx="140">
                  <c:v>1.0812832426028496</c:v>
                </c:pt>
                <c:pt idx="141">
                  <c:v>1.080311764078995</c:v>
                </c:pt>
                <c:pt idx="142">
                  <c:v>1.0793579400992266</c:v>
                </c:pt>
                <c:pt idx="143">
                  <c:v>1.0784213495064563</c:v>
                </c:pt>
                <c:pt idx="144">
                  <c:v>1.0775015835218813</c:v>
                </c:pt>
                <c:pt idx="145">
                  <c:v>1.0765982453141572</c:v>
                </c:pt>
                <c:pt idx="146">
                  <c:v>1.0757109495858603</c:v>
                </c:pt>
                <c:pt idx="147">
                  <c:v>1.0748393221764485</c:v>
                </c:pt>
                <c:pt idx="148">
                  <c:v>1.0739829996809807</c:v>
                </c:pt>
                <c:pt idx="149">
                  <c:v>1.0731416290838853</c:v>
                </c:pt>
                <c:pt idx="150">
                  <c:v>1.0723148674071075</c:v>
                </c:pt>
                <c:pt idx="151">
                  <c:v>1.0715023813719962</c:v>
                </c:pt>
                <c:pt idx="152">
                  <c:v>1.0707038470743226</c:v>
                </c:pt>
                <c:pt idx="153">
                  <c:v>1.0699189496718564</c:v>
                </c:pt>
                <c:pt idx="154">
                  <c:v>1.0691473830839486</c:v>
                </c:pt>
                <c:pt idx="155">
                  <c:v>1.0683888497026002</c:v>
                </c:pt>
                <c:pt idx="156">
                  <c:v>1.0676430601145184</c:v>
                </c:pt>
                <c:pt idx="157">
                  <c:v>1.0669097328336916</c:v>
                </c:pt>
                <c:pt idx="158">
                  <c:v>1.0661885940440277</c:v>
                </c:pt>
                <c:pt idx="159">
                  <c:v>1.0654793773516313</c:v>
                </c:pt>
                <c:pt idx="160">
                  <c:v>1.0647818235463109</c:v>
                </c:pt>
                <c:pt idx="161">
                  <c:v>1.0640956803719241</c:v>
                </c:pt>
                <c:pt idx="162">
                  <c:v>1.0634207023051956</c:v>
                </c:pt>
                <c:pt idx="163">
                  <c:v>1.0627566503426493</c:v>
                </c:pt>
                <c:pt idx="164">
                  <c:v>1.0621032917953199</c:v>
                </c:pt>
                <c:pt idx="165">
                  <c:v>1.061460400090924</c:v>
                </c:pt>
                <c:pt idx="166">
                  <c:v>1.0608277545831815</c:v>
                </c:pt>
                <c:pt idx="167">
                  <c:v>1.0602051403679964</c:v>
                </c:pt>
                <c:pt idx="168">
                  <c:v>1.0595923481062179</c:v>
                </c:pt>
                <c:pt idx="169">
                  <c:v>1.0589891738527142</c:v>
                </c:pt>
                <c:pt idx="170">
                  <c:v>1.0583954188915057</c:v>
                </c:pt>
                <c:pt idx="171">
                  <c:v>1.0578108895767138</c:v>
                </c:pt>
                <c:pt idx="172">
                  <c:v>1.0572353971790949</c:v>
                </c:pt>
                <c:pt idx="173">
                  <c:v>1.0566687577379332</c:v>
                </c:pt>
                <c:pt idx="174">
                  <c:v>1.0561107919180881</c:v>
                </c:pt>
                <c:pt idx="175">
                  <c:v>1.0555613248719833</c:v>
                </c:pt>
                <c:pt idx="176">
                  <c:v>1.0550201861063548</c:v>
                </c:pt>
                <c:pt idx="177">
                  <c:v>1.0544872093535633</c:v>
                </c:pt>
                <c:pt idx="178">
                  <c:v>1.0539622324472999</c:v>
                </c:pt>
                <c:pt idx="179">
                  <c:v>1.0534450972025116</c:v>
                </c:pt>
                <c:pt idx="180">
                  <c:v>1.0529356492993869</c:v>
                </c:pt>
                <c:pt idx="181">
                  <c:v>1.052433738171245</c:v>
                </c:pt>
                <c:pt idx="182">
                  <c:v>1.0519392168961805</c:v>
                </c:pt>
                <c:pt idx="183">
                  <c:v>1.0514519420923196</c:v>
                </c:pt>
                <c:pt idx="184">
                  <c:v>1.0509717738165536</c:v>
                </c:pt>
                <c:pt idx="185">
                  <c:v>1.0504985754666183</c:v>
                </c:pt>
                <c:pt idx="186">
                  <c:v>1.0500322136863944</c:v>
                </c:pt>
                <c:pt idx="187">
                  <c:v>1.0495725582743061</c:v>
                </c:pt>
                <c:pt idx="188">
                  <c:v>1.0491194820947087</c:v>
                </c:pt>
                <c:pt idx="189">
                  <c:v>1.0486728609921505</c:v>
                </c:pt>
                <c:pt idx="190">
                  <c:v>1.0482325737084028</c:v>
                </c:pt>
                <c:pt idx="191">
                  <c:v>1.0477985018021616</c:v>
                </c:pt>
                <c:pt idx="192">
                  <c:v>1.0473705295713183</c:v>
                </c:pt>
                <c:pt idx="193">
                  <c:v>1.0469485439777095</c:v>
                </c:pt>
                <c:pt idx="194">
                  <c:v>1.0465324345742557</c:v>
                </c:pt>
                <c:pt idx="195">
                  <c:v>1.0461220934344015</c:v>
                </c:pt>
                <c:pt idx="196">
                  <c:v>1.0457174150837774</c:v>
                </c:pt>
                <c:pt idx="197">
                  <c:v>1.0453182964340024</c:v>
                </c:pt>
                <c:pt idx="198">
                  <c:v>1.0449246367185525</c:v>
                </c:pt>
                <c:pt idx="199">
                  <c:v>1.0445363374306194</c:v>
                </c:pt>
                <c:pt idx="200">
                  <c:v>1.0441533022628939</c:v>
                </c:pt>
                <c:pt idx="201">
                  <c:v>1.0437754370492023</c:v>
                </c:pt>
                <c:pt idx="202">
                  <c:v>1.0434026497079341</c:v>
                </c:pt>
                <c:pt idx="203">
                  <c:v>1.0430348501871958</c:v>
                </c:pt>
                <c:pt idx="204">
                  <c:v>1.0426719504116357</c:v>
                </c:pt>
                <c:pt idx="205">
                  <c:v>1.0423138642308758</c:v>
                </c:pt>
                <c:pt idx="206">
                  <c:v>1.0419605073695022</c:v>
                </c:pt>
                <c:pt idx="207">
                  <c:v>1.0416117973785555</c:v>
                </c:pt>
                <c:pt idx="208">
                  <c:v>1.0412676535884731</c:v>
                </c:pt>
                <c:pt idx="209">
                  <c:v>1.0409279970634335</c:v>
                </c:pt>
                <c:pt idx="210">
                  <c:v>1.0405927505570556</c:v>
                </c:pt>
                <c:pt idx="211">
                  <c:v>1.0402618384694051</c:v>
                </c:pt>
                <c:pt idx="212">
                  <c:v>1.0399351868052684</c:v>
                </c:pt>
                <c:pt idx="213">
                  <c:v>1.0396127231336481</c:v>
                </c:pt>
                <c:pt idx="214">
                  <c:v>1.0392943765484413</c:v>
                </c:pt>
                <c:pt idx="215">
                  <c:v>1.0389800776302609</c:v>
                </c:pt>
                <c:pt idx="216">
                  <c:v>1.0386697584093634</c:v>
                </c:pt>
                <c:pt idx="217">
                  <c:v>1.0383633523296436</c:v>
                </c:pt>
                <c:pt idx="218">
                  <c:v>1.038060794213667</c:v>
                </c:pt>
                <c:pt idx="219">
                  <c:v>1.0377620202287006</c:v>
                </c:pt>
                <c:pt idx="220">
                  <c:v>1.0374669678537114</c:v>
                </c:pt>
                <c:pt idx="221">
                  <c:v>1.037175575847304</c:v>
                </c:pt>
                <c:pt idx="222">
                  <c:v>1.0368877842165634</c:v>
                </c:pt>
                <c:pt idx="223">
                  <c:v>1.0366035341867754</c:v>
                </c:pt>
                <c:pt idx="224">
                  <c:v>1.0363227681719975</c:v>
                </c:pt>
                <c:pt idx="225">
                  <c:v>1.0360454297464521</c:v>
                </c:pt>
                <c:pt idx="226">
                  <c:v>1.0357714636167152</c:v>
                </c:pt>
                <c:pt idx="227">
                  <c:v>1.0355008155946785</c:v>
                </c:pt>
                <c:pt idx="228">
                  <c:v>1.0352334325712576</c:v>
                </c:pt>
                <c:pt idx="229">
                  <c:v>1.0349692624908222</c:v>
                </c:pt>
                <c:pt idx="230">
                  <c:v>1.0347082543263317</c:v>
                </c:pt>
                <c:pt idx="231">
                  <c:v>1.0344503580551454</c:v>
                </c:pt>
                <c:pt idx="232">
                  <c:v>1.0341955246354937</c:v>
                </c:pt>
                <c:pt idx="233">
                  <c:v>1.0339437059835879</c:v>
                </c:pt>
                <c:pt idx="234">
                  <c:v>1.0336948549513449</c:v>
                </c:pt>
                <c:pt idx="235">
                  <c:v>1.0334489253047163</c:v>
                </c:pt>
                <c:pt idx="236">
                  <c:v>1.0332058717025929</c:v>
                </c:pt>
                <c:pt idx="237">
                  <c:v>1.0329656496762782</c:v>
                </c:pt>
                <c:pt idx="238">
                  <c:v>1.0327282156095041</c:v>
                </c:pt>
                <c:pt idx="239">
                  <c:v>1.0324935267189788</c:v>
                </c:pt>
                <c:pt idx="240">
                  <c:v>1.0322615410354472</c:v>
                </c:pt>
                <c:pt idx="241">
                  <c:v>1.0320322173852514</c:v>
                </c:pt>
                <c:pt idx="242">
                  <c:v>1.0318055153723731</c:v>
                </c:pt>
                <c:pt idx="243">
                  <c:v>1.0315813953609467</c:v>
                </c:pt>
                <c:pt idx="244">
                  <c:v>1.0313598184582271</c:v>
                </c:pt>
                <c:pt idx="245">
                  <c:v>1.0311407464979989</c:v>
                </c:pt>
                <c:pt idx="246">
                  <c:v>1.0309241420244151</c:v>
                </c:pt>
                <c:pt idx="247">
                  <c:v>1.0307099682762533</c:v>
                </c:pt>
                <c:pt idx="248">
                  <c:v>1.030498189171573</c:v>
                </c:pt>
                <c:pt idx="249">
                  <c:v>1.030288769292768</c:v>
                </c:pt>
                <c:pt idx="250">
                  <c:v>1.0300816738719989</c:v>
                </c:pt>
                <c:pt idx="251">
                  <c:v>1.0298768687769948</c:v>
                </c:pt>
                <c:pt idx="252">
                  <c:v>1.0296743204972154</c:v>
                </c:pt>
                <c:pt idx="253">
                  <c:v>1.0294739961303618</c:v>
                </c:pt>
                <c:pt idx="254">
                  <c:v>1.0292758633692261</c:v>
                </c:pt>
                <c:pt idx="255">
                  <c:v>1.0290798904888692</c:v>
                </c:pt>
                <c:pt idx="256">
                  <c:v>1.0288860463341218</c:v>
                </c:pt>
                <c:pt idx="257">
                  <c:v>1.0286943003073932</c:v>
                </c:pt>
                <c:pt idx="258">
                  <c:v>1.028504622356782</c:v>
                </c:pt>
                <c:pt idx="259">
                  <c:v>1.0283169829644843</c:v>
                </c:pt>
                <c:pt idx="260">
                  <c:v>1.0281313531354821</c:v>
                </c:pt>
                <c:pt idx="261">
                  <c:v>1.0279477043865135</c:v>
                </c:pt>
                <c:pt idx="262">
                  <c:v>1.02776600873531</c:v>
                </c:pt>
                <c:pt idx="263">
                  <c:v>1.0275862386900971</c:v>
                </c:pt>
                <c:pt idx="264">
                  <c:v>1.0274083672393488</c:v>
                </c:pt>
                <c:pt idx="265">
                  <c:v>1.0272323678417923</c:v>
                </c:pt>
                <c:pt idx="266">
                  <c:v>1.0270582144166507</c:v>
                </c:pt>
                <c:pt idx="267">
                  <c:v>1.0268858813341224</c:v>
                </c:pt>
                <c:pt idx="268">
                  <c:v>1.0267153434060892</c:v>
                </c:pt>
                <c:pt idx="269">
                  <c:v>1.0265465758770429</c:v>
                </c:pt>
                <c:pt idx="270">
                  <c:v>1.0263795544152321</c:v>
                </c:pt>
                <c:pt idx="271">
                  <c:v>1.0262142551040161</c:v>
                </c:pt>
                <c:pt idx="272">
                  <c:v>1.0260506544334236</c:v>
                </c:pt>
                <c:pt idx="273">
                  <c:v>1.0258887292919123</c:v>
                </c:pt>
                <c:pt idx="274">
                  <c:v>1.0257284569583192</c:v>
                </c:pt>
                <c:pt idx="275">
                  <c:v>1.0255698150940014</c:v>
                </c:pt>
                <c:pt idx="276">
                  <c:v>1.0254127817351597</c:v>
                </c:pt>
                <c:pt idx="277">
                  <c:v>1.0252573352853405</c:v>
                </c:pt>
                <c:pt idx="278">
                  <c:v>1.0251034545081119</c:v>
                </c:pt>
                <c:pt idx="279">
                  <c:v>1.0249511185199089</c:v>
                </c:pt>
                <c:pt idx="280">
                  <c:v>1.0248003067830436</c:v>
                </c:pt>
                <c:pt idx="281">
                  <c:v>1.0246509990988755</c:v>
                </c:pt>
                <c:pt idx="282">
                  <c:v>1.0245031756011382</c:v>
                </c:pt>
                <c:pt idx="283">
                  <c:v>1.0243568167494197</c:v>
                </c:pt>
                <c:pt idx="284">
                  <c:v>1.0242119033227881</c:v>
                </c:pt>
                <c:pt idx="285">
                  <c:v>1.0240684164135654</c:v>
                </c:pt>
                <c:pt idx="286">
                  <c:v>1.0239263374212382</c:v>
                </c:pt>
                <c:pt idx="287">
                  <c:v>1.0237856480465097</c:v>
                </c:pt>
                <c:pt idx="288">
                  <c:v>1.0236463302854812</c:v>
                </c:pt>
                <c:pt idx="289">
                  <c:v>1.0235083664239677</c:v>
                </c:pt>
                <c:pt idx="290">
                  <c:v>1.0233717390319368</c:v>
                </c:pt>
                <c:pt idx="291">
                  <c:v>1.0232364309580742</c:v>
                </c:pt>
                <c:pt idx="292">
                  <c:v>1.0231024253244676</c:v>
                </c:pt>
                <c:pt idx="293">
                  <c:v>1.0229697055214111</c:v>
                </c:pt>
                <c:pt idx="294">
                  <c:v>1.0228382552023194</c:v>
                </c:pt>
                <c:pt idx="295">
                  <c:v>1.0227080582787589</c:v>
                </c:pt>
                <c:pt idx="296">
                  <c:v>1.0225790989155841</c:v>
                </c:pt>
                <c:pt idx="297">
                  <c:v>1.0224513615261821</c:v>
                </c:pt>
                <c:pt idx="298">
                  <c:v>1.0223248307678194</c:v>
                </c:pt>
                <c:pt idx="299">
                  <c:v>1.0221994915370909</c:v>
                </c:pt>
                <c:pt idx="300">
                  <c:v>1.0220753289654669</c:v>
                </c:pt>
                <c:pt idx="301">
                  <c:v>1.0219523284149352</c:v>
                </c:pt>
                <c:pt idx="302">
                  <c:v>1.0218304754737395</c:v>
                </c:pt>
                <c:pt idx="303">
                  <c:v>1.0217097559522061</c:v>
                </c:pt>
                <c:pt idx="304">
                  <c:v>1.0215901558786624</c:v>
                </c:pt>
                <c:pt idx="305">
                  <c:v>1.0214716614954409</c:v>
                </c:pt>
                <c:pt idx="306">
                  <c:v>1.0213542592549689</c:v>
                </c:pt>
                <c:pt idx="307">
                  <c:v>1.0212379358159411</c:v>
                </c:pt>
                <c:pt idx="308">
                  <c:v>1.0211226780395719</c:v>
                </c:pt>
                <c:pt idx="309">
                  <c:v>1.0210084729859288</c:v>
                </c:pt>
                <c:pt idx="310">
                  <c:v>1.0208953079103402</c:v>
                </c:pt>
                <c:pt idx="311">
                  <c:v>1.0207831702598822</c:v>
                </c:pt>
                <c:pt idx="312">
                  <c:v>1.0206720476699334</c:v>
                </c:pt>
                <c:pt idx="313">
                  <c:v>1.0205619279608071</c:v>
                </c:pt>
                <c:pt idx="314">
                  <c:v>1.0204527991344501</c:v>
                </c:pt>
                <c:pt idx="315">
                  <c:v>1.0203446493712096</c:v>
                </c:pt>
                <c:pt idx="316">
                  <c:v>1.0202374670266692</c:v>
                </c:pt>
                <c:pt idx="317">
                  <c:v>1.0201312406285481</c:v>
                </c:pt>
                <c:pt idx="318">
                  <c:v>1.0200259588736644</c:v>
                </c:pt>
                <c:pt idx="319">
                  <c:v>1.0199216106249611</c:v>
                </c:pt>
                <c:pt idx="320">
                  <c:v>1.0198181849085919</c:v>
                </c:pt>
                <c:pt idx="321">
                  <c:v>1.0197156709110675</c:v>
                </c:pt>
                <c:pt idx="322">
                  <c:v>1.0196140579764581</c:v>
                </c:pt>
                <c:pt idx="323">
                  <c:v>1.0195133356036548</c:v>
                </c:pt>
                <c:pt idx="324">
                  <c:v>1.0194134934436836</c:v>
                </c:pt>
                <c:pt idx="325">
                  <c:v>1.019314521297076</c:v>
                </c:pt>
                <c:pt idx="326">
                  <c:v>1.019216409111291</c:v>
                </c:pt>
                <c:pt idx="327">
                  <c:v>1.019119146978188</c:v>
                </c:pt>
                <c:pt idx="328">
                  <c:v>1.0190227251315518</c:v>
                </c:pt>
                <c:pt idx="329">
                  <c:v>1.0189271339446657</c:v>
                </c:pt>
                <c:pt idx="330">
                  <c:v>1.0188323639279342</c:v>
                </c:pt>
                <c:pt idx="331">
                  <c:v>1.0187384057265494</c:v>
                </c:pt>
                <c:pt idx="332">
                  <c:v>1.0186452501182075</c:v>
                </c:pt>
                <c:pt idx="333">
                  <c:v>1.0185528880108687</c:v>
                </c:pt>
                <c:pt idx="334">
                  <c:v>1.0184613104405589</c:v>
                </c:pt>
                <c:pt idx="335">
                  <c:v>1.0183705085692181</c:v>
                </c:pt>
                <c:pt idx="336">
                  <c:v>1.0182804736825881</c:v>
                </c:pt>
                <c:pt idx="337">
                  <c:v>1.0181911971881425</c:v>
                </c:pt>
                <c:pt idx="338">
                  <c:v>1.0181026706130569</c:v>
                </c:pt>
                <c:pt idx="339">
                  <c:v>1.0180148856022171</c:v>
                </c:pt>
                <c:pt idx="340">
                  <c:v>1.0179278339162676</c:v>
                </c:pt>
                <c:pt idx="341">
                  <c:v>1.0178415074296971</c:v>
                </c:pt>
                <c:pt idx="342">
                  <c:v>1.0177558981289594</c:v>
                </c:pt>
                <c:pt idx="343">
                  <c:v>1.0176709981106318</c:v>
                </c:pt>
                <c:pt idx="344">
                  <c:v>1.0175867995796091</c:v>
                </c:pt>
                <c:pt idx="345">
                  <c:v>1.0175032948473299</c:v>
                </c:pt>
                <c:pt idx="346">
                  <c:v>1.0174204763300381</c:v>
                </c:pt>
                <c:pt idx="347">
                  <c:v>1.0173383365470776</c:v>
                </c:pt>
                <c:pt idx="348">
                  <c:v>1.0172568681192184</c:v>
                </c:pt>
                <c:pt idx="349">
                  <c:v>1.0171760637670142</c:v>
                </c:pt>
                <c:pt idx="350">
                  <c:v>1.0170959163091919</c:v>
                </c:pt>
                <c:pt idx="351">
                  <c:v>1.0170164186610697</c:v>
                </c:pt>
                <c:pt idx="352">
                  <c:v>1.0169375638330067</c:v>
                </c:pt>
                <c:pt idx="353">
                  <c:v>1.0168593449288794</c:v>
                </c:pt>
                <c:pt idx="354">
                  <c:v>1.0167817551445881</c:v>
                </c:pt>
                <c:pt idx="355">
                  <c:v>1.0167047877665902</c:v>
                </c:pt>
                <c:pt idx="356">
                  <c:v>1.0166284361704616</c:v>
                </c:pt>
                <c:pt idx="357">
                  <c:v>1.016552693819482</c:v>
                </c:pt>
                <c:pt idx="358">
                  <c:v>1.0164775542632509</c:v>
                </c:pt>
                <c:pt idx="359">
                  <c:v>1.0164030111363238</c:v>
                </c:pt>
                <c:pt idx="360">
                  <c:v>1.0163290581568769</c:v>
                </c:pt>
                <c:pt idx="361">
                  <c:v>1.0162556891253958</c:v>
                </c:pt>
                <c:pt idx="362">
                  <c:v>1.0161828979233858</c:v>
                </c:pt>
                <c:pt idx="363">
                  <c:v>1.0161106785121092</c:v>
                </c:pt>
                <c:pt idx="364">
                  <c:v>1.0160390249313416</c:v>
                </c:pt>
                <c:pt idx="365">
                  <c:v>1.0159679312981538</c:v>
                </c:pt>
                <c:pt idx="366">
                  <c:v>1.0158973918057148</c:v>
                </c:pt>
                <c:pt idx="367">
                  <c:v>1.0158274007221149</c:v>
                </c:pt>
                <c:pt idx="368">
                  <c:v>1.0157579523892117</c:v>
                </c:pt>
                <c:pt idx="369">
                  <c:v>1.0156890412214965</c:v>
                </c:pt>
                <c:pt idx="370">
                  <c:v>1.0156206617049794</c:v>
                </c:pt>
                <c:pt idx="371">
                  <c:v>1.0155528083960974</c:v>
                </c:pt>
                <c:pt idx="372">
                  <c:v>1.0154854759206369</c:v>
                </c:pt>
                <c:pt idx="373">
                  <c:v>1.0154186589726812</c:v>
                </c:pt>
                <c:pt idx="374">
                  <c:v>1.0153523523135723</c:v>
                </c:pt>
                <c:pt idx="375">
                  <c:v>1.0152865507708928</c:v>
                </c:pt>
                <c:pt idx="376">
                  <c:v>1.0152212492374642</c:v>
                </c:pt>
                <c:pt idx="377">
                  <c:v>1.0151564426703656</c:v>
                </c:pt>
                <c:pt idx="378">
                  <c:v>1.0150921260899672</c:v>
                </c:pt>
                <c:pt idx="379">
                  <c:v>1.0150282945789804</c:v>
                </c:pt>
                <c:pt idx="380">
                  <c:v>1.0149649432815271</c:v>
                </c:pt>
                <c:pt idx="381">
                  <c:v>1.0149020674022218</c:v>
                </c:pt>
                <c:pt idx="382">
                  <c:v>1.014839662205272</c:v>
                </c:pt>
                <c:pt idx="383">
                  <c:v>1.0147777230135939</c:v>
                </c:pt>
                <c:pt idx="384">
                  <c:v>1.0147162452079419</c:v>
                </c:pt>
                <c:pt idx="385">
                  <c:v>1.0146552242260545</c:v>
                </c:pt>
                <c:pt idx="386">
                  <c:v>1.0145946555618144</c:v>
                </c:pt>
                <c:pt idx="387">
                  <c:v>1.0145345347644228</c:v>
                </c:pt>
                <c:pt idx="388">
                  <c:v>1.0144748574375881</c:v>
                </c:pt>
                <c:pt idx="389">
                  <c:v>1.014415619238729</c:v>
                </c:pt>
                <c:pt idx="390">
                  <c:v>1.0143568158781886</c:v>
                </c:pt>
                <c:pt idx="391">
                  <c:v>1.0142984431184658</c:v>
                </c:pt>
                <c:pt idx="392">
                  <c:v>1.014240496773456</c:v>
                </c:pt>
                <c:pt idx="393">
                  <c:v>1.014182972707707</c:v>
                </c:pt>
                <c:pt idx="394">
                  <c:v>1.0141258668356867</c:v>
                </c:pt>
                <c:pt idx="395">
                  <c:v>1.0140691751210622</c:v>
                </c:pt>
                <c:pt idx="396">
                  <c:v>1.0140128935759931</c:v>
                </c:pt>
                <c:pt idx="397">
                  <c:v>1.0139570182604338</c:v>
                </c:pt>
                <c:pt idx="398">
                  <c:v>1.0139015452814504</c:v>
                </c:pt>
                <c:pt idx="399">
                  <c:v>1.0138464707925465</c:v>
                </c:pt>
                <c:pt idx="400">
                  <c:v>1.0137917909930019</c:v>
                </c:pt>
                <c:pt idx="401">
                  <c:v>1.0137375021272212</c:v>
                </c:pt>
                <c:pt idx="402">
                  <c:v>1.0136836004840932</c:v>
                </c:pt>
                <c:pt idx="403">
                  <c:v>1.0136300823963622</c:v>
                </c:pt>
                <c:pt idx="404">
                  <c:v>1.0135769442400078</c:v>
                </c:pt>
                <c:pt idx="405">
                  <c:v>1.0135241824336358</c:v>
                </c:pt>
                <c:pt idx="406">
                  <c:v>1.0134717934378796</c:v>
                </c:pt>
                <c:pt idx="407">
                  <c:v>1.0134197737548101</c:v>
                </c:pt>
                <c:pt idx="408">
                  <c:v>1.0133681199273559</c:v>
                </c:pt>
                <c:pt idx="409">
                  <c:v>1.0133168285387337</c:v>
                </c:pt>
                <c:pt idx="410">
                  <c:v>1.0132658962118859</c:v>
                </c:pt>
                <c:pt idx="411">
                  <c:v>1.01321531960893</c:v>
                </c:pt>
                <c:pt idx="412">
                  <c:v>1.0131650954306137</c:v>
                </c:pt>
                <c:pt idx="413">
                  <c:v>1.0131152204157825</c:v>
                </c:pt>
                <c:pt idx="414">
                  <c:v>1.0130656913408522</c:v>
                </c:pt>
                <c:pt idx="415">
                  <c:v>1.0130165050192927</c:v>
                </c:pt>
                <c:pt idx="416">
                  <c:v>1.0129676583011182</c:v>
                </c:pt>
                <c:pt idx="417">
                  <c:v>1.0129191480723867</c:v>
                </c:pt>
                <c:pt idx="418">
                  <c:v>1.0128709712547064</c:v>
                </c:pt>
                <c:pt idx="419">
                  <c:v>1.0128231248047512</c:v>
                </c:pt>
                <c:pt idx="420">
                  <c:v>1.0127756057137833</c:v>
                </c:pt>
                <c:pt idx="421">
                  <c:v>1.0127284110071826</c:v>
                </c:pt>
                <c:pt idx="422">
                  <c:v>1.0126815377439846</c:v>
                </c:pt>
                <c:pt idx="423">
                  <c:v>1.0126349830164258</c:v>
                </c:pt>
                <c:pt idx="424">
                  <c:v>1.0125887439494949</c:v>
                </c:pt>
                <c:pt idx="425">
                  <c:v>1.0125428177004918</c:v>
                </c:pt>
                <c:pt idx="426">
                  <c:v>1.0124972014585936</c:v>
                </c:pt>
                <c:pt idx="427">
                  <c:v>1.0124518924444281</c:v>
                </c:pt>
                <c:pt idx="428">
                  <c:v>1.0124068879096515</c:v>
                </c:pt>
                <c:pt idx="429">
                  <c:v>1.0123621851365361</c:v>
                </c:pt>
                <c:pt idx="430">
                  <c:v>1.0123177814375612</c:v>
                </c:pt>
                <c:pt idx="431">
                  <c:v>1.0122736741550118</c:v>
                </c:pt>
                <c:pt idx="432">
                  <c:v>1.0122298606605848</c:v>
                </c:pt>
                <c:pt idx="433">
                  <c:v>1.0121863383549983</c:v>
                </c:pt>
                <c:pt idx="434">
                  <c:v>1.0121431046676088</c:v>
                </c:pt>
                <c:pt idx="435">
                  <c:v>1.0121001570560351</c:v>
                </c:pt>
                <c:pt idx="436">
                  <c:v>1.0120574930057851</c:v>
                </c:pt>
                <c:pt idx="437">
                  <c:v>1.0120151100298911</c:v>
                </c:pt>
                <c:pt idx="438">
                  <c:v>1.0119730056685501</c:v>
                </c:pt>
                <c:pt idx="439">
                  <c:v>1.0119311774887674</c:v>
                </c:pt>
                <c:pt idx="440">
                  <c:v>1.0118896230840086</c:v>
                </c:pt>
                <c:pt idx="441">
                  <c:v>1.0118483400738552</c:v>
                </c:pt>
                <c:pt idx="442">
                  <c:v>1.0118073261036653</c:v>
                </c:pt>
                <c:pt idx="443">
                  <c:v>1.0117665788442407</c:v>
                </c:pt>
                <c:pt idx="444">
                  <c:v>1.0117260959914978</c:v>
                </c:pt>
                <c:pt idx="445">
                  <c:v>1.0116858752661431</c:v>
                </c:pt>
                <c:pt idx="446">
                  <c:v>1.0116459144133552</c:v>
                </c:pt>
                <c:pt idx="447">
                  <c:v>1.0116062112024704</c:v>
                </c:pt>
                <c:pt idx="448">
                  <c:v>1.0115667634266736</c:v>
                </c:pt>
                <c:pt idx="449">
                  <c:v>1.0115275689026919</c:v>
                </c:pt>
                <c:pt idx="450">
                  <c:v>1.0114886254704962</c:v>
                </c:pt>
              </c:numCache>
            </c:numRef>
          </c:yVal>
          <c:smooth val="1"/>
          <c:extLst>
            <c:ext xmlns:c16="http://schemas.microsoft.com/office/drawing/2014/chart" uri="{C3380CC4-5D6E-409C-BE32-E72D297353CC}">
              <c16:uniqueId val="{00000004-79EA-47D4-98E4-A55112BACF43}"/>
            </c:ext>
          </c:extLst>
        </c:ser>
        <c:ser>
          <c:idx val="5"/>
          <c:order val="5"/>
          <c:tx>
            <c:strRef>
              <c:f>'QvsE Transfer Si(111)'!$AU$1</c:f>
              <c:strCache>
                <c:ptCount val="1"/>
                <c:pt idx="0">
                  <c:v>Q @ (2θ=120°)</c:v>
                </c:pt>
              </c:strCache>
            </c:strRef>
          </c:tx>
          <c:spPr>
            <a:ln>
              <a:solidFill>
                <a:srgbClr val="0000FF"/>
              </a:solidFill>
            </a:ln>
          </c:spPr>
          <c:marker>
            <c:symbol val="none"/>
          </c:marker>
          <c:xVal>
            <c:numRef>
              <c:f>'QvsE Transfer Si(111)'!$AT$2:$AT$452</c:f>
              <c:numCache>
                <c:formatCode>0.000</c:formatCode>
                <c:ptCount val="451"/>
                <c:pt idx="0">
                  <c:v>34.281865373636144</c:v>
                </c:pt>
                <c:pt idx="1">
                  <c:v>29.878358429191692</c:v>
                </c:pt>
                <c:pt idx="2">
                  <c:v>26.228839614312808</c:v>
                </c:pt>
                <c:pt idx="3">
                  <c:v>23.170507348944781</c:v>
                </c:pt>
                <c:pt idx="4">
                  <c:v>20.582240873790035</c:v>
                </c:pt>
                <c:pt idx="5">
                  <c:v>18.372420929191698</c:v>
                </c:pt>
                <c:pt idx="6">
                  <c:v>16.470708911051108</c:v>
                </c:pt>
                <c:pt idx="7">
                  <c:v>14.822379606877648</c:v>
                </c:pt>
                <c:pt idx="8">
                  <c:v>13.384339643747468</c:v>
                </c:pt>
                <c:pt idx="9">
                  <c:v>12.122282040302812</c:v>
                </c:pt>
                <c:pt idx="10">
                  <c:v>11.0086209291917</c:v>
                </c:pt>
                <c:pt idx="11">
                  <c:v>10.020971225049687</c:v>
                </c:pt>
                <c:pt idx="12">
                  <c:v>9.1410148935264033</c:v>
                </c:pt>
                <c:pt idx="13">
                  <c:v>8.3536454189876199</c:v>
                </c:pt>
                <c:pt idx="14">
                  <c:v>7.6463151027945546</c:v>
                </c:pt>
                <c:pt idx="15">
                  <c:v>7.0085320403028124</c:v>
                </c:pt>
                <c:pt idx="16">
                  <c:v>6.4314687959971106</c:v>
                </c:pt>
                <c:pt idx="17">
                  <c:v>5.9076553041916995</c:v>
                </c:pt>
                <c:pt idx="18">
                  <c:v>5.4307358970521236</c:v>
                </c:pt>
                <c:pt idx="19">
                  <c:v>4.9952756004719774</c:v>
                </c:pt>
                <c:pt idx="20">
                  <c:v>4.5966046026610883</c:v>
                </c:pt>
                <c:pt idx="21">
                  <c:v>4.2306925341299717</c:v>
                </c:pt>
                <c:pt idx="22">
                  <c:v>3.8940462031142711</c:v>
                </c:pt>
                <c:pt idx="23">
                  <c:v>3.5836259153412846</c:v>
                </c:pt>
                <c:pt idx="24">
                  <c:v>3.2967766162396956</c:v>
                </c:pt>
                <c:pt idx="25">
                  <c:v>3.0311709291917004</c:v>
                </c:pt>
                <c:pt idx="26">
                  <c:v>2.7847617977223371</c:v>
                </c:pt>
                <c:pt idx="27">
                  <c:v>2.5557429246565531</c:v>
                </c:pt>
                <c:pt idx="28">
                  <c:v>2.3425155749461628</c:v>
                </c:pt>
                <c:pt idx="29">
                  <c:v>2.1436605986131876</c:v>
                </c:pt>
                <c:pt idx="30">
                  <c:v>1.9579147563521944</c:v>
                </c:pt>
                <c:pt idx="31">
                  <c:v>1.7841506078306426</c:v>
                </c:pt>
                <c:pt idx="32">
                  <c:v>1.6213593628720981</c:v>
                </c:pt>
                <c:pt idx="33">
                  <c:v>1.4686362069694785</c:v>
                </c:pt>
                <c:pt idx="34">
                  <c:v>1.325167701369959</c:v>
                </c:pt>
                <c:pt idx="35">
                  <c:v>1.1902209291917005</c:v>
                </c:pt>
                <c:pt idx="36">
                  <c:v>1.0631341164273795</c:v>
                </c:pt>
                <c:pt idx="37">
                  <c:v>0.94330850315619719</c:v>
                </c:pt>
                <c:pt idx="38">
                  <c:v>0.83020127807030519</c:v>
                </c:pt>
                <c:pt idx="39">
                  <c:v>0.72331942027537632</c:v>
                </c:pt>
                <c:pt idx="40">
                  <c:v>0.62221431762145274</c:v>
                </c:pt>
                <c:pt idx="41">
                  <c:v>0.52647705164068048</c:v>
                </c:pt>
                <c:pt idx="42">
                  <c:v>0.43573425636929342</c:v>
                </c:pt>
                <c:pt idx="43">
                  <c:v>0.34964447259241416</c:v>
                </c:pt>
                <c:pt idx="44">
                  <c:v>0.26789493091534311</c:v>
                </c:pt>
                <c:pt idx="45">
                  <c:v>0.1901987069694786</c:v>
                </c:pt>
                <c:pt idx="46">
                  <c:v>0.11629220035536658</c:v>
                </c:pt>
                <c:pt idx="47">
                  <c:v>4.5932895893053161E-2</c:v>
                </c:pt>
                <c:pt idx="48">
                  <c:v>-2.1102628379475963E-2</c:v>
                </c:pt>
                <c:pt idx="49">
                  <c:v>-8.5020477058299626E-2</c:v>
                </c:pt>
                <c:pt idx="50">
                  <c:v>-0.14601102347102124</c:v>
                </c:pt>
                <c:pt idx="51">
                  <c:v>-0.20425032884319361</c:v>
                </c:pt>
                <c:pt idx="52">
                  <c:v>-0.2599014143146483</c:v>
                </c:pt>
                <c:pt idx="53">
                  <c:v>-0.31311540298822993</c:v>
                </c:pt>
                <c:pt idx="54">
                  <c:v>-0.36403254696876997</c:v>
                </c:pt>
                <c:pt idx="55">
                  <c:v>-0.41278315244095709</c:v>
                </c:pt>
                <c:pt idx="56">
                  <c:v>-0.45948841419254838</c:v>
                </c:pt>
                <c:pt idx="57">
                  <c:v>-0.50426116957373157</c:v>
                </c:pt>
                <c:pt idx="58">
                  <c:v>-0.5472065806600579</c:v>
                </c:pt>
                <c:pt idx="59">
                  <c:v>-0.58842275232766061</c:v>
                </c:pt>
                <c:pt idx="60">
                  <c:v>-0.62800129303052543</c:v>
                </c:pt>
                <c:pt idx="61">
                  <c:v>-0.66602782427090323</c:v>
                </c:pt>
                <c:pt idx="62">
                  <c:v>-0.7025824440584294</c:v>
                </c:pt>
                <c:pt idx="63">
                  <c:v>-0.73774014904630403</c:v>
                </c:pt>
                <c:pt idx="64">
                  <c:v>-0.77157121950242225</c:v>
                </c:pt>
                <c:pt idx="65">
                  <c:v>-0.80414157080830262</c:v>
                </c:pt>
                <c:pt idx="66">
                  <c:v>-0.83551307477111303</c:v>
                </c:pt>
                <c:pt idx="67">
                  <c:v>-0.86574385367564322</c:v>
                </c:pt>
                <c:pt idx="68">
                  <c:v>-0.89488854968767484</c:v>
                </c:pt>
                <c:pt idx="69">
                  <c:v>-0.92299857194208879</c:v>
                </c:pt>
                <c:pt idx="70">
                  <c:v>-0.95012232340345792</c:v>
                </c:pt>
                <c:pt idx="71">
                  <c:v>-0.97630540936968657</c:v>
                </c:pt>
                <c:pt idx="72">
                  <c:v>-1.0015908292968734</c:v>
                </c:pt>
                <c:pt idx="73">
                  <c:v>-1.0260191534529297</c:v>
                </c:pt>
                <c:pt idx="74">
                  <c:v>-1.049628685755909</c:v>
                </c:pt>
                <c:pt idx="75">
                  <c:v>-1.0724556140181782</c:v>
                </c:pt>
                <c:pt idx="76">
                  <c:v>-1.0945341486974454</c:v>
                </c:pt>
                <c:pt idx="77">
                  <c:v>-1.115896651148566</c:v>
                </c:pt>
                <c:pt idx="78">
                  <c:v>-1.1365737522743666</c:v>
                </c:pt>
                <c:pt idx="79">
                  <c:v>-1.1565944623882014</c:v>
                </c:pt>
                <c:pt idx="80">
                  <c:v>-1.1759862730243678</c:v>
                </c:pt>
                <c:pt idx="81">
                  <c:v>-1.1947752513638568</c:v>
                </c:pt>
                <c:pt idx="82">
                  <c:v>-1.2129861278813161</c:v>
                </c:pt>
                <c:pt idx="83">
                  <c:v>-1.2306423777637363</c:v>
                </c:pt>
                <c:pt idx="84">
                  <c:v>-1.2477662966015872</c:v>
                </c:pt>
                <c:pt idx="85">
                  <c:v>-1.2643790708082991</c:v>
                </c:pt>
                <c:pt idx="86">
                  <c:v>-1.2805008431835565</c:v>
                </c:pt>
                <c:pt idx="87">
                  <c:v>-1.2961507739993796</c:v>
                </c:pt>
                <c:pt idx="88">
                  <c:v>-1.3113470979550614</c:v>
                </c:pt>
                <c:pt idx="89">
                  <c:v>-1.3261071773171751</c:v>
                </c:pt>
                <c:pt idx="90">
                  <c:v>-1.3404475515339227</c:v>
                </c:pt>
                <c:pt idx="91">
                  <c:v>-1.3543839835886482</c:v>
                </c:pt>
                <c:pt idx="92">
                  <c:v>-1.3679315033351573</c:v>
                </c:pt>
                <c:pt idx="93">
                  <c:v>-1.3811044480373802</c:v>
                </c:pt>
                <c:pt idx="94">
                  <c:v>-1.3939165003175997</c:v>
                </c:pt>
                <c:pt idx="95">
                  <c:v>-1.4063807237008612</c:v>
                </c:pt>
                <c:pt idx="96">
                  <c:v>-1.4185095959280134</c:v>
                </c:pt>
                <c:pt idx="97">
                  <c:v>-1.4303150401960543</c:v>
                </c:pt>
                <c:pt idx="98">
                  <c:v>-1.4418084544718595</c:v>
                </c:pt>
                <c:pt idx="99">
                  <c:v>-1.453000739013901</c:v>
                </c:pt>
                <c:pt idx="100">
                  <c:v>-1.4639023222260685</c:v>
                </c:pt>
                <c:pt idx="101">
                  <c:v>-1.4745231849581208</c:v>
                </c:pt>
                <c:pt idx="102">
                  <c:v>-1.4848728833585221</c:v>
                </c:pt>
                <c:pt idx="103">
                  <c:v>-1.4949605703773887</c:v>
                </c:pt>
                <c:pt idx="104">
                  <c:v>-1.5047950160099095</c:v>
                </c:pt>
                <c:pt idx="105">
                  <c:v>-1.5143846263638547</c:v>
                </c:pt>
                <c:pt idx="106">
                  <c:v>-1.5237374616285984</c:v>
                </c:pt>
                <c:pt idx="107">
                  <c:v>-1.5328612530173826</c:v>
                </c:pt>
                <c:pt idx="108">
                  <c:v>-1.5417634187493396</c:v>
                </c:pt>
                <c:pt idx="109">
                  <c:v>-1.5504510791329611</c:v>
                </c:pt>
                <c:pt idx="110">
                  <c:v>-1.5589310708082991</c:v>
                </c:pt>
                <c:pt idx="111">
                  <c:v>-1.5672099602010934</c:v>
                </c:pt>
                <c:pt idx="112">
                  <c:v>-1.57529405623827</c:v>
                </c:pt>
                <c:pt idx="113">
                  <c:v>-1.5831894223707992</c:v>
                </c:pt>
                <c:pt idx="114">
                  <c:v>-1.5909018879466923</c:v>
                </c:pt>
                <c:pt idx="115">
                  <c:v>-1.5984370589739796</c:v>
                </c:pt>
                <c:pt idx="116">
                  <c:v>-1.6058003283107758</c:v>
                </c:pt>
                <c:pt idx="117">
                  <c:v>-1.6129968853170227</c:v>
                </c:pt>
                <c:pt idx="118">
                  <c:v>-1.6200317250001699</c:v>
                </c:pt>
                <c:pt idx="119">
                  <c:v>-1.6269096566848864</c:v>
                </c:pt>
                <c:pt idx="120">
                  <c:v>-1.633635312234911</c:v>
                </c:pt>
                <c:pt idx="121">
                  <c:v>-1.6402131538532818</c:v>
                </c:pt>
                <c:pt idx="122">
                  <c:v>-1.6466474814854797</c:v>
                </c:pt>
                <c:pt idx="123">
                  <c:v>-1.6529424398484169</c:v>
                </c:pt>
                <c:pt idx="124">
                  <c:v>-1.659102025106731</c:v>
                </c:pt>
                <c:pt idx="125">
                  <c:v>-1.6651300912164624</c:v>
                </c:pt>
                <c:pt idx="126">
                  <c:v>-1.6710303559549216</c:v>
                </c:pt>
                <c:pt idx="127">
                  <c:v>-1.6768064066543615</c:v>
                </c:pt>
                <c:pt idx="128">
                  <c:v>-1.682461705655969</c:v>
                </c:pt>
                <c:pt idx="129">
                  <c:v>-1.6879995954996572</c:v>
                </c:pt>
                <c:pt idx="130">
                  <c:v>-1.693423303864185</c:v>
                </c:pt>
                <c:pt idx="131">
                  <c:v>-1.6987359482712379</c:v>
                </c:pt>
                <c:pt idx="132">
                  <c:v>-1.7039405405662704</c:v>
                </c:pt>
                <c:pt idx="133">
                  <c:v>-1.7090399911881384</c:v>
                </c:pt>
                <c:pt idx="134">
                  <c:v>-1.7140371132388204</c:v>
                </c:pt>
                <c:pt idx="135">
                  <c:v>-1.7189346263638547</c:v>
                </c:pt>
                <c:pt idx="136">
                  <c:v>-1.7237351604534901</c:v>
                </c:pt>
                <c:pt idx="137">
                  <c:v>-1.7284412591739502</c:v>
                </c:pt>
                <c:pt idx="138">
                  <c:v>-1.7330553833376683</c:v>
                </c:pt>
                <c:pt idx="139">
                  <c:v>-1.7375799141208308</c:v>
                </c:pt>
                <c:pt idx="140">
                  <c:v>-1.7420171561360829</c:v>
                </c:pt>
                <c:pt idx="141">
                  <c:v>-1.7463693403677996</c:v>
                </c:pt>
                <c:pt idx="142">
                  <c:v>-1.7506386269769063</c:v>
                </c:pt>
                <c:pt idx="143">
                  <c:v>-1.7548271079818292</c:v>
                </c:pt>
                <c:pt idx="144">
                  <c:v>-1.7589368098217877</c:v>
                </c:pt>
                <c:pt idx="145">
                  <c:v>-1.7629696958082992</c:v>
                </c:pt>
                <c:pt idx="146">
                  <c:v>-1.7669276684704265</c:v>
                </c:pt>
                <c:pt idx="147">
                  <c:v>-1.7708125717990018</c:v>
                </c:pt>
                <c:pt idx="148">
                  <c:v>-1.7746261933947722</c:v>
                </c:pt>
                <c:pt idx="149">
                  <c:v>-1.7783702665251344</c:v>
                </c:pt>
                <c:pt idx="150">
                  <c:v>-1.7820464720938822</c:v>
                </c:pt>
                <c:pt idx="151">
                  <c:v>-1.7856564405281425</c:v>
                </c:pt>
                <c:pt idx="152">
                  <c:v>-1.7892017535864555</c:v>
                </c:pt>
                <c:pt idx="153">
                  <c:v>-1.7926839460917459</c:v>
                </c:pt>
                <c:pt idx="154">
                  <c:v>-1.7961045075927256</c:v>
                </c:pt>
                <c:pt idx="155">
                  <c:v>-1.7994648839570881</c:v>
                </c:pt>
                <c:pt idx="156">
                  <c:v>-1.8027664788996778</c:v>
                </c:pt>
                <c:pt idx="157">
                  <c:v>-1.8060106554486453</c:v>
                </c:pt>
                <c:pt idx="158">
                  <c:v>-1.8091987373524536</c:v>
                </c:pt>
                <c:pt idx="159">
                  <c:v>-1.8123320104304421</c:v>
                </c:pt>
                <c:pt idx="160">
                  <c:v>-1.8154117238695238</c:v>
                </c:pt>
                <c:pt idx="161">
                  <c:v>-1.8184390914694561</c:v>
                </c:pt>
                <c:pt idx="162">
                  <c:v>-1.8214152928390055</c:v>
                </c:pt>
                <c:pt idx="163">
                  <c:v>-1.8243414745452011</c:v>
                </c:pt>
                <c:pt idx="164">
                  <c:v>-1.8272187512177744</c:v>
                </c:pt>
                <c:pt idx="165">
                  <c:v>-1.8300482066107684</c:v>
                </c:pt>
                <c:pt idx="166">
                  <c:v>-1.832830894623201</c:v>
                </c:pt>
                <c:pt idx="167">
                  <c:v>-1.8355678402805851</c:v>
                </c:pt>
                <c:pt idx="168">
                  <c:v>-1.8382600406790031</c:v>
                </c:pt>
                <c:pt idx="169">
                  <c:v>-1.8409084658933654</c:v>
                </c:pt>
                <c:pt idx="170">
                  <c:v>-1.8435140598513964</c:v>
                </c:pt>
                <c:pt idx="171">
                  <c:v>-1.8460777411748155</c:v>
                </c:pt>
                <c:pt idx="172">
                  <c:v>-1.8486004039891164</c:v>
                </c:pt>
                <c:pt idx="173">
                  <c:v>-1.8510829187032742</c:v>
                </c:pt>
                <c:pt idx="174">
                  <c:v>-1.853526132760652</c:v>
                </c:pt>
                <c:pt idx="175">
                  <c:v>-1.8559308713623159</c:v>
                </c:pt>
                <c:pt idx="176">
                  <c:v>-1.8582979381639091</c:v>
                </c:pt>
                <c:pt idx="177">
                  <c:v>-1.860628115947188</c:v>
                </c:pt>
                <c:pt idx="178">
                  <c:v>-1.8629221672672645</c:v>
                </c:pt>
                <c:pt idx="179">
                  <c:v>-1.8651808350765529</c:v>
                </c:pt>
                <c:pt idx="180">
                  <c:v>-1.8674048433263795</c:v>
                </c:pt>
                <c:pt idx="181">
                  <c:v>-1.8695948975471581</c:v>
                </c:pt>
                <c:pt idx="182">
                  <c:v>-1.8717516854080054</c:v>
                </c:pt>
                <c:pt idx="183">
                  <c:v>-1.8738758772566209</c:v>
                </c:pt>
                <c:pt idx="184">
                  <c:v>-1.8759681266402226</c:v>
                </c:pt>
                <c:pt idx="185">
                  <c:v>-1.8780290708082992</c:v>
                </c:pt>
                <c:pt idx="186">
                  <c:v>-1.8800593311978935</c:v>
                </c:pt>
                <c:pt idx="187">
                  <c:v>-1.8820595139021135</c:v>
                </c:pt>
                <c:pt idx="188">
                  <c:v>-1.8840302101225266</c:v>
                </c:pt>
                <c:pt idx="189">
                  <c:v>-1.8859719966060693</c:v>
                </c:pt>
                <c:pt idx="190">
                  <c:v>-1.8878854360670738</c:v>
                </c:pt>
                <c:pt idx="191">
                  <c:v>-1.8897710775949899</c:v>
                </c:pt>
                <c:pt idx="192">
                  <c:v>-1.8916294570483514</c:v>
                </c:pt>
                <c:pt idx="193">
                  <c:v>-1.8934610974355182</c:v>
                </c:pt>
                <c:pt idx="194">
                  <c:v>-1.895266509282693</c:v>
                </c:pt>
                <c:pt idx="195">
                  <c:v>-1.8970461909897052</c:v>
                </c:pt>
                <c:pt idx="196">
                  <c:v>-1.8988006291740143</c:v>
                </c:pt>
                <c:pt idx="197">
                  <c:v>-1.9005302990033863</c:v>
                </c:pt>
                <c:pt idx="198">
                  <c:v>-1.9022356645176601</c:v>
                </c:pt>
                <c:pt idx="199">
                  <c:v>-1.9039171789400138</c:v>
                </c:pt>
                <c:pt idx="200">
                  <c:v>-1.9055752849781207</c:v>
                </c:pt>
                <c:pt idx="201">
                  <c:v>-1.9072104151155695</c:v>
                </c:pt>
                <c:pt idx="202">
                  <c:v>-1.908822991893903</c:v>
                </c:pt>
                <c:pt idx="203">
                  <c:v>-1.9104134281856244</c:v>
                </c:pt>
                <c:pt idx="204">
                  <c:v>-1.9119821274584941</c:v>
                </c:pt>
                <c:pt idx="205">
                  <c:v>-1.9135294840314396</c:v>
                </c:pt>
                <c:pt idx="206">
                  <c:v>-1.9150558833223754</c:v>
                </c:pt>
                <c:pt idx="207">
                  <c:v>-1.9165617020882277</c:v>
                </c:pt>
                <c:pt idx="208">
                  <c:v>-1.9180473086574414</c:v>
                </c:pt>
                <c:pt idx="209">
                  <c:v>-1.919513063155238</c:v>
                </c:pt>
                <c:pt idx="210">
                  <c:v>-1.9209593177218793</c:v>
                </c:pt>
                <c:pt idx="211">
                  <c:v>-1.9223864167241893</c:v>
                </c:pt>
                <c:pt idx="212">
                  <c:v>-1.923794696960563</c:v>
                </c:pt>
                <c:pt idx="213">
                  <c:v>-1.9251844878596995</c:v>
                </c:pt>
                <c:pt idx="214">
                  <c:v>-1.9265561116732712</c:v>
                </c:pt>
                <c:pt idx="215">
                  <c:v>-1.9279098836627415</c:v>
                </c:pt>
                <c:pt idx="216">
                  <c:v>-1.9292461122805356</c:v>
                </c:pt>
                <c:pt idx="217">
                  <c:v>-1.9305650993457546</c:v>
                </c:pt>
                <c:pt idx="218">
                  <c:v>-1.9318671402146246</c:v>
                </c:pt>
                <c:pt idx="219">
                  <c:v>-1.9331525239458549</c:v>
                </c:pt>
                <c:pt idx="220">
                  <c:v>-1.9344215334610833</c:v>
                </c:pt>
                <c:pt idx="221">
                  <c:v>-1.9356744457005715</c:v>
                </c:pt>
                <c:pt idx="222">
                  <c:v>-1.9369115317743124</c:v>
                </c:pt>
                <c:pt idx="223">
                  <c:v>-1.9381330571087017</c:v>
                </c:pt>
                <c:pt idx="224">
                  <c:v>-1.9393392815889228</c:v>
                </c:pt>
                <c:pt idx="225">
                  <c:v>-1.9405304596971882</c:v>
                </c:pt>
                <c:pt idx="226">
                  <c:v>-1.9417068406469729</c:v>
                </c:pt>
                <c:pt idx="227">
                  <c:v>-1.942868668513374</c:v>
                </c:pt>
                <c:pt idx="228">
                  <c:v>-1.9440161823597226</c:v>
                </c:pt>
                <c:pt idx="229">
                  <c:v>-1.9451496163605702</c:v>
                </c:pt>
                <c:pt idx="230">
                  <c:v>-1.9462691999211688</c:v>
                </c:pt>
                <c:pt idx="231">
                  <c:v>-1.9473751577935592</c:v>
                </c:pt>
                <c:pt idx="232">
                  <c:v>-1.9484677101893741</c:v>
                </c:pt>
                <c:pt idx="233">
                  <c:v>-1.9495470728894646</c:v>
                </c:pt>
                <c:pt idx="234">
                  <c:v>-1.9506134573504517</c:v>
                </c:pt>
                <c:pt idx="235">
                  <c:v>-1.9516670708082993</c:v>
                </c:pt>
                <c:pt idx="236">
                  <c:v>-1.9527081163790045</c:v>
                </c:pt>
                <c:pt idx="237">
                  <c:v>-1.9537367931564977</c:v>
                </c:pt>
                <c:pt idx="238">
                  <c:v>-1.9547532963078385</c:v>
                </c:pt>
                <c:pt idx="239">
                  <c:v>-1.9557578171657919</c:v>
                </c:pt>
                <c:pt idx="240">
                  <c:v>-1.9567505433188721</c:v>
                </c:pt>
                <c:pt idx="241">
                  <c:v>-1.9577316586989242</c:v>
                </c:pt>
                <c:pt idx="242">
                  <c:v>-1.9587013436663288</c:v>
                </c:pt>
                <c:pt idx="243">
                  <c:v>-1.9596597750928975</c:v>
                </c:pt>
                <c:pt idx="244">
                  <c:v>-1.9606071264425324</c:v>
                </c:pt>
                <c:pt idx="245">
                  <c:v>-1.9615435678497184</c:v>
                </c:pt>
                <c:pt idx="246">
                  <c:v>-1.9624692661959173</c:v>
                </c:pt>
                <c:pt idx="247">
                  <c:v>-1.9633843851839174</c:v>
                </c:pt>
                <c:pt idx="248">
                  <c:v>-1.9642890854102153</c:v>
                </c:pt>
                <c:pt idx="249">
                  <c:v>-1.9651835244354792</c:v>
                </c:pt>
                <c:pt idx="250">
                  <c:v>-1.9660678568531542</c:v>
                </c:pt>
                <c:pt idx="251">
                  <c:v>-1.9669422343562659</c:v>
                </c:pt>
                <c:pt idx="252">
                  <c:v>-1.9678068058024769</c:v>
                </c:pt>
                <c:pt idx="253">
                  <c:v>-1.9686617172774452</c:v>
                </c:pt>
                <c:pt idx="254">
                  <c:v>-1.9695071121565384</c:v>
                </c:pt>
                <c:pt idx="255">
                  <c:v>-1.9703431311649513</c:v>
                </c:pt>
                <c:pt idx="256">
                  <c:v>-1.9711699124362718</c:v>
                </c:pt>
                <c:pt idx="257">
                  <c:v>-1.971987591569544</c:v>
                </c:pt>
                <c:pt idx="258">
                  <c:v>-1.97279630168487</c:v>
                </c:pt>
                <c:pt idx="259">
                  <c:v>-1.9735961734775935</c:v>
                </c:pt>
                <c:pt idx="260">
                  <c:v>-1.9743873352711083</c:v>
                </c:pt>
                <c:pt idx="261">
                  <c:v>-1.9751699130683278</c:v>
                </c:pt>
                <c:pt idx="262">
                  <c:v>-1.9759440306018576</c:v>
                </c:pt>
                <c:pt idx="263">
                  <c:v>-1.9767098093829063</c:v>
                </c:pt>
                <c:pt idx="264">
                  <c:v>-1.9774673687489723</c:v>
                </c:pt>
                <c:pt idx="265">
                  <c:v>-1.9782168259103392</c:v>
                </c:pt>
                <c:pt idx="266">
                  <c:v>-1.9789582959954162</c:v>
                </c:pt>
                <c:pt idx="267">
                  <c:v>-1.979691892094954</c:v>
                </c:pt>
                <c:pt idx="268">
                  <c:v>-1.9804177253051707</c:v>
                </c:pt>
                <c:pt idx="269">
                  <c:v>-1.981135904769814</c:v>
                </c:pt>
                <c:pt idx="270">
                  <c:v>-1.9818465377211947</c:v>
                </c:pt>
                <c:pt idx="271">
                  <c:v>-1.9825497295202159</c:v>
                </c:pt>
                <c:pt idx="272">
                  <c:v>-1.9832455836954284</c:v>
                </c:pt>
                <c:pt idx="273">
                  <c:v>-1.9839342019811381</c:v>
                </c:pt>
                <c:pt idx="274">
                  <c:v>-1.9846156843545923</c:v>
                </c:pt>
                <c:pt idx="275">
                  <c:v>-1.98529012907227</c:v>
                </c:pt>
                <c:pt idx="276">
                  <c:v>-1.9859576327053001</c:v>
                </c:pt>
                <c:pt idx="277">
                  <c:v>-1.9866182901740332</c:v>
                </c:pt>
                <c:pt idx="278">
                  <c:v>-1.9872721947817868</c:v>
                </c:pt>
                <c:pt idx="279">
                  <c:v>-1.9879194382477914</c:v>
                </c:pt>
                <c:pt idx="280">
                  <c:v>-1.9885601107393529</c:v>
                </c:pt>
                <c:pt idx="281">
                  <c:v>-1.9891943009032584</c:v>
                </c:pt>
                <c:pt idx="282">
                  <c:v>-1.9898220958964414</c:v>
                </c:pt>
                <c:pt idx="283">
                  <c:v>-1.9904435814159289</c:v>
                </c:pt>
                <c:pt idx="284">
                  <c:v>-1.991058841728087</c:v>
                </c:pt>
                <c:pt idx="285">
                  <c:v>-1.9916679596971876</c:v>
                </c:pt>
                <c:pt idx="286">
                  <c:v>-1.9922710168133095</c:v>
                </c:pt>
                <c:pt idx="287">
                  <c:v>-1.9928680932195963</c:v>
                </c:pt>
                <c:pt idx="288">
                  <c:v>-1.9934592677388827</c:v>
                </c:pt>
                <c:pt idx="289">
                  <c:v>-1.9940446178997113</c:v>
                </c:pt>
                <c:pt idx="290">
                  <c:v>-1.9946242199617519</c:v>
                </c:pt>
                <c:pt idx="291">
                  <c:v>-1.995198148940641</c:v>
                </c:pt>
                <c:pt idx="292">
                  <c:v>-1.9957664786322544</c:v>
                </c:pt>
                <c:pt idx="293">
                  <c:v>-1.9963292816364315</c:v>
                </c:pt>
                <c:pt idx="294">
                  <c:v>-1.996886629380161</c:v>
                </c:pt>
                <c:pt idx="295">
                  <c:v>-1.9974385921402444</c:v>
                </c:pt>
                <c:pt idx="296">
                  <c:v>-1.9979852390654507</c:v>
                </c:pt>
                <c:pt idx="297">
                  <c:v>-1.9985266381981737</c:v>
                </c:pt>
                <c:pt idx="298">
                  <c:v>-1.9990628564956079</c:v>
                </c:pt>
                <c:pt idx="299">
                  <c:v>-1.9995939598504504</c:v>
                </c:pt>
                <c:pt idx="300">
                  <c:v>-2.0001200131111458</c:v>
                </c:pt>
                <c:pt idx="301">
                  <c:v>-2.0006410801016812</c:v>
                </c:pt>
                <c:pt idx="302">
                  <c:v>-2.0011572236409472</c:v>
                </c:pt>
                <c:pt idx="303">
                  <c:v>-2.0016685055616708</c:v>
                </c:pt>
                <c:pt idx="304">
                  <c:v>-2.0021749867289365</c:v>
                </c:pt>
                <c:pt idx="305">
                  <c:v>-2.0026767270582986</c:v>
                </c:pt>
                <c:pt idx="306">
                  <c:v>-2.0031737855335052</c:v>
                </c:pt>
                <c:pt idx="307">
                  <c:v>-2.0036662202238307</c:v>
                </c:pt>
                <c:pt idx="308">
                  <c:v>-2.0041540883010378</c:v>
                </c:pt>
                <c:pt idx="309">
                  <c:v>-2.0046374460559742</c:v>
                </c:pt>
                <c:pt idx="310">
                  <c:v>-2.0051163489148074</c:v>
                </c:pt>
                <c:pt idx="311">
                  <c:v>-2.005590851454917</c:v>
                </c:pt>
                <c:pt idx="312">
                  <c:v>-2.0060610074204432</c:v>
                </c:pt>
                <c:pt idx="313">
                  <c:v>-2.0065268697375074</c:v>
                </c:pt>
                <c:pt idx="314">
                  <c:v>-2.0069884905291069</c:v>
                </c:pt>
                <c:pt idx="315">
                  <c:v>-2.0074459211296944</c:v>
                </c:pt>
                <c:pt idx="316">
                  <c:v>-2.0078992120994514</c:v>
                </c:pt>
                <c:pt idx="317">
                  <c:v>-2.0083484132382594</c:v>
                </c:pt>
                <c:pt idx="318">
                  <c:v>-2.0087935735993776</c:v>
                </c:pt>
                <c:pt idx="319">
                  <c:v>-2.0092347415028375</c:v>
                </c:pt>
                <c:pt idx="320">
                  <c:v>-2.0096719645485521</c:v>
                </c:pt>
                <c:pt idx="321">
                  <c:v>-2.01010528962916</c:v>
                </c:pt>
                <c:pt idx="322">
                  <c:v>-2.0105347629425956</c:v>
                </c:pt>
                <c:pt idx="323">
                  <c:v>-2.0109604300044048</c:v>
                </c:pt>
                <c:pt idx="324">
                  <c:v>-2.0113823356598051</c:v>
                </c:pt>
                <c:pt idx="325">
                  <c:v>-2.0118005240954955</c:v>
                </c:pt>
                <c:pt idx="326">
                  <c:v>-2.0122150388512288</c:v>
                </c:pt>
                <c:pt idx="327">
                  <c:v>-2.0126259228311429</c:v>
                </c:pt>
                <c:pt idx="328">
                  <c:v>-2.0130332183148645</c:v>
                </c:pt>
                <c:pt idx="329">
                  <c:v>-2.0134369669683849</c:v>
                </c:pt>
                <c:pt idx="330">
                  <c:v>-2.0138372098547173</c:v>
                </c:pt>
                <c:pt idx="331">
                  <c:v>-2.0142339874443369</c:v>
                </c:pt>
                <c:pt idx="332">
                  <c:v>-2.0146273396254135</c:v>
                </c:pt>
                <c:pt idx="333">
                  <c:v>-2.0150173057138341</c:v>
                </c:pt>
                <c:pt idx="334">
                  <c:v>-2.0154039244630302</c:v>
                </c:pt>
                <c:pt idx="335">
                  <c:v>-2.0157872340736045</c:v>
                </c:pt>
                <c:pt idx="336">
                  <c:v>-2.0161672722027677</c:v>
                </c:pt>
                <c:pt idx="337">
                  <c:v>-2.0165440759735875</c:v>
                </c:pt>
                <c:pt idx="338">
                  <c:v>-2.0169176819840562</c:v>
                </c:pt>
                <c:pt idx="339">
                  <c:v>-2.0172881263159752</c:v>
                </c:pt>
                <c:pt idx="340">
                  <c:v>-2.0176554445436685</c:v>
                </c:pt>
                <c:pt idx="341">
                  <c:v>-2.0180196717425241</c:v>
                </c:pt>
                <c:pt idx="342">
                  <c:v>-2.0183808424973662</c:v>
                </c:pt>
                <c:pt idx="343">
                  <c:v>-2.0187389909106672</c:v>
                </c:pt>
                <c:pt idx="344">
                  <c:v>-2.0190941506105968</c:v>
                </c:pt>
                <c:pt idx="345">
                  <c:v>-2.0194463547589159</c:v>
                </c:pt>
                <c:pt idx="346">
                  <c:v>-2.0197956360587188</c:v>
                </c:pt>
                <c:pt idx="347">
                  <c:v>-2.020142026762024</c:v>
                </c:pt>
                <c:pt idx="348">
                  <c:v>-2.0204855586772208</c:v>
                </c:pt>
                <c:pt idx="349">
                  <c:v>-2.02082626317637</c:v>
                </c:pt>
                <c:pt idx="350">
                  <c:v>-2.0211641712023689</c:v>
                </c:pt>
                <c:pt idx="351">
                  <c:v>-2.0214993132759744</c:v>
                </c:pt>
                <c:pt idx="352">
                  <c:v>-2.021831719502698</c:v>
                </c:pt>
                <c:pt idx="353">
                  <c:v>-2.022161419579565</c:v>
                </c:pt>
                <c:pt idx="354">
                  <c:v>-2.0224884428017473</c:v>
                </c:pt>
                <c:pt idx="355">
                  <c:v>-2.022812818069073</c:v>
                </c:pt>
                <c:pt idx="356">
                  <c:v>-2.0231345738924085</c:v>
                </c:pt>
                <c:pt idx="357">
                  <c:v>-2.0234537383999278</c:v>
                </c:pt>
                <c:pt idx="358">
                  <c:v>-2.0237703393432551</c:v>
                </c:pt>
                <c:pt idx="359">
                  <c:v>-2.0240844041035029</c:v>
                </c:pt>
                <c:pt idx="360">
                  <c:v>-2.0243959596971877</c:v>
                </c:pt>
                <c:pt idx="361">
                  <c:v>-2.0247050327820424</c:v>
                </c:pt>
                <c:pt idx="362">
                  <c:v>-2.0250116496627197</c:v>
                </c:pt>
                <c:pt idx="363">
                  <c:v>-2.0253158362963863</c:v>
                </c:pt>
                <c:pt idx="364">
                  <c:v>-2.0256176182982211</c:v>
                </c:pt>
                <c:pt idx="365">
                  <c:v>-2.0259170209468027</c:v>
                </c:pt>
                <c:pt idx="366">
                  <c:v>-2.0262140691894062</c:v>
                </c:pt>
                <c:pt idx="367">
                  <c:v>-2.0265087876472005</c:v>
                </c:pt>
                <c:pt idx="368">
                  <c:v>-2.0268012006203495</c:v>
                </c:pt>
                <c:pt idx="369">
                  <c:v>-2.0270913320930206</c:v>
                </c:pt>
                <c:pt idx="370">
                  <c:v>-2.0273792057383035</c:v>
                </c:pt>
                <c:pt idx="371">
                  <c:v>-2.0276648449230397</c:v>
                </c:pt>
                <c:pt idx="372">
                  <c:v>-2.0279482727125644</c:v>
                </c:pt>
                <c:pt idx="373">
                  <c:v>-2.0282295118753617</c:v>
                </c:pt>
                <c:pt idx="374">
                  <c:v>-2.0285085848876396</c:v>
                </c:pt>
                <c:pt idx="375">
                  <c:v>-2.0287855139378186</c:v>
                </c:pt>
                <c:pt idx="376">
                  <c:v>-2.0290603209309426</c:v>
                </c:pt>
                <c:pt idx="377">
                  <c:v>-2.029333027493013</c:v>
                </c:pt>
                <c:pt idx="378">
                  <c:v>-2.0296036549752401</c:v>
                </c:pt>
                <c:pt idx="379">
                  <c:v>-2.029872224458225</c:v>
                </c:pt>
                <c:pt idx="380">
                  <c:v>-2.0301387567560631</c:v>
                </c:pt>
                <c:pt idx="381">
                  <c:v>-2.0304032724203789</c:v>
                </c:pt>
                <c:pt idx="382">
                  <c:v>-2.0306657917442856</c:v>
                </c:pt>
                <c:pt idx="383">
                  <c:v>-2.0309263347662792</c:v>
                </c:pt>
                <c:pt idx="384">
                  <c:v>-2.031184921274062</c:v>
                </c:pt>
                <c:pt idx="385">
                  <c:v>-2.0314415708082985</c:v>
                </c:pt>
                <c:pt idx="386">
                  <c:v>-2.0316963026663091</c:v>
                </c:pt>
                <c:pt idx="387">
                  <c:v>-2.0319491359056969</c:v>
                </c:pt>
                <c:pt idx="388">
                  <c:v>-2.0322000893479113</c:v>
                </c:pt>
                <c:pt idx="389">
                  <c:v>-2.032449181581752</c:v>
                </c:pt>
                <c:pt idx="390">
                  <c:v>-2.0326964309668107</c:v>
                </c:pt>
                <c:pt idx="391">
                  <c:v>-2.0329418556368553</c:v>
                </c:pt>
                <c:pt idx="392">
                  <c:v>-2.0331854735031532</c:v>
                </c:pt>
                <c:pt idx="393">
                  <c:v>-2.0334273022577412</c:v>
                </c:pt>
                <c:pt idx="394">
                  <c:v>-2.0336673593766355</c:v>
                </c:pt>
                <c:pt idx="395">
                  <c:v>-2.0339056621229923</c:v>
                </c:pt>
                <c:pt idx="396">
                  <c:v>-2.0341422275502072</c:v>
                </c:pt>
                <c:pt idx="397">
                  <c:v>-2.034377072504971</c:v>
                </c:pt>
                <c:pt idx="398">
                  <c:v>-2.0346102136302648</c:v>
                </c:pt>
                <c:pt idx="399">
                  <c:v>-2.0348416673683114</c:v>
                </c:pt>
                <c:pt idx="400">
                  <c:v>-2.0350714499634734</c:v>
                </c:pt>
                <c:pt idx="401">
                  <c:v>-2.035299577465103</c:v>
                </c:pt>
                <c:pt idx="402">
                  <c:v>-2.0355260657303464</c:v>
                </c:pt>
                <c:pt idx="403">
                  <c:v>-2.035750930426897</c:v>
                </c:pt>
                <c:pt idx="404">
                  <c:v>-2.0359741870357069</c:v>
                </c:pt>
                <c:pt idx="405">
                  <c:v>-2.03619585085365</c:v>
                </c:pt>
                <c:pt idx="406">
                  <c:v>-2.0364159369961445</c:v>
                </c:pt>
                <c:pt idx="407">
                  <c:v>-2.0366344603997275</c:v>
                </c:pt>
                <c:pt idx="408">
                  <c:v>-2.0368514358245897</c:v>
                </c:pt>
                <c:pt idx="409">
                  <c:v>-2.0370668778570704</c:v>
                </c:pt>
                <c:pt idx="410">
                  <c:v>-2.0372808009121046</c:v>
                </c:pt>
                <c:pt idx="411">
                  <c:v>-2.0374932192356385</c:v>
                </c:pt>
                <c:pt idx="412">
                  <c:v>-2.0377041469069992</c:v>
                </c:pt>
                <c:pt idx="413">
                  <c:v>-2.0379135978412268</c:v>
                </c:pt>
                <c:pt idx="414">
                  <c:v>-2.0381215857913726</c:v>
                </c:pt>
                <c:pt idx="415">
                  <c:v>-2.0383281243507536</c:v>
                </c:pt>
                <c:pt idx="416">
                  <c:v>-2.0385332269551752</c:v>
                </c:pt>
                <c:pt idx="417">
                  <c:v>-2.038736906885116</c:v>
                </c:pt>
                <c:pt idx="418">
                  <c:v>-2.0389391772678773</c:v>
                </c:pt>
                <c:pt idx="419">
                  <c:v>-2.0391400510796993</c:v>
                </c:pt>
                <c:pt idx="420">
                  <c:v>-2.0393395411478412</c:v>
                </c:pt>
                <c:pt idx="421">
                  <c:v>-2.0395376601526296</c:v>
                </c:pt>
                <c:pt idx="422">
                  <c:v>-2.0397344206294736</c:v>
                </c:pt>
                <c:pt idx="423">
                  <c:v>-2.039929834970847</c:v>
                </c:pt>
                <c:pt idx="424">
                  <c:v>-2.0401239154282411</c:v>
                </c:pt>
                <c:pt idx="425">
                  <c:v>-2.0403166741140835</c:v>
                </c:pt>
                <c:pt idx="426">
                  <c:v>-2.0405081230036286</c:v>
                </c:pt>
                <c:pt idx="427">
                  <c:v>-2.0406982739368176</c:v>
                </c:pt>
                <c:pt idx="428">
                  <c:v>-2.0408871386201088</c:v>
                </c:pt>
                <c:pt idx="429">
                  <c:v>-2.0410747286282804</c:v>
                </c:pt>
                <c:pt idx="430">
                  <c:v>-2.0412610554062027</c:v>
                </c:pt>
                <c:pt idx="431">
                  <c:v>-2.0414461302705842</c:v>
                </c:pt>
                <c:pt idx="432">
                  <c:v>-2.0416299644116895</c:v>
                </c:pt>
                <c:pt idx="433">
                  <c:v>-2.041812568895033</c:v>
                </c:pt>
                <c:pt idx="434">
                  <c:v>-2.0419939546630412</c:v>
                </c:pt>
                <c:pt idx="435">
                  <c:v>-2.0421741325366933</c:v>
                </c:pt>
                <c:pt idx="436">
                  <c:v>-2.0423531132171364</c:v>
                </c:pt>
                <c:pt idx="437">
                  <c:v>-2.0425309072872708</c:v>
                </c:pt>
                <c:pt idx="438">
                  <c:v>-2.0427075252133196</c:v>
                </c:pt>
                <c:pt idx="439">
                  <c:v>-2.0428829773463644</c:v>
                </c:pt>
                <c:pt idx="440">
                  <c:v>-2.0430572739238642</c:v>
                </c:pt>
                <c:pt idx="441">
                  <c:v>-2.0432304250711484</c:v>
                </c:pt>
                <c:pt idx="442">
                  <c:v>-2.0434024408028879</c:v>
                </c:pt>
                <c:pt idx="443">
                  <c:v>-2.0435733310245414</c:v>
                </c:pt>
                <c:pt idx="444">
                  <c:v>-2.043743105533784</c:v>
                </c:pt>
                <c:pt idx="445">
                  <c:v>-2.0439117740219093</c:v>
                </c:pt>
                <c:pt idx="446">
                  <c:v>-2.0440793460752134</c:v>
                </c:pt>
                <c:pt idx="447">
                  <c:v>-2.0442458311763576</c:v>
                </c:pt>
                <c:pt idx="448">
                  <c:v>-2.0444112387057092</c:v>
                </c:pt>
                <c:pt idx="449">
                  <c:v>-2.0445755779426622</c:v>
                </c:pt>
                <c:pt idx="450">
                  <c:v>-2.0447388580669412</c:v>
                </c:pt>
              </c:numCache>
            </c:numRef>
          </c:xVal>
          <c:yVal>
            <c:numRef>
              <c:f>'QvsE Transfer Si(111)'!$AU$2:$AU$452</c:f>
              <c:numCache>
                <c:formatCode>0.000</c:formatCode>
                <c:ptCount val="451"/>
                <c:pt idx="0">
                  <c:v>4.7696700998788044</c:v>
                </c:pt>
                <c:pt idx="1">
                  <c:v>4.5124951763806118</c:v>
                </c:pt>
                <c:pt idx="2">
                  <c:v>4.2860411636705313</c:v>
                </c:pt>
                <c:pt idx="3">
                  <c:v>4.0851760339809502</c:v>
                </c:pt>
                <c:pt idx="4">
                  <c:v>3.9058484647871996</c:v>
                </c:pt>
                <c:pt idx="5">
                  <c:v>3.7448176612251221</c:v>
                </c:pt>
                <c:pt idx="6">
                  <c:v>3.59946037152916</c:v>
                </c:pt>
                <c:pt idx="7">
                  <c:v>3.4676305341351208</c:v>
                </c:pt>
                <c:pt idx="8">
                  <c:v>3.3475555381684567</c:v>
                </c:pt>
                <c:pt idx="9">
                  <c:v>3.2377584184618464</c:v>
                </c:pt>
                <c:pt idx="10">
                  <c:v>3.136998723476609</c:v>
                </c:pt>
                <c:pt idx="11">
                  <c:v>3.0442270288457505</c:v>
                </c:pt>
                <c:pt idx="12">
                  <c:v>2.9585495588186972</c:v>
                </c:pt>
                <c:pt idx="13">
                  <c:v>2.8792003886622974</c:v>
                </c:pt>
                <c:pt idx="14">
                  <c:v>2.8055193981586357</c:v>
                </c:pt>
                <c:pt idx="15">
                  <c:v>2.7369346343004963</c:v>
                </c:pt>
                <c:pt idx="16">
                  <c:v>2.6729480875798544</c:v>
                </c:pt>
                <c:pt idx="17">
                  <c:v>2.6131241351640502</c:v>
                </c:pt>
                <c:pt idx="18">
                  <c:v>2.5570800852721085</c:v>
                </c:pt>
                <c:pt idx="19">
                  <c:v>2.5044783901650596</c:v>
                </c:pt>
                <c:pt idx="20">
                  <c:v>2.4550201940395802</c:v>
                </c:pt>
                <c:pt idx="21">
                  <c:v>2.4084399562709318</c:v>
                </c:pt>
                <c:pt idx="22">
                  <c:v>2.3645009465698412</c:v>
                </c:pt>
                <c:pt idx="23">
                  <c:v>2.3229914514454459</c:v>
                </c:pt>
                <c:pt idx="24">
                  <c:v>2.2837215643107123</c:v>
                </c:pt>
                <c:pt idx="25">
                  <c:v>2.2465204570986455</c:v>
                </c:pt>
                <c:pt idx="26">
                  <c:v>2.2112340511850115</c:v>
                </c:pt>
                <c:pt idx="27">
                  <c:v>2.1777230210705931</c:v>
                </c:pt>
                <c:pt idx="28">
                  <c:v>2.1458610766562614</c:v>
                </c:pt>
                <c:pt idx="29">
                  <c:v>2.1155334797921235</c:v>
                </c:pt>
                <c:pt idx="30">
                  <c:v>2.0866357586604396</c:v>
                </c:pt>
                <c:pt idx="31">
                  <c:v>2.0590725898890381</c:v>
                </c:pt>
                <c:pt idx="32">
                  <c:v>2.0327568234155722</c:v>
                </c:pt>
                <c:pt idx="33">
                  <c:v>2.0076086292859205</c:v>
                </c:pt>
                <c:pt idx="34">
                  <c:v>1.9835547489683991</c:v>
                </c:pt>
                <c:pt idx="35">
                  <c:v>1.9605278365521597</c:v>
                </c:pt>
                <c:pt idx="36">
                  <c:v>1.9384658774930734</c:v>
                </c:pt>
                <c:pt idx="37">
                  <c:v>1.9173116744681973</c:v>
                </c:pt>
                <c:pt idx="38">
                  <c:v>1.8970123914754238</c:v>
                </c:pt>
                <c:pt idx="39">
                  <c:v>1.8775191486278819</c:v>
                </c:pt>
                <c:pt idx="40">
                  <c:v>1.8587866611907882</c:v>
                </c:pt>
                <c:pt idx="41">
                  <c:v>1.8407729173300997</c:v>
                </c:pt>
                <c:pt idx="42">
                  <c:v>1.823438889818461</c:v>
                </c:pt>
                <c:pt idx="43">
                  <c:v>1.8067482775996706</c:v>
                </c:pt>
                <c:pt idx="44">
                  <c:v>1.790667273668586</c:v>
                </c:pt>
                <c:pt idx="45">
                  <c:v>1.7751643561957569</c:v>
                </c:pt>
                <c:pt idx="46">
                  <c:v>1.7602101002287409</c:v>
                </c:pt>
                <c:pt idx="47">
                  <c:v>1.7457770076462951</c:v>
                </c:pt>
                <c:pt idx="48">
                  <c:v>1.7318393533366905</c:v>
                </c:pt>
                <c:pt idx="49">
                  <c:v>1.7183730458249744</c:v>
                </c:pt>
                <c:pt idx="50">
                  <c:v>1.7053555007924708</c:v>
                </c:pt>
                <c:pt idx="51">
                  <c:v>1.6927655261204877</c:v>
                </c:pt>
                <c:pt idx="52">
                  <c:v>1.6805832172535493</c:v>
                </c:pt>
                <c:pt idx="53">
                  <c:v>1.6687898618191821</c:v>
                </c:pt>
                <c:pt idx="54">
                  <c:v>1.6573678525645383</c:v>
                </c:pt>
                <c:pt idx="55">
                  <c:v>1.6463006077775268</c:v>
                </c:pt>
                <c:pt idx="56">
                  <c:v>1.6355724984539257</c:v>
                </c:pt>
                <c:pt idx="57">
                  <c:v>1.6251687815539784</c:v>
                </c:pt>
                <c:pt idx="58">
                  <c:v>1.615075538763991</c:v>
                </c:pt>
                <c:pt idx="59">
                  <c:v>1.6052796202415738</c:v>
                </c:pt>
                <c:pt idx="60">
                  <c:v>1.5957685928788266</c:v>
                </c:pt>
                <c:pt idx="61">
                  <c:v>1.586530692666813</c:v>
                </c:pt>
                <c:pt idx="62">
                  <c:v>1.5775547807879238</c:v>
                </c:pt>
                <c:pt idx="63">
                  <c:v>1.5688303031010891</c:v>
                </c:pt>
                <c:pt idx="64">
                  <c:v>1.5603472527186844</c:v>
                </c:pt>
                <c:pt idx="65">
                  <c:v>1.5520961354041563</c:v>
                </c:pt>
                <c:pt idx="66">
                  <c:v>1.5440679375461288</c:v>
                </c:pt>
                <c:pt idx="67">
                  <c:v>1.5362540964886087</c:v>
                </c:pt>
                <c:pt idx="68">
                  <c:v>1.5286464730181577</c:v>
                </c:pt>
                <c:pt idx="69">
                  <c:v>1.5212373258278784</c:v>
                </c:pt>
                <c:pt idx="70">
                  <c:v>1.5140192877950205</c:v>
                </c:pt>
                <c:pt idx="71">
                  <c:v>1.50698534392422</c:v>
                </c:pt>
                <c:pt idx="72">
                  <c:v>1.5001288108219835</c:v>
                </c:pt>
                <c:pt idx="73">
                  <c:v>1.4934433175802777</c:v>
                </c:pt>
                <c:pt idx="74">
                  <c:v>1.4869227879580615</c:v>
                </c:pt>
                <c:pt idx="75">
                  <c:v>1.4805614237594902</c:v>
                </c:pt>
                <c:pt idx="76">
                  <c:v>1.4743536893164406</c:v>
                </c:pt>
                <c:pt idx="77">
                  <c:v>1.4682942969910395</c:v>
                </c:pt>
                <c:pt idx="78">
                  <c:v>1.4623781936211455</c:v>
                </c:pt>
                <c:pt idx="79">
                  <c:v>1.4566005478382975</c:v>
                </c:pt>
                <c:pt idx="80">
                  <c:v>1.4509567381935868</c:v>
                </c:pt>
                <c:pt idx="81">
                  <c:v>1.4454423420323053</c:v>
                </c:pt>
                <c:pt idx="82">
                  <c:v>1.4400531250630932</c:v>
                </c:pt>
                <c:pt idx="83">
                  <c:v>1.4347850315717665</c:v>
                </c:pt>
                <c:pt idx="84">
                  <c:v>1.4296341752340216</c:v>
                </c:pt>
                <c:pt idx="85">
                  <c:v>1.4245968304848997</c:v>
                </c:pt>
                <c:pt idx="86">
                  <c:v>1.4196694244062225</c:v>
                </c:pt>
                <c:pt idx="87">
                  <c:v>1.414848529096278</c:v>
                </c:pt>
                <c:pt idx="88">
                  <c:v>1.4101308544887949</c:v>
                </c:pt>
                <c:pt idx="89">
                  <c:v>1.4055132415908047</c:v>
                </c:pt>
                <c:pt idx="90">
                  <c:v>1.4009926561112989</c:v>
                </c:pt>
                <c:pt idx="91">
                  <c:v>1.3965661824547264</c:v>
                </c:pt>
                <c:pt idx="92">
                  <c:v>1.3922310180553115</c:v>
                </c:pt>
                <c:pt idx="93">
                  <c:v>1.3879844680299647</c:v>
                </c:pt>
                <c:pt idx="94">
                  <c:v>1.3838239401291914</c:v>
                </c:pt>
                <c:pt idx="95">
                  <c:v>1.3797469399669098</c:v>
                </c:pt>
                <c:pt idx="96">
                  <c:v>1.375751066511461</c:v>
                </c:pt>
                <c:pt idx="97">
                  <c:v>1.3718340078213807</c:v>
                </c:pt>
                <c:pt idx="98">
                  <c:v>1.3679935370106486</c:v>
                </c:pt>
                <c:pt idx="99">
                  <c:v>1.3642275084292244</c:v>
                </c:pt>
                <c:pt idx="100">
                  <c:v>1.360533854045664</c:v>
                </c:pt>
                <c:pt idx="101">
                  <c:v>1.356910580019524</c:v>
                </c:pt>
                <c:pt idx="102">
                  <c:v>1.3533557634521061</c:v>
                </c:pt>
                <c:pt idx="103">
                  <c:v>1.3498675493048757</c:v>
                </c:pt>
                <c:pt idx="104">
                  <c:v>1.3464441474756061</c:v>
                </c:pt>
                <c:pt idx="105">
                  <c:v>1.3430838300229666</c:v>
                </c:pt>
                <c:pt idx="106">
                  <c:v>1.33978492853089</c:v>
                </c:pt>
                <c:pt idx="107">
                  <c:v>1.3365458316046275</c:v>
                </c:pt>
                <c:pt idx="108">
                  <c:v>1.3333649824909237</c:v>
                </c:pt>
                <c:pt idx="109">
                  <c:v>1.3302408768152394</c:v>
                </c:pt>
                <c:pt idx="110">
                  <c:v>1.3271720604294026</c:v>
                </c:pt>
                <c:pt idx="111">
                  <c:v>1.3241571273634922</c:v>
                </c:pt>
                <c:pt idx="112">
                  <c:v>1.3211947178761503</c:v>
                </c:pt>
                <c:pt idx="113">
                  <c:v>1.3182835165978826</c:v>
                </c:pt>
                <c:pt idx="114">
                  <c:v>1.3154222507622515</c:v>
                </c:pt>
                <c:pt idx="115">
                  <c:v>1.3126096885201726</c:v>
                </c:pt>
                <c:pt idx="116">
                  <c:v>1.3098446373328299</c:v>
                </c:pt>
                <c:pt idx="117">
                  <c:v>1.3071259424389889</c:v>
                </c:pt>
                <c:pt idx="118">
                  <c:v>1.3044524853927539</c:v>
                </c:pt>
                <c:pt idx="119">
                  <c:v>1.3018231826680364</c:v>
                </c:pt>
                <c:pt idx="120">
                  <c:v>1.2992369843262459</c:v>
                </c:pt>
                <c:pt idx="121">
                  <c:v>1.2966928727439009</c:v>
                </c:pt>
                <c:pt idx="122">
                  <c:v>1.294189861397065</c:v>
                </c:pt>
                <c:pt idx="123">
                  <c:v>1.29172699369969</c:v>
                </c:pt>
                <c:pt idx="124">
                  <c:v>1.2893033418931144</c:v>
                </c:pt>
                <c:pt idx="125">
                  <c:v>1.2869180059841279</c:v>
                </c:pt>
                <c:pt idx="126">
                  <c:v>1.2845701127291604</c:v>
                </c:pt>
                <c:pt idx="127">
                  <c:v>1.2822588146622891</c:v>
                </c:pt>
                <c:pt idx="128">
                  <c:v>1.2799832891648915</c:v>
                </c:pt>
                <c:pt idx="129">
                  <c:v>1.2777427375748918</c:v>
                </c:pt>
                <c:pt idx="130">
                  <c:v>1.2755363843336631</c:v>
                </c:pt>
                <c:pt idx="131">
                  <c:v>1.2733634761687518</c:v>
                </c:pt>
                <c:pt idx="132">
                  <c:v>1.2712232813106998</c:v>
                </c:pt>
                <c:pt idx="133">
                  <c:v>1.2691150887423208</c:v>
                </c:pt>
                <c:pt idx="134">
                  <c:v>1.2670382074788913</c:v>
                </c:pt>
                <c:pt idx="135">
                  <c:v>1.2649919658777848</c:v>
                </c:pt>
                <c:pt idx="136">
                  <c:v>1.2629757109761712</c:v>
                </c:pt>
                <c:pt idx="137">
                  <c:v>1.2609888078554619</c:v>
                </c:pt>
                <c:pt idx="138">
                  <c:v>1.2590306390312624</c:v>
                </c:pt>
                <c:pt idx="139">
                  <c:v>1.2571006038676558</c:v>
                </c:pt>
                <c:pt idx="140">
                  <c:v>1.2551981180146956</c:v>
                </c:pt>
                <c:pt idx="141">
                  <c:v>1.2533226128680557</c:v>
                </c:pt>
                <c:pt idx="142">
                  <c:v>1.2514735350498292</c:v>
                </c:pt>
                <c:pt idx="143">
                  <c:v>1.2496503459095265</c:v>
                </c:pt>
                <c:pt idx="144">
                  <c:v>1.2478525210443669</c:v>
                </c:pt>
                <c:pt idx="145">
                  <c:v>1.2460795498380066</c:v>
                </c:pt>
                <c:pt idx="146">
                  <c:v>1.2443309350168861</c:v>
                </c:pt>
                <c:pt idx="147">
                  <c:v>1.2426061922234264</c:v>
                </c:pt>
                <c:pt idx="148">
                  <c:v>1.2409048496053319</c:v>
                </c:pt>
                <c:pt idx="149">
                  <c:v>1.2392264474203063</c:v>
                </c:pt>
                <c:pt idx="150">
                  <c:v>1.2375705376555135</c:v>
                </c:pt>
                <c:pt idx="151">
                  <c:v>1.2359366836611496</c:v>
                </c:pt>
                <c:pt idx="152">
                  <c:v>1.2343244597975254</c:v>
                </c:pt>
                <c:pt idx="153">
                  <c:v>1.2327334510950863</c:v>
                </c:pt>
                <c:pt idx="154">
                  <c:v>1.2311632529268222</c:v>
                </c:pt>
                <c:pt idx="155">
                  <c:v>1.2296134706925499</c:v>
                </c:pt>
                <c:pt idx="156">
                  <c:v>1.2280837195145711</c:v>
                </c:pt>
                <c:pt idx="157">
                  <c:v>1.2265736239442349</c:v>
                </c:pt>
                <c:pt idx="158">
                  <c:v>1.2250828176789552</c:v>
                </c:pt>
                <c:pt idx="159">
                  <c:v>1.2236109432892555</c:v>
                </c:pt>
                <c:pt idx="160">
                  <c:v>1.222157651955428</c:v>
                </c:pt>
                <c:pt idx="161">
                  <c:v>1.2207226032134235</c:v>
                </c:pt>
                <c:pt idx="162">
                  <c:v>1.2193054647095944</c:v>
                </c:pt>
                <c:pt idx="163">
                  <c:v>1.2179059119639382</c:v>
                </c:pt>
                <c:pt idx="164">
                  <c:v>1.2165236281415002</c:v>
                </c:pt>
                <c:pt idx="165">
                  <c:v>1.2151583038316169</c:v>
                </c:pt>
                <c:pt idx="166">
                  <c:v>1.2138096368346849</c:v>
                </c:pt>
                <c:pt idx="167">
                  <c:v>1.2124773319561604</c:v>
                </c:pt>
                <c:pt idx="168">
                  <c:v>1.2111611008075116</c:v>
                </c:pt>
                <c:pt idx="169">
                  <c:v>1.2098606616138503</c:v>
                </c:pt>
                <c:pt idx="170">
                  <c:v>1.2085757390279839</c:v>
                </c:pt>
                <c:pt idx="171">
                  <c:v>1.2073060639506439</c:v>
                </c:pt>
                <c:pt idx="172">
                  <c:v>1.2060513733566529</c:v>
                </c:pt>
                <c:pt idx="173">
                  <c:v>1.2048114101268044</c:v>
                </c:pt>
                <c:pt idx="174">
                  <c:v>1.2035859228852404</c:v>
                </c:pt>
                <c:pt idx="175">
                  <c:v>1.2023746658421168</c:v>
                </c:pt>
                <c:pt idx="176">
                  <c:v>1.2011773986413634</c:v>
                </c:pt>
                <c:pt idx="177">
                  <c:v>1.1999938862133441</c:v>
                </c:pt>
                <c:pt idx="178">
                  <c:v>1.1988238986322375</c:v>
                </c:pt>
                <c:pt idx="179">
                  <c:v>1.1976672109779636</c:v>
                </c:pt>
                <c:pt idx="180">
                  <c:v>1.1965236032024915</c:v>
                </c:pt>
                <c:pt idx="181">
                  <c:v>1.1953928600003636</c:v>
                </c:pt>
                <c:pt idx="182">
                  <c:v>1.1942747706832879</c:v>
                </c:pt>
                <c:pt idx="183">
                  <c:v>1.1931691290586479</c:v>
                </c:pt>
                <c:pt idx="184">
                  <c:v>1.1920757333117913</c:v>
                </c:pt>
                <c:pt idx="185">
                  <c:v>1.1909943858919603</c:v>
                </c:pt>
                <c:pt idx="186">
                  <c:v>1.1899248934017361</c:v>
                </c:pt>
                <c:pt idx="187">
                  <c:v>1.1888670664898695</c:v>
                </c:pt>
                <c:pt idx="188">
                  <c:v>1.1878207197473807</c:v>
                </c:pt>
                <c:pt idx="189">
                  <c:v>1.1867856716068155</c:v>
                </c:pt>
                <c:pt idx="190">
                  <c:v>1.1857617442445394</c:v>
                </c:pt>
                <c:pt idx="191">
                  <c:v>1.184748763485975</c:v>
                </c:pt>
                <c:pt idx="192">
                  <c:v>1.1837465587136711</c:v>
                </c:pt>
                <c:pt idx="193">
                  <c:v>1.1827549627781111</c:v>
                </c:pt>
                <c:pt idx="194">
                  <c:v>1.1817738119111674</c:v>
                </c:pt>
                <c:pt idx="195">
                  <c:v>1.1808029456421054</c:v>
                </c:pt>
                <c:pt idx="196">
                  <c:v>1.1798422067160586</c:v>
                </c:pt>
                <c:pt idx="197">
                  <c:v>1.1788914410148843</c:v>
                </c:pt>
                <c:pt idx="198">
                  <c:v>1.1779504974803245</c:v>
                </c:pt>
                <c:pt idx="199">
                  <c:v>1.1770192280393907</c:v>
                </c:pt>
                <c:pt idx="200">
                  <c:v>1.1760974875319026</c:v>
                </c:pt>
                <c:pt idx="201">
                  <c:v>1.1751851336401045</c:v>
                </c:pt>
                <c:pt idx="202">
                  <c:v>1.1742820268202956</c:v>
                </c:pt>
                <c:pt idx="203">
                  <c:v>1.1733880302364028</c:v>
                </c:pt>
                <c:pt idx="204">
                  <c:v>1.1725030096954381</c:v>
                </c:pt>
                <c:pt idx="205">
                  <c:v>1.1716268335847708</c:v>
                </c:pt>
                <c:pt idx="206">
                  <c:v>1.1707593728111672</c:v>
                </c:pt>
                <c:pt idx="207">
                  <c:v>1.169900500741528</c:v>
                </c:pt>
                <c:pt idx="208">
                  <c:v>1.1690500931452781</c:v>
                </c:pt>
                <c:pt idx="209">
                  <c:v>1.1682080281383518</c:v>
                </c:pt>
                <c:pt idx="210">
                  <c:v>1.1673741861287223</c:v>
                </c:pt>
                <c:pt idx="211">
                  <c:v>1.1665484497634282</c:v>
                </c:pt>
                <c:pt idx="212">
                  <c:v>1.1657307038770472</c:v>
                </c:pt>
                <c:pt idx="213">
                  <c:v>1.164920835441575</c:v>
                </c:pt>
                <c:pt idx="214">
                  <c:v>1.1641187335176606</c:v>
                </c:pt>
                <c:pt idx="215">
                  <c:v>1.1633242892071594</c:v>
                </c:pt>
                <c:pt idx="216">
                  <c:v>1.162537395606962</c:v>
                </c:pt>
                <c:pt idx="217">
                  <c:v>1.1617579477640583</c:v>
                </c:pt>
                <c:pt idx="218">
                  <c:v>1.1609858426317994</c:v>
                </c:pt>
                <c:pt idx="219">
                  <c:v>1.1602209790273206</c:v>
                </c:pt>
                <c:pt idx="220">
                  <c:v>1.1594632575900901</c:v>
                </c:pt>
                <c:pt idx="221">
                  <c:v>1.1587125807415488</c:v>
                </c:pt>
                <c:pt idx="222">
                  <c:v>1.1579688526458083</c:v>
                </c:pt>
                <c:pt idx="223">
                  <c:v>1.1572319791713734</c:v>
                </c:pt>
                <c:pt idx="224">
                  <c:v>1.1565018678538628</c:v>
                </c:pt>
                <c:pt idx="225">
                  <c:v>1.1557784278596921</c:v>
                </c:pt>
                <c:pt idx="226">
                  <c:v>1.155061569950695</c:v>
                </c:pt>
                <c:pt idx="227">
                  <c:v>1.1543512064496524</c:v>
                </c:pt>
                <c:pt idx="228">
                  <c:v>1.1536472512067046</c:v>
                </c:pt>
                <c:pt idx="229">
                  <c:v>1.1529496195666173</c:v>
                </c:pt>
                <c:pt idx="230">
                  <c:v>1.1522582283368792</c:v>
                </c:pt>
                <c:pt idx="231">
                  <c:v>1.1515729957566059</c:v>
                </c:pt>
                <c:pt idx="232">
                  <c:v>1.1508938414662269</c:v>
                </c:pt>
                <c:pt idx="233">
                  <c:v>1.1502206864779316</c:v>
                </c:pt>
                <c:pt idx="234">
                  <c:v>1.1495534531468543</c:v>
                </c:pt>
                <c:pt idx="235">
                  <c:v>1.1488920651429757</c:v>
                </c:pt>
                <c:pt idx="236">
                  <c:v>1.1482364474237208</c:v>
                </c:pt>
                <c:pt idx="237">
                  <c:v>1.1475865262072329</c:v>
                </c:pt>
                <c:pt idx="238">
                  <c:v>1.1469422289463045</c:v>
                </c:pt>
                <c:pt idx="239">
                  <c:v>1.1463034843029472</c:v>
                </c:pt>
                <c:pt idx="240">
                  <c:v>1.1456702221235822</c:v>
                </c:pt>
                <c:pt idx="241">
                  <c:v>1.1450423734148325</c:v>
                </c:pt>
                <c:pt idx="242">
                  <c:v>1.1444198703199024</c:v>
                </c:pt>
                <c:pt idx="243">
                  <c:v>1.1438026460955262</c:v>
                </c:pt>
                <c:pt idx="244">
                  <c:v>1.1431906350894705</c:v>
                </c:pt>
                <c:pt idx="245">
                  <c:v>1.1425837727185764</c:v>
                </c:pt>
                <c:pt idx="246">
                  <c:v>1.1419819954473209</c:v>
                </c:pt>
                <c:pt idx="247">
                  <c:v>1.1413852407668956</c:v>
                </c:pt>
                <c:pt idx="248">
                  <c:v>1.1407934471747716</c:v>
                </c:pt>
                <c:pt idx="249">
                  <c:v>1.1402065541547524</c:v>
                </c:pt>
                <c:pt idx="250">
                  <c:v>1.1396245021574924</c:v>
                </c:pt>
                <c:pt idx="251">
                  <c:v>1.1390472325814729</c:v>
                </c:pt>
                <c:pt idx="252">
                  <c:v>1.1384746877544207</c:v>
                </c:pt>
                <c:pt idx="253">
                  <c:v>1.1379068109151578</c:v>
                </c:pt>
                <c:pt idx="254">
                  <c:v>1.1373435461958736</c:v>
                </c:pt>
                <c:pt idx="255">
                  <c:v>1.1367848386048036</c:v>
                </c:pt>
                <c:pt idx="256">
                  <c:v>1.136230634009306</c:v>
                </c:pt>
                <c:pt idx="257">
                  <c:v>1.1356808791193287</c:v>
                </c:pt>
                <c:pt idx="258">
                  <c:v>1.1351355214712493</c:v>
                </c:pt>
                <c:pt idx="259">
                  <c:v>1.1345945094120855</c:v>
                </c:pt>
                <c:pt idx="260">
                  <c:v>1.1340577920840624</c:v>
                </c:pt>
                <c:pt idx="261">
                  <c:v>1.1335253194095269</c:v>
                </c:pt>
                <c:pt idx="262">
                  <c:v>1.1329970420762023</c:v>
                </c:pt>
                <c:pt idx="263">
                  <c:v>1.1324729115227739</c:v>
                </c:pt>
                <c:pt idx="264">
                  <c:v>1.1319528799247951</c:v>
                </c:pt>
                <c:pt idx="265">
                  <c:v>1.131436900180907</c:v>
                </c:pt>
                <c:pt idx="266">
                  <c:v>1.1309249258993661</c:v>
                </c:pt>
                <c:pt idx="267">
                  <c:v>1.1304169113848657</c:v>
                </c:pt>
                <c:pt idx="268">
                  <c:v>1.1299128116256507</c:v>
                </c:pt>
                <c:pt idx="269">
                  <c:v>1.1294125822809133</c:v>
                </c:pt>
                <c:pt idx="270">
                  <c:v>1.128916179668465</c:v>
                </c:pt>
                <c:pt idx="271">
                  <c:v>1.1284235607526765</c:v>
                </c:pt>
                <c:pt idx="272">
                  <c:v>1.1279346831326813</c:v>
                </c:pt>
                <c:pt idx="273">
                  <c:v>1.127449505030832</c:v>
                </c:pt>
                <c:pt idx="274">
                  <c:v>1.1269679852814065</c:v>
                </c:pt>
                <c:pt idx="275">
                  <c:v>1.1264900833195586</c:v>
                </c:pt>
                <c:pt idx="276">
                  <c:v>1.1260157591705022</c:v>
                </c:pt>
                <c:pt idx="277">
                  <c:v>1.1255449734389291</c:v>
                </c:pt>
                <c:pt idx="278">
                  <c:v>1.1250776872986505</c:v>
                </c:pt>
                <c:pt idx="279">
                  <c:v>1.1246138624824575</c:v>
                </c:pt>
                <c:pt idx="280">
                  <c:v>1.1241534612721984</c:v>
                </c:pt>
                <c:pt idx="281">
                  <c:v>1.1236964464890615</c:v>
                </c:pt>
                <c:pt idx="282">
                  <c:v>1.1232427814840649</c:v>
                </c:pt>
                <c:pt idx="283">
                  <c:v>1.1227924301287435</c:v>
                </c:pt>
                <c:pt idx="284">
                  <c:v>1.1223453568060313</c:v>
                </c:pt>
                <c:pt idx="285">
                  <c:v>1.1219015264013312</c:v>
                </c:pt>
                <c:pt idx="286">
                  <c:v>1.1214609042937724</c:v>
                </c:pt>
                <c:pt idx="287">
                  <c:v>1.1210234563476464</c:v>
                </c:pt>
                <c:pt idx="288">
                  <c:v>1.1205891489040205</c:v>
                </c:pt>
                <c:pt idx="289">
                  <c:v>1.1201579487725217</c:v>
                </c:pt>
                <c:pt idx="290">
                  <c:v>1.11972982322329</c:v>
                </c:pt>
                <c:pt idx="291">
                  <c:v>1.1193047399790952</c:v>
                </c:pt>
                <c:pt idx="292">
                  <c:v>1.1188826672076144</c:v>
                </c:pt>
                <c:pt idx="293">
                  <c:v>1.1184635735138642</c:v>
                </c:pt>
                <c:pt idx="294">
                  <c:v>1.118047427932787</c:v>
                </c:pt>
                <c:pt idx="295">
                  <c:v>1.1176341999219872</c:v>
                </c:pt>
                <c:pt idx="296">
                  <c:v>1.1172238593546102</c:v>
                </c:pt>
                <c:pt idx="297">
                  <c:v>1.1168163765123675</c:v>
                </c:pt>
                <c:pt idx="298">
                  <c:v>1.1164117220786969</c:v>
                </c:pt>
                <c:pt idx="299">
                  <c:v>1.1160098671320622</c:v>
                </c:pt>
                <c:pt idx="300">
                  <c:v>1.1156107831393827</c:v>
                </c:pt>
                <c:pt idx="301">
                  <c:v>1.1152144419495942</c:v>
                </c:pt>
                <c:pt idx="302">
                  <c:v>1.1148208157873352</c:v>
                </c:pt>
                <c:pt idx="303">
                  <c:v>1.1144298772467593</c:v>
                </c:pt>
                <c:pt idx="304">
                  <c:v>1.1140415992854658</c:v>
                </c:pt>
                <c:pt idx="305">
                  <c:v>1.1136559552185497</c:v>
                </c:pt>
                <c:pt idx="306">
                  <c:v>1.113272918712769</c:v>
                </c:pt>
                <c:pt idx="307">
                  <c:v>1.1128924637808217</c:v>
                </c:pt>
                <c:pt idx="308">
                  <c:v>1.1125145647757366</c:v>
                </c:pt>
                <c:pt idx="309">
                  <c:v>1.11213919638537</c:v>
                </c:pt>
                <c:pt idx="310">
                  <c:v>1.1117663336270083</c:v>
                </c:pt>
                <c:pt idx="311">
                  <c:v>1.1113959518420755</c:v>
                </c:pt>
                <c:pt idx="312">
                  <c:v>1.1110280266909389</c:v>
                </c:pt>
                <c:pt idx="313">
                  <c:v>1.1106625341478165</c:v>
                </c:pt>
                <c:pt idx="314">
                  <c:v>1.1102994504957784</c:v>
                </c:pt>
                <c:pt idx="315">
                  <c:v>1.1099387523218451</c:v>
                </c:pt>
                <c:pt idx="316">
                  <c:v>1.1095804165121763</c:v>
                </c:pt>
                <c:pt idx="317">
                  <c:v>1.1092244202473511</c:v>
                </c:pt>
                <c:pt idx="318">
                  <c:v>1.1088707409977363</c:v>
                </c:pt>
                <c:pt idx="319">
                  <c:v>1.1085193565189402</c:v>
                </c:pt>
                <c:pt idx="320">
                  <c:v>1.1081702448473547</c:v>
                </c:pt>
                <c:pt idx="321">
                  <c:v>1.1078233842957756</c:v>
                </c:pt>
                <c:pt idx="322">
                  <c:v>1.1074787534491066</c:v>
                </c:pt>
                <c:pt idx="323">
                  <c:v>1.1071363311601423</c:v>
                </c:pt>
                <c:pt idx="324">
                  <c:v>1.1067960965454282</c:v>
                </c:pt>
                <c:pt idx="325">
                  <c:v>1.1064580289811969</c:v>
                </c:pt>
                <c:pt idx="326">
                  <c:v>1.1061221080993797</c:v>
                </c:pt>
                <c:pt idx="327">
                  <c:v>1.1057883137836897</c:v>
                </c:pt>
                <c:pt idx="328">
                  <c:v>1.1054566261657757</c:v>
                </c:pt>
                <c:pt idx="329">
                  <c:v>1.1051270256214483</c:v>
                </c:pt>
                <c:pt idx="330">
                  <c:v>1.1047994927669711</c:v>
                </c:pt>
                <c:pt idx="331">
                  <c:v>1.1044740084554214</c:v>
                </c:pt>
                <c:pt idx="332">
                  <c:v>1.1041505537731156</c:v>
                </c:pt>
                <c:pt idx="333">
                  <c:v>1.1038291100360975</c:v>
                </c:pt>
                <c:pt idx="334">
                  <c:v>1.1035096587866906</c:v>
                </c:pt>
                <c:pt idx="335">
                  <c:v>1.1031921817901122</c:v>
                </c:pt>
                <c:pt idx="336">
                  <c:v>1.1028766610311465</c:v>
                </c:pt>
                <c:pt idx="337">
                  <c:v>1.1025630787108776</c:v>
                </c:pt>
                <c:pt idx="338">
                  <c:v>1.1022514172434799</c:v>
                </c:pt>
                <c:pt idx="339">
                  <c:v>1.1019416592530651</c:v>
                </c:pt>
                <c:pt idx="340">
                  <c:v>1.1016337875705851</c:v>
                </c:pt>
                <c:pt idx="341">
                  <c:v>1.1013277852307872</c:v>
                </c:pt>
                <c:pt idx="342">
                  <c:v>1.1010236354692269</c:v>
                </c:pt>
                <c:pt idx="343">
                  <c:v>1.1007213217193272</c:v>
                </c:pt>
                <c:pt idx="344">
                  <c:v>1.1004208276094938</c:v>
                </c:pt>
                <c:pt idx="345">
                  <c:v>1.1001221369602774</c:v>
                </c:pt>
                <c:pt idx="346">
                  <c:v>1.0998252337815855</c:v>
                </c:pt>
                <c:pt idx="347">
                  <c:v>1.0995301022699437</c:v>
                </c:pt>
                <c:pt idx="348">
                  <c:v>1.0992367268058039</c:v>
                </c:pt>
                <c:pt idx="349">
                  <c:v>1.0989450919508947</c:v>
                </c:pt>
                <c:pt idx="350">
                  <c:v>1.0986551824456248</c:v>
                </c:pt>
                <c:pt idx="351">
                  <c:v>1.0983669832065222</c:v>
                </c:pt>
                <c:pt idx="352">
                  <c:v>1.0980804793237233</c:v>
                </c:pt>
                <c:pt idx="353">
                  <c:v>1.0977956560585012</c:v>
                </c:pt>
                <c:pt idx="354">
                  <c:v>1.0975124988408378</c:v>
                </c:pt>
                <c:pt idx="355">
                  <c:v>1.097230993267035</c:v>
                </c:pt>
                <c:pt idx="356">
                  <c:v>1.0969511250973671</c:v>
                </c:pt>
                <c:pt idx="357">
                  <c:v>1.0966728802537726</c:v>
                </c:pt>
                <c:pt idx="358">
                  <c:v>1.096396244817585</c:v>
                </c:pt>
                <c:pt idx="359">
                  <c:v>1.0961212050273006</c:v>
                </c:pt>
                <c:pt idx="360">
                  <c:v>1.0958477472763835</c:v>
                </c:pt>
                <c:pt idx="361">
                  <c:v>1.0955758581111077</c:v>
                </c:pt>
                <c:pt idx="362">
                  <c:v>1.0953055242284346</c:v>
                </c:pt>
                <c:pt idx="363">
                  <c:v>1.0950367324739261</c:v>
                </c:pt>
                <c:pt idx="364">
                  <c:v>1.0947694698396899</c:v>
                </c:pt>
                <c:pt idx="365">
                  <c:v>1.0945037234623616</c:v>
                </c:pt>
                <c:pt idx="366">
                  <c:v>1.0942394806211195</c:v>
                </c:pt>
                <c:pt idx="367">
                  <c:v>1.0939767287357269</c:v>
                </c:pt>
                <c:pt idx="368">
                  <c:v>1.0937154553646145</c:v>
                </c:pt>
                <c:pt idx="369">
                  <c:v>1.0934556482029865</c:v>
                </c:pt>
                <c:pt idx="370">
                  <c:v>1.0931972950809627</c:v>
                </c:pt>
                <c:pt idx="371">
                  <c:v>1.0929403839617475</c:v>
                </c:pt>
                <c:pt idx="372">
                  <c:v>1.0926849029398289</c:v>
                </c:pt>
                <c:pt idx="373">
                  <c:v>1.092430840239208</c:v>
                </c:pt>
                <c:pt idx="374">
                  <c:v>1.0921781842116558</c:v>
                </c:pt>
                <c:pt idx="375">
                  <c:v>1.0919269233349977</c:v>
                </c:pt>
                <c:pt idx="376">
                  <c:v>1.0916770462114249</c:v>
                </c:pt>
                <c:pt idx="377">
                  <c:v>1.0914285415658356</c:v>
                </c:pt>
                <c:pt idx="378">
                  <c:v>1.091181398244198</c:v>
                </c:pt>
                <c:pt idx="379">
                  <c:v>1.0909356052119437</c:v>
                </c:pt>
                <c:pt idx="380">
                  <c:v>1.0906911515523834</c:v>
                </c:pt>
                <c:pt idx="381">
                  <c:v>1.0904480264651479</c:v>
                </c:pt>
                <c:pt idx="382">
                  <c:v>1.0902062192646567</c:v>
                </c:pt>
                <c:pt idx="383">
                  <c:v>1.0899657193786059</c:v>
                </c:pt>
                <c:pt idx="384">
                  <c:v>1.0897265163464827</c:v>
                </c:pt>
                <c:pt idx="385">
                  <c:v>1.0894885998181039</c:v>
                </c:pt>
                <c:pt idx="386">
                  <c:v>1.0892519595521737</c:v>
                </c:pt>
                <c:pt idx="387">
                  <c:v>1.089016585414867</c:v>
                </c:pt>
                <c:pt idx="388">
                  <c:v>1.0887824673784339</c:v>
                </c:pt>
                <c:pt idx="389">
                  <c:v>1.0885495955198243</c:v>
                </c:pt>
                <c:pt idx="390">
                  <c:v>1.088317960019336</c:v>
                </c:pt>
                <c:pt idx="391">
                  <c:v>1.0880875511592818</c:v>
                </c:pt>
                <c:pt idx="392">
                  <c:v>1.0878583593226776</c:v>
                </c:pt>
                <c:pt idx="393">
                  <c:v>1.0876303749919509</c:v>
                </c:pt>
                <c:pt idx="394">
                  <c:v>1.0874035887476687</c:v>
                </c:pt>
                <c:pt idx="395">
                  <c:v>1.0871779912672848</c:v>
                </c:pt>
                <c:pt idx="396">
                  <c:v>1.0869535733239055</c:v>
                </c:pt>
                <c:pt idx="397">
                  <c:v>1.0867303257850758</c:v>
                </c:pt>
                <c:pt idx="398">
                  <c:v>1.0865082396115822</c:v>
                </c:pt>
                <c:pt idx="399">
                  <c:v>1.0862873058562732</c:v>
                </c:pt>
                <c:pt idx="400">
                  <c:v>1.0860675156629003</c:v>
                </c:pt>
                <c:pt idx="401">
                  <c:v>1.0858488602649732</c:v>
                </c:pt>
                <c:pt idx="402">
                  <c:v>1.0856313309846335</c:v>
                </c:pt>
                <c:pt idx="403">
                  <c:v>1.0854149192315459</c:v>
                </c:pt>
                <c:pt idx="404">
                  <c:v>1.0851996165018045</c:v>
                </c:pt>
                <c:pt idx="405">
                  <c:v>1.0849854143768569</c:v>
                </c:pt>
                <c:pt idx="406">
                  <c:v>1.0847723045224427</c:v>
                </c:pt>
                <c:pt idx="407">
                  <c:v>1.0845602786875481</c:v>
                </c:pt>
                <c:pt idx="408">
                  <c:v>1.0843493287033776</c:v>
                </c:pt>
                <c:pt idx="409">
                  <c:v>1.0841394464823384</c:v>
                </c:pt>
                <c:pt idx="410">
                  <c:v>1.0839306240170403</c:v>
                </c:pt>
                <c:pt idx="411">
                  <c:v>1.0837228533793131</c:v>
                </c:pt>
                <c:pt idx="412">
                  <c:v>1.0835161267192317</c:v>
                </c:pt>
                <c:pt idx="413">
                  <c:v>1.0833104362641652</c:v>
                </c:pt>
                <c:pt idx="414">
                  <c:v>1.0831057743178298</c:v>
                </c:pt>
                <c:pt idx="415">
                  <c:v>1.0829021332593625</c:v>
                </c:pt>
                <c:pt idx="416">
                  <c:v>1.082699505542404</c:v>
                </c:pt>
                <c:pt idx="417">
                  <c:v>1.0824978836941987</c:v>
                </c:pt>
                <c:pt idx="418">
                  <c:v>1.0822972603147039</c:v>
                </c:pt>
                <c:pt idx="419">
                  <c:v>1.0820976280757126</c:v>
                </c:pt>
                <c:pt idx="420">
                  <c:v>1.0818989797199932</c:v>
                </c:pt>
                <c:pt idx="421">
                  <c:v>1.0817013080604341</c:v>
                </c:pt>
                <c:pt idx="422">
                  <c:v>1.0815046059792062</c:v>
                </c:pt>
                <c:pt idx="423">
                  <c:v>1.0813088664269366</c:v>
                </c:pt>
                <c:pt idx="424">
                  <c:v>1.081114082421891</c:v>
                </c:pt>
                <c:pt idx="425">
                  <c:v>1.0809202470491708</c:v>
                </c:pt>
                <c:pt idx="426">
                  <c:v>1.0807273534599207</c:v>
                </c:pt>
                <c:pt idx="427">
                  <c:v>1.080535394870547</c:v>
                </c:pt>
                <c:pt idx="428">
                  <c:v>1.0803443645619462</c:v>
                </c:pt>
                <c:pt idx="429">
                  <c:v>1.0801542558787471</c:v>
                </c:pt>
                <c:pt idx="430">
                  <c:v>1.0799650622285613</c:v>
                </c:pt>
                <c:pt idx="431">
                  <c:v>1.0797767770812439</c:v>
                </c:pt>
                <c:pt idx="432">
                  <c:v>1.079589393968166</c:v>
                </c:pt>
                <c:pt idx="433">
                  <c:v>1.0794029064814965</c:v>
                </c:pt>
                <c:pt idx="434">
                  <c:v>1.0792173082734955</c:v>
                </c:pt>
                <c:pt idx="435">
                  <c:v>1.0790325930558127</c:v>
                </c:pt>
                <c:pt idx="436">
                  <c:v>1.0788487545988028</c:v>
                </c:pt>
                <c:pt idx="437">
                  <c:v>1.0786657867308433</c:v>
                </c:pt>
                <c:pt idx="438">
                  <c:v>1.0784836833376672</c:v>
                </c:pt>
                <c:pt idx="439">
                  <c:v>1.0783024383617004</c:v>
                </c:pt>
                <c:pt idx="440">
                  <c:v>1.0781220458014114</c:v>
                </c:pt>
                <c:pt idx="441">
                  <c:v>1.0779424997106692</c:v>
                </c:pt>
                <c:pt idx="442">
                  <c:v>1.0777637941981086</c:v>
                </c:pt>
                <c:pt idx="443">
                  <c:v>1.0775859234265057</c:v>
                </c:pt>
                <c:pt idx="444">
                  <c:v>1.0774088816121605</c:v>
                </c:pt>
                <c:pt idx="445">
                  <c:v>1.0772326630242897</c:v>
                </c:pt>
                <c:pt idx="446">
                  <c:v>1.0770572619844259</c:v>
                </c:pt>
                <c:pt idx="447">
                  <c:v>1.0768826728658256</c:v>
                </c:pt>
                <c:pt idx="448">
                  <c:v>1.0767088900928867</c:v>
                </c:pt>
                <c:pt idx="449">
                  <c:v>1.0765359081405701</c:v>
                </c:pt>
                <c:pt idx="450">
                  <c:v>1.0763637215338326</c:v>
                </c:pt>
              </c:numCache>
            </c:numRef>
          </c:yVal>
          <c:smooth val="1"/>
          <c:extLst>
            <c:ext xmlns:c16="http://schemas.microsoft.com/office/drawing/2014/chart" uri="{C3380CC4-5D6E-409C-BE32-E72D297353CC}">
              <c16:uniqueId val="{00000005-79EA-47D4-98E4-A55112BACF43}"/>
            </c:ext>
          </c:extLst>
        </c:ser>
        <c:ser>
          <c:idx val="6"/>
          <c:order val="6"/>
          <c:tx>
            <c:strRef>
              <c:f>'QvsE Transfer Si(111)'!$BC$1</c:f>
              <c:strCache>
                <c:ptCount val="1"/>
                <c:pt idx="0">
                  <c:v>Q @ (2θ=150°)</c:v>
                </c:pt>
              </c:strCache>
            </c:strRef>
          </c:tx>
          <c:spPr>
            <a:ln>
              <a:solidFill>
                <a:srgbClr val="002060"/>
              </a:solidFill>
            </a:ln>
          </c:spPr>
          <c:marker>
            <c:symbol val="none"/>
          </c:marker>
          <c:xVal>
            <c:numRef>
              <c:f>'QvsE Transfer Si(111)'!$BB$2:$BB$452</c:f>
              <c:numCache>
                <c:formatCode>0.000</c:formatCode>
                <c:ptCount val="451"/>
                <c:pt idx="0">
                  <c:v>34.281865373636144</c:v>
                </c:pt>
                <c:pt idx="1">
                  <c:v>29.878358429191692</c:v>
                </c:pt>
                <c:pt idx="2">
                  <c:v>26.228839614312808</c:v>
                </c:pt>
                <c:pt idx="3">
                  <c:v>23.170507348944781</c:v>
                </c:pt>
                <c:pt idx="4">
                  <c:v>20.582240873790035</c:v>
                </c:pt>
                <c:pt idx="5">
                  <c:v>18.372420929191698</c:v>
                </c:pt>
                <c:pt idx="6">
                  <c:v>16.470708911051108</c:v>
                </c:pt>
                <c:pt idx="7">
                  <c:v>14.822379606877648</c:v>
                </c:pt>
                <c:pt idx="8">
                  <c:v>13.384339643747468</c:v>
                </c:pt>
                <c:pt idx="9">
                  <c:v>12.122282040302812</c:v>
                </c:pt>
                <c:pt idx="10">
                  <c:v>11.0086209291917</c:v>
                </c:pt>
                <c:pt idx="11">
                  <c:v>10.020971225049687</c:v>
                </c:pt>
                <c:pt idx="12">
                  <c:v>9.1410148935264033</c:v>
                </c:pt>
                <c:pt idx="13">
                  <c:v>8.3536454189876199</c:v>
                </c:pt>
                <c:pt idx="14">
                  <c:v>7.6463151027945546</c:v>
                </c:pt>
                <c:pt idx="15">
                  <c:v>7.0085320403028124</c:v>
                </c:pt>
                <c:pt idx="16">
                  <c:v>6.4314687959971106</c:v>
                </c:pt>
                <c:pt idx="17">
                  <c:v>5.9076553041916995</c:v>
                </c:pt>
                <c:pt idx="18">
                  <c:v>5.4307358970521236</c:v>
                </c:pt>
                <c:pt idx="19">
                  <c:v>4.9952756004719774</c:v>
                </c:pt>
                <c:pt idx="20">
                  <c:v>4.5966046026610883</c:v>
                </c:pt>
                <c:pt idx="21">
                  <c:v>4.2306925341299717</c:v>
                </c:pt>
                <c:pt idx="22">
                  <c:v>3.8940462031142711</c:v>
                </c:pt>
                <c:pt idx="23">
                  <c:v>3.5836259153412846</c:v>
                </c:pt>
                <c:pt idx="24">
                  <c:v>3.2967766162396956</c:v>
                </c:pt>
                <c:pt idx="25">
                  <c:v>3.0311709291917004</c:v>
                </c:pt>
                <c:pt idx="26">
                  <c:v>2.7847617977223371</c:v>
                </c:pt>
                <c:pt idx="27">
                  <c:v>2.5557429246565531</c:v>
                </c:pt>
                <c:pt idx="28">
                  <c:v>2.3425155749461628</c:v>
                </c:pt>
                <c:pt idx="29">
                  <c:v>2.1436605986131876</c:v>
                </c:pt>
                <c:pt idx="30">
                  <c:v>1.9579147563521944</c:v>
                </c:pt>
                <c:pt idx="31">
                  <c:v>1.7841506078306426</c:v>
                </c:pt>
                <c:pt idx="32">
                  <c:v>1.6213593628720981</c:v>
                </c:pt>
                <c:pt idx="33">
                  <c:v>1.4686362069694785</c:v>
                </c:pt>
                <c:pt idx="34">
                  <c:v>1.325167701369959</c:v>
                </c:pt>
                <c:pt idx="35">
                  <c:v>1.1902209291917005</c:v>
                </c:pt>
                <c:pt idx="36">
                  <c:v>1.0631341164273795</c:v>
                </c:pt>
                <c:pt idx="37">
                  <c:v>0.94330850315619719</c:v>
                </c:pt>
                <c:pt idx="38">
                  <c:v>0.83020127807030519</c:v>
                </c:pt>
                <c:pt idx="39">
                  <c:v>0.72331942027537632</c:v>
                </c:pt>
                <c:pt idx="40">
                  <c:v>0.62221431762145274</c:v>
                </c:pt>
                <c:pt idx="41">
                  <c:v>0.52647705164068048</c:v>
                </c:pt>
                <c:pt idx="42">
                  <c:v>0.43573425636929342</c:v>
                </c:pt>
                <c:pt idx="43">
                  <c:v>0.34964447259241416</c:v>
                </c:pt>
                <c:pt idx="44">
                  <c:v>0.26789493091534311</c:v>
                </c:pt>
                <c:pt idx="45">
                  <c:v>0.1901987069694786</c:v>
                </c:pt>
                <c:pt idx="46">
                  <c:v>0.11629220035536658</c:v>
                </c:pt>
                <c:pt idx="47">
                  <c:v>4.5932895893053161E-2</c:v>
                </c:pt>
                <c:pt idx="48">
                  <c:v>-2.1102628379475963E-2</c:v>
                </c:pt>
                <c:pt idx="49">
                  <c:v>-8.5020477058299626E-2</c:v>
                </c:pt>
                <c:pt idx="50">
                  <c:v>-0.14601102347102124</c:v>
                </c:pt>
                <c:pt idx="51">
                  <c:v>-0.20425032884319361</c:v>
                </c:pt>
                <c:pt idx="52">
                  <c:v>-0.2599014143146483</c:v>
                </c:pt>
                <c:pt idx="53">
                  <c:v>-0.31311540298822993</c:v>
                </c:pt>
                <c:pt idx="54">
                  <c:v>-0.36403254696876997</c:v>
                </c:pt>
                <c:pt idx="55">
                  <c:v>-0.41278315244095709</c:v>
                </c:pt>
                <c:pt idx="56">
                  <c:v>-0.45948841419254838</c:v>
                </c:pt>
                <c:pt idx="57">
                  <c:v>-0.50426116957373157</c:v>
                </c:pt>
                <c:pt idx="58">
                  <c:v>-0.5472065806600579</c:v>
                </c:pt>
                <c:pt idx="59">
                  <c:v>-0.58842275232766061</c:v>
                </c:pt>
                <c:pt idx="60">
                  <c:v>-0.62800129303052543</c:v>
                </c:pt>
                <c:pt idx="61">
                  <c:v>-0.66602782427090323</c:v>
                </c:pt>
                <c:pt idx="62">
                  <c:v>-0.7025824440584294</c:v>
                </c:pt>
                <c:pt idx="63">
                  <c:v>-0.73774014904630403</c:v>
                </c:pt>
                <c:pt idx="64">
                  <c:v>-0.77157121950242225</c:v>
                </c:pt>
                <c:pt idx="65">
                  <c:v>-0.80414157080830262</c:v>
                </c:pt>
                <c:pt idx="66">
                  <c:v>-0.83551307477111303</c:v>
                </c:pt>
                <c:pt idx="67">
                  <c:v>-0.86574385367564322</c:v>
                </c:pt>
                <c:pt idx="68">
                  <c:v>-0.89488854968767484</c:v>
                </c:pt>
                <c:pt idx="69">
                  <c:v>-0.92299857194208879</c:v>
                </c:pt>
                <c:pt idx="70">
                  <c:v>-0.95012232340345792</c:v>
                </c:pt>
                <c:pt idx="71">
                  <c:v>-0.97630540936968657</c:v>
                </c:pt>
                <c:pt idx="72">
                  <c:v>-1.0015908292968734</c:v>
                </c:pt>
                <c:pt idx="73">
                  <c:v>-1.0260191534529297</c:v>
                </c:pt>
                <c:pt idx="74">
                  <c:v>-1.049628685755909</c:v>
                </c:pt>
                <c:pt idx="75">
                  <c:v>-1.0724556140181782</c:v>
                </c:pt>
                <c:pt idx="76">
                  <c:v>-1.0945341486974454</c:v>
                </c:pt>
                <c:pt idx="77">
                  <c:v>-1.115896651148566</c:v>
                </c:pt>
                <c:pt idx="78">
                  <c:v>-1.1365737522743666</c:v>
                </c:pt>
                <c:pt idx="79">
                  <c:v>-1.1565944623882014</c:v>
                </c:pt>
                <c:pt idx="80">
                  <c:v>-1.1759862730243678</c:v>
                </c:pt>
                <c:pt idx="81">
                  <c:v>-1.1947752513638568</c:v>
                </c:pt>
                <c:pt idx="82">
                  <c:v>-1.2129861278813161</c:v>
                </c:pt>
                <c:pt idx="83">
                  <c:v>-1.2306423777637363</c:v>
                </c:pt>
                <c:pt idx="84">
                  <c:v>-1.2477662966015872</c:v>
                </c:pt>
                <c:pt idx="85">
                  <c:v>-1.2643790708082991</c:v>
                </c:pt>
                <c:pt idx="86">
                  <c:v>-1.2805008431835565</c:v>
                </c:pt>
                <c:pt idx="87">
                  <c:v>-1.2961507739993796</c:v>
                </c:pt>
                <c:pt idx="88">
                  <c:v>-1.3113470979550614</c:v>
                </c:pt>
                <c:pt idx="89">
                  <c:v>-1.3261071773171751</c:v>
                </c:pt>
                <c:pt idx="90">
                  <c:v>-1.3404475515339227</c:v>
                </c:pt>
                <c:pt idx="91">
                  <c:v>-1.3543839835886482</c:v>
                </c:pt>
                <c:pt idx="92">
                  <c:v>-1.3679315033351573</c:v>
                </c:pt>
                <c:pt idx="93">
                  <c:v>-1.3811044480373802</c:v>
                </c:pt>
                <c:pt idx="94">
                  <c:v>-1.3939165003175997</c:v>
                </c:pt>
                <c:pt idx="95">
                  <c:v>-1.4063807237008612</c:v>
                </c:pt>
                <c:pt idx="96">
                  <c:v>-1.4185095959280134</c:v>
                </c:pt>
                <c:pt idx="97">
                  <c:v>-1.4303150401960543</c:v>
                </c:pt>
                <c:pt idx="98">
                  <c:v>-1.4418084544718595</c:v>
                </c:pt>
                <c:pt idx="99">
                  <c:v>-1.453000739013901</c:v>
                </c:pt>
                <c:pt idx="100">
                  <c:v>-1.4639023222260685</c:v>
                </c:pt>
                <c:pt idx="101">
                  <c:v>-1.4745231849581208</c:v>
                </c:pt>
                <c:pt idx="102">
                  <c:v>-1.4848728833585221</c:v>
                </c:pt>
                <c:pt idx="103">
                  <c:v>-1.4949605703773887</c:v>
                </c:pt>
                <c:pt idx="104">
                  <c:v>-1.5047950160099095</c:v>
                </c:pt>
                <c:pt idx="105">
                  <c:v>-1.5143846263638547</c:v>
                </c:pt>
                <c:pt idx="106">
                  <c:v>-1.5237374616285984</c:v>
                </c:pt>
                <c:pt idx="107">
                  <c:v>-1.5328612530173826</c:v>
                </c:pt>
                <c:pt idx="108">
                  <c:v>-1.5417634187493396</c:v>
                </c:pt>
                <c:pt idx="109">
                  <c:v>-1.5504510791329611</c:v>
                </c:pt>
                <c:pt idx="110">
                  <c:v>-1.5589310708082991</c:v>
                </c:pt>
                <c:pt idx="111">
                  <c:v>-1.5672099602010934</c:v>
                </c:pt>
                <c:pt idx="112">
                  <c:v>-1.57529405623827</c:v>
                </c:pt>
                <c:pt idx="113">
                  <c:v>-1.5831894223707992</c:v>
                </c:pt>
                <c:pt idx="114">
                  <c:v>-1.5909018879466923</c:v>
                </c:pt>
                <c:pt idx="115">
                  <c:v>-1.5984370589739796</c:v>
                </c:pt>
                <c:pt idx="116">
                  <c:v>-1.6058003283107758</c:v>
                </c:pt>
                <c:pt idx="117">
                  <c:v>-1.6129968853170227</c:v>
                </c:pt>
                <c:pt idx="118">
                  <c:v>-1.6200317250001699</c:v>
                </c:pt>
                <c:pt idx="119">
                  <c:v>-1.6269096566848864</c:v>
                </c:pt>
                <c:pt idx="120">
                  <c:v>-1.633635312234911</c:v>
                </c:pt>
                <c:pt idx="121">
                  <c:v>-1.6402131538532818</c:v>
                </c:pt>
                <c:pt idx="122">
                  <c:v>-1.6466474814854797</c:v>
                </c:pt>
                <c:pt idx="123">
                  <c:v>-1.6529424398484169</c:v>
                </c:pt>
                <c:pt idx="124">
                  <c:v>-1.659102025106731</c:v>
                </c:pt>
                <c:pt idx="125">
                  <c:v>-1.6651300912164624</c:v>
                </c:pt>
                <c:pt idx="126">
                  <c:v>-1.6710303559549216</c:v>
                </c:pt>
                <c:pt idx="127">
                  <c:v>-1.6768064066543615</c:v>
                </c:pt>
                <c:pt idx="128">
                  <c:v>-1.682461705655969</c:v>
                </c:pt>
                <c:pt idx="129">
                  <c:v>-1.6879995954996572</c:v>
                </c:pt>
                <c:pt idx="130">
                  <c:v>-1.693423303864185</c:v>
                </c:pt>
                <c:pt idx="131">
                  <c:v>-1.6987359482712379</c:v>
                </c:pt>
                <c:pt idx="132">
                  <c:v>-1.7039405405662704</c:v>
                </c:pt>
                <c:pt idx="133">
                  <c:v>-1.7090399911881384</c:v>
                </c:pt>
                <c:pt idx="134">
                  <c:v>-1.7140371132388204</c:v>
                </c:pt>
                <c:pt idx="135">
                  <c:v>-1.7189346263638547</c:v>
                </c:pt>
                <c:pt idx="136">
                  <c:v>-1.7237351604534901</c:v>
                </c:pt>
                <c:pt idx="137">
                  <c:v>-1.7284412591739502</c:v>
                </c:pt>
                <c:pt idx="138">
                  <c:v>-1.7330553833376683</c:v>
                </c:pt>
                <c:pt idx="139">
                  <c:v>-1.7375799141208308</c:v>
                </c:pt>
                <c:pt idx="140">
                  <c:v>-1.7420171561360829</c:v>
                </c:pt>
                <c:pt idx="141">
                  <c:v>-1.7463693403677996</c:v>
                </c:pt>
                <c:pt idx="142">
                  <c:v>-1.7506386269769063</c:v>
                </c:pt>
                <c:pt idx="143">
                  <c:v>-1.7548271079818292</c:v>
                </c:pt>
                <c:pt idx="144">
                  <c:v>-1.7589368098217877</c:v>
                </c:pt>
                <c:pt idx="145">
                  <c:v>-1.7629696958082992</c:v>
                </c:pt>
                <c:pt idx="146">
                  <c:v>-1.7669276684704265</c:v>
                </c:pt>
                <c:pt idx="147">
                  <c:v>-1.7708125717990018</c:v>
                </c:pt>
                <c:pt idx="148">
                  <c:v>-1.7746261933947722</c:v>
                </c:pt>
                <c:pt idx="149">
                  <c:v>-1.7783702665251344</c:v>
                </c:pt>
                <c:pt idx="150">
                  <c:v>-1.7820464720938822</c:v>
                </c:pt>
                <c:pt idx="151">
                  <c:v>-1.7856564405281425</c:v>
                </c:pt>
                <c:pt idx="152">
                  <c:v>-1.7892017535864555</c:v>
                </c:pt>
                <c:pt idx="153">
                  <c:v>-1.7926839460917459</c:v>
                </c:pt>
                <c:pt idx="154">
                  <c:v>-1.7961045075927256</c:v>
                </c:pt>
                <c:pt idx="155">
                  <c:v>-1.7994648839570881</c:v>
                </c:pt>
                <c:pt idx="156">
                  <c:v>-1.8027664788996778</c:v>
                </c:pt>
                <c:pt idx="157">
                  <c:v>-1.8060106554486453</c:v>
                </c:pt>
                <c:pt idx="158">
                  <c:v>-1.8091987373524536</c:v>
                </c:pt>
                <c:pt idx="159">
                  <c:v>-1.8123320104304421</c:v>
                </c:pt>
                <c:pt idx="160">
                  <c:v>-1.8154117238695238</c:v>
                </c:pt>
                <c:pt idx="161">
                  <c:v>-1.8184390914694561</c:v>
                </c:pt>
                <c:pt idx="162">
                  <c:v>-1.8214152928390055</c:v>
                </c:pt>
                <c:pt idx="163">
                  <c:v>-1.8243414745452011</c:v>
                </c:pt>
                <c:pt idx="164">
                  <c:v>-1.8272187512177744</c:v>
                </c:pt>
                <c:pt idx="165">
                  <c:v>-1.8300482066107684</c:v>
                </c:pt>
                <c:pt idx="166">
                  <c:v>-1.832830894623201</c:v>
                </c:pt>
                <c:pt idx="167">
                  <c:v>-1.8355678402805851</c:v>
                </c:pt>
                <c:pt idx="168">
                  <c:v>-1.8382600406790031</c:v>
                </c:pt>
                <c:pt idx="169">
                  <c:v>-1.8409084658933654</c:v>
                </c:pt>
                <c:pt idx="170">
                  <c:v>-1.8435140598513964</c:v>
                </c:pt>
                <c:pt idx="171">
                  <c:v>-1.8460777411748155</c:v>
                </c:pt>
                <c:pt idx="172">
                  <c:v>-1.8486004039891164</c:v>
                </c:pt>
                <c:pt idx="173">
                  <c:v>-1.8510829187032742</c:v>
                </c:pt>
                <c:pt idx="174">
                  <c:v>-1.853526132760652</c:v>
                </c:pt>
                <c:pt idx="175">
                  <c:v>-1.8559308713623159</c:v>
                </c:pt>
                <c:pt idx="176">
                  <c:v>-1.8582979381639091</c:v>
                </c:pt>
                <c:pt idx="177">
                  <c:v>-1.860628115947188</c:v>
                </c:pt>
                <c:pt idx="178">
                  <c:v>-1.8629221672672645</c:v>
                </c:pt>
                <c:pt idx="179">
                  <c:v>-1.8651808350765529</c:v>
                </c:pt>
                <c:pt idx="180">
                  <c:v>-1.8674048433263795</c:v>
                </c:pt>
                <c:pt idx="181">
                  <c:v>-1.8695948975471581</c:v>
                </c:pt>
                <c:pt idx="182">
                  <c:v>-1.8717516854080054</c:v>
                </c:pt>
                <c:pt idx="183">
                  <c:v>-1.8738758772566209</c:v>
                </c:pt>
                <c:pt idx="184">
                  <c:v>-1.8759681266402226</c:v>
                </c:pt>
                <c:pt idx="185">
                  <c:v>-1.8780290708082992</c:v>
                </c:pt>
                <c:pt idx="186">
                  <c:v>-1.8800593311978935</c:v>
                </c:pt>
                <c:pt idx="187">
                  <c:v>-1.8820595139021135</c:v>
                </c:pt>
                <c:pt idx="188">
                  <c:v>-1.8840302101225266</c:v>
                </c:pt>
                <c:pt idx="189">
                  <c:v>-1.8859719966060693</c:v>
                </c:pt>
                <c:pt idx="190">
                  <c:v>-1.8878854360670738</c:v>
                </c:pt>
                <c:pt idx="191">
                  <c:v>-1.8897710775949899</c:v>
                </c:pt>
                <c:pt idx="192">
                  <c:v>-1.8916294570483514</c:v>
                </c:pt>
                <c:pt idx="193">
                  <c:v>-1.8934610974355182</c:v>
                </c:pt>
                <c:pt idx="194">
                  <c:v>-1.895266509282693</c:v>
                </c:pt>
                <c:pt idx="195">
                  <c:v>-1.8970461909897052</c:v>
                </c:pt>
                <c:pt idx="196">
                  <c:v>-1.8988006291740143</c:v>
                </c:pt>
                <c:pt idx="197">
                  <c:v>-1.9005302990033863</c:v>
                </c:pt>
                <c:pt idx="198">
                  <c:v>-1.9022356645176601</c:v>
                </c:pt>
                <c:pt idx="199">
                  <c:v>-1.9039171789400138</c:v>
                </c:pt>
                <c:pt idx="200">
                  <c:v>-1.9055752849781207</c:v>
                </c:pt>
                <c:pt idx="201">
                  <c:v>-1.9072104151155695</c:v>
                </c:pt>
                <c:pt idx="202">
                  <c:v>-1.908822991893903</c:v>
                </c:pt>
                <c:pt idx="203">
                  <c:v>-1.9104134281856244</c:v>
                </c:pt>
                <c:pt idx="204">
                  <c:v>-1.9119821274584941</c:v>
                </c:pt>
                <c:pt idx="205">
                  <c:v>-1.9135294840314396</c:v>
                </c:pt>
                <c:pt idx="206">
                  <c:v>-1.9150558833223754</c:v>
                </c:pt>
                <c:pt idx="207">
                  <c:v>-1.9165617020882277</c:v>
                </c:pt>
                <c:pt idx="208">
                  <c:v>-1.9180473086574414</c:v>
                </c:pt>
                <c:pt idx="209">
                  <c:v>-1.919513063155238</c:v>
                </c:pt>
                <c:pt idx="210">
                  <c:v>-1.9209593177218793</c:v>
                </c:pt>
                <c:pt idx="211">
                  <c:v>-1.9223864167241893</c:v>
                </c:pt>
                <c:pt idx="212">
                  <c:v>-1.923794696960563</c:v>
                </c:pt>
                <c:pt idx="213">
                  <c:v>-1.9251844878596995</c:v>
                </c:pt>
                <c:pt idx="214">
                  <c:v>-1.9265561116732712</c:v>
                </c:pt>
                <c:pt idx="215">
                  <c:v>-1.9279098836627415</c:v>
                </c:pt>
                <c:pt idx="216">
                  <c:v>-1.9292461122805356</c:v>
                </c:pt>
                <c:pt idx="217">
                  <c:v>-1.9305650993457546</c:v>
                </c:pt>
                <c:pt idx="218">
                  <c:v>-1.9318671402146246</c:v>
                </c:pt>
                <c:pt idx="219">
                  <c:v>-1.9331525239458549</c:v>
                </c:pt>
                <c:pt idx="220">
                  <c:v>-1.9344215334610833</c:v>
                </c:pt>
                <c:pt idx="221">
                  <c:v>-1.9356744457005715</c:v>
                </c:pt>
                <c:pt idx="222">
                  <c:v>-1.9369115317743124</c:v>
                </c:pt>
                <c:pt idx="223">
                  <c:v>-1.9381330571087017</c:v>
                </c:pt>
                <c:pt idx="224">
                  <c:v>-1.9393392815889228</c:v>
                </c:pt>
                <c:pt idx="225">
                  <c:v>-1.9405304596971882</c:v>
                </c:pt>
                <c:pt idx="226">
                  <c:v>-1.9417068406469729</c:v>
                </c:pt>
                <c:pt idx="227">
                  <c:v>-1.942868668513374</c:v>
                </c:pt>
                <c:pt idx="228">
                  <c:v>-1.9440161823597226</c:v>
                </c:pt>
                <c:pt idx="229">
                  <c:v>-1.9451496163605702</c:v>
                </c:pt>
                <c:pt idx="230">
                  <c:v>-1.9462691999211688</c:v>
                </c:pt>
                <c:pt idx="231">
                  <c:v>-1.9473751577935592</c:v>
                </c:pt>
                <c:pt idx="232">
                  <c:v>-1.9484677101893741</c:v>
                </c:pt>
                <c:pt idx="233">
                  <c:v>-1.9495470728894646</c:v>
                </c:pt>
                <c:pt idx="234">
                  <c:v>-1.9506134573504517</c:v>
                </c:pt>
                <c:pt idx="235">
                  <c:v>-1.9516670708082993</c:v>
                </c:pt>
                <c:pt idx="236">
                  <c:v>-1.9527081163790045</c:v>
                </c:pt>
                <c:pt idx="237">
                  <c:v>-1.9537367931564977</c:v>
                </c:pt>
                <c:pt idx="238">
                  <c:v>-1.9547532963078385</c:v>
                </c:pt>
                <c:pt idx="239">
                  <c:v>-1.9557578171657919</c:v>
                </c:pt>
                <c:pt idx="240">
                  <c:v>-1.9567505433188721</c:v>
                </c:pt>
                <c:pt idx="241">
                  <c:v>-1.9577316586989242</c:v>
                </c:pt>
                <c:pt idx="242">
                  <c:v>-1.9587013436663288</c:v>
                </c:pt>
                <c:pt idx="243">
                  <c:v>-1.9596597750928975</c:v>
                </c:pt>
                <c:pt idx="244">
                  <c:v>-1.9606071264425324</c:v>
                </c:pt>
                <c:pt idx="245">
                  <c:v>-1.9615435678497184</c:v>
                </c:pt>
                <c:pt idx="246">
                  <c:v>-1.9624692661959173</c:v>
                </c:pt>
                <c:pt idx="247">
                  <c:v>-1.9633843851839174</c:v>
                </c:pt>
                <c:pt idx="248">
                  <c:v>-1.9642890854102153</c:v>
                </c:pt>
                <c:pt idx="249">
                  <c:v>-1.9651835244354792</c:v>
                </c:pt>
                <c:pt idx="250">
                  <c:v>-1.9660678568531542</c:v>
                </c:pt>
                <c:pt idx="251">
                  <c:v>-1.9669422343562659</c:v>
                </c:pt>
                <c:pt idx="252">
                  <c:v>-1.9678068058024769</c:v>
                </c:pt>
                <c:pt idx="253">
                  <c:v>-1.9686617172774452</c:v>
                </c:pt>
                <c:pt idx="254">
                  <c:v>-1.9695071121565384</c:v>
                </c:pt>
                <c:pt idx="255">
                  <c:v>-1.9703431311649513</c:v>
                </c:pt>
                <c:pt idx="256">
                  <c:v>-1.9711699124362718</c:v>
                </c:pt>
                <c:pt idx="257">
                  <c:v>-1.971987591569544</c:v>
                </c:pt>
                <c:pt idx="258">
                  <c:v>-1.97279630168487</c:v>
                </c:pt>
                <c:pt idx="259">
                  <c:v>-1.9735961734775935</c:v>
                </c:pt>
                <c:pt idx="260">
                  <c:v>-1.9743873352711083</c:v>
                </c:pt>
                <c:pt idx="261">
                  <c:v>-1.9751699130683278</c:v>
                </c:pt>
                <c:pt idx="262">
                  <c:v>-1.9759440306018576</c:v>
                </c:pt>
                <c:pt idx="263">
                  <c:v>-1.9767098093829063</c:v>
                </c:pt>
                <c:pt idx="264">
                  <c:v>-1.9774673687489723</c:v>
                </c:pt>
                <c:pt idx="265">
                  <c:v>-1.9782168259103392</c:v>
                </c:pt>
                <c:pt idx="266">
                  <c:v>-1.9789582959954162</c:v>
                </c:pt>
                <c:pt idx="267">
                  <c:v>-1.979691892094954</c:v>
                </c:pt>
                <c:pt idx="268">
                  <c:v>-1.9804177253051707</c:v>
                </c:pt>
                <c:pt idx="269">
                  <c:v>-1.981135904769814</c:v>
                </c:pt>
                <c:pt idx="270">
                  <c:v>-1.9818465377211947</c:v>
                </c:pt>
                <c:pt idx="271">
                  <c:v>-1.9825497295202159</c:v>
                </c:pt>
                <c:pt idx="272">
                  <c:v>-1.9832455836954284</c:v>
                </c:pt>
                <c:pt idx="273">
                  <c:v>-1.9839342019811381</c:v>
                </c:pt>
                <c:pt idx="274">
                  <c:v>-1.9846156843545923</c:v>
                </c:pt>
                <c:pt idx="275">
                  <c:v>-1.98529012907227</c:v>
                </c:pt>
                <c:pt idx="276">
                  <c:v>-1.9859576327053001</c:v>
                </c:pt>
                <c:pt idx="277">
                  <c:v>-1.9866182901740332</c:v>
                </c:pt>
                <c:pt idx="278">
                  <c:v>-1.9872721947817868</c:v>
                </c:pt>
                <c:pt idx="279">
                  <c:v>-1.9879194382477914</c:v>
                </c:pt>
                <c:pt idx="280">
                  <c:v>-1.9885601107393529</c:v>
                </c:pt>
                <c:pt idx="281">
                  <c:v>-1.9891943009032584</c:v>
                </c:pt>
                <c:pt idx="282">
                  <c:v>-1.9898220958964414</c:v>
                </c:pt>
                <c:pt idx="283">
                  <c:v>-1.9904435814159289</c:v>
                </c:pt>
                <c:pt idx="284">
                  <c:v>-1.991058841728087</c:v>
                </c:pt>
                <c:pt idx="285">
                  <c:v>-1.9916679596971876</c:v>
                </c:pt>
                <c:pt idx="286">
                  <c:v>-1.9922710168133095</c:v>
                </c:pt>
                <c:pt idx="287">
                  <c:v>-1.9928680932195963</c:v>
                </c:pt>
                <c:pt idx="288">
                  <c:v>-1.9934592677388827</c:v>
                </c:pt>
                <c:pt idx="289">
                  <c:v>-1.9940446178997113</c:v>
                </c:pt>
                <c:pt idx="290">
                  <c:v>-1.9946242199617519</c:v>
                </c:pt>
                <c:pt idx="291">
                  <c:v>-1.995198148940641</c:v>
                </c:pt>
                <c:pt idx="292">
                  <c:v>-1.9957664786322544</c:v>
                </c:pt>
                <c:pt idx="293">
                  <c:v>-1.9963292816364315</c:v>
                </c:pt>
                <c:pt idx="294">
                  <c:v>-1.996886629380161</c:v>
                </c:pt>
                <c:pt idx="295">
                  <c:v>-1.9974385921402444</c:v>
                </c:pt>
                <c:pt idx="296">
                  <c:v>-1.9979852390654507</c:v>
                </c:pt>
                <c:pt idx="297">
                  <c:v>-1.9985266381981737</c:v>
                </c:pt>
                <c:pt idx="298">
                  <c:v>-1.9990628564956079</c:v>
                </c:pt>
                <c:pt idx="299">
                  <c:v>-1.9995939598504504</c:v>
                </c:pt>
                <c:pt idx="300">
                  <c:v>-2.0001200131111458</c:v>
                </c:pt>
                <c:pt idx="301">
                  <c:v>-2.0006410801016812</c:v>
                </c:pt>
                <c:pt idx="302">
                  <c:v>-2.0011572236409472</c:v>
                </c:pt>
                <c:pt idx="303">
                  <c:v>-2.0016685055616708</c:v>
                </c:pt>
                <c:pt idx="304">
                  <c:v>-2.0021749867289365</c:v>
                </c:pt>
                <c:pt idx="305">
                  <c:v>-2.0026767270582986</c:v>
                </c:pt>
                <c:pt idx="306">
                  <c:v>-2.0031737855335052</c:v>
                </c:pt>
                <c:pt idx="307">
                  <c:v>-2.0036662202238307</c:v>
                </c:pt>
                <c:pt idx="308">
                  <c:v>-2.0041540883010378</c:v>
                </c:pt>
                <c:pt idx="309">
                  <c:v>-2.0046374460559742</c:v>
                </c:pt>
                <c:pt idx="310">
                  <c:v>-2.0051163489148074</c:v>
                </c:pt>
                <c:pt idx="311">
                  <c:v>-2.005590851454917</c:v>
                </c:pt>
                <c:pt idx="312">
                  <c:v>-2.0060610074204432</c:v>
                </c:pt>
                <c:pt idx="313">
                  <c:v>-2.0065268697375074</c:v>
                </c:pt>
                <c:pt idx="314">
                  <c:v>-2.0069884905291069</c:v>
                </c:pt>
                <c:pt idx="315">
                  <c:v>-2.0074459211296944</c:v>
                </c:pt>
                <c:pt idx="316">
                  <c:v>-2.0078992120994514</c:v>
                </c:pt>
                <c:pt idx="317">
                  <c:v>-2.0083484132382594</c:v>
                </c:pt>
                <c:pt idx="318">
                  <c:v>-2.0087935735993776</c:v>
                </c:pt>
                <c:pt idx="319">
                  <c:v>-2.0092347415028375</c:v>
                </c:pt>
                <c:pt idx="320">
                  <c:v>-2.0096719645485521</c:v>
                </c:pt>
                <c:pt idx="321">
                  <c:v>-2.01010528962916</c:v>
                </c:pt>
                <c:pt idx="322">
                  <c:v>-2.0105347629425956</c:v>
                </c:pt>
                <c:pt idx="323">
                  <c:v>-2.0109604300044048</c:v>
                </c:pt>
                <c:pt idx="324">
                  <c:v>-2.0113823356598051</c:v>
                </c:pt>
                <c:pt idx="325">
                  <c:v>-2.0118005240954955</c:v>
                </c:pt>
                <c:pt idx="326">
                  <c:v>-2.0122150388512288</c:v>
                </c:pt>
                <c:pt idx="327">
                  <c:v>-2.0126259228311429</c:v>
                </c:pt>
                <c:pt idx="328">
                  <c:v>-2.0130332183148645</c:v>
                </c:pt>
                <c:pt idx="329">
                  <c:v>-2.0134369669683849</c:v>
                </c:pt>
                <c:pt idx="330">
                  <c:v>-2.0138372098547173</c:v>
                </c:pt>
                <c:pt idx="331">
                  <c:v>-2.0142339874443369</c:v>
                </c:pt>
                <c:pt idx="332">
                  <c:v>-2.0146273396254135</c:v>
                </c:pt>
                <c:pt idx="333">
                  <c:v>-2.0150173057138341</c:v>
                </c:pt>
                <c:pt idx="334">
                  <c:v>-2.0154039244630302</c:v>
                </c:pt>
                <c:pt idx="335">
                  <c:v>-2.0157872340736045</c:v>
                </c:pt>
                <c:pt idx="336">
                  <c:v>-2.0161672722027677</c:v>
                </c:pt>
                <c:pt idx="337">
                  <c:v>-2.0165440759735875</c:v>
                </c:pt>
                <c:pt idx="338">
                  <c:v>-2.0169176819840562</c:v>
                </c:pt>
                <c:pt idx="339">
                  <c:v>-2.0172881263159752</c:v>
                </c:pt>
                <c:pt idx="340">
                  <c:v>-2.0176554445436685</c:v>
                </c:pt>
                <c:pt idx="341">
                  <c:v>-2.0180196717425241</c:v>
                </c:pt>
                <c:pt idx="342">
                  <c:v>-2.0183808424973662</c:v>
                </c:pt>
                <c:pt idx="343">
                  <c:v>-2.0187389909106672</c:v>
                </c:pt>
                <c:pt idx="344">
                  <c:v>-2.0190941506105968</c:v>
                </c:pt>
                <c:pt idx="345">
                  <c:v>-2.0194463547589159</c:v>
                </c:pt>
                <c:pt idx="346">
                  <c:v>-2.0197956360587188</c:v>
                </c:pt>
                <c:pt idx="347">
                  <c:v>-2.020142026762024</c:v>
                </c:pt>
                <c:pt idx="348">
                  <c:v>-2.0204855586772208</c:v>
                </c:pt>
                <c:pt idx="349">
                  <c:v>-2.02082626317637</c:v>
                </c:pt>
                <c:pt idx="350">
                  <c:v>-2.0211641712023689</c:v>
                </c:pt>
                <c:pt idx="351">
                  <c:v>-2.0214993132759744</c:v>
                </c:pt>
                <c:pt idx="352">
                  <c:v>-2.021831719502698</c:v>
                </c:pt>
                <c:pt idx="353">
                  <c:v>-2.022161419579565</c:v>
                </c:pt>
                <c:pt idx="354">
                  <c:v>-2.0224884428017473</c:v>
                </c:pt>
                <c:pt idx="355">
                  <c:v>-2.022812818069073</c:v>
                </c:pt>
                <c:pt idx="356">
                  <c:v>-2.0231345738924085</c:v>
                </c:pt>
                <c:pt idx="357">
                  <c:v>-2.0234537383999278</c:v>
                </c:pt>
                <c:pt idx="358">
                  <c:v>-2.0237703393432551</c:v>
                </c:pt>
                <c:pt idx="359">
                  <c:v>-2.0240844041035029</c:v>
                </c:pt>
                <c:pt idx="360">
                  <c:v>-2.0243959596971877</c:v>
                </c:pt>
                <c:pt idx="361">
                  <c:v>-2.0247050327820424</c:v>
                </c:pt>
                <c:pt idx="362">
                  <c:v>-2.0250116496627197</c:v>
                </c:pt>
                <c:pt idx="363">
                  <c:v>-2.0253158362963863</c:v>
                </c:pt>
                <c:pt idx="364">
                  <c:v>-2.0256176182982211</c:v>
                </c:pt>
                <c:pt idx="365">
                  <c:v>-2.0259170209468027</c:v>
                </c:pt>
                <c:pt idx="366">
                  <c:v>-2.0262140691894062</c:v>
                </c:pt>
                <c:pt idx="367">
                  <c:v>-2.0265087876472005</c:v>
                </c:pt>
                <c:pt idx="368">
                  <c:v>-2.0268012006203495</c:v>
                </c:pt>
                <c:pt idx="369">
                  <c:v>-2.0270913320930206</c:v>
                </c:pt>
                <c:pt idx="370">
                  <c:v>-2.0273792057383035</c:v>
                </c:pt>
                <c:pt idx="371">
                  <c:v>-2.0276648449230397</c:v>
                </c:pt>
                <c:pt idx="372">
                  <c:v>-2.0279482727125644</c:v>
                </c:pt>
                <c:pt idx="373">
                  <c:v>-2.0282295118753617</c:v>
                </c:pt>
                <c:pt idx="374">
                  <c:v>-2.0285085848876396</c:v>
                </c:pt>
                <c:pt idx="375">
                  <c:v>-2.0287855139378186</c:v>
                </c:pt>
                <c:pt idx="376">
                  <c:v>-2.0290603209309426</c:v>
                </c:pt>
                <c:pt idx="377">
                  <c:v>-2.029333027493013</c:v>
                </c:pt>
                <c:pt idx="378">
                  <c:v>-2.0296036549752401</c:v>
                </c:pt>
                <c:pt idx="379">
                  <c:v>-2.029872224458225</c:v>
                </c:pt>
                <c:pt idx="380">
                  <c:v>-2.0301387567560631</c:v>
                </c:pt>
                <c:pt idx="381">
                  <c:v>-2.0304032724203789</c:v>
                </c:pt>
                <c:pt idx="382">
                  <c:v>-2.0306657917442856</c:v>
                </c:pt>
                <c:pt idx="383">
                  <c:v>-2.0309263347662792</c:v>
                </c:pt>
                <c:pt idx="384">
                  <c:v>-2.031184921274062</c:v>
                </c:pt>
                <c:pt idx="385">
                  <c:v>-2.0314415708082985</c:v>
                </c:pt>
                <c:pt idx="386">
                  <c:v>-2.0316963026663091</c:v>
                </c:pt>
                <c:pt idx="387">
                  <c:v>-2.0319491359056969</c:v>
                </c:pt>
                <c:pt idx="388">
                  <c:v>-2.0322000893479113</c:v>
                </c:pt>
                <c:pt idx="389">
                  <c:v>-2.032449181581752</c:v>
                </c:pt>
                <c:pt idx="390">
                  <c:v>-2.0326964309668107</c:v>
                </c:pt>
                <c:pt idx="391">
                  <c:v>-2.0329418556368553</c:v>
                </c:pt>
                <c:pt idx="392">
                  <c:v>-2.0331854735031532</c:v>
                </c:pt>
                <c:pt idx="393">
                  <c:v>-2.0334273022577412</c:v>
                </c:pt>
                <c:pt idx="394">
                  <c:v>-2.0336673593766355</c:v>
                </c:pt>
                <c:pt idx="395">
                  <c:v>-2.0339056621229923</c:v>
                </c:pt>
                <c:pt idx="396">
                  <c:v>-2.0341422275502072</c:v>
                </c:pt>
                <c:pt idx="397">
                  <c:v>-2.034377072504971</c:v>
                </c:pt>
                <c:pt idx="398">
                  <c:v>-2.0346102136302648</c:v>
                </c:pt>
                <c:pt idx="399">
                  <c:v>-2.0348416673683114</c:v>
                </c:pt>
                <c:pt idx="400">
                  <c:v>-2.0350714499634734</c:v>
                </c:pt>
                <c:pt idx="401">
                  <c:v>-2.035299577465103</c:v>
                </c:pt>
                <c:pt idx="402">
                  <c:v>-2.0355260657303464</c:v>
                </c:pt>
                <c:pt idx="403">
                  <c:v>-2.035750930426897</c:v>
                </c:pt>
                <c:pt idx="404">
                  <c:v>-2.0359741870357069</c:v>
                </c:pt>
                <c:pt idx="405">
                  <c:v>-2.03619585085365</c:v>
                </c:pt>
                <c:pt idx="406">
                  <c:v>-2.0364159369961445</c:v>
                </c:pt>
                <c:pt idx="407">
                  <c:v>-2.0366344603997275</c:v>
                </c:pt>
                <c:pt idx="408">
                  <c:v>-2.0368514358245897</c:v>
                </c:pt>
                <c:pt idx="409">
                  <c:v>-2.0370668778570704</c:v>
                </c:pt>
                <c:pt idx="410">
                  <c:v>-2.0372808009121046</c:v>
                </c:pt>
                <c:pt idx="411">
                  <c:v>-2.0374932192356385</c:v>
                </c:pt>
                <c:pt idx="412">
                  <c:v>-2.0377041469069992</c:v>
                </c:pt>
                <c:pt idx="413">
                  <c:v>-2.0379135978412268</c:v>
                </c:pt>
                <c:pt idx="414">
                  <c:v>-2.0381215857913726</c:v>
                </c:pt>
                <c:pt idx="415">
                  <c:v>-2.0383281243507536</c:v>
                </c:pt>
                <c:pt idx="416">
                  <c:v>-2.0385332269551752</c:v>
                </c:pt>
                <c:pt idx="417">
                  <c:v>-2.038736906885116</c:v>
                </c:pt>
                <c:pt idx="418">
                  <c:v>-2.0389391772678773</c:v>
                </c:pt>
                <c:pt idx="419">
                  <c:v>-2.0391400510796993</c:v>
                </c:pt>
                <c:pt idx="420">
                  <c:v>-2.0393395411478412</c:v>
                </c:pt>
                <c:pt idx="421">
                  <c:v>-2.0395376601526296</c:v>
                </c:pt>
                <c:pt idx="422">
                  <c:v>-2.0397344206294736</c:v>
                </c:pt>
                <c:pt idx="423">
                  <c:v>-2.039929834970847</c:v>
                </c:pt>
                <c:pt idx="424">
                  <c:v>-2.0401239154282411</c:v>
                </c:pt>
                <c:pt idx="425">
                  <c:v>-2.0403166741140835</c:v>
                </c:pt>
                <c:pt idx="426">
                  <c:v>-2.0405081230036286</c:v>
                </c:pt>
                <c:pt idx="427">
                  <c:v>-2.0406982739368176</c:v>
                </c:pt>
                <c:pt idx="428">
                  <c:v>-2.0408871386201088</c:v>
                </c:pt>
                <c:pt idx="429">
                  <c:v>-2.0410747286282804</c:v>
                </c:pt>
                <c:pt idx="430">
                  <c:v>-2.0412610554062027</c:v>
                </c:pt>
                <c:pt idx="431">
                  <c:v>-2.0414461302705842</c:v>
                </c:pt>
                <c:pt idx="432">
                  <c:v>-2.0416299644116895</c:v>
                </c:pt>
                <c:pt idx="433">
                  <c:v>-2.041812568895033</c:v>
                </c:pt>
                <c:pt idx="434">
                  <c:v>-2.0419939546630412</c:v>
                </c:pt>
                <c:pt idx="435">
                  <c:v>-2.0421741325366933</c:v>
                </c:pt>
                <c:pt idx="436">
                  <c:v>-2.0423531132171364</c:v>
                </c:pt>
                <c:pt idx="437">
                  <c:v>-2.0425309072872708</c:v>
                </c:pt>
                <c:pt idx="438">
                  <c:v>-2.0427075252133196</c:v>
                </c:pt>
                <c:pt idx="439">
                  <c:v>-2.0428829773463644</c:v>
                </c:pt>
                <c:pt idx="440">
                  <c:v>-2.0430572739238642</c:v>
                </c:pt>
                <c:pt idx="441">
                  <c:v>-2.0432304250711484</c:v>
                </c:pt>
                <c:pt idx="442">
                  <c:v>-2.0434024408028879</c:v>
                </c:pt>
                <c:pt idx="443">
                  <c:v>-2.0435733310245414</c:v>
                </c:pt>
                <c:pt idx="444">
                  <c:v>-2.043743105533784</c:v>
                </c:pt>
                <c:pt idx="445">
                  <c:v>-2.0439117740219093</c:v>
                </c:pt>
                <c:pt idx="446">
                  <c:v>-2.0440793460752134</c:v>
                </c:pt>
                <c:pt idx="447">
                  <c:v>-2.0442458311763576</c:v>
                </c:pt>
                <c:pt idx="448">
                  <c:v>-2.0444112387057092</c:v>
                </c:pt>
                <c:pt idx="449">
                  <c:v>-2.0445755779426622</c:v>
                </c:pt>
                <c:pt idx="450">
                  <c:v>-2.0447388580669412</c:v>
                </c:pt>
              </c:numCache>
            </c:numRef>
          </c:xVal>
          <c:yVal>
            <c:numRef>
              <c:f>'QvsE Transfer Si(111)'!$BC$2:$BC$452</c:f>
              <c:numCache>
                <c:formatCode>0.000</c:formatCode>
                <c:ptCount val="451"/>
                <c:pt idx="0">
                  <c:v>5.0816915502980331</c:v>
                </c:pt>
                <c:pt idx="1">
                  <c:v>4.8212378190805465</c:v>
                </c:pt>
                <c:pt idx="2">
                  <c:v>4.591552811951134</c:v>
                </c:pt>
                <c:pt idx="3">
                  <c:v>4.3875042283956196</c:v>
                </c:pt>
                <c:pt idx="4">
                  <c:v>4.2050404255401954</c:v>
                </c:pt>
                <c:pt idx="5">
                  <c:v>4.0409202452959887</c:v>
                </c:pt>
                <c:pt idx="6">
                  <c:v>3.8925200342070831</c:v>
                </c:pt>
                <c:pt idx="7">
                  <c:v>3.757693294660756</c:v>
                </c:pt>
                <c:pt idx="8">
                  <c:v>3.6346669491954779</c:v>
                </c:pt>
                <c:pt idx="9">
                  <c:v>3.5219635390650188</c:v>
                </c:pt>
                <c:pt idx="10">
                  <c:v>3.4183420954476453</c:v>
                </c:pt>
                <c:pt idx="11">
                  <c:v>3.3227526560323377</c:v>
                </c:pt>
                <c:pt idx="12">
                  <c:v>3.2343008892759268</c:v>
                </c:pt>
                <c:pt idx="13">
                  <c:v>3.1522202993991595</c:v>
                </c:pt>
                <c:pt idx="14">
                  <c:v>3.0758501822752367</c:v>
                </c:pt>
                <c:pt idx="15">
                  <c:v>3.0046179903242045</c:v>
                </c:pt>
                <c:pt idx="16">
                  <c:v>2.9380251108206252</c:v>
                </c:pt>
                <c:pt idx="17">
                  <c:v>2.8756353109207002</c:v>
                </c:pt>
                <c:pt idx="18">
                  <c:v>2.8170652837323464</c:v>
                </c:pt>
                <c:pt idx="19">
                  <c:v>2.7619768628525532</c:v>
                </c:pt>
                <c:pt idx="20">
                  <c:v>2.7100705716713249</c:v>
                </c:pt>
                <c:pt idx="21">
                  <c:v>2.6610802478976252</c:v>
                </c:pt>
                <c:pt idx="22">
                  <c:v>2.6147685398809153</c:v>
                </c:pt>
                <c:pt idx="23">
                  <c:v>2.5709231141288513</c:v>
                </c:pt>
                <c:pt idx="24">
                  <c:v>2.5293534463655036</c:v>
                </c:pt>
                <c:pt idx="25">
                  <c:v>2.4898880940059152</c:v>
                </c:pt>
                <c:pt idx="26">
                  <c:v>2.452372367849744</c:v>
                </c:pt>
                <c:pt idx="27">
                  <c:v>2.4166663364536212</c:v>
                </c:pt>
                <c:pt idx="28">
                  <c:v>2.3826431090216929</c:v>
                </c:pt>
                <c:pt idx="29">
                  <c:v>2.3501873525013837</c:v>
                </c:pt>
                <c:pt idx="30">
                  <c:v>2.3191940064494982</c:v>
                </c:pt>
                <c:pt idx="31">
                  <c:v>2.2895671655704226</c:v>
                </c:pt>
                <c:pt idx="32">
                  <c:v>2.2612191049514934</c:v>
                </c:pt>
                <c:pt idx="33">
                  <c:v>2.2340694271832087</c:v>
                </c:pt>
                <c:pt idx="34">
                  <c:v>2.2080443139500372</c:v>
                </c:pt>
                <c:pt idx="35">
                  <c:v>2.1830758674639901</c:v>
                </c:pt>
                <c:pt idx="36">
                  <c:v>2.159101529407784</c:v>
                </c:pt>
                <c:pt idx="37">
                  <c:v>2.1360635669519543</c:v>
                </c:pt>
                <c:pt idx="38">
                  <c:v>2.113908616985559</c:v>
                </c:pt>
                <c:pt idx="39">
                  <c:v>2.0925872810128467</c:v>
                </c:pt>
                <c:pt idx="40">
                  <c:v>2.0720537642661863</c:v>
                </c:pt>
                <c:pt idx="41">
                  <c:v>2.0522655535070182</c:v>
                </c:pt>
                <c:pt idx="42">
                  <c:v>2.0331831287625395</c:v>
                </c:pt>
                <c:pt idx="43">
                  <c:v>2.0147697049014019</c:v>
                </c:pt>
                <c:pt idx="44">
                  <c:v>1.9969909995072359</c:v>
                </c:pt>
                <c:pt idx="45">
                  <c:v>1.9798150239810361</c:v>
                </c:pt>
                <c:pt idx="46">
                  <c:v>1.9632118952059727</c:v>
                </c:pt>
                <c:pt idx="47">
                  <c:v>1.9471536654522994</c:v>
                </c:pt>
                <c:pt idx="48">
                  <c:v>1.9316141684949759</c:v>
                </c:pt>
                <c:pt idx="49">
                  <c:v>1.916568880170072</c:v>
                </c:pt>
                <c:pt idx="50">
                  <c:v>1.9019947918144018</c:v>
                </c:pt>
                <c:pt idx="51">
                  <c:v>1.8878702952214084</c:v>
                </c:pt>
                <c:pt idx="52">
                  <c:v>1.8741750779095843</c:v>
                </c:pt>
                <c:pt idx="53">
                  <c:v>1.8608900276413476</c:v>
                </c:pt>
                <c:pt idx="54">
                  <c:v>1.8479971452534609</c:v>
                </c:pt>
                <c:pt idx="55">
                  <c:v>1.8354794649674113</c:v>
                </c:pt>
                <c:pt idx="56">
                  <c:v>1.8233209814419005</c:v>
                </c:pt>
                <c:pt idx="57">
                  <c:v>1.8115065829115615</c:v>
                </c:pt>
                <c:pt idx="58">
                  <c:v>1.8000219898279903</c:v>
                </c:pt>
                <c:pt idx="59">
                  <c:v>1.7888536984822376</c:v>
                </c:pt>
                <c:pt idx="60">
                  <c:v>1.7779889291435358</c:v>
                </c:pt>
                <c:pt idx="61">
                  <c:v>1.7674155782980197</c:v>
                </c:pt>
                <c:pt idx="62">
                  <c:v>1.7571221746144301</c:v>
                </c:pt>
                <c:pt idx="63">
                  <c:v>1.7470978383021074</c:v>
                </c:pt>
                <c:pt idx="64">
                  <c:v>1.7373322435604237</c:v>
                </c:pt>
                <c:pt idx="65">
                  <c:v>1.7278155838489728</c:v>
                </c:pt>
                <c:pt idx="66">
                  <c:v>1.7185385397345239</c:v>
                </c:pt>
                <c:pt idx="67">
                  <c:v>1.7094922490945874</c:v>
                </c:pt>
                <c:pt idx="68">
                  <c:v>1.7006682794786661</c:v>
                </c:pt>
                <c:pt idx="69">
                  <c:v>1.6920586024472148</c:v>
                </c:pt>
                <c:pt idx="70">
                  <c:v>1.6836555697252824</c:v>
                </c:pt>
                <c:pt idx="71">
                  <c:v>1.6754518910229841</c:v>
                </c:pt>
                <c:pt idx="72">
                  <c:v>1.6674406133885491</c:v>
                </c:pt>
                <c:pt idx="73">
                  <c:v>1.6596151019719099</c:v>
                </c:pt>
                <c:pt idx="74">
                  <c:v>1.6519690220877643</c:v>
                </c:pt>
                <c:pt idx="75">
                  <c:v>1.6444963224769316</c:v>
                </c:pt>
                <c:pt idx="76">
                  <c:v>1.6371912196737106</c:v>
                </c:pt>
                <c:pt idx="77">
                  <c:v>1.6300481833949954</c:v>
                </c:pt>
                <c:pt idx="78">
                  <c:v>1.6230619228741374</c:v>
                </c:pt>
                <c:pt idx="79">
                  <c:v>1.6162273740691193</c:v>
                </c:pt>
                <c:pt idx="80">
                  <c:v>1.6095396876805246</c:v>
                </c:pt>
                <c:pt idx="81">
                  <c:v>1.6029942179201848</c:v>
                </c:pt>
                <c:pt idx="82">
                  <c:v>1.5965865119762463</c:v>
                </c:pt>
                <c:pt idx="83">
                  <c:v>1.5903123001248516</c:v>
                </c:pt>
                <c:pt idx="84">
                  <c:v>1.5841674864426398</c:v>
                </c:pt>
                <c:pt idx="85">
                  <c:v>1.5781481400779531</c:v>
                </c:pt>
                <c:pt idx="86">
                  <c:v>1.5722504870419594</c:v>
                </c:pt>
                <c:pt idx="87">
                  <c:v>1.5664709024839631</c:v>
                </c:pt>
                <c:pt idx="88">
                  <c:v>1.5608059034179396</c:v>
                </c:pt>
                <c:pt idx="89">
                  <c:v>1.5552521418698717</c:v>
                </c:pt>
                <c:pt idx="90">
                  <c:v>1.5498063984177914</c:v>
                </c:pt>
                <c:pt idx="91">
                  <c:v>1.5444655760985462</c:v>
                </c:pt>
                <c:pt idx="92">
                  <c:v>1.5392266946572548</c:v>
                </c:pt>
                <c:pt idx="93">
                  <c:v>1.5340868851172056</c:v>
                </c:pt>
                <c:pt idx="94">
                  <c:v>1.5290433846495743</c:v>
                </c:pt>
                <c:pt idx="95">
                  <c:v>1.5240935317238533</c:v>
                </c:pt>
                <c:pt idx="96">
                  <c:v>1.5192347615212476</c:v>
                </c:pt>
                <c:pt idx="97">
                  <c:v>1.5144646015945777</c:v>
                </c:pt>
                <c:pt idx="98">
                  <c:v>1.5097806677593828</c:v>
                </c:pt>
                <c:pt idx="99">
                  <c:v>1.5051806602020015</c:v>
                </c:pt>
                <c:pt idx="100">
                  <c:v>1.5006623597913953</c:v>
                </c:pt>
                <c:pt idx="101">
                  <c:v>1.496223624582393</c:v>
                </c:pt>
                <c:pt idx="102">
                  <c:v>1.491862386498878</c:v>
                </c:pt>
                <c:pt idx="103">
                  <c:v>1.4875766481862245</c:v>
                </c:pt>
                <c:pt idx="104">
                  <c:v>1.4833644800229986</c:v>
                </c:pt>
                <c:pt idx="105">
                  <c:v>1.4792240172826185</c:v>
                </c:pt>
                <c:pt idx="106">
                  <c:v>1.4751534574362737</c:v>
                </c:pt>
                <c:pt idx="107">
                  <c:v>1.4711510575889826</c:v>
                </c:pt>
                <c:pt idx="108">
                  <c:v>1.4672151320411906</c:v>
                </c:pt>
                <c:pt idx="109">
                  <c:v>1.4633440499688082</c:v>
                </c:pt>
                <c:pt idx="110">
                  <c:v>1.4595362332150341</c:v>
                </c:pt>
                <c:pt idx="111">
                  <c:v>1.455790154187746</c:v>
                </c:pt>
                <c:pt idx="112">
                  <c:v>1.4521043338566151</c:v>
                </c:pt>
                <c:pt idx="113">
                  <c:v>1.448477339844487</c:v>
                </c:pt>
                <c:pt idx="114">
                  <c:v>1.4449077846078935</c:v>
                </c:pt>
                <c:pt idx="115">
                  <c:v>1.4413943237018834</c:v>
                </c:pt>
                <c:pt idx="116">
                  <c:v>1.4379356541246611</c:v>
                </c:pt>
                <c:pt idx="117">
                  <c:v>1.4345305127377783</c:v>
                </c:pt>
                <c:pt idx="118">
                  <c:v>1.4311776747579033</c:v>
                </c:pt>
                <c:pt idx="119">
                  <c:v>1.427875952316408</c:v>
                </c:pt>
                <c:pt idx="120">
                  <c:v>1.4246241930832519</c:v>
                </c:pt>
                <c:pt idx="121">
                  <c:v>1.4214212789518439</c:v>
                </c:pt>
                <c:pt idx="122">
                  <c:v>1.4182661247817532</c:v>
                </c:pt>
                <c:pt idx="123">
                  <c:v>1.4151576771963312</c:v>
                </c:pt>
                <c:pt idx="124">
                  <c:v>1.4120949134324672</c:v>
                </c:pt>
                <c:pt idx="125">
                  <c:v>1.4090768402398659</c:v>
                </c:pt>
                <c:pt idx="126">
                  <c:v>1.4061024928273769</c:v>
                </c:pt>
                <c:pt idx="127">
                  <c:v>1.4031709338540539</c:v>
                </c:pt>
                <c:pt idx="128">
                  <c:v>1.4002812524627448</c:v>
                </c:pt>
                <c:pt idx="129">
                  <c:v>1.3974325633541387</c:v>
                </c:pt>
                <c:pt idx="130">
                  <c:v>1.3946240058993091</c:v>
                </c:pt>
                <c:pt idx="131">
                  <c:v>1.3918547432889068</c:v>
                </c:pt>
                <c:pt idx="132">
                  <c:v>1.3891239617172435</c:v>
                </c:pt>
                <c:pt idx="133">
                  <c:v>1.3864308695996184</c:v>
                </c:pt>
                <c:pt idx="134">
                  <c:v>1.383774696821314</c:v>
                </c:pt>
                <c:pt idx="135">
                  <c:v>1.3811546940167843</c:v>
                </c:pt>
                <c:pt idx="136">
                  <c:v>1.3785701318776244</c:v>
                </c:pt>
                <c:pt idx="137">
                  <c:v>1.3760203004879985</c:v>
                </c:pt>
                <c:pt idx="138">
                  <c:v>1.3735045086862594</c:v>
                </c:pt>
                <c:pt idx="139">
                  <c:v>1.3710220834515687</c:v>
                </c:pt>
                <c:pt idx="140">
                  <c:v>1.3685723693143825</c:v>
                </c:pt>
                <c:pt idx="141">
                  <c:v>1.3661547277897301</c:v>
                </c:pt>
                <c:pt idx="142">
                  <c:v>1.3637685368322614</c:v>
                </c:pt>
                <c:pt idx="143">
                  <c:v>1.3614131903121014</c:v>
                </c:pt>
                <c:pt idx="144">
                  <c:v>1.3590880975105868</c:v>
                </c:pt>
                <c:pt idx="145">
                  <c:v>1.3567926826350127</c:v>
                </c:pt>
                <c:pt idx="146">
                  <c:v>1.354526384351564</c:v>
                </c:pt>
                <c:pt idx="147">
                  <c:v>1.3522886553356352</c:v>
                </c:pt>
                <c:pt idx="148">
                  <c:v>1.3500789618387974</c:v>
                </c:pt>
                <c:pt idx="149">
                  <c:v>1.3478967832716915</c:v>
                </c:pt>
                <c:pt idx="150">
                  <c:v>1.3457416118021746</c:v>
                </c:pt>
                <c:pt idx="151">
                  <c:v>1.3436129519680724</c:v>
                </c:pt>
                <c:pt idx="152">
                  <c:v>1.3415103203039203</c:v>
                </c:pt>
                <c:pt idx="153">
                  <c:v>1.3394332449811133</c:v>
                </c:pt>
                <c:pt idx="154">
                  <c:v>1.3373812654609023</c:v>
                </c:pt>
                <c:pt idx="155">
                  <c:v>1.3353539321597068</c:v>
                </c:pt>
                <c:pt idx="156">
                  <c:v>1.3333508061262396</c:v>
                </c:pt>
                <c:pt idx="157">
                  <c:v>1.3313714587299597</c:v>
                </c:pt>
                <c:pt idx="158">
                  <c:v>1.3294154713603912</c:v>
                </c:pt>
                <c:pt idx="159">
                  <c:v>1.3274824351368733</c:v>
                </c:pt>
                <c:pt idx="160">
                  <c:v>1.3255719506283186</c:v>
                </c:pt>
                <c:pt idx="161">
                  <c:v>1.323683627582581</c:v>
                </c:pt>
                <c:pt idx="162">
                  <c:v>1.3218170846650534</c:v>
                </c:pt>
                <c:pt idx="163">
                  <c:v>1.3199719492061286</c:v>
                </c:pt>
                <c:pt idx="164">
                  <c:v>1.3181478569571754</c:v>
                </c:pt>
                <c:pt idx="165">
                  <c:v>1.3163444518546976</c:v>
                </c:pt>
                <c:pt idx="166">
                  <c:v>1.3145613857923601</c:v>
                </c:pt>
                <c:pt idx="167">
                  <c:v>1.3127983184005743</c:v>
                </c:pt>
                <c:pt idx="168">
                  <c:v>1.3110549168333543</c:v>
                </c:pt>
                <c:pt idx="169">
                  <c:v>1.3093308555621685</c:v>
                </c:pt>
                <c:pt idx="170">
                  <c:v>1.3076258161765151</c:v>
                </c:pt>
                <c:pt idx="171">
                  <c:v>1.3059394871909724</c:v>
                </c:pt>
                <c:pt idx="172">
                  <c:v>1.3042715638584794</c:v>
                </c:pt>
                <c:pt idx="173">
                  <c:v>1.3026217479896094</c:v>
                </c:pt>
                <c:pt idx="174">
                  <c:v>1.3009897477776216</c:v>
                </c:pt>
                <c:pt idx="175">
                  <c:v>1.2993752776290677</c:v>
                </c:pt>
                <c:pt idx="176">
                  <c:v>1.2977780579997564</c:v>
                </c:pt>
                <c:pt idx="177">
                  <c:v>1.2961978152358764</c:v>
                </c:pt>
                <c:pt idx="178">
                  <c:v>1.2946342814200884</c:v>
                </c:pt>
                <c:pt idx="179">
                  <c:v>1.2930871942224089</c:v>
                </c:pt>
                <c:pt idx="180">
                  <c:v>1.2915562967557126</c:v>
                </c:pt>
                <c:pt idx="181">
                  <c:v>1.2900413374356845</c:v>
                </c:pt>
                <c:pt idx="182">
                  <c:v>1.2885420698450674</c:v>
                </c:pt>
                <c:pt idx="183">
                  <c:v>1.2870582526020482</c:v>
                </c:pt>
                <c:pt idx="184">
                  <c:v>1.2855896492326397</c:v>
                </c:pt>
                <c:pt idx="185">
                  <c:v>1.2841360280469154</c:v>
                </c:pt>
                <c:pt idx="186">
                  <c:v>1.2826971620189631</c:v>
                </c:pt>
                <c:pt idx="187">
                  <c:v>1.2812728286704276</c:v>
                </c:pt>
                <c:pt idx="188">
                  <c:v>1.2798628099575198</c:v>
                </c:pt>
                <c:pt idx="189">
                  <c:v>1.2784668921613693</c:v>
                </c:pt>
                <c:pt idx="190">
                  <c:v>1.2770848657816083</c:v>
                </c:pt>
                <c:pt idx="191">
                  <c:v>1.2757165254330769</c:v>
                </c:pt>
                <c:pt idx="192">
                  <c:v>1.2743616697455407</c:v>
                </c:pt>
                <c:pt idx="193">
                  <c:v>1.273020101266322</c:v>
                </c:pt>
                <c:pt idx="194">
                  <c:v>1.2716916263657456</c:v>
                </c:pt>
                <c:pt idx="195">
                  <c:v>1.2703760551453023</c:v>
                </c:pt>
                <c:pt idx="196">
                  <c:v>1.2690732013484445</c:v>
                </c:pt>
                <c:pt idx="197">
                  <c:v>1.2677828822739221</c:v>
                </c:pt>
                <c:pt idx="198">
                  <c:v>1.2665049186915764</c:v>
                </c:pt>
                <c:pt idx="199">
                  <c:v>1.2652391347605116</c:v>
                </c:pt>
                <c:pt idx="200">
                  <c:v>1.2639853579495655</c:v>
                </c:pt>
                <c:pt idx="201">
                  <c:v>1.2627434189600053</c:v>
                </c:pt>
                <c:pt idx="202">
                  <c:v>1.2615131516503739</c:v>
                </c:pt>
                <c:pt idx="203">
                  <c:v>1.2602943929634214</c:v>
                </c:pt>
                <c:pt idx="204">
                  <c:v>1.2590869828550506</c:v>
                </c:pt>
                <c:pt idx="205">
                  <c:v>1.2578907642252148</c:v>
                </c:pt>
                <c:pt idx="206">
                  <c:v>1.256705582850705</c:v>
                </c:pt>
                <c:pt idx="207">
                  <c:v>1.2555312873197657</c:v>
                </c:pt>
                <c:pt idx="208">
                  <c:v>1.2543677289684827</c:v>
                </c:pt>
                <c:pt idx="209">
                  <c:v>1.2532147618188878</c:v>
                </c:pt>
                <c:pt idx="210">
                  <c:v>1.2520722425187241</c:v>
                </c:pt>
                <c:pt idx="211">
                  <c:v>1.2509400302828224</c:v>
                </c:pt>
                <c:pt idx="212">
                  <c:v>1.2498179868360402</c:v>
                </c:pt>
                <c:pt idx="213">
                  <c:v>1.2487059763577089</c:v>
                </c:pt>
                <c:pt idx="214">
                  <c:v>1.247603865427551</c:v>
                </c:pt>
                <c:pt idx="215">
                  <c:v>1.2465115229730162</c:v>
                </c:pt>
                <c:pt idx="216">
                  <c:v>1.2454288202179955</c:v>
                </c:pt>
                <c:pt idx="217">
                  <c:v>1.2443556306328722</c:v>
                </c:pt>
                <c:pt idx="218">
                  <c:v>1.2432918298858664</c:v>
                </c:pt>
                <c:pt idx="219">
                  <c:v>1.2422372957956389</c:v>
                </c:pt>
                <c:pt idx="220">
                  <c:v>1.2411919082851115</c:v>
                </c:pt>
                <c:pt idx="221">
                  <c:v>1.2401555493364718</c:v>
                </c:pt>
                <c:pt idx="222">
                  <c:v>1.2391281029473238</c:v>
                </c:pt>
                <c:pt idx="223">
                  <c:v>1.2381094550879532</c:v>
                </c:pt>
                <c:pt idx="224">
                  <c:v>1.2370994936596742</c:v>
                </c:pt>
                <c:pt idx="225">
                  <c:v>1.2360981084542217</c:v>
                </c:pt>
                <c:pt idx="226">
                  <c:v>1.2351051911141673</c:v>
                </c:pt>
                <c:pt idx="227">
                  <c:v>1.2341206350943181</c:v>
                </c:pt>
                <c:pt idx="228">
                  <c:v>1.2331443356240814</c:v>
                </c:pt>
                <c:pt idx="229">
                  <c:v>1.232176189670757</c:v>
                </c:pt>
                <c:pt idx="230">
                  <c:v>1.2312160959037386</c:v>
                </c:pt>
                <c:pt idx="231">
                  <c:v>1.2302639546595915</c:v>
                </c:pt>
                <c:pt idx="232">
                  <c:v>1.2293196679079885</c:v>
                </c:pt>
                <c:pt idx="233">
                  <c:v>1.2283831392184739</c:v>
                </c:pt>
                <c:pt idx="234">
                  <c:v>1.2274542737280338</c:v>
                </c:pt>
                <c:pt idx="235">
                  <c:v>1.2265329781094532</c:v>
                </c:pt>
                <c:pt idx="236">
                  <c:v>1.2256191605404321</c:v>
                </c:pt>
                <c:pt idx="237">
                  <c:v>1.2247127306734451</c:v>
                </c:pt>
                <c:pt idx="238">
                  <c:v>1.2238135996063195</c:v>
                </c:pt>
                <c:pt idx="239">
                  <c:v>1.2229216798535134</c:v>
                </c:pt>
                <c:pt idx="240">
                  <c:v>1.2220368853180767</c:v>
                </c:pt>
                <c:pt idx="241">
                  <c:v>1.2211591312642729</c:v>
                </c:pt>
                <c:pt idx="242">
                  <c:v>1.2202883342908439</c:v>
                </c:pt>
                <c:pt idx="243">
                  <c:v>1.2194244123049032</c:v>
                </c:pt>
                <c:pt idx="244">
                  <c:v>1.2185672844964384</c:v>
                </c:pt>
                <c:pt idx="245">
                  <c:v>1.2177168713134054</c:v>
                </c:pt>
                <c:pt idx="246">
                  <c:v>1.2168730944373973</c:v>
                </c:pt>
                <c:pt idx="247">
                  <c:v>1.2160358767598829</c:v>
                </c:pt>
                <c:pt idx="248">
                  <c:v>1.2152051423589818</c:v>
                </c:pt>
                <c:pt idx="249">
                  <c:v>1.2143808164767769</c:v>
                </c:pt>
                <c:pt idx="250">
                  <c:v>1.213562825497144</c:v>
                </c:pt>
                <c:pt idx="251">
                  <c:v>1.2127510969240827</c:v>
                </c:pt>
                <c:pt idx="252">
                  <c:v>1.2119455593605417</c:v>
                </c:pt>
                <c:pt idx="253">
                  <c:v>1.2111461424877188</c:v>
                </c:pt>
                <c:pt idx="254">
                  <c:v>1.2103527770448284</c:v>
                </c:pt>
                <c:pt idx="255">
                  <c:v>1.2095653948093192</c:v>
                </c:pt>
                <c:pt idx="256">
                  <c:v>1.2087839285775377</c:v>
                </c:pt>
                <c:pt idx="257">
                  <c:v>1.2080083121458165</c:v>
                </c:pt>
                <c:pt idx="258">
                  <c:v>1.2072384802919858</c:v>
                </c:pt>
                <c:pt idx="259">
                  <c:v>1.2064743687572896</c:v>
                </c:pt>
                <c:pt idx="260">
                  <c:v>1.2057159142287017</c:v>
                </c:pt>
                <c:pt idx="261">
                  <c:v>1.2049630543216288</c:v>
                </c:pt>
                <c:pt idx="262">
                  <c:v>1.2042157275629894</c:v>
                </c:pt>
                <c:pt idx="263">
                  <c:v>1.2034738733746637</c:v>
                </c:pt>
                <c:pt idx="264">
                  <c:v>1.2027374320572997</c:v>
                </c:pt>
                <c:pt idx="265">
                  <c:v>1.2020063447744695</c:v>
                </c:pt>
                <c:pt idx="266">
                  <c:v>1.2012805535371687</c:v>
                </c:pt>
                <c:pt idx="267">
                  <c:v>1.2005600011886444</c:v>
                </c:pt>
                <c:pt idx="268">
                  <c:v>1.1998446313895514</c:v>
                </c:pt>
                <c:pt idx="269">
                  <c:v>1.1991343886034214</c:v>
                </c:pt>
                <c:pt idx="270">
                  <c:v>1.1984292180824414</c:v>
                </c:pt>
                <c:pt idx="271">
                  <c:v>1.1977290658535342</c:v>
                </c:pt>
                <c:pt idx="272">
                  <c:v>1.1970338787047305</c:v>
                </c:pt>
                <c:pt idx="273">
                  <c:v>1.1963436041718274</c:v>
                </c:pt>
                <c:pt idx="274">
                  <c:v>1.195658190525327</c:v>
                </c:pt>
                <c:pt idx="275">
                  <c:v>1.194977586757646</c:v>
                </c:pt>
                <c:pt idx="276">
                  <c:v>1.1943017425705931</c:v>
                </c:pt>
                <c:pt idx="277">
                  <c:v>1.1936306083631028</c:v>
                </c:pt>
                <c:pt idx="278">
                  <c:v>1.192964135219226</c:v>
                </c:pt>
                <c:pt idx="279">
                  <c:v>1.1923022748963645</c:v>
                </c:pt>
                <c:pt idx="280">
                  <c:v>1.1916449798137485</c:v>
                </c:pt>
                <c:pt idx="281">
                  <c:v>1.1909922030411479</c:v>
                </c:pt>
                <c:pt idx="282">
                  <c:v>1.1903438982878165</c:v>
                </c:pt>
                <c:pt idx="283">
                  <c:v>1.189700019891657</c:v>
                </c:pt>
                <c:pt idx="284">
                  <c:v>1.1890605228086071</c:v>
                </c:pt>
                <c:pt idx="285">
                  <c:v>1.1884253626022394</c:v>
                </c:pt>
                <c:pt idx="286">
                  <c:v>1.1877944954335706</c:v>
                </c:pt>
                <c:pt idx="287">
                  <c:v>1.1871678780510728</c:v>
                </c:pt>
                <c:pt idx="288">
                  <c:v>1.1865454677808875</c:v>
                </c:pt>
                <c:pt idx="289">
                  <c:v>1.1859272225172315</c:v>
                </c:pt>
                <c:pt idx="290">
                  <c:v>1.1853131007129933</c:v>
                </c:pt>
                <c:pt idx="291">
                  <c:v>1.1847030613705181</c:v>
                </c:pt>
                <c:pt idx="292">
                  <c:v>1.1840970640325694</c:v>
                </c:pt>
                <c:pt idx="293">
                  <c:v>1.1834950687734744</c:v>
                </c:pt>
                <c:pt idx="294">
                  <c:v>1.1828970361904363</c:v>
                </c:pt>
                <c:pt idx="295">
                  <c:v>1.1823029273950205</c:v>
                </c:pt>
                <c:pt idx="296">
                  <c:v>1.1817127040048054</c:v>
                </c:pt>
                <c:pt idx="297">
                  <c:v>1.1811263281351938</c:v>
                </c:pt>
                <c:pt idx="298">
                  <c:v>1.1805437623913828</c:v>
                </c:pt>
                <c:pt idx="299">
                  <c:v>1.179964969860491</c:v>
                </c:pt>
                <c:pt idx="300">
                  <c:v>1.1793899141038324</c:v>
                </c:pt>
                <c:pt idx="301">
                  <c:v>1.1788185591493427</c:v>
                </c:pt>
                <c:pt idx="302">
                  <c:v>1.1782508694841467</c:v>
                </c:pt>
                <c:pt idx="303">
                  <c:v>1.1776868100472679</c:v>
                </c:pt>
                <c:pt idx="304">
                  <c:v>1.177126346222479</c:v>
                </c:pt>
                <c:pt idx="305">
                  <c:v>1.1765694438312826</c:v>
                </c:pt>
                <c:pt idx="306">
                  <c:v>1.1760160691260293</c:v>
                </c:pt>
                <c:pt idx="307">
                  <c:v>1.1754661887831608</c:v>
                </c:pt>
                <c:pt idx="308">
                  <c:v>1.1749197698965823</c:v>
                </c:pt>
                <c:pt idx="309">
                  <c:v>1.174376779971158</c:v>
                </c:pt>
                <c:pt idx="310">
                  <c:v>1.1738371869163267</c:v>
                </c:pt>
                <c:pt idx="311">
                  <c:v>1.1733009590398367</c:v>
                </c:pt>
                <c:pt idx="312">
                  <c:v>1.1727680650415966</c:v>
                </c:pt>
                <c:pt idx="313">
                  <c:v>1.1722384740076397</c:v>
                </c:pt>
                <c:pt idx="314">
                  <c:v>1.171712155404198</c:v>
                </c:pt>
                <c:pt idx="315">
                  <c:v>1.1711890790718866</c:v>
                </c:pt>
                <c:pt idx="316">
                  <c:v>1.1706692152199931</c:v>
                </c:pt>
                <c:pt idx="317">
                  <c:v>1.1701525344208723</c:v>
                </c:pt>
                <c:pt idx="318">
                  <c:v>1.1696390076044416</c:v>
                </c:pt>
                <c:pt idx="319">
                  <c:v>1.1691286060527741</c:v>
                </c:pt>
                <c:pt idx="320">
                  <c:v>1.1686213013947966</c:v>
                </c:pt>
                <c:pt idx="321">
                  <c:v>1.168117065601074</c:v>
                </c:pt>
                <c:pt idx="322">
                  <c:v>1.1676158709786926</c:v>
                </c:pt>
                <c:pt idx="323">
                  <c:v>1.1671176901662346</c:v>
                </c:pt>
                <c:pt idx="324">
                  <c:v>1.1666224961288398</c:v>
                </c:pt>
                <c:pt idx="325">
                  <c:v>1.1661302621533591</c:v>
                </c:pt>
                <c:pt idx="326">
                  <c:v>1.1656409618435895</c:v>
                </c:pt>
                <c:pt idx="327">
                  <c:v>1.1651545691155965</c:v>
                </c:pt>
                <c:pt idx="328">
                  <c:v>1.1646710581931183</c:v>
                </c:pt>
                <c:pt idx="329">
                  <c:v>1.1641904036030504</c:v>
                </c:pt>
                <c:pt idx="330">
                  <c:v>1.1637125801710093</c:v>
                </c:pt>
                <c:pt idx="331">
                  <c:v>1.163237563016974</c:v>
                </c:pt>
                <c:pt idx="332">
                  <c:v>1.1627653275510037</c:v>
                </c:pt>
                <c:pt idx="333">
                  <c:v>1.1622958494690303</c:v>
                </c:pt>
                <c:pt idx="334">
                  <c:v>1.1618291047487215</c:v>
                </c:pt>
                <c:pt idx="335">
                  <c:v>1.1613650696454192</c:v>
                </c:pt>
                <c:pt idx="336">
                  <c:v>1.1609037206881438</c:v>
                </c:pt>
                <c:pt idx="337">
                  <c:v>1.1604450346756718</c:v>
                </c:pt>
                <c:pt idx="338">
                  <c:v>1.1599889886726753</c:v>
                </c:pt>
                <c:pt idx="339">
                  <c:v>1.1595355600059316</c:v>
                </c:pt>
                <c:pt idx="340">
                  <c:v>1.1590847262605961</c:v>
                </c:pt>
                <c:pt idx="341">
                  <c:v>1.1586364652765375</c:v>
                </c:pt>
                <c:pt idx="342">
                  <c:v>1.1581907551447372</c:v>
                </c:pt>
                <c:pt idx="343">
                  <c:v>1.1577475742037473</c:v>
                </c:pt>
                <c:pt idx="344">
                  <c:v>1.1573069010362094</c:v>
                </c:pt>
                <c:pt idx="345">
                  <c:v>1.156868714465433</c:v>
                </c:pt>
                <c:pt idx="346">
                  <c:v>1.1564329935520286</c:v>
                </c:pt>
                <c:pt idx="347">
                  <c:v>1.1559997175905989</c:v>
                </c:pt>
                <c:pt idx="348">
                  <c:v>1.1555688661064853</c:v>
                </c:pt>
                <c:pt idx="349">
                  <c:v>1.1551404188525674</c:v>
                </c:pt>
                <c:pt idx="350">
                  <c:v>1.1547143558061164</c:v>
                </c:pt>
                <c:pt idx="351">
                  <c:v>1.1542906571656995</c:v>
                </c:pt>
                <c:pt idx="352">
                  <c:v>1.1538693033481373</c:v>
                </c:pt>
                <c:pt idx="353">
                  <c:v>1.1534502749855082</c:v>
                </c:pt>
                <c:pt idx="354">
                  <c:v>1.1530335529222049</c:v>
                </c:pt>
                <c:pt idx="355">
                  <c:v>1.1526191182120376</c:v>
                </c:pt>
                <c:pt idx="356">
                  <c:v>1.1522069521153837</c:v>
                </c:pt>
                <c:pt idx="357">
                  <c:v>1.1517970360963854</c:v>
                </c:pt>
                <c:pt idx="358">
                  <c:v>1.1513893518201928</c:v>
                </c:pt>
                <c:pt idx="359">
                  <c:v>1.1509838811502486</c:v>
                </c:pt>
                <c:pt idx="360">
                  <c:v>1.1505806061456219</c:v>
                </c:pt>
                <c:pt idx="361">
                  <c:v>1.1501795090583791</c:v>
                </c:pt>
                <c:pt idx="362">
                  <c:v>1.1497805723310011</c:v>
                </c:pt>
                <c:pt idx="363">
                  <c:v>1.149383778593841</c:v>
                </c:pt>
                <c:pt idx="364">
                  <c:v>1.1489891106626196</c:v>
                </c:pt>
                <c:pt idx="365">
                  <c:v>1.1485965515359655</c:v>
                </c:pt>
                <c:pt idx="366">
                  <c:v>1.1482060843929918</c:v>
                </c:pt>
                <c:pt idx="367">
                  <c:v>1.147817692590908</c:v>
                </c:pt>
                <c:pt idx="368">
                  <c:v>1.1474313596626764</c:v>
                </c:pt>
                <c:pt idx="369">
                  <c:v>1.1470470693146997</c:v>
                </c:pt>
                <c:pt idx="370">
                  <c:v>1.1466648054245481</c:v>
                </c:pt>
                <c:pt idx="371">
                  <c:v>1.1462845520387199</c:v>
                </c:pt>
                <c:pt idx="372">
                  <c:v>1.1459062933704387</c:v>
                </c:pt>
                <c:pt idx="373">
                  <c:v>1.1455300137974855</c:v>
                </c:pt>
                <c:pt idx="374">
                  <c:v>1.1451556978600603</c:v>
                </c:pt>
                <c:pt idx="375">
                  <c:v>1.1447833302586841</c:v>
                </c:pt>
                <c:pt idx="376">
                  <c:v>1.1444128958521251</c:v>
                </c:pt>
                <c:pt idx="377">
                  <c:v>1.1440443796553645</c:v>
                </c:pt>
                <c:pt idx="378">
                  <c:v>1.1436777668375879</c:v>
                </c:pt>
                <c:pt idx="379">
                  <c:v>1.1433130427202105</c:v>
                </c:pt>
                <c:pt idx="380">
                  <c:v>1.1429501927749324</c:v>
                </c:pt>
                <c:pt idx="381">
                  <c:v>1.1425892026218212</c:v>
                </c:pt>
                <c:pt idx="382">
                  <c:v>1.1422300580274285</c:v>
                </c:pt>
                <c:pt idx="383">
                  <c:v>1.1418727449029296</c:v>
                </c:pt>
                <c:pt idx="384">
                  <c:v>1.1415172493022947</c:v>
                </c:pt>
                <c:pt idx="385">
                  <c:v>1.1411635574204881</c:v>
                </c:pt>
                <c:pt idx="386">
                  <c:v>1.1408116555916921</c:v>
                </c:pt>
                <c:pt idx="387">
                  <c:v>1.1404615302875594</c:v>
                </c:pt>
                <c:pt idx="388">
                  <c:v>1.1401131681154919</c:v>
                </c:pt>
                <c:pt idx="389">
                  <c:v>1.1397665558169443</c:v>
                </c:pt>
                <c:pt idx="390">
                  <c:v>1.1394216802657535</c:v>
                </c:pt>
                <c:pt idx="391">
                  <c:v>1.1390785284664924</c:v>
                </c:pt>
                <c:pt idx="392">
                  <c:v>1.13873708755285</c:v>
                </c:pt>
                <c:pt idx="393">
                  <c:v>1.1383973447860318</c:v>
                </c:pt>
                <c:pt idx="394">
                  <c:v>1.1380592875531894</c:v>
                </c:pt>
                <c:pt idx="395">
                  <c:v>1.1377229033658665</c:v>
                </c:pt>
                <c:pt idx="396">
                  <c:v>1.1373881798584744</c:v>
                </c:pt>
                <c:pt idx="397">
                  <c:v>1.1370551047867845</c:v>
                </c:pt>
                <c:pt idx="398">
                  <c:v>1.1367236660264473</c:v>
                </c:pt>
                <c:pt idx="399">
                  <c:v>1.1363938515715286</c:v>
                </c:pt>
                <c:pt idx="400">
                  <c:v>1.1360656495330717</c:v>
                </c:pt>
                <c:pt idx="401">
                  <c:v>1.1357390481376763</c:v>
                </c:pt>
                <c:pt idx="402">
                  <c:v>1.1354140357261013</c:v>
                </c:pt>
                <c:pt idx="403">
                  <c:v>1.1350906007518853</c:v>
                </c:pt>
                <c:pt idx="404">
                  <c:v>1.1347687317799888</c:v>
                </c:pt>
                <c:pt idx="405">
                  <c:v>1.1344484174854554</c:v>
                </c:pt>
                <c:pt idx="406">
                  <c:v>1.1341296466520916</c:v>
                </c:pt>
                <c:pt idx="407">
                  <c:v>1.1338124081711658</c:v>
                </c:pt>
                <c:pt idx="408">
                  <c:v>1.1334966910401276</c:v>
                </c:pt>
                <c:pt idx="409">
                  <c:v>1.1331824843613421</c:v>
                </c:pt>
                <c:pt idx="410">
                  <c:v>1.1328697773408452</c:v>
                </c:pt>
                <c:pt idx="411">
                  <c:v>1.1325585592871157</c:v>
                </c:pt>
                <c:pt idx="412">
                  <c:v>1.1322488196098621</c:v>
                </c:pt>
                <c:pt idx="413">
                  <c:v>1.1319405478188329</c:v>
                </c:pt>
                <c:pt idx="414">
                  <c:v>1.1316337335226359</c:v>
                </c:pt>
                <c:pt idx="415">
                  <c:v>1.1313283664275804</c:v>
                </c:pt>
                <c:pt idx="416">
                  <c:v>1.1310244363365325</c:v>
                </c:pt>
                <c:pt idx="417">
                  <c:v>1.1307219331477862</c:v>
                </c:pt>
                <c:pt idx="418">
                  <c:v>1.1304208468539529</c:v>
                </c:pt>
                <c:pt idx="419">
                  <c:v>1.1301211675408631</c:v>
                </c:pt>
                <c:pt idx="420">
                  <c:v>1.1298228853864858</c:v>
                </c:pt>
                <c:pt idx="421">
                  <c:v>1.1295259906598614</c:v>
                </c:pt>
                <c:pt idx="422">
                  <c:v>1.1292304737200509</c:v>
                </c:pt>
                <c:pt idx="423">
                  <c:v>1.1289363250150977</c:v>
                </c:pt>
                <c:pt idx="424">
                  <c:v>1.1286435350810056</c:v>
                </c:pt>
                <c:pt idx="425">
                  <c:v>1.1283520945407293</c:v>
                </c:pt>
                <c:pt idx="426">
                  <c:v>1.1280619941031793</c:v>
                </c:pt>
                <c:pt idx="427">
                  <c:v>1.1277732245622414</c:v>
                </c:pt>
                <c:pt idx="428">
                  <c:v>1.127485776795808</c:v>
                </c:pt>
                <c:pt idx="429">
                  <c:v>1.1271996417648233</c:v>
                </c:pt>
                <c:pt idx="430">
                  <c:v>1.1269148105123419</c:v>
                </c:pt>
                <c:pt idx="431">
                  <c:v>1.1266312741625992</c:v>
                </c:pt>
                <c:pt idx="432">
                  <c:v>1.1263490239200955</c:v>
                </c:pt>
                <c:pt idx="433">
                  <c:v>1.1260680510686916</c:v>
                </c:pt>
                <c:pt idx="434">
                  <c:v>1.1257883469707166</c:v>
                </c:pt>
                <c:pt idx="435">
                  <c:v>1.1255099030660889</c:v>
                </c:pt>
                <c:pt idx="436">
                  <c:v>1.1252327108714468</c:v>
                </c:pt>
                <c:pt idx="437">
                  <c:v>1.1249567619792931</c:v>
                </c:pt>
                <c:pt idx="438">
                  <c:v>1.1246820480571493</c:v>
                </c:pt>
                <c:pt idx="439">
                  <c:v>1.1244085608467222</c:v>
                </c:pt>
                <c:pt idx="440">
                  <c:v>1.1241362921630811</c:v>
                </c:pt>
                <c:pt idx="441">
                  <c:v>1.1238652338938455</c:v>
                </c:pt>
                <c:pt idx="442">
                  <c:v>1.1235953779983845</c:v>
                </c:pt>
                <c:pt idx="443">
                  <c:v>1.1233267165070269</c:v>
                </c:pt>
                <c:pt idx="444">
                  <c:v>1.1230592415202794</c:v>
                </c:pt>
                <c:pt idx="445">
                  <c:v>1.1227929452080585</c:v>
                </c:pt>
                <c:pt idx="446">
                  <c:v>1.1225278198089301</c:v>
                </c:pt>
                <c:pt idx="447">
                  <c:v>1.1222638576293593</c:v>
                </c:pt>
                <c:pt idx="448">
                  <c:v>1.1220010510429714</c:v>
                </c:pt>
                <c:pt idx="449">
                  <c:v>1.12173939248982</c:v>
                </c:pt>
                <c:pt idx="450">
                  <c:v>1.1214788744756685</c:v>
                </c:pt>
              </c:numCache>
            </c:numRef>
          </c:yVal>
          <c:smooth val="1"/>
          <c:extLst>
            <c:ext xmlns:c16="http://schemas.microsoft.com/office/drawing/2014/chart" uri="{C3380CC4-5D6E-409C-BE32-E72D297353CC}">
              <c16:uniqueId val="{00000006-79EA-47D4-98E4-A55112BACF43}"/>
            </c:ext>
          </c:extLst>
        </c:ser>
        <c:ser>
          <c:idx val="7"/>
          <c:order val="7"/>
          <c:tx>
            <c:strRef>
              <c:f>'QvsE Transfer Si(111)'!$BK$1</c:f>
              <c:strCache>
                <c:ptCount val="1"/>
                <c:pt idx="0">
                  <c:v>Q @ (2θ=165°)</c:v>
                </c:pt>
              </c:strCache>
            </c:strRef>
          </c:tx>
          <c:spPr>
            <a:ln>
              <a:solidFill>
                <a:srgbClr val="7030A0"/>
              </a:solidFill>
            </a:ln>
          </c:spPr>
          <c:marker>
            <c:symbol val="none"/>
          </c:marker>
          <c:xVal>
            <c:numRef>
              <c:f>'QvsE Transfer Si(111)'!$BJ$2:$BJ$452</c:f>
              <c:numCache>
                <c:formatCode>0.000</c:formatCode>
                <c:ptCount val="451"/>
                <c:pt idx="0">
                  <c:v>34.281865373636144</c:v>
                </c:pt>
                <c:pt idx="1">
                  <c:v>29.878358429191692</c:v>
                </c:pt>
                <c:pt idx="2">
                  <c:v>26.228839614312808</c:v>
                </c:pt>
                <c:pt idx="3">
                  <c:v>23.170507348944781</c:v>
                </c:pt>
                <c:pt idx="4">
                  <c:v>20.582240873790035</c:v>
                </c:pt>
                <c:pt idx="5">
                  <c:v>18.372420929191698</c:v>
                </c:pt>
                <c:pt idx="6">
                  <c:v>16.470708911051108</c:v>
                </c:pt>
                <c:pt idx="7">
                  <c:v>14.822379606877648</c:v>
                </c:pt>
                <c:pt idx="8">
                  <c:v>13.384339643747468</c:v>
                </c:pt>
                <c:pt idx="9">
                  <c:v>12.122282040302812</c:v>
                </c:pt>
                <c:pt idx="10">
                  <c:v>11.0086209291917</c:v>
                </c:pt>
                <c:pt idx="11">
                  <c:v>10.020971225049687</c:v>
                </c:pt>
                <c:pt idx="12">
                  <c:v>9.1410148935264033</c:v>
                </c:pt>
                <c:pt idx="13">
                  <c:v>8.3536454189876199</c:v>
                </c:pt>
                <c:pt idx="14">
                  <c:v>7.6463151027945546</c:v>
                </c:pt>
                <c:pt idx="15">
                  <c:v>7.0085320403028124</c:v>
                </c:pt>
                <c:pt idx="16">
                  <c:v>6.4314687959971106</c:v>
                </c:pt>
                <c:pt idx="17">
                  <c:v>5.9076553041916995</c:v>
                </c:pt>
                <c:pt idx="18">
                  <c:v>5.4307358970521236</c:v>
                </c:pt>
                <c:pt idx="19">
                  <c:v>4.9952756004719774</c:v>
                </c:pt>
                <c:pt idx="20">
                  <c:v>4.5966046026610883</c:v>
                </c:pt>
                <c:pt idx="21">
                  <c:v>4.2306925341299717</c:v>
                </c:pt>
                <c:pt idx="22">
                  <c:v>3.8940462031142711</c:v>
                </c:pt>
                <c:pt idx="23">
                  <c:v>3.5836259153412846</c:v>
                </c:pt>
                <c:pt idx="24">
                  <c:v>3.2967766162396956</c:v>
                </c:pt>
                <c:pt idx="25">
                  <c:v>3.0311709291917004</c:v>
                </c:pt>
                <c:pt idx="26">
                  <c:v>2.7847617977223371</c:v>
                </c:pt>
                <c:pt idx="27">
                  <c:v>2.5557429246565531</c:v>
                </c:pt>
                <c:pt idx="28">
                  <c:v>2.3425155749461628</c:v>
                </c:pt>
                <c:pt idx="29">
                  <c:v>2.1436605986131876</c:v>
                </c:pt>
                <c:pt idx="30">
                  <c:v>1.9579147563521944</c:v>
                </c:pt>
                <c:pt idx="31">
                  <c:v>1.7841506078306426</c:v>
                </c:pt>
                <c:pt idx="32">
                  <c:v>1.6213593628720981</c:v>
                </c:pt>
                <c:pt idx="33">
                  <c:v>1.4686362069694785</c:v>
                </c:pt>
                <c:pt idx="34">
                  <c:v>1.325167701369959</c:v>
                </c:pt>
                <c:pt idx="35">
                  <c:v>1.1902209291917005</c:v>
                </c:pt>
                <c:pt idx="36">
                  <c:v>1.0631341164273795</c:v>
                </c:pt>
                <c:pt idx="37">
                  <c:v>0.94330850315619719</c:v>
                </c:pt>
                <c:pt idx="38">
                  <c:v>0.83020127807030519</c:v>
                </c:pt>
                <c:pt idx="39">
                  <c:v>0.72331942027537632</c:v>
                </c:pt>
                <c:pt idx="40">
                  <c:v>0.62221431762145274</c:v>
                </c:pt>
                <c:pt idx="41">
                  <c:v>0.52647705164068048</c:v>
                </c:pt>
                <c:pt idx="42">
                  <c:v>0.43573425636929342</c:v>
                </c:pt>
                <c:pt idx="43">
                  <c:v>0.34964447259241416</c:v>
                </c:pt>
                <c:pt idx="44">
                  <c:v>0.26789493091534311</c:v>
                </c:pt>
                <c:pt idx="45">
                  <c:v>0.1901987069694786</c:v>
                </c:pt>
                <c:pt idx="46">
                  <c:v>0.11629220035536658</c:v>
                </c:pt>
                <c:pt idx="47">
                  <c:v>4.5932895893053161E-2</c:v>
                </c:pt>
                <c:pt idx="48">
                  <c:v>-2.1102628379475963E-2</c:v>
                </c:pt>
                <c:pt idx="49">
                  <c:v>-8.5020477058299626E-2</c:v>
                </c:pt>
                <c:pt idx="50">
                  <c:v>-0.14601102347102124</c:v>
                </c:pt>
                <c:pt idx="51">
                  <c:v>-0.20425032884319361</c:v>
                </c:pt>
                <c:pt idx="52">
                  <c:v>-0.2599014143146483</c:v>
                </c:pt>
                <c:pt idx="53">
                  <c:v>-0.31311540298822993</c:v>
                </c:pt>
                <c:pt idx="54">
                  <c:v>-0.36403254696876997</c:v>
                </c:pt>
                <c:pt idx="55">
                  <c:v>-0.41278315244095709</c:v>
                </c:pt>
                <c:pt idx="56">
                  <c:v>-0.45948841419254838</c:v>
                </c:pt>
                <c:pt idx="57">
                  <c:v>-0.50426116957373157</c:v>
                </c:pt>
                <c:pt idx="58">
                  <c:v>-0.5472065806600579</c:v>
                </c:pt>
                <c:pt idx="59">
                  <c:v>-0.58842275232766061</c:v>
                </c:pt>
                <c:pt idx="60">
                  <c:v>-0.62800129303052543</c:v>
                </c:pt>
                <c:pt idx="61">
                  <c:v>-0.66602782427090323</c:v>
                </c:pt>
                <c:pt idx="62">
                  <c:v>-0.7025824440584294</c:v>
                </c:pt>
                <c:pt idx="63">
                  <c:v>-0.73774014904630403</c:v>
                </c:pt>
                <c:pt idx="64">
                  <c:v>-0.77157121950242225</c:v>
                </c:pt>
                <c:pt idx="65">
                  <c:v>-0.80414157080830262</c:v>
                </c:pt>
                <c:pt idx="66">
                  <c:v>-0.83551307477111303</c:v>
                </c:pt>
                <c:pt idx="67">
                  <c:v>-0.86574385367564322</c:v>
                </c:pt>
                <c:pt idx="68">
                  <c:v>-0.89488854968767484</c:v>
                </c:pt>
                <c:pt idx="69">
                  <c:v>-0.92299857194208879</c:v>
                </c:pt>
                <c:pt idx="70">
                  <c:v>-0.95012232340345792</c:v>
                </c:pt>
                <c:pt idx="71">
                  <c:v>-0.97630540936968657</c:v>
                </c:pt>
                <c:pt idx="72">
                  <c:v>-1.0015908292968734</c:v>
                </c:pt>
                <c:pt idx="73">
                  <c:v>-1.0260191534529297</c:v>
                </c:pt>
                <c:pt idx="74">
                  <c:v>-1.049628685755909</c:v>
                </c:pt>
                <c:pt idx="75">
                  <c:v>-1.0724556140181782</c:v>
                </c:pt>
                <c:pt idx="76">
                  <c:v>-1.0945341486974454</c:v>
                </c:pt>
                <c:pt idx="77">
                  <c:v>-1.115896651148566</c:v>
                </c:pt>
                <c:pt idx="78">
                  <c:v>-1.1365737522743666</c:v>
                </c:pt>
                <c:pt idx="79">
                  <c:v>-1.1565944623882014</c:v>
                </c:pt>
                <c:pt idx="80">
                  <c:v>-1.1759862730243678</c:v>
                </c:pt>
                <c:pt idx="81">
                  <c:v>-1.1947752513638568</c:v>
                </c:pt>
                <c:pt idx="82">
                  <c:v>-1.2129861278813161</c:v>
                </c:pt>
                <c:pt idx="83">
                  <c:v>-1.2306423777637363</c:v>
                </c:pt>
                <c:pt idx="84">
                  <c:v>-1.2477662966015872</c:v>
                </c:pt>
                <c:pt idx="85">
                  <c:v>-1.2643790708082991</c:v>
                </c:pt>
                <c:pt idx="86">
                  <c:v>-1.2805008431835565</c:v>
                </c:pt>
                <c:pt idx="87">
                  <c:v>-1.2961507739993796</c:v>
                </c:pt>
                <c:pt idx="88">
                  <c:v>-1.3113470979550614</c:v>
                </c:pt>
                <c:pt idx="89">
                  <c:v>-1.3261071773171751</c:v>
                </c:pt>
                <c:pt idx="90">
                  <c:v>-1.3404475515339227</c:v>
                </c:pt>
                <c:pt idx="91">
                  <c:v>-1.3543839835886482</c:v>
                </c:pt>
                <c:pt idx="92">
                  <c:v>-1.3679315033351573</c:v>
                </c:pt>
                <c:pt idx="93">
                  <c:v>-1.3811044480373802</c:v>
                </c:pt>
                <c:pt idx="94">
                  <c:v>-1.3939165003175997</c:v>
                </c:pt>
                <c:pt idx="95">
                  <c:v>-1.4063807237008612</c:v>
                </c:pt>
                <c:pt idx="96">
                  <c:v>-1.4185095959280134</c:v>
                </c:pt>
                <c:pt idx="97">
                  <c:v>-1.4303150401960543</c:v>
                </c:pt>
                <c:pt idx="98">
                  <c:v>-1.4418084544718595</c:v>
                </c:pt>
                <c:pt idx="99">
                  <c:v>-1.453000739013901</c:v>
                </c:pt>
                <c:pt idx="100">
                  <c:v>-1.4639023222260685</c:v>
                </c:pt>
                <c:pt idx="101">
                  <c:v>-1.4745231849581208</c:v>
                </c:pt>
                <c:pt idx="102">
                  <c:v>-1.4848728833585221</c:v>
                </c:pt>
                <c:pt idx="103">
                  <c:v>-1.4949605703773887</c:v>
                </c:pt>
                <c:pt idx="104">
                  <c:v>-1.5047950160099095</c:v>
                </c:pt>
                <c:pt idx="105">
                  <c:v>-1.5143846263638547</c:v>
                </c:pt>
                <c:pt idx="106">
                  <c:v>-1.5237374616285984</c:v>
                </c:pt>
                <c:pt idx="107">
                  <c:v>-1.5328612530173826</c:v>
                </c:pt>
                <c:pt idx="108">
                  <c:v>-1.5417634187493396</c:v>
                </c:pt>
                <c:pt idx="109">
                  <c:v>-1.5504510791329611</c:v>
                </c:pt>
                <c:pt idx="110">
                  <c:v>-1.5589310708082991</c:v>
                </c:pt>
                <c:pt idx="111">
                  <c:v>-1.5672099602010934</c:v>
                </c:pt>
                <c:pt idx="112">
                  <c:v>-1.57529405623827</c:v>
                </c:pt>
                <c:pt idx="113">
                  <c:v>-1.5831894223707992</c:v>
                </c:pt>
                <c:pt idx="114">
                  <c:v>-1.5909018879466923</c:v>
                </c:pt>
                <c:pt idx="115">
                  <c:v>-1.5984370589739796</c:v>
                </c:pt>
                <c:pt idx="116">
                  <c:v>-1.6058003283107758</c:v>
                </c:pt>
                <c:pt idx="117">
                  <c:v>-1.6129968853170227</c:v>
                </c:pt>
                <c:pt idx="118">
                  <c:v>-1.6200317250001699</c:v>
                </c:pt>
                <c:pt idx="119">
                  <c:v>-1.6269096566848864</c:v>
                </c:pt>
                <c:pt idx="120">
                  <c:v>-1.633635312234911</c:v>
                </c:pt>
                <c:pt idx="121">
                  <c:v>-1.6402131538532818</c:v>
                </c:pt>
                <c:pt idx="122">
                  <c:v>-1.6466474814854797</c:v>
                </c:pt>
                <c:pt idx="123">
                  <c:v>-1.6529424398484169</c:v>
                </c:pt>
                <c:pt idx="124">
                  <c:v>-1.659102025106731</c:v>
                </c:pt>
                <c:pt idx="125">
                  <c:v>-1.6651300912164624</c:v>
                </c:pt>
                <c:pt idx="126">
                  <c:v>-1.6710303559549216</c:v>
                </c:pt>
                <c:pt idx="127">
                  <c:v>-1.6768064066543615</c:v>
                </c:pt>
                <c:pt idx="128">
                  <c:v>-1.682461705655969</c:v>
                </c:pt>
                <c:pt idx="129">
                  <c:v>-1.6879995954996572</c:v>
                </c:pt>
                <c:pt idx="130">
                  <c:v>-1.693423303864185</c:v>
                </c:pt>
                <c:pt idx="131">
                  <c:v>-1.6987359482712379</c:v>
                </c:pt>
                <c:pt idx="132">
                  <c:v>-1.7039405405662704</c:v>
                </c:pt>
                <c:pt idx="133">
                  <c:v>-1.7090399911881384</c:v>
                </c:pt>
                <c:pt idx="134">
                  <c:v>-1.7140371132388204</c:v>
                </c:pt>
                <c:pt idx="135">
                  <c:v>-1.7189346263638547</c:v>
                </c:pt>
                <c:pt idx="136">
                  <c:v>-1.7237351604534901</c:v>
                </c:pt>
                <c:pt idx="137">
                  <c:v>-1.7284412591739502</c:v>
                </c:pt>
                <c:pt idx="138">
                  <c:v>-1.7330553833376683</c:v>
                </c:pt>
                <c:pt idx="139">
                  <c:v>-1.7375799141208308</c:v>
                </c:pt>
                <c:pt idx="140">
                  <c:v>-1.7420171561360829</c:v>
                </c:pt>
                <c:pt idx="141">
                  <c:v>-1.7463693403677996</c:v>
                </c:pt>
                <c:pt idx="142">
                  <c:v>-1.7506386269769063</c:v>
                </c:pt>
                <c:pt idx="143">
                  <c:v>-1.7548271079818292</c:v>
                </c:pt>
                <c:pt idx="144">
                  <c:v>-1.7589368098217877</c:v>
                </c:pt>
                <c:pt idx="145">
                  <c:v>-1.7629696958082992</c:v>
                </c:pt>
                <c:pt idx="146">
                  <c:v>-1.7669276684704265</c:v>
                </c:pt>
                <c:pt idx="147">
                  <c:v>-1.7708125717990018</c:v>
                </c:pt>
                <c:pt idx="148">
                  <c:v>-1.7746261933947722</c:v>
                </c:pt>
                <c:pt idx="149">
                  <c:v>-1.7783702665251344</c:v>
                </c:pt>
                <c:pt idx="150">
                  <c:v>-1.7820464720938822</c:v>
                </c:pt>
                <c:pt idx="151">
                  <c:v>-1.7856564405281425</c:v>
                </c:pt>
                <c:pt idx="152">
                  <c:v>-1.7892017535864555</c:v>
                </c:pt>
                <c:pt idx="153">
                  <c:v>-1.7926839460917459</c:v>
                </c:pt>
                <c:pt idx="154">
                  <c:v>-1.7961045075927256</c:v>
                </c:pt>
                <c:pt idx="155">
                  <c:v>-1.7994648839570881</c:v>
                </c:pt>
                <c:pt idx="156">
                  <c:v>-1.8027664788996778</c:v>
                </c:pt>
                <c:pt idx="157">
                  <c:v>-1.8060106554486453</c:v>
                </c:pt>
                <c:pt idx="158">
                  <c:v>-1.8091987373524536</c:v>
                </c:pt>
                <c:pt idx="159">
                  <c:v>-1.8123320104304421</c:v>
                </c:pt>
                <c:pt idx="160">
                  <c:v>-1.8154117238695238</c:v>
                </c:pt>
                <c:pt idx="161">
                  <c:v>-1.8184390914694561</c:v>
                </c:pt>
                <c:pt idx="162">
                  <c:v>-1.8214152928390055</c:v>
                </c:pt>
                <c:pt idx="163">
                  <c:v>-1.8243414745452011</c:v>
                </c:pt>
                <c:pt idx="164">
                  <c:v>-1.8272187512177744</c:v>
                </c:pt>
                <c:pt idx="165">
                  <c:v>-1.8300482066107684</c:v>
                </c:pt>
                <c:pt idx="166">
                  <c:v>-1.832830894623201</c:v>
                </c:pt>
                <c:pt idx="167">
                  <c:v>-1.8355678402805851</c:v>
                </c:pt>
                <c:pt idx="168">
                  <c:v>-1.8382600406790031</c:v>
                </c:pt>
                <c:pt idx="169">
                  <c:v>-1.8409084658933654</c:v>
                </c:pt>
                <c:pt idx="170">
                  <c:v>-1.8435140598513964</c:v>
                </c:pt>
                <c:pt idx="171">
                  <c:v>-1.8460777411748155</c:v>
                </c:pt>
                <c:pt idx="172">
                  <c:v>-1.8486004039891164</c:v>
                </c:pt>
                <c:pt idx="173">
                  <c:v>-1.8510829187032742</c:v>
                </c:pt>
                <c:pt idx="174">
                  <c:v>-1.853526132760652</c:v>
                </c:pt>
                <c:pt idx="175">
                  <c:v>-1.8559308713623159</c:v>
                </c:pt>
                <c:pt idx="176">
                  <c:v>-1.8582979381639091</c:v>
                </c:pt>
                <c:pt idx="177">
                  <c:v>-1.860628115947188</c:v>
                </c:pt>
                <c:pt idx="178">
                  <c:v>-1.8629221672672645</c:v>
                </c:pt>
                <c:pt idx="179">
                  <c:v>-1.8651808350765529</c:v>
                </c:pt>
                <c:pt idx="180">
                  <c:v>-1.8674048433263795</c:v>
                </c:pt>
                <c:pt idx="181">
                  <c:v>-1.8695948975471581</c:v>
                </c:pt>
                <c:pt idx="182">
                  <c:v>-1.8717516854080054</c:v>
                </c:pt>
                <c:pt idx="183">
                  <c:v>-1.8738758772566209</c:v>
                </c:pt>
                <c:pt idx="184">
                  <c:v>-1.8759681266402226</c:v>
                </c:pt>
                <c:pt idx="185">
                  <c:v>-1.8780290708082992</c:v>
                </c:pt>
                <c:pt idx="186">
                  <c:v>-1.8800593311978935</c:v>
                </c:pt>
                <c:pt idx="187">
                  <c:v>-1.8820595139021135</c:v>
                </c:pt>
                <c:pt idx="188">
                  <c:v>-1.8840302101225266</c:v>
                </c:pt>
                <c:pt idx="189">
                  <c:v>-1.8859719966060693</c:v>
                </c:pt>
                <c:pt idx="190">
                  <c:v>-1.8878854360670738</c:v>
                </c:pt>
                <c:pt idx="191">
                  <c:v>-1.8897710775949899</c:v>
                </c:pt>
                <c:pt idx="192">
                  <c:v>-1.8916294570483514</c:v>
                </c:pt>
                <c:pt idx="193">
                  <c:v>-1.8934610974355182</c:v>
                </c:pt>
                <c:pt idx="194">
                  <c:v>-1.895266509282693</c:v>
                </c:pt>
                <c:pt idx="195">
                  <c:v>-1.8970461909897052</c:v>
                </c:pt>
                <c:pt idx="196">
                  <c:v>-1.8988006291740143</c:v>
                </c:pt>
                <c:pt idx="197">
                  <c:v>-1.9005302990033863</c:v>
                </c:pt>
                <c:pt idx="198">
                  <c:v>-1.9022356645176601</c:v>
                </c:pt>
                <c:pt idx="199">
                  <c:v>-1.9039171789400138</c:v>
                </c:pt>
                <c:pt idx="200">
                  <c:v>-1.9055752849781207</c:v>
                </c:pt>
                <c:pt idx="201">
                  <c:v>-1.9072104151155695</c:v>
                </c:pt>
                <c:pt idx="202">
                  <c:v>-1.908822991893903</c:v>
                </c:pt>
                <c:pt idx="203">
                  <c:v>-1.9104134281856244</c:v>
                </c:pt>
                <c:pt idx="204">
                  <c:v>-1.9119821274584941</c:v>
                </c:pt>
                <c:pt idx="205">
                  <c:v>-1.9135294840314396</c:v>
                </c:pt>
                <c:pt idx="206">
                  <c:v>-1.9150558833223754</c:v>
                </c:pt>
                <c:pt idx="207">
                  <c:v>-1.9165617020882277</c:v>
                </c:pt>
                <c:pt idx="208">
                  <c:v>-1.9180473086574414</c:v>
                </c:pt>
                <c:pt idx="209">
                  <c:v>-1.919513063155238</c:v>
                </c:pt>
                <c:pt idx="210">
                  <c:v>-1.9209593177218793</c:v>
                </c:pt>
                <c:pt idx="211">
                  <c:v>-1.9223864167241893</c:v>
                </c:pt>
                <c:pt idx="212">
                  <c:v>-1.923794696960563</c:v>
                </c:pt>
                <c:pt idx="213">
                  <c:v>-1.9251844878596995</c:v>
                </c:pt>
                <c:pt idx="214">
                  <c:v>-1.9265561116732712</c:v>
                </c:pt>
                <c:pt idx="215">
                  <c:v>-1.9279098836627415</c:v>
                </c:pt>
                <c:pt idx="216">
                  <c:v>-1.9292461122805356</c:v>
                </c:pt>
                <c:pt idx="217">
                  <c:v>-1.9305650993457546</c:v>
                </c:pt>
                <c:pt idx="218">
                  <c:v>-1.9318671402146246</c:v>
                </c:pt>
                <c:pt idx="219">
                  <c:v>-1.9331525239458549</c:v>
                </c:pt>
                <c:pt idx="220">
                  <c:v>-1.9344215334610833</c:v>
                </c:pt>
                <c:pt idx="221">
                  <c:v>-1.9356744457005715</c:v>
                </c:pt>
                <c:pt idx="222">
                  <c:v>-1.9369115317743124</c:v>
                </c:pt>
                <c:pt idx="223">
                  <c:v>-1.9381330571087017</c:v>
                </c:pt>
                <c:pt idx="224">
                  <c:v>-1.9393392815889228</c:v>
                </c:pt>
                <c:pt idx="225">
                  <c:v>-1.9405304596971882</c:v>
                </c:pt>
                <c:pt idx="226">
                  <c:v>-1.9417068406469729</c:v>
                </c:pt>
                <c:pt idx="227">
                  <c:v>-1.942868668513374</c:v>
                </c:pt>
                <c:pt idx="228">
                  <c:v>-1.9440161823597226</c:v>
                </c:pt>
                <c:pt idx="229">
                  <c:v>-1.9451496163605702</c:v>
                </c:pt>
                <c:pt idx="230">
                  <c:v>-1.9462691999211688</c:v>
                </c:pt>
                <c:pt idx="231">
                  <c:v>-1.9473751577935592</c:v>
                </c:pt>
                <c:pt idx="232">
                  <c:v>-1.9484677101893741</c:v>
                </c:pt>
                <c:pt idx="233">
                  <c:v>-1.9495470728894646</c:v>
                </c:pt>
                <c:pt idx="234">
                  <c:v>-1.9506134573504517</c:v>
                </c:pt>
                <c:pt idx="235">
                  <c:v>-1.9516670708082993</c:v>
                </c:pt>
                <c:pt idx="236">
                  <c:v>-1.9527081163790045</c:v>
                </c:pt>
                <c:pt idx="237">
                  <c:v>-1.9537367931564977</c:v>
                </c:pt>
                <c:pt idx="238">
                  <c:v>-1.9547532963078385</c:v>
                </c:pt>
                <c:pt idx="239">
                  <c:v>-1.9557578171657919</c:v>
                </c:pt>
                <c:pt idx="240">
                  <c:v>-1.9567505433188721</c:v>
                </c:pt>
                <c:pt idx="241">
                  <c:v>-1.9577316586989242</c:v>
                </c:pt>
                <c:pt idx="242">
                  <c:v>-1.9587013436663288</c:v>
                </c:pt>
                <c:pt idx="243">
                  <c:v>-1.9596597750928975</c:v>
                </c:pt>
                <c:pt idx="244">
                  <c:v>-1.9606071264425324</c:v>
                </c:pt>
                <c:pt idx="245">
                  <c:v>-1.9615435678497184</c:v>
                </c:pt>
                <c:pt idx="246">
                  <c:v>-1.9624692661959173</c:v>
                </c:pt>
                <c:pt idx="247">
                  <c:v>-1.9633843851839174</c:v>
                </c:pt>
                <c:pt idx="248">
                  <c:v>-1.9642890854102153</c:v>
                </c:pt>
                <c:pt idx="249">
                  <c:v>-1.9651835244354792</c:v>
                </c:pt>
                <c:pt idx="250">
                  <c:v>-1.9660678568531542</c:v>
                </c:pt>
                <c:pt idx="251">
                  <c:v>-1.9669422343562659</c:v>
                </c:pt>
                <c:pt idx="252">
                  <c:v>-1.9678068058024769</c:v>
                </c:pt>
                <c:pt idx="253">
                  <c:v>-1.9686617172774452</c:v>
                </c:pt>
                <c:pt idx="254">
                  <c:v>-1.9695071121565384</c:v>
                </c:pt>
                <c:pt idx="255">
                  <c:v>-1.9703431311649513</c:v>
                </c:pt>
                <c:pt idx="256">
                  <c:v>-1.9711699124362718</c:v>
                </c:pt>
                <c:pt idx="257">
                  <c:v>-1.971987591569544</c:v>
                </c:pt>
                <c:pt idx="258">
                  <c:v>-1.97279630168487</c:v>
                </c:pt>
                <c:pt idx="259">
                  <c:v>-1.9735961734775935</c:v>
                </c:pt>
                <c:pt idx="260">
                  <c:v>-1.9743873352711083</c:v>
                </c:pt>
                <c:pt idx="261">
                  <c:v>-1.9751699130683278</c:v>
                </c:pt>
                <c:pt idx="262">
                  <c:v>-1.9759440306018576</c:v>
                </c:pt>
                <c:pt idx="263">
                  <c:v>-1.9767098093829063</c:v>
                </c:pt>
                <c:pt idx="264">
                  <c:v>-1.9774673687489723</c:v>
                </c:pt>
                <c:pt idx="265">
                  <c:v>-1.9782168259103392</c:v>
                </c:pt>
                <c:pt idx="266">
                  <c:v>-1.9789582959954162</c:v>
                </c:pt>
                <c:pt idx="267">
                  <c:v>-1.979691892094954</c:v>
                </c:pt>
                <c:pt idx="268">
                  <c:v>-1.9804177253051707</c:v>
                </c:pt>
                <c:pt idx="269">
                  <c:v>-1.981135904769814</c:v>
                </c:pt>
                <c:pt idx="270">
                  <c:v>-1.9818465377211947</c:v>
                </c:pt>
                <c:pt idx="271">
                  <c:v>-1.9825497295202159</c:v>
                </c:pt>
                <c:pt idx="272">
                  <c:v>-1.9832455836954284</c:v>
                </c:pt>
                <c:pt idx="273">
                  <c:v>-1.9839342019811381</c:v>
                </c:pt>
                <c:pt idx="274">
                  <c:v>-1.9846156843545923</c:v>
                </c:pt>
                <c:pt idx="275">
                  <c:v>-1.98529012907227</c:v>
                </c:pt>
                <c:pt idx="276">
                  <c:v>-1.9859576327053001</c:v>
                </c:pt>
                <c:pt idx="277">
                  <c:v>-1.9866182901740332</c:v>
                </c:pt>
                <c:pt idx="278">
                  <c:v>-1.9872721947817868</c:v>
                </c:pt>
                <c:pt idx="279">
                  <c:v>-1.9879194382477914</c:v>
                </c:pt>
                <c:pt idx="280">
                  <c:v>-1.9885601107393529</c:v>
                </c:pt>
                <c:pt idx="281">
                  <c:v>-1.9891943009032584</c:v>
                </c:pt>
                <c:pt idx="282">
                  <c:v>-1.9898220958964414</c:v>
                </c:pt>
                <c:pt idx="283">
                  <c:v>-1.9904435814159289</c:v>
                </c:pt>
                <c:pt idx="284">
                  <c:v>-1.991058841728087</c:v>
                </c:pt>
                <c:pt idx="285">
                  <c:v>-1.9916679596971876</c:v>
                </c:pt>
                <c:pt idx="286">
                  <c:v>-1.9922710168133095</c:v>
                </c:pt>
                <c:pt idx="287">
                  <c:v>-1.9928680932195963</c:v>
                </c:pt>
                <c:pt idx="288">
                  <c:v>-1.9934592677388827</c:v>
                </c:pt>
                <c:pt idx="289">
                  <c:v>-1.9940446178997113</c:v>
                </c:pt>
                <c:pt idx="290">
                  <c:v>-1.9946242199617519</c:v>
                </c:pt>
                <c:pt idx="291">
                  <c:v>-1.995198148940641</c:v>
                </c:pt>
                <c:pt idx="292">
                  <c:v>-1.9957664786322544</c:v>
                </c:pt>
                <c:pt idx="293">
                  <c:v>-1.9963292816364315</c:v>
                </c:pt>
                <c:pt idx="294">
                  <c:v>-1.996886629380161</c:v>
                </c:pt>
                <c:pt idx="295">
                  <c:v>-1.9974385921402444</c:v>
                </c:pt>
                <c:pt idx="296">
                  <c:v>-1.9979852390654507</c:v>
                </c:pt>
                <c:pt idx="297">
                  <c:v>-1.9985266381981737</c:v>
                </c:pt>
                <c:pt idx="298">
                  <c:v>-1.9990628564956079</c:v>
                </c:pt>
                <c:pt idx="299">
                  <c:v>-1.9995939598504504</c:v>
                </c:pt>
                <c:pt idx="300">
                  <c:v>-2.0001200131111458</c:v>
                </c:pt>
                <c:pt idx="301">
                  <c:v>-2.0006410801016812</c:v>
                </c:pt>
                <c:pt idx="302">
                  <c:v>-2.0011572236409472</c:v>
                </c:pt>
                <c:pt idx="303">
                  <c:v>-2.0016685055616708</c:v>
                </c:pt>
                <c:pt idx="304">
                  <c:v>-2.0021749867289365</c:v>
                </c:pt>
                <c:pt idx="305">
                  <c:v>-2.0026767270582986</c:v>
                </c:pt>
                <c:pt idx="306">
                  <c:v>-2.0031737855335052</c:v>
                </c:pt>
                <c:pt idx="307">
                  <c:v>-2.0036662202238307</c:v>
                </c:pt>
                <c:pt idx="308">
                  <c:v>-2.0041540883010378</c:v>
                </c:pt>
                <c:pt idx="309">
                  <c:v>-2.0046374460559742</c:v>
                </c:pt>
                <c:pt idx="310">
                  <c:v>-2.0051163489148074</c:v>
                </c:pt>
                <c:pt idx="311">
                  <c:v>-2.005590851454917</c:v>
                </c:pt>
                <c:pt idx="312">
                  <c:v>-2.0060610074204432</c:v>
                </c:pt>
                <c:pt idx="313">
                  <c:v>-2.0065268697375074</c:v>
                </c:pt>
                <c:pt idx="314">
                  <c:v>-2.0069884905291069</c:v>
                </c:pt>
                <c:pt idx="315">
                  <c:v>-2.0074459211296944</c:v>
                </c:pt>
                <c:pt idx="316">
                  <c:v>-2.0078992120994514</c:v>
                </c:pt>
                <c:pt idx="317">
                  <c:v>-2.0083484132382594</c:v>
                </c:pt>
                <c:pt idx="318">
                  <c:v>-2.0087935735993776</c:v>
                </c:pt>
                <c:pt idx="319">
                  <c:v>-2.0092347415028375</c:v>
                </c:pt>
                <c:pt idx="320">
                  <c:v>-2.0096719645485521</c:v>
                </c:pt>
                <c:pt idx="321">
                  <c:v>-2.01010528962916</c:v>
                </c:pt>
                <c:pt idx="322">
                  <c:v>-2.0105347629425956</c:v>
                </c:pt>
                <c:pt idx="323">
                  <c:v>-2.0109604300044048</c:v>
                </c:pt>
                <c:pt idx="324">
                  <c:v>-2.0113823356598051</c:v>
                </c:pt>
                <c:pt idx="325">
                  <c:v>-2.0118005240954955</c:v>
                </c:pt>
                <c:pt idx="326">
                  <c:v>-2.0122150388512288</c:v>
                </c:pt>
                <c:pt idx="327">
                  <c:v>-2.0126259228311429</c:v>
                </c:pt>
                <c:pt idx="328">
                  <c:v>-2.0130332183148645</c:v>
                </c:pt>
                <c:pt idx="329">
                  <c:v>-2.0134369669683849</c:v>
                </c:pt>
                <c:pt idx="330">
                  <c:v>-2.0138372098547173</c:v>
                </c:pt>
                <c:pt idx="331">
                  <c:v>-2.0142339874443369</c:v>
                </c:pt>
                <c:pt idx="332">
                  <c:v>-2.0146273396254135</c:v>
                </c:pt>
                <c:pt idx="333">
                  <c:v>-2.0150173057138341</c:v>
                </c:pt>
                <c:pt idx="334">
                  <c:v>-2.0154039244630302</c:v>
                </c:pt>
                <c:pt idx="335">
                  <c:v>-2.0157872340736045</c:v>
                </c:pt>
                <c:pt idx="336">
                  <c:v>-2.0161672722027677</c:v>
                </c:pt>
                <c:pt idx="337">
                  <c:v>-2.0165440759735875</c:v>
                </c:pt>
                <c:pt idx="338">
                  <c:v>-2.0169176819840562</c:v>
                </c:pt>
                <c:pt idx="339">
                  <c:v>-2.0172881263159752</c:v>
                </c:pt>
                <c:pt idx="340">
                  <c:v>-2.0176554445436685</c:v>
                </c:pt>
                <c:pt idx="341">
                  <c:v>-2.0180196717425241</c:v>
                </c:pt>
                <c:pt idx="342">
                  <c:v>-2.0183808424973662</c:v>
                </c:pt>
                <c:pt idx="343">
                  <c:v>-2.0187389909106672</c:v>
                </c:pt>
                <c:pt idx="344">
                  <c:v>-2.0190941506105968</c:v>
                </c:pt>
                <c:pt idx="345">
                  <c:v>-2.0194463547589159</c:v>
                </c:pt>
                <c:pt idx="346">
                  <c:v>-2.0197956360587188</c:v>
                </c:pt>
                <c:pt idx="347">
                  <c:v>-2.020142026762024</c:v>
                </c:pt>
                <c:pt idx="348">
                  <c:v>-2.0204855586772208</c:v>
                </c:pt>
                <c:pt idx="349">
                  <c:v>-2.02082626317637</c:v>
                </c:pt>
                <c:pt idx="350">
                  <c:v>-2.0211641712023689</c:v>
                </c:pt>
                <c:pt idx="351">
                  <c:v>-2.0214993132759744</c:v>
                </c:pt>
                <c:pt idx="352">
                  <c:v>-2.021831719502698</c:v>
                </c:pt>
                <c:pt idx="353">
                  <c:v>-2.022161419579565</c:v>
                </c:pt>
                <c:pt idx="354">
                  <c:v>-2.0224884428017473</c:v>
                </c:pt>
                <c:pt idx="355">
                  <c:v>-2.022812818069073</c:v>
                </c:pt>
                <c:pt idx="356">
                  <c:v>-2.0231345738924085</c:v>
                </c:pt>
                <c:pt idx="357">
                  <c:v>-2.0234537383999278</c:v>
                </c:pt>
                <c:pt idx="358">
                  <c:v>-2.0237703393432551</c:v>
                </c:pt>
                <c:pt idx="359">
                  <c:v>-2.0240844041035029</c:v>
                </c:pt>
                <c:pt idx="360">
                  <c:v>-2.0243959596971877</c:v>
                </c:pt>
                <c:pt idx="361">
                  <c:v>-2.0247050327820424</c:v>
                </c:pt>
                <c:pt idx="362">
                  <c:v>-2.0250116496627197</c:v>
                </c:pt>
                <c:pt idx="363">
                  <c:v>-2.0253158362963863</c:v>
                </c:pt>
                <c:pt idx="364">
                  <c:v>-2.0256176182982211</c:v>
                </c:pt>
                <c:pt idx="365">
                  <c:v>-2.0259170209468027</c:v>
                </c:pt>
                <c:pt idx="366">
                  <c:v>-2.0262140691894062</c:v>
                </c:pt>
                <c:pt idx="367">
                  <c:v>-2.0265087876472005</c:v>
                </c:pt>
                <c:pt idx="368">
                  <c:v>-2.0268012006203495</c:v>
                </c:pt>
                <c:pt idx="369">
                  <c:v>-2.0270913320930206</c:v>
                </c:pt>
                <c:pt idx="370">
                  <c:v>-2.0273792057383035</c:v>
                </c:pt>
                <c:pt idx="371">
                  <c:v>-2.0276648449230397</c:v>
                </c:pt>
                <c:pt idx="372">
                  <c:v>-2.0279482727125644</c:v>
                </c:pt>
                <c:pt idx="373">
                  <c:v>-2.0282295118753617</c:v>
                </c:pt>
                <c:pt idx="374">
                  <c:v>-2.0285085848876396</c:v>
                </c:pt>
                <c:pt idx="375">
                  <c:v>-2.0287855139378186</c:v>
                </c:pt>
                <c:pt idx="376">
                  <c:v>-2.0290603209309426</c:v>
                </c:pt>
                <c:pt idx="377">
                  <c:v>-2.029333027493013</c:v>
                </c:pt>
                <c:pt idx="378">
                  <c:v>-2.0296036549752401</c:v>
                </c:pt>
                <c:pt idx="379">
                  <c:v>-2.029872224458225</c:v>
                </c:pt>
                <c:pt idx="380">
                  <c:v>-2.0301387567560631</c:v>
                </c:pt>
                <c:pt idx="381">
                  <c:v>-2.0304032724203789</c:v>
                </c:pt>
                <c:pt idx="382">
                  <c:v>-2.0306657917442856</c:v>
                </c:pt>
                <c:pt idx="383">
                  <c:v>-2.0309263347662792</c:v>
                </c:pt>
                <c:pt idx="384">
                  <c:v>-2.031184921274062</c:v>
                </c:pt>
                <c:pt idx="385">
                  <c:v>-2.0314415708082985</c:v>
                </c:pt>
                <c:pt idx="386">
                  <c:v>-2.0316963026663091</c:v>
                </c:pt>
                <c:pt idx="387">
                  <c:v>-2.0319491359056969</c:v>
                </c:pt>
                <c:pt idx="388">
                  <c:v>-2.0322000893479113</c:v>
                </c:pt>
                <c:pt idx="389">
                  <c:v>-2.032449181581752</c:v>
                </c:pt>
                <c:pt idx="390">
                  <c:v>-2.0326964309668107</c:v>
                </c:pt>
                <c:pt idx="391">
                  <c:v>-2.0329418556368553</c:v>
                </c:pt>
                <c:pt idx="392">
                  <c:v>-2.0331854735031532</c:v>
                </c:pt>
                <c:pt idx="393">
                  <c:v>-2.0334273022577412</c:v>
                </c:pt>
                <c:pt idx="394">
                  <c:v>-2.0336673593766355</c:v>
                </c:pt>
                <c:pt idx="395">
                  <c:v>-2.0339056621229923</c:v>
                </c:pt>
                <c:pt idx="396">
                  <c:v>-2.0341422275502072</c:v>
                </c:pt>
                <c:pt idx="397">
                  <c:v>-2.034377072504971</c:v>
                </c:pt>
                <c:pt idx="398">
                  <c:v>-2.0346102136302648</c:v>
                </c:pt>
                <c:pt idx="399">
                  <c:v>-2.0348416673683114</c:v>
                </c:pt>
                <c:pt idx="400">
                  <c:v>-2.0350714499634734</c:v>
                </c:pt>
                <c:pt idx="401">
                  <c:v>-2.035299577465103</c:v>
                </c:pt>
                <c:pt idx="402">
                  <c:v>-2.0355260657303464</c:v>
                </c:pt>
                <c:pt idx="403">
                  <c:v>-2.035750930426897</c:v>
                </c:pt>
                <c:pt idx="404">
                  <c:v>-2.0359741870357069</c:v>
                </c:pt>
                <c:pt idx="405">
                  <c:v>-2.03619585085365</c:v>
                </c:pt>
                <c:pt idx="406">
                  <c:v>-2.0364159369961445</c:v>
                </c:pt>
                <c:pt idx="407">
                  <c:v>-2.0366344603997275</c:v>
                </c:pt>
                <c:pt idx="408">
                  <c:v>-2.0368514358245897</c:v>
                </c:pt>
                <c:pt idx="409">
                  <c:v>-2.0370668778570704</c:v>
                </c:pt>
                <c:pt idx="410">
                  <c:v>-2.0372808009121046</c:v>
                </c:pt>
                <c:pt idx="411">
                  <c:v>-2.0374932192356385</c:v>
                </c:pt>
                <c:pt idx="412">
                  <c:v>-2.0377041469069992</c:v>
                </c:pt>
                <c:pt idx="413">
                  <c:v>-2.0379135978412268</c:v>
                </c:pt>
                <c:pt idx="414">
                  <c:v>-2.0381215857913726</c:v>
                </c:pt>
                <c:pt idx="415">
                  <c:v>-2.0383281243507536</c:v>
                </c:pt>
                <c:pt idx="416">
                  <c:v>-2.0385332269551752</c:v>
                </c:pt>
                <c:pt idx="417">
                  <c:v>-2.038736906885116</c:v>
                </c:pt>
                <c:pt idx="418">
                  <c:v>-2.0389391772678773</c:v>
                </c:pt>
                <c:pt idx="419">
                  <c:v>-2.0391400510796993</c:v>
                </c:pt>
                <c:pt idx="420">
                  <c:v>-2.0393395411478412</c:v>
                </c:pt>
                <c:pt idx="421">
                  <c:v>-2.0395376601526296</c:v>
                </c:pt>
                <c:pt idx="422">
                  <c:v>-2.0397344206294736</c:v>
                </c:pt>
                <c:pt idx="423">
                  <c:v>-2.039929834970847</c:v>
                </c:pt>
                <c:pt idx="424">
                  <c:v>-2.0401239154282411</c:v>
                </c:pt>
                <c:pt idx="425">
                  <c:v>-2.0403166741140835</c:v>
                </c:pt>
                <c:pt idx="426">
                  <c:v>-2.0405081230036286</c:v>
                </c:pt>
                <c:pt idx="427">
                  <c:v>-2.0406982739368176</c:v>
                </c:pt>
                <c:pt idx="428">
                  <c:v>-2.0408871386201088</c:v>
                </c:pt>
                <c:pt idx="429">
                  <c:v>-2.0410747286282804</c:v>
                </c:pt>
                <c:pt idx="430">
                  <c:v>-2.0412610554062027</c:v>
                </c:pt>
                <c:pt idx="431">
                  <c:v>-2.0414461302705842</c:v>
                </c:pt>
                <c:pt idx="432">
                  <c:v>-2.0416299644116895</c:v>
                </c:pt>
                <c:pt idx="433">
                  <c:v>-2.041812568895033</c:v>
                </c:pt>
                <c:pt idx="434">
                  <c:v>-2.0419939546630412</c:v>
                </c:pt>
                <c:pt idx="435">
                  <c:v>-2.0421741325366933</c:v>
                </c:pt>
                <c:pt idx="436">
                  <c:v>-2.0423531132171364</c:v>
                </c:pt>
                <c:pt idx="437">
                  <c:v>-2.0425309072872708</c:v>
                </c:pt>
                <c:pt idx="438">
                  <c:v>-2.0427075252133196</c:v>
                </c:pt>
                <c:pt idx="439">
                  <c:v>-2.0428829773463644</c:v>
                </c:pt>
                <c:pt idx="440">
                  <c:v>-2.0430572739238642</c:v>
                </c:pt>
                <c:pt idx="441">
                  <c:v>-2.0432304250711484</c:v>
                </c:pt>
                <c:pt idx="442">
                  <c:v>-2.0434024408028879</c:v>
                </c:pt>
                <c:pt idx="443">
                  <c:v>-2.0435733310245414</c:v>
                </c:pt>
                <c:pt idx="444">
                  <c:v>-2.043743105533784</c:v>
                </c:pt>
                <c:pt idx="445">
                  <c:v>-2.0439117740219093</c:v>
                </c:pt>
                <c:pt idx="446">
                  <c:v>-2.0440793460752134</c:v>
                </c:pt>
                <c:pt idx="447">
                  <c:v>-2.0442458311763576</c:v>
                </c:pt>
                <c:pt idx="448">
                  <c:v>-2.0444112387057092</c:v>
                </c:pt>
                <c:pt idx="449">
                  <c:v>-2.0445755779426622</c:v>
                </c:pt>
                <c:pt idx="450">
                  <c:v>-2.0447388580669412</c:v>
                </c:pt>
              </c:numCache>
            </c:numRef>
          </c:xVal>
          <c:yVal>
            <c:numRef>
              <c:f>'QvsE Transfer Si(111)'!$BK$2:$BK$452</c:f>
              <c:numCache>
                <c:formatCode>0.000</c:formatCode>
                <c:ptCount val="451"/>
                <c:pt idx="0">
                  <c:v>5.1635782580146641</c:v>
                </c:pt>
                <c:pt idx="1">
                  <c:v>4.902127197351362</c:v>
                </c:pt>
                <c:pt idx="2">
                  <c:v>4.6714674860072432</c:v>
                </c:pt>
                <c:pt idx="3">
                  <c:v>4.4664661123475327</c:v>
                </c:pt>
                <c:pt idx="4">
                  <c:v>4.283070749395308</c:v>
                </c:pt>
                <c:pt idx="5">
                  <c:v>4.1180395808620505</c:v>
                </c:pt>
                <c:pt idx="6">
                  <c:v>3.9687483199237157</c:v>
                </c:pt>
                <c:pt idx="7">
                  <c:v>3.8330498594005631</c:v>
                </c:pt>
                <c:pt idx="8">
                  <c:v>3.7091705350755517</c:v>
                </c:pt>
                <c:pt idx="9">
                  <c:v>3.5956323233087906</c:v>
                </c:pt>
                <c:pt idx="10">
                  <c:v>3.4911937113360234</c:v>
                </c:pt>
                <c:pt idx="11">
                  <c:v>3.3948042129819997</c:v>
                </c:pt>
                <c:pt idx="12">
                  <c:v>3.3055689920814961</c:v>
                </c:pt>
                <c:pt idx="13">
                  <c:v>3.2227210666747879</c:v>
                </c:pt>
                <c:pt idx="14">
                  <c:v>3.145599264129916</c:v>
                </c:pt>
                <c:pt idx="15">
                  <c:v>3.0736305853038886</c:v>
                </c:pt>
                <c:pt idx="16">
                  <c:v>3.0063159821489953</c:v>
                </c:pt>
                <c:pt idx="17">
                  <c:v>2.9432188020692034</c:v>
                </c:pt>
                <c:pt idx="18">
                  <c:v>2.8839553333488919</c:v>
                </c:pt>
                <c:pt idx="19">
                  <c:v>2.8281870190770735</c:v>
                </c:pt>
                <c:pt idx="20">
                  <c:v>2.7756140058652292</c:v>
                </c:pt>
                <c:pt idx="21">
                  <c:v>2.7259697678130266</c:v>
                </c:pt>
                <c:pt idx="22">
                  <c:v>2.6790166022944093</c:v>
                </c:pt>
                <c:pt idx="23">
                  <c:v>2.6345418369635354</c:v>
                </c:pt>
                <c:pt idx="24">
                  <c:v>2.5923546203238939</c:v>
                </c:pt>
                <c:pt idx="25">
                  <c:v>2.5522831937353967</c:v>
                </c:pt>
                <c:pt idx="26">
                  <c:v>2.5141725626612361</c:v>
                </c:pt>
                <c:pt idx="27">
                  <c:v>2.4778825006131888</c:v>
                </c:pt>
                <c:pt idx="28">
                  <c:v>2.443285831633951</c:v>
                </c:pt>
                <c:pt idx="29">
                  <c:v>2.4102669470026754</c:v>
                </c:pt>
                <c:pt idx="30">
                  <c:v>2.378720519728001</c:v>
                </c:pt>
                <c:pt idx="31">
                  <c:v>2.3485503867295514</c:v>
                </c:pt>
                <c:pt idx="32">
                  <c:v>2.3196685737322094</c:v>
                </c:pt>
                <c:pt idx="33">
                  <c:v>2.2919944420601244</c:v>
                </c:pt>
                <c:pt idx="34">
                  <c:v>2.2654539399155134</c:v>
                </c:pt>
                <c:pt idx="35">
                  <c:v>2.2399789435137669</c:v>
                </c:pt>
                <c:pt idx="36">
                  <c:v>2.2155066757410564</c:v>
                </c:pt>
                <c:pt idx="37">
                  <c:v>2.1919791918982021</c:v>
                </c:pt>
                <c:pt idx="38">
                  <c:v>2.1693429236698729</c:v>
                </c:pt>
                <c:pt idx="39">
                  <c:v>2.1475482737709415</c:v>
                </c:pt>
                <c:pt idx="40">
                  <c:v>2.1265492548197842</c:v>
                </c:pt>
                <c:pt idx="41">
                  <c:v>2.1063031669097745</c:v>
                </c:pt>
                <c:pt idx="42">
                  <c:v>2.0867703091262269</c:v>
                </c:pt>
                <c:pt idx="43">
                  <c:v>2.0679137209116134</c:v>
                </c:pt>
                <c:pt idx="44">
                  <c:v>2.0496989497374418</c:v>
                </c:pt>
                <c:pt idx="45">
                  <c:v>2.03209384201342</c:v>
                </c:pt>
                <c:pt idx="46">
                  <c:v>2.0150683545670933</c:v>
                </c:pt>
                <c:pt idx="47">
                  <c:v>1.998594384371249</c:v>
                </c:pt>
                <c:pt idx="48">
                  <c:v>1.9826456144913556</c:v>
                </c:pt>
                <c:pt idx="49">
                  <c:v>1.9671973744787801</c:v>
                </c:pt>
                <c:pt idx="50">
                  <c:v>1.9522265136539003</c:v>
                </c:pt>
                <c:pt idx="51">
                  <c:v>1.9377112859118417</c:v>
                </c:pt>
                <c:pt idx="52">
                  <c:v>1.9236312448468331</c:v>
                </c:pt>
                <c:pt idx="53">
                  <c:v>1.9099671481328238</c:v>
                </c:pt>
                <c:pt idx="54">
                  <c:v>1.8967008702211949</c:v>
                </c:pt>
                <c:pt idx="55">
                  <c:v>1.8838153225237331</c:v>
                </c:pt>
                <c:pt idx="56">
                  <c:v>1.8712943803427751</c:v>
                </c:pt>
                <c:pt idx="57">
                  <c:v>1.8591228158924256</c:v>
                </c:pt>
                <c:pt idx="58">
                  <c:v>1.8472862368267091</c:v>
                </c:pt>
                <c:pt idx="59">
                  <c:v>1.835771029753611</c:v>
                </c:pt>
                <c:pt idx="60">
                  <c:v>1.8245643082695777</c:v>
                </c:pt>
                <c:pt idx="61">
                  <c:v>1.8136538650980587</c:v>
                </c:pt>
                <c:pt idx="62">
                  <c:v>1.8030281279588964</c:v>
                </c:pt>
                <c:pt idx="63">
                  <c:v>1.7926761188337088</c:v>
                </c:pt>
                <c:pt idx="64">
                  <c:v>1.7825874163262496</c:v>
                </c:pt>
                <c:pt idx="65">
                  <c:v>1.7727521208469166</c:v>
                </c:pt>
                <c:pt idx="66">
                  <c:v>1.7631608223772663</c:v>
                </c:pt>
                <c:pt idx="67">
                  <c:v>1.753804570594248</c:v>
                </c:pt>
                <c:pt idx="68">
                  <c:v>1.7446748471550932</c:v>
                </c:pt>
                <c:pt idx="69">
                  <c:v>1.735763539962766</c:v>
                </c:pt>
                <c:pt idx="70">
                  <c:v>1.7270629192488205</c:v>
                </c:pt>
                <c:pt idx="71">
                  <c:v>1.7185656153257045</c:v>
                </c:pt>
                <c:pt idx="72">
                  <c:v>1.7102645978741424</c:v>
                </c:pt>
                <c:pt idx="73">
                  <c:v>1.7021531566434613</c:v>
                </c:pt>
                <c:pt idx="74">
                  <c:v>1.6942248834536904</c:v>
                </c:pt>
                <c:pt idx="75">
                  <c:v>1.6864736553981623</c:v>
                </c:pt>
                <c:pt idx="76">
                  <c:v>1.6788936191542336</c:v>
                </c:pt>
                <c:pt idx="77">
                  <c:v>1.6714791763177899</c:v>
                </c:pt>
                <c:pt idx="78">
                  <c:v>1.6642249696844484</c:v>
                </c:pt>
                <c:pt idx="79">
                  <c:v>1.6571258704069391</c:v>
                </c:pt>
                <c:pt idx="80">
                  <c:v>1.6501769659640761</c:v>
                </c:pt>
                <c:pt idx="81">
                  <c:v>1.6433735488821279</c:v>
                </c:pt>
                <c:pt idx="82">
                  <c:v>1.6367111061542601</c:v>
                </c:pt>
                <c:pt idx="83">
                  <c:v>1.6301853093081813</c:v>
                </c:pt>
                <c:pt idx="84">
                  <c:v>1.623792005076131</c:v>
                </c:pt>
                <c:pt idx="85">
                  <c:v>1.617527206625039</c:v>
                </c:pt>
                <c:pt idx="86">
                  <c:v>1.6113870853080086</c:v>
                </c:pt>
                <c:pt idx="87">
                  <c:v>1.6053679629013404</c:v>
                </c:pt>
                <c:pt idx="88">
                  <c:v>1.5994663042940771</c:v>
                </c:pt>
                <c:pt idx="89">
                  <c:v>1.5936787105996046</c:v>
                </c:pt>
                <c:pt idx="90">
                  <c:v>1.5880019126611551</c:v>
                </c:pt>
                <c:pt idx="91">
                  <c:v>1.5824327649251928</c:v>
                </c:pt>
                <c:pt idx="92">
                  <c:v>1.5769682396586009</c:v>
                </c:pt>
                <c:pt idx="93">
                  <c:v>1.5716054214873771</c:v>
                </c:pt>
                <c:pt idx="94">
                  <c:v>1.5663415022361842</c:v>
                </c:pt>
                <c:pt idx="95">
                  <c:v>1.5611737760495921</c:v>
                </c:pt>
                <c:pt idx="96">
                  <c:v>1.55609963477725</c:v>
                </c:pt>
                <c:pt idx="97">
                  <c:v>1.5511165636064754</c:v>
                </c:pt>
                <c:pt idx="98">
                  <c:v>1.5462221369269316</c:v>
                </c:pt>
                <c:pt idx="99">
                  <c:v>1.5414140144131305</c:v>
                </c:pt>
                <c:pt idx="100">
                  <c:v>1.5366899373114986</c:v>
                </c:pt>
                <c:pt idx="101">
                  <c:v>1.5320477249196547</c:v>
                </c:pt>
                <c:pt idx="102">
                  <c:v>1.5274852712463898</c:v>
                </c:pt>
                <c:pt idx="103">
                  <c:v>1.5230005418416284</c:v>
                </c:pt>
                <c:pt idx="104">
                  <c:v>1.5185915707863638</c:v>
                </c:pt>
                <c:pt idx="105">
                  <c:v>1.5142564578332312</c:v>
                </c:pt>
                <c:pt idx="106">
                  <c:v>1.5099933656889977</c:v>
                </c:pt>
                <c:pt idx="107">
                  <c:v>1.5058005174308233</c:v>
                </c:pt>
                <c:pt idx="108">
                  <c:v>1.5016761940486762</c:v>
                </c:pt>
                <c:pt idx="109">
                  <c:v>1.4976187321067724</c:v>
                </c:pt>
                <c:pt idx="110">
                  <c:v>1.4936265215173739</c:v>
                </c:pt>
                <c:pt idx="111">
                  <c:v>1.4896980034206986</c:v>
                </c:pt>
                <c:pt idx="112">
                  <c:v>1.4858316681650885</c:v>
                </c:pt>
                <c:pt idx="113">
                  <c:v>1.4820260533819516</c:v>
                </c:pt>
                <c:pt idx="114">
                  <c:v>1.478279742150328</c:v>
                </c:pt>
                <c:pt idx="115">
                  <c:v>1.474591361246256</c:v>
                </c:pt>
                <c:pt idx="116">
                  <c:v>1.4709595794723993</c:v>
                </c:pt>
                <c:pt idx="117">
                  <c:v>1.4673831060636793</c:v>
                </c:pt>
                <c:pt idx="118">
                  <c:v>1.4638606891649066</c:v>
                </c:pt>
                <c:pt idx="119">
                  <c:v>1.4603911143766519</c:v>
                </c:pt>
                <c:pt idx="120">
                  <c:v>1.4569732033658107</c:v>
                </c:pt>
                <c:pt idx="121">
                  <c:v>1.4536058125375337</c:v>
                </c:pt>
                <c:pt idx="122">
                  <c:v>1.4502878317653829</c:v>
                </c:pt>
                <c:pt idx="123">
                  <c:v>1.4470181831767575</c:v>
                </c:pt>
                <c:pt idx="124">
                  <c:v>1.4437958199908065</c:v>
                </c:pt>
                <c:pt idx="125">
                  <c:v>1.4406197254062001</c:v>
                </c:pt>
                <c:pt idx="126">
                  <c:v>1.4374889115362803</c:v>
                </c:pt>
                <c:pt idx="127">
                  <c:v>1.4344024183892592</c:v>
                </c:pt>
                <c:pt idx="128">
                  <c:v>1.4313593128912534</c:v>
                </c:pt>
                <c:pt idx="129">
                  <c:v>1.4283586879500711</c:v>
                </c:pt>
                <c:pt idx="130">
                  <c:v>1.4253996615577855</c:v>
                </c:pt>
                <c:pt idx="131">
                  <c:v>1.4224813759302306</c:v>
                </c:pt>
                <c:pt idx="132">
                  <c:v>1.4196029966816617</c:v>
                </c:pt>
                <c:pt idx="133">
                  <c:v>1.4167637120329135</c:v>
                </c:pt>
                <c:pt idx="134">
                  <c:v>1.4139627320514863</c:v>
                </c:pt>
                <c:pt idx="135">
                  <c:v>1.4111992879220601</c:v>
                </c:pt>
                <c:pt idx="136">
                  <c:v>1.4084726312460352</c:v>
                </c:pt>
                <c:pt idx="137">
                  <c:v>1.4057820333687521</c:v>
                </c:pt>
                <c:pt idx="138">
                  <c:v>1.403126784733131</c:v>
                </c:pt>
                <c:pt idx="139">
                  <c:v>1.4005061942585224</c:v>
                </c:pt>
                <c:pt idx="140">
                  <c:v>1.3979195887436335</c:v>
                </c:pt>
                <c:pt idx="141">
                  <c:v>1.3953663122924491</c:v>
                </c:pt>
                <c:pt idx="142">
                  <c:v>1.3928457257621167</c:v>
                </c:pt>
                <c:pt idx="143">
                  <c:v>1.3903572062318279</c:v>
                </c:pt>
                <c:pt idx="144">
                  <c:v>1.3879001464917655</c:v>
                </c:pt>
                <c:pt idx="145">
                  <c:v>1.38547395455124</c:v>
                </c:pt>
                <c:pt idx="146">
                  <c:v>1.3830780531651823</c:v>
                </c:pt>
                <c:pt idx="147">
                  <c:v>1.3807118793781941</c:v>
                </c:pt>
                <c:pt idx="148">
                  <c:v>1.3783748840854053</c:v>
                </c:pt>
                <c:pt idx="149">
                  <c:v>1.3760665316094187</c:v>
                </c:pt>
                <c:pt idx="150">
                  <c:v>1.3737862992926584</c:v>
                </c:pt>
                <c:pt idx="151">
                  <c:v>1.3715336771044735</c:v>
                </c:pt>
                <c:pt idx="152">
                  <c:v>1.3693081672623761</c:v>
                </c:pt>
                <c:pt idx="153">
                  <c:v>1.3671092838668242</c:v>
                </c:pt>
                <c:pt idx="154">
                  <c:v>1.3649365525489912</c:v>
                </c:pt>
                <c:pt idx="155">
                  <c:v>1.3627895101309804</c:v>
                </c:pt>
                <c:pt idx="156">
                  <c:v>1.3606677042979816</c:v>
                </c:pt>
                <c:pt idx="157">
                  <c:v>1.3585706932818782</c:v>
                </c:pt>
                <c:pt idx="158">
                  <c:v>1.3564980455558429</c:v>
                </c:pt>
                <c:pt idx="159">
                  <c:v>1.3544493395394801</c:v>
                </c:pt>
                <c:pt idx="160">
                  <c:v>1.3524241633140921</c:v>
                </c:pt>
                <c:pt idx="161">
                  <c:v>1.3504221143476638</c:v>
                </c:pt>
                <c:pt idx="162">
                  <c:v>1.3484427992291856</c:v>
                </c:pt>
                <c:pt idx="163">
                  <c:v>1.3464858334119449</c:v>
                </c:pt>
                <c:pt idx="164">
                  <c:v>1.3445508409654316</c:v>
                </c:pt>
                <c:pt idx="165">
                  <c:v>1.3426374543355284</c:v>
                </c:pt>
                <c:pt idx="166">
                  <c:v>1.3407453141126615</c:v>
                </c:pt>
                <c:pt idx="167">
                  <c:v>1.3388740688076046</c:v>
                </c:pt>
                <c:pt idx="168">
                  <c:v>1.3370233746346458</c:v>
                </c:pt>
                <c:pt idx="169">
                  <c:v>1.335192895301835</c:v>
                </c:pt>
                <c:pt idx="170">
                  <c:v>1.3333823018080444</c:v>
                </c:pt>
                <c:pt idx="171">
                  <c:v>1.3315912722465837</c:v>
                </c:pt>
                <c:pt idx="172">
                  <c:v>1.3298194916151298</c:v>
                </c:pt>
                <c:pt idx="173">
                  <c:v>1.3280666516317254</c:v>
                </c:pt>
                <c:pt idx="174">
                  <c:v>1.3263324505566352</c:v>
                </c:pt>
                <c:pt idx="175">
                  <c:v>1.3246165930198286</c:v>
                </c:pt>
                <c:pt idx="176">
                  <c:v>1.3229187898538965</c:v>
                </c:pt>
                <c:pt idx="177">
                  <c:v>1.321238757932194</c:v>
                </c:pt>
                <c:pt idx="178">
                  <c:v>1.3195762200120222</c:v>
                </c:pt>
                <c:pt idx="179">
                  <c:v>1.3179309045826699</c:v>
                </c:pt>
                <c:pt idx="180">
                  <c:v>1.3163025457181368</c:v>
                </c:pt>
                <c:pt idx="181">
                  <c:v>1.3146908829343715</c:v>
                </c:pt>
                <c:pt idx="182">
                  <c:v>1.3130956610508657</c:v>
                </c:pt>
                <c:pt idx="183">
                  <c:v>1.3115166300564485</c:v>
                </c:pt>
                <c:pt idx="184">
                  <c:v>1.3099535449791331</c:v>
                </c:pt>
                <c:pt idx="185">
                  <c:v>1.3084061657598751</c:v>
                </c:pt>
                <c:pt idx="186">
                  <c:v>1.3068742571301044</c:v>
                </c:pt>
                <c:pt idx="187">
                  <c:v>1.3053575884929003</c:v>
                </c:pt>
                <c:pt idx="188">
                  <c:v>1.3038559338076852</c:v>
                </c:pt>
                <c:pt idx="189">
                  <c:v>1.3023690714783152</c:v>
                </c:pt>
                <c:pt idx="190">
                  <c:v>1.3008967842444497</c:v>
                </c:pt>
                <c:pt idx="191">
                  <c:v>1.2994388590760912</c:v>
                </c:pt>
                <c:pt idx="192">
                  <c:v>1.2979950870711883</c:v>
                </c:pt>
                <c:pt idx="193">
                  <c:v>1.2965652633561933</c:v>
                </c:pt>
                <c:pt idx="194">
                  <c:v>1.2951491869894836</c:v>
                </c:pt>
                <c:pt idx="195">
                  <c:v>1.2937466608675443</c:v>
                </c:pt>
                <c:pt idx="196">
                  <c:v>1.2923574916338239</c:v>
                </c:pt>
                <c:pt idx="197">
                  <c:v>1.290981489590173</c:v>
                </c:pt>
                <c:pt idx="198">
                  <c:v>1.2896184686107832</c:v>
                </c:pt>
                <c:pt idx="199">
                  <c:v>1.2882682460585417</c:v>
                </c:pt>
                <c:pt idx="200">
                  <c:v>1.2869306427037244</c:v>
                </c:pt>
                <c:pt idx="201">
                  <c:v>1.2856054826449506</c:v>
                </c:pt>
                <c:pt idx="202">
                  <c:v>1.2842925932323292</c:v>
                </c:pt>
                <c:pt idx="203">
                  <c:v>1.2829918049927203</c:v>
                </c:pt>
                <c:pt idx="204">
                  <c:v>1.2817029515570513</c:v>
                </c:pt>
                <c:pt idx="205">
                  <c:v>1.2804258695896151</c:v>
                </c:pt>
                <c:pt idx="206">
                  <c:v>1.2791603987192945</c:v>
                </c:pt>
                <c:pt idx="207">
                  <c:v>1.2779063814726461</c:v>
                </c:pt>
                <c:pt idx="208">
                  <c:v>1.2766636632087887</c:v>
                </c:pt>
                <c:pt idx="209">
                  <c:v>1.2754320920560376</c:v>
                </c:pt>
                <c:pt idx="210">
                  <c:v>1.2742115188502345</c:v>
                </c:pt>
                <c:pt idx="211">
                  <c:v>1.2730017970747129</c:v>
                </c:pt>
                <c:pt idx="212">
                  <c:v>1.2718027828018574</c:v>
                </c:pt>
                <c:pt idx="213">
                  <c:v>1.2706143346362002</c:v>
                </c:pt>
                <c:pt idx="214">
                  <c:v>1.2694363136590137</c:v>
                </c:pt>
                <c:pt idx="215">
                  <c:v>1.2682685833743488</c:v>
                </c:pt>
                <c:pt idx="216">
                  <c:v>1.267111009656479</c:v>
                </c:pt>
                <c:pt idx="217">
                  <c:v>1.2659634606987049</c:v>
                </c:pt>
                <c:pt idx="218">
                  <c:v>1.2648258069634795</c:v>
                </c:pt>
                <c:pt idx="219">
                  <c:v>1.2636979211338153</c:v>
                </c:pt>
                <c:pt idx="220">
                  <c:v>1.2625796780659329</c:v>
                </c:pt>
                <c:pt idx="221">
                  <c:v>1.2614709547431171</c:v>
                </c:pt>
                <c:pt idx="222">
                  <c:v>1.2603716302307424</c:v>
                </c:pt>
                <c:pt idx="223">
                  <c:v>1.2592815856324335</c:v>
                </c:pt>
                <c:pt idx="224">
                  <c:v>1.2582007040473304</c:v>
                </c:pt>
                <c:pt idx="225">
                  <c:v>1.2571288705284209</c:v>
                </c:pt>
                <c:pt idx="226">
                  <c:v>1.2560659720419158</c:v>
                </c:pt>
                <c:pt idx="227">
                  <c:v>1.2550118974276301</c:v>
                </c:pt>
                <c:pt idx="228">
                  <c:v>1.253966537360345</c:v>
                </c:pt>
                <c:pt idx="229">
                  <c:v>1.2529297843121228</c:v>
                </c:pt>
                <c:pt idx="230">
                  <c:v>1.2519015325155449</c:v>
                </c:pt>
                <c:pt idx="231">
                  <c:v>1.2508816779278493</c:v>
                </c:pt>
                <c:pt idx="232">
                  <c:v>1.2498701181959393</c:v>
                </c:pt>
                <c:pt idx="233">
                  <c:v>1.2488667526222419</c:v>
                </c:pt>
                <c:pt idx="234">
                  <c:v>1.2478714821313885</c:v>
                </c:pt>
                <c:pt idx="235">
                  <c:v>1.2468842092376997</c:v>
                </c:pt>
                <c:pt idx="236">
                  <c:v>1.2459048380134445</c:v>
                </c:pt>
                <c:pt idx="237">
                  <c:v>1.2449332740578605</c:v>
                </c:pt>
                <c:pt idx="238">
                  <c:v>1.2439694244669082</c:v>
                </c:pt>
                <c:pt idx="239">
                  <c:v>1.2430131978037409</c:v>
                </c:pt>
                <c:pt idx="240">
                  <c:v>1.2420645040698721</c:v>
                </c:pt>
                <c:pt idx="241">
                  <c:v>1.2411232546770181</c:v>
                </c:pt>
                <c:pt idx="242">
                  <c:v>1.2401893624196001</c:v>
                </c:pt>
                <c:pt idx="243">
                  <c:v>1.2392627414478874</c:v>
                </c:pt>
                <c:pt idx="244">
                  <c:v>1.2383433072417631</c:v>
                </c:pt>
                <c:pt idx="245">
                  <c:v>1.237430976585097</c:v>
                </c:pt>
                <c:pt idx="246">
                  <c:v>1.2365256675407057</c:v>
                </c:pt>
                <c:pt idx="247">
                  <c:v>1.2356272994258941</c:v>
                </c:pt>
                <c:pt idx="248">
                  <c:v>1.2347357927885485</c:v>
                </c:pt>
                <c:pt idx="249">
                  <c:v>1.2338510693837781</c:v>
                </c:pt>
                <c:pt idx="250">
                  <c:v>1.2329730521510851</c:v>
                </c:pt>
                <c:pt idx="251">
                  <c:v>1.2321016651920507</c:v>
                </c:pt>
                <c:pt idx="252">
                  <c:v>1.2312368337485247</c:v>
                </c:pt>
                <c:pt idx="253">
                  <c:v>1.2303784841813015</c:v>
                </c:pt>
                <c:pt idx="254">
                  <c:v>1.2295265439492766</c:v>
                </c:pt>
                <c:pt idx="255">
                  <c:v>1.2286809415890634</c:v>
                </c:pt>
                <c:pt idx="256">
                  <c:v>1.2278416066950637</c:v>
                </c:pt>
                <c:pt idx="257">
                  <c:v>1.2270084698999795</c:v>
                </c:pt>
                <c:pt idx="258">
                  <c:v>1.2261814628557526</c:v>
                </c:pt>
                <c:pt idx="259">
                  <c:v>1.2253605182149221</c:v>
                </c:pt>
                <c:pt idx="260">
                  <c:v>1.2245455696123912</c:v>
                </c:pt>
                <c:pt idx="261">
                  <c:v>1.2237365516475893</c:v>
                </c:pt>
                <c:pt idx="262">
                  <c:v>1.2229333998670218</c:v>
                </c:pt>
                <c:pt idx="263">
                  <c:v>1.2221360507471972</c:v>
                </c:pt>
                <c:pt idx="264">
                  <c:v>1.2213444416779231</c:v>
                </c:pt>
                <c:pt idx="265">
                  <c:v>1.2205585109459589</c:v>
                </c:pt>
                <c:pt idx="266">
                  <c:v>1.2197781977190192</c:v>
                </c:pt>
                <c:pt idx="267">
                  <c:v>1.2190034420301183</c:v>
                </c:pt>
                <c:pt idx="268">
                  <c:v>1.218234184762248</c:v>
                </c:pt>
                <c:pt idx="269">
                  <c:v>1.2174703676333769</c:v>
                </c:pt>
                <c:pt idx="270">
                  <c:v>1.21671193318177</c:v>
                </c:pt>
                <c:pt idx="271">
                  <c:v>1.2159588247516129</c:v>
                </c:pt>
                <c:pt idx="272">
                  <c:v>1.2152109864789411</c:v>
                </c:pt>
                <c:pt idx="273">
                  <c:v>1.2144683632778597</c:v>
                </c:pt>
                <c:pt idx="274">
                  <c:v>1.2137309008270507</c:v>
                </c:pt>
                <c:pt idx="275">
                  <c:v>1.2129985455565617</c:v>
                </c:pt>
                <c:pt idx="276">
                  <c:v>1.2122712446348645</c:v>
                </c:pt>
                <c:pt idx="277">
                  <c:v>1.2115489459561828</c:v>
                </c:pt>
                <c:pt idx="278">
                  <c:v>1.2108315981280786</c:v>
                </c:pt>
                <c:pt idx="279">
                  <c:v>1.2101191504592919</c:v>
                </c:pt>
                <c:pt idx="280">
                  <c:v>1.2094115529478298</c:v>
                </c:pt>
                <c:pt idx="281">
                  <c:v>1.2087087562692969</c:v>
                </c:pt>
                <c:pt idx="282">
                  <c:v>1.2080107117654597</c:v>
                </c:pt>
                <c:pt idx="283">
                  <c:v>1.2073173714330465</c:v>
                </c:pt>
                <c:pt idx="284">
                  <c:v>1.2066286879127668</c:v>
                </c:pt>
                <c:pt idx="285">
                  <c:v>1.2059446144785551</c:v>
                </c:pt>
                <c:pt idx="286">
                  <c:v>1.2052651050270276</c:v>
                </c:pt>
                <c:pt idx="287">
                  <c:v>1.2045901140671489</c:v>
                </c:pt>
                <c:pt idx="288">
                  <c:v>1.203919596710104</c:v>
                </c:pt>
                <c:pt idx="289">
                  <c:v>1.2032535086593708</c:v>
                </c:pt>
                <c:pt idx="290">
                  <c:v>1.202591806200987</c:v>
                </c:pt>
                <c:pt idx="291">
                  <c:v>1.2019344461940107</c:v>
                </c:pt>
                <c:pt idx="292">
                  <c:v>1.2012813860611646</c:v>
                </c:pt>
                <c:pt idx="293">
                  <c:v>1.2006325837796656</c:v>
                </c:pt>
                <c:pt idx="294">
                  <c:v>1.1999879978722312</c:v>
                </c:pt>
                <c:pt idx="295">
                  <c:v>1.1993475873982609</c:v>
                </c:pt>
                <c:pt idx="296">
                  <c:v>1.1987113119451873</c:v>
                </c:pt>
                <c:pt idx="297">
                  <c:v>1.1980791316199961</c:v>
                </c:pt>
                <c:pt idx="298">
                  <c:v>1.1974510070409052</c:v>
                </c:pt>
                <c:pt idx="299">
                  <c:v>1.1968268993292073</c:v>
                </c:pt>
                <c:pt idx="300">
                  <c:v>1.1962067701012644</c:v>
                </c:pt>
                <c:pt idx="301">
                  <c:v>1.1955905814606573</c:v>
                </c:pt>
                <c:pt idx="302">
                  <c:v>1.1949782959904827</c:v>
                </c:pt>
                <c:pt idx="303">
                  <c:v>1.1943698767457964</c:v>
                </c:pt>
                <c:pt idx="304">
                  <c:v>1.1937652872461983</c:v>
                </c:pt>
                <c:pt idx="305">
                  <c:v>1.193164491468558</c:v>
                </c:pt>
                <c:pt idx="306">
                  <c:v>1.1925674538398741</c:v>
                </c:pt>
                <c:pt idx="307">
                  <c:v>1.1919741392302705</c:v>
                </c:pt>
                <c:pt idx="308">
                  <c:v>1.1913845129461194</c:v>
                </c:pt>
                <c:pt idx="309">
                  <c:v>1.1907985407232946</c:v>
                </c:pt>
                <c:pt idx="310">
                  <c:v>1.1902161887205474</c:v>
                </c:pt>
                <c:pt idx="311">
                  <c:v>1.1896374235130069</c:v>
                </c:pt>
                <c:pt idx="312">
                  <c:v>1.1890622120857977</c:v>
                </c:pt>
                <c:pt idx="313">
                  <c:v>1.1884905218277768</c:v>
                </c:pt>
                <c:pt idx="314">
                  <c:v>1.1879223205253815</c:v>
                </c:pt>
                <c:pt idx="315">
                  <c:v>1.187357576356594</c:v>
                </c:pt>
                <c:pt idx="316">
                  <c:v>1.1867962578850118</c:v>
                </c:pt>
                <c:pt idx="317">
                  <c:v>1.1862383340540261</c:v>
                </c:pt>
                <c:pt idx="318">
                  <c:v>1.185683774181109</c:v>
                </c:pt>
                <c:pt idx="319">
                  <c:v>1.1851325479521957</c:v>
                </c:pt>
                <c:pt idx="320">
                  <c:v>1.1845846254161772</c:v>
                </c:pt>
                <c:pt idx="321">
                  <c:v>1.1840399769794838</c:v>
                </c:pt>
                <c:pt idx="322">
                  <c:v>1.1834985734007697</c:v>
                </c:pt>
                <c:pt idx="323">
                  <c:v>1.1829603857856894</c:v>
                </c:pt>
                <c:pt idx="324">
                  <c:v>1.1824253855817677</c:v>
                </c:pt>
                <c:pt idx="325">
                  <c:v>1.181893544573362</c:v>
                </c:pt>
                <c:pt idx="326">
                  <c:v>1.181364834876711</c:v>
                </c:pt>
                <c:pt idx="327">
                  <c:v>1.1808392289350718</c:v>
                </c:pt>
                <c:pt idx="328">
                  <c:v>1.1803166995139409</c:v>
                </c:pt>
                <c:pt idx="329">
                  <c:v>1.1797972196963615</c:v>
                </c:pt>
                <c:pt idx="330">
                  <c:v>1.1792807628783093</c:v>
                </c:pt>
                <c:pt idx="331">
                  <c:v>1.1787673027641603</c:v>
                </c:pt>
                <c:pt idx="332">
                  <c:v>1.1782568133622371</c:v>
                </c:pt>
                <c:pt idx="333">
                  <c:v>1.1777492689804312</c:v>
                </c:pt>
                <c:pt idx="334">
                  <c:v>1.177244644221902</c:v>
                </c:pt>
                <c:pt idx="335">
                  <c:v>1.1767429139808481</c:v>
                </c:pt>
                <c:pt idx="336">
                  <c:v>1.1762440534383525</c:v>
                </c:pt>
                <c:pt idx="337">
                  <c:v>1.1757480380582985</c:v>
                </c:pt>
                <c:pt idx="338">
                  <c:v>1.1752548435833539</c:v>
                </c:pt>
                <c:pt idx="339">
                  <c:v>1.1747644460310247</c:v>
                </c:pt>
                <c:pt idx="340">
                  <c:v>1.1742768216897752</c:v>
                </c:pt>
                <c:pt idx="341">
                  <c:v>1.1737919471152143</c:v>
                </c:pt>
                <c:pt idx="342">
                  <c:v>1.1733097991263441</c:v>
                </c:pt>
                <c:pt idx="343">
                  <c:v>1.1728303548018737</c:v>
                </c:pt>
                <c:pt idx="344">
                  <c:v>1.1723535914765937</c:v>
                </c:pt>
                <c:pt idx="345">
                  <c:v>1.1718794867378113</c:v>
                </c:pt>
                <c:pt idx="346">
                  <c:v>1.1714080184218441</c:v>
                </c:pt>
                <c:pt idx="347">
                  <c:v>1.170939164610574</c:v>
                </c:pt>
                <c:pt idx="348">
                  <c:v>1.1704729036280563</c:v>
                </c:pt>
                <c:pt idx="349">
                  <c:v>1.1700092140371854</c:v>
                </c:pt>
                <c:pt idx="350">
                  <c:v>1.1695480746364162</c:v>
                </c:pt>
                <c:pt idx="351">
                  <c:v>1.1690894644565377</c:v>
                </c:pt>
                <c:pt idx="352">
                  <c:v>1.1686333627575014</c:v>
                </c:pt>
                <c:pt idx="353">
                  <c:v>1.1681797490253001</c:v>
                </c:pt>
                <c:pt idx="354">
                  <c:v>1.1677286029688976</c:v>
                </c:pt>
                <c:pt idx="355">
                  <c:v>1.1672799045172095</c:v>
                </c:pt>
                <c:pt idx="356">
                  <c:v>1.1668336338161316</c:v>
                </c:pt>
                <c:pt idx="357">
                  <c:v>1.1663897712256166</c:v>
                </c:pt>
                <c:pt idx="358">
                  <c:v>1.1659482973167987</c:v>
                </c:pt>
                <c:pt idx="359">
                  <c:v>1.1655091928691637</c:v>
                </c:pt>
                <c:pt idx="360">
                  <c:v>1.165072438867764</c:v>
                </c:pt>
                <c:pt idx="361">
                  <c:v>1.1646380165004802</c:v>
                </c:pt>
                <c:pt idx="362">
                  <c:v>1.1642059071553228</c:v>
                </c:pt>
                <c:pt idx="363">
                  <c:v>1.1637760924177813</c:v>
                </c:pt>
                <c:pt idx="364">
                  <c:v>1.1633485540682107</c:v>
                </c:pt>
                <c:pt idx="365">
                  <c:v>1.162923274079263</c:v>
                </c:pt>
                <c:pt idx="366">
                  <c:v>1.1625002346133591</c:v>
                </c:pt>
                <c:pt idx="367">
                  <c:v>1.1620794180201954</c:v>
                </c:pt>
                <c:pt idx="368">
                  <c:v>1.1616608068342971</c:v>
                </c:pt>
                <c:pt idx="369">
                  <c:v>1.1612443837726043</c:v>
                </c:pt>
                <c:pt idx="370">
                  <c:v>1.1608301317320984</c:v>
                </c:pt>
                <c:pt idx="371">
                  <c:v>1.1604180337874637</c:v>
                </c:pt>
                <c:pt idx="372">
                  <c:v>1.160008073188787</c:v>
                </c:pt>
                <c:pt idx="373">
                  <c:v>1.1596002333592916</c:v>
                </c:pt>
                <c:pt idx="374">
                  <c:v>1.1591944978931081</c:v>
                </c:pt>
                <c:pt idx="375">
                  <c:v>1.1587908505530764</c:v>
                </c:pt>
                <c:pt idx="376">
                  <c:v>1.1583892752685845</c:v>
                </c:pt>
                <c:pt idx="377">
                  <c:v>1.1579897561334394</c:v>
                </c:pt>
                <c:pt idx="378">
                  <c:v>1.1575922774037697</c:v>
                </c:pt>
                <c:pt idx="379">
                  <c:v>1.1571968234959624</c:v>
                </c:pt>
                <c:pt idx="380">
                  <c:v>1.1568033789846288</c:v>
                </c:pt>
                <c:pt idx="381">
                  <c:v>1.1564119286006014</c:v>
                </c:pt>
                <c:pt idx="382">
                  <c:v>1.1560224572289632</c:v>
                </c:pt>
                <c:pt idx="383">
                  <c:v>1.1556349499071059</c:v>
                </c:pt>
                <c:pt idx="384">
                  <c:v>1.1552493918228146</c:v>
                </c:pt>
                <c:pt idx="385">
                  <c:v>1.1548657683123864</c:v>
                </c:pt>
                <c:pt idx="386">
                  <c:v>1.1544840648587726</c:v>
                </c:pt>
                <c:pt idx="387">
                  <c:v>1.1541042670897512</c:v>
                </c:pt>
                <c:pt idx="388">
                  <c:v>1.1537263607761259</c:v>
                </c:pt>
                <c:pt idx="389">
                  <c:v>1.1533503318299521</c:v>
                </c:pt>
                <c:pt idx="390">
                  <c:v>1.1529761663027882</c:v>
                </c:pt>
                <c:pt idx="391">
                  <c:v>1.1526038503839757</c:v>
                </c:pt>
                <c:pt idx="392">
                  <c:v>1.1522333703989405</c:v>
                </c:pt>
                <c:pt idx="393">
                  <c:v>1.151864712807523</c:v>
                </c:pt>
                <c:pt idx="394">
                  <c:v>1.1514978642023299</c:v>
                </c:pt>
                <c:pt idx="395">
                  <c:v>1.1511328113071133</c:v>
                </c:pt>
                <c:pt idx="396">
                  <c:v>1.1507695409751693</c:v>
                </c:pt>
                <c:pt idx="397">
                  <c:v>1.1504080401877639</c:v>
                </c:pt>
                <c:pt idx="398">
                  <c:v>1.1500482960525806</c:v>
                </c:pt>
                <c:pt idx="399">
                  <c:v>1.1496902958021882</c:v>
                </c:pt>
                <c:pt idx="400">
                  <c:v>1.1493340267925354</c:v>
                </c:pt>
                <c:pt idx="401">
                  <c:v>1.148979476501462</c:v>
                </c:pt>
                <c:pt idx="402">
                  <c:v>1.1486266325272363</c:v>
                </c:pt>
                <c:pt idx="403">
                  <c:v>1.1482754825871093</c:v>
                </c:pt>
                <c:pt idx="404">
                  <c:v>1.1479260145158932</c:v>
                </c:pt>
                <c:pt idx="405">
                  <c:v>1.147578216264558</c:v>
                </c:pt>
                <c:pt idx="406">
                  <c:v>1.1472320758988497</c:v>
                </c:pt>
                <c:pt idx="407">
                  <c:v>1.1468875815979256</c:v>
                </c:pt>
                <c:pt idx="408">
                  <c:v>1.1465447216530127</c:v>
                </c:pt>
                <c:pt idx="409">
                  <c:v>1.146203484466082</c:v>
                </c:pt>
                <c:pt idx="410">
                  <c:v>1.145863858548543</c:v>
                </c:pt>
                <c:pt idx="411">
                  <c:v>1.1455258325199567</c:v>
                </c:pt>
                <c:pt idx="412">
                  <c:v>1.1451893951067653</c:v>
                </c:pt>
                <c:pt idx="413">
                  <c:v>1.1448545351410422</c:v>
                </c:pt>
                <c:pt idx="414">
                  <c:v>1.1445212415592567</c:v>
                </c:pt>
                <c:pt idx="415">
                  <c:v>1.1441895034010594</c:v>
                </c:pt>
                <c:pt idx="416">
                  <c:v>1.1438593098080798</c:v>
                </c:pt>
                <c:pt idx="417">
                  <c:v>1.1435306500227458</c:v>
                </c:pt>
                <c:pt idx="418">
                  <c:v>1.1432035133871159</c:v>
                </c:pt>
                <c:pt idx="419">
                  <c:v>1.1428778893417288</c:v>
                </c:pt>
                <c:pt idx="420">
                  <c:v>1.1425537674244695</c:v>
                </c:pt>
                <c:pt idx="421">
                  <c:v>1.1422311372694502</c:v>
                </c:pt>
                <c:pt idx="422">
                  <c:v>1.1419099886059068</c:v>
                </c:pt>
                <c:pt idx="423">
                  <c:v>1.1415903112571102</c:v>
                </c:pt>
                <c:pt idx="424">
                  <c:v>1.1412720951392943</c:v>
                </c:pt>
                <c:pt idx="425">
                  <c:v>1.1409553302605955</c:v>
                </c:pt>
                <c:pt idx="426">
                  <c:v>1.1406400067200093</c:v>
                </c:pt>
                <c:pt idx="427">
                  <c:v>1.1403261147063604</c:v>
                </c:pt>
                <c:pt idx="428">
                  <c:v>1.1400136444972859</c:v>
                </c:pt>
                <c:pt idx="429">
                  <c:v>1.139702586458234</c:v>
                </c:pt>
                <c:pt idx="430">
                  <c:v>1.1393929310414739</c:v>
                </c:pt>
                <c:pt idx="431">
                  <c:v>1.139084668785121</c:v>
                </c:pt>
                <c:pt idx="432">
                  <c:v>1.138777790312175</c:v>
                </c:pt>
                <c:pt idx="433">
                  <c:v>1.1384722863295691</c:v>
                </c:pt>
                <c:pt idx="434">
                  <c:v>1.1381681476272345</c:v>
                </c:pt>
                <c:pt idx="435">
                  <c:v>1.1378653650771757</c:v>
                </c:pt>
                <c:pt idx="436">
                  <c:v>1.137563929632559</c:v>
                </c:pt>
                <c:pt idx="437">
                  <c:v>1.1372638323268116</c:v>
                </c:pt>
                <c:pt idx="438">
                  <c:v>1.1369650642727349</c:v>
                </c:pt>
                <c:pt idx="439">
                  <c:v>1.1366676166616279</c:v>
                </c:pt>
                <c:pt idx="440">
                  <c:v>1.1363714807624232</c:v>
                </c:pt>
                <c:pt idx="441">
                  <c:v>1.1360766479208326</c:v>
                </c:pt>
                <c:pt idx="442">
                  <c:v>1.1357831095585071</c:v>
                </c:pt>
                <c:pt idx="443">
                  <c:v>1.1354908571722047</c:v>
                </c:pt>
                <c:pt idx="444">
                  <c:v>1.1351998823329703</c:v>
                </c:pt>
                <c:pt idx="445">
                  <c:v>1.1349101766853273</c:v>
                </c:pt>
                <c:pt idx="446">
                  <c:v>1.1346217319464795</c:v>
                </c:pt>
                <c:pt idx="447">
                  <c:v>1.13433453990552</c:v>
                </c:pt>
                <c:pt idx="448">
                  <c:v>1.1340485924226567</c:v>
                </c:pt>
                <c:pt idx="449">
                  <c:v>1.1337638814284414</c:v>
                </c:pt>
                <c:pt idx="450">
                  <c:v>1.133480398923014</c:v>
                </c:pt>
              </c:numCache>
            </c:numRef>
          </c:yVal>
          <c:smooth val="0"/>
          <c:extLst>
            <c:ext xmlns:c16="http://schemas.microsoft.com/office/drawing/2014/chart" uri="{C3380CC4-5D6E-409C-BE32-E72D297353CC}">
              <c16:uniqueId val="{00000007-79EA-47D4-98E4-A55112BACF43}"/>
            </c:ext>
          </c:extLst>
        </c:ser>
        <c:dLbls>
          <c:showLegendKey val="0"/>
          <c:showVal val="0"/>
          <c:showCatName val="0"/>
          <c:showSerName val="0"/>
          <c:showPercent val="0"/>
          <c:showBubbleSize val="0"/>
        </c:dLbls>
        <c:axId val="1822374312"/>
        <c:axId val="1822377288"/>
      </c:scatterChart>
      <c:valAx>
        <c:axId val="1822374312"/>
        <c:scaling>
          <c:orientation val="minMax"/>
          <c:max val="35"/>
          <c:min val="-5"/>
        </c:scaling>
        <c:delete val="0"/>
        <c:axPos val="b"/>
        <c:title>
          <c:tx>
            <c:rich>
              <a:bodyPr/>
              <a:lstStyle/>
              <a:p>
                <a:pPr>
                  <a:defRPr sz="1400"/>
                </a:pPr>
                <a:r>
                  <a:rPr lang="en-US" sz="1400">
                    <a:latin typeface="Calibri" panose="020F0502020204030204" pitchFamily="34" charset="0"/>
                    <a:cs typeface="Calibri" panose="020F0502020204030204" pitchFamily="34" charset="0"/>
                  </a:rPr>
                  <a:t>ħ</a:t>
                </a:r>
                <a:r>
                  <a:rPr lang="el-GR" sz="1400"/>
                  <a:t>ω</a:t>
                </a:r>
                <a:r>
                  <a:rPr lang="es-ES" sz="1400"/>
                  <a:t> </a:t>
                </a:r>
                <a:r>
                  <a:rPr lang="en-US" sz="1400"/>
                  <a:t>(meV)</a:t>
                </a:r>
              </a:p>
            </c:rich>
          </c:tx>
          <c:layout>
            <c:manualLayout>
              <c:xMode val="edge"/>
              <c:yMode val="edge"/>
              <c:x val="0.47883104892828621"/>
              <c:y val="0.89570124958425867"/>
            </c:manualLayout>
          </c:layout>
          <c:overlay val="0"/>
        </c:title>
        <c:numFmt formatCode="0" sourceLinked="0"/>
        <c:majorTickMark val="in"/>
        <c:minorTickMark val="in"/>
        <c:tickLblPos val="nextTo"/>
        <c:spPr>
          <a:ln>
            <a:solidFill>
              <a:schemeClr val="tx1"/>
            </a:solidFill>
          </a:ln>
        </c:spPr>
        <c:txPr>
          <a:bodyPr/>
          <a:lstStyle/>
          <a:p>
            <a:pPr>
              <a:defRPr sz="1100"/>
            </a:pPr>
            <a:endParaRPr lang="en-US"/>
          </a:p>
        </c:txPr>
        <c:crossAx val="1822377288"/>
        <c:crosses val="autoZero"/>
        <c:crossBetween val="midCat"/>
        <c:majorUnit val="5"/>
        <c:minorUnit val="5"/>
      </c:valAx>
      <c:valAx>
        <c:axId val="1822377288"/>
        <c:scaling>
          <c:orientation val="minMax"/>
          <c:max val="5.5"/>
          <c:min val="0"/>
        </c:scaling>
        <c:delete val="0"/>
        <c:axPos val="l"/>
        <c:title>
          <c:tx>
            <c:rich>
              <a:bodyPr/>
              <a:lstStyle/>
              <a:p>
                <a:pPr>
                  <a:defRPr sz="1400"/>
                </a:pPr>
                <a:r>
                  <a:rPr lang="en-US" sz="1400"/>
                  <a:t>Q (</a:t>
                </a:r>
                <a:r>
                  <a:rPr lang="sv-SE" sz="1400" b="1" i="0" u="none" strike="noStrike" baseline="0">
                    <a:effectLst/>
                  </a:rPr>
                  <a:t>Å</a:t>
                </a:r>
                <a:r>
                  <a:rPr lang="sv-SE" sz="1400" b="1" i="0" u="none" strike="noStrike" baseline="30000">
                    <a:effectLst/>
                  </a:rPr>
                  <a:t>-1</a:t>
                </a:r>
                <a:r>
                  <a:rPr lang="sv-SE" sz="1400" b="1" i="0" u="none" strike="noStrike" baseline="0"/>
                  <a:t> </a:t>
                </a:r>
                <a:r>
                  <a:rPr lang="en-US" sz="1400"/>
                  <a:t>)</a:t>
                </a:r>
                <a:endParaRPr lang="en-US" sz="1400" baseline="30000"/>
              </a:p>
            </c:rich>
          </c:tx>
          <c:layout>
            <c:manualLayout>
              <c:xMode val="edge"/>
              <c:yMode val="edge"/>
              <c:x val="3.804624149312525E-2"/>
              <c:y val="0.35796873073170615"/>
            </c:manualLayout>
          </c:layout>
          <c:overlay val="0"/>
        </c:title>
        <c:numFmt formatCode="0" sourceLinked="0"/>
        <c:majorTickMark val="in"/>
        <c:minorTickMark val="in"/>
        <c:tickLblPos val="nextTo"/>
        <c:spPr>
          <a:ln>
            <a:solidFill>
              <a:schemeClr val="tx1"/>
            </a:solidFill>
          </a:ln>
        </c:spPr>
        <c:txPr>
          <a:bodyPr/>
          <a:lstStyle/>
          <a:p>
            <a:pPr>
              <a:defRPr sz="1100"/>
            </a:pPr>
            <a:endParaRPr lang="en-US"/>
          </a:p>
        </c:txPr>
        <c:crossAx val="1822374312"/>
        <c:crossesAt val="-10"/>
        <c:crossBetween val="midCat"/>
        <c:majorUnit val="1"/>
        <c:minorUnit val="0.5"/>
      </c:valAx>
      <c:spPr>
        <a:ln>
          <a:solidFill>
            <a:schemeClr val="tx1"/>
          </a:solidFill>
        </a:ln>
      </c:spPr>
    </c:plotArea>
    <c:legend>
      <c:legendPos val="r"/>
      <c:layout>
        <c:manualLayout>
          <c:xMode val="edge"/>
          <c:yMode val="edge"/>
          <c:x val="0.16794063356387767"/>
          <c:y val="7.1512654320987662E-2"/>
          <c:w val="0.52611194785514914"/>
          <c:h val="0.17542839506172839"/>
        </c:manualLayout>
      </c:layout>
      <c:overlay val="0"/>
      <c:txPr>
        <a:bodyPr/>
        <a:lstStyle/>
        <a:p>
          <a:pPr>
            <a:defRPr sz="800"/>
          </a:pPr>
          <a:endParaRPr lang="en-US"/>
        </a:p>
      </c:txPr>
    </c:legend>
    <c:plotVisOnly val="1"/>
    <c:dispBlanksAs val="gap"/>
    <c:showDLblsOverMax val="0"/>
  </c:chart>
  <c:spPr>
    <a:ln>
      <a:noFill/>
    </a:ln>
  </c:spPr>
  <c:txPr>
    <a:bodyPr/>
    <a:lstStyle/>
    <a:p>
      <a:pPr>
        <a:defRPr sz="20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853751187084499"/>
          <c:y val="7.3138548539114001E-2"/>
          <c:w val="0.77309569209831697"/>
          <c:h val="0.73516827832901599"/>
        </c:manualLayout>
      </c:layout>
      <c:scatterChart>
        <c:scatterStyle val="lineMarker"/>
        <c:varyColors val="0"/>
        <c:ser>
          <c:idx val="0"/>
          <c:order val="0"/>
          <c:tx>
            <c:strRef>
              <c:f>'QvsE Transfer Si(333)'!$G$1</c:f>
              <c:strCache>
                <c:ptCount val="1"/>
                <c:pt idx="0">
                  <c:v>Q @ (2θ=15°)</c:v>
                </c:pt>
              </c:strCache>
            </c:strRef>
          </c:tx>
          <c:spPr>
            <a:ln>
              <a:solidFill>
                <a:schemeClr val="tx1"/>
              </a:solidFill>
            </a:ln>
          </c:spPr>
          <c:marker>
            <c:symbol val="none"/>
          </c:marker>
          <c:xVal>
            <c:numRef>
              <c:f>'QvsE Transfer Si(333)'!$F$2:$F$452</c:f>
              <c:numCache>
                <c:formatCode>0.000</c:formatCode>
                <c:ptCount val="451"/>
                <c:pt idx="0">
                  <c:v>17.452647107166342</c:v>
                </c:pt>
                <c:pt idx="1">
                  <c:v>13.049140162721891</c:v>
                </c:pt>
                <c:pt idx="2">
                  <c:v>9.3996213478430057</c:v>
                </c:pt>
                <c:pt idx="3">
                  <c:v>6.3412890824749795</c:v>
                </c:pt>
                <c:pt idx="4">
                  <c:v>3.7530226073202329</c:v>
                </c:pt>
                <c:pt idx="5">
                  <c:v>1.543202662721896</c:v>
                </c:pt>
                <c:pt idx="6">
                  <c:v>-0.35850935541869333</c:v>
                </c:pt>
                <c:pt idx="7">
                  <c:v>-2.0068386595921552</c:v>
                </c:pt>
                <c:pt idx="8">
                  <c:v>-3.4448786227223351</c:v>
                </c:pt>
                <c:pt idx="9">
                  <c:v>-4.7069362261669916</c:v>
                </c:pt>
                <c:pt idx="10">
                  <c:v>-5.8205973372781035</c:v>
                </c:pt>
                <c:pt idx="11">
                  <c:v>-6.8082470414201168</c:v>
                </c:pt>
                <c:pt idx="12">
                  <c:v>-7.6882033729434003</c:v>
                </c:pt>
                <c:pt idx="13">
                  <c:v>-8.4755728474821836</c:v>
                </c:pt>
                <c:pt idx="14">
                  <c:v>-9.1829031636752489</c:v>
                </c:pt>
                <c:pt idx="15">
                  <c:v>-9.8206862261669912</c:v>
                </c:pt>
                <c:pt idx="16">
                  <c:v>-10.397749470472693</c:v>
                </c:pt>
                <c:pt idx="17">
                  <c:v>-10.921562962278104</c:v>
                </c:pt>
                <c:pt idx="18">
                  <c:v>-11.39848236941768</c:v>
                </c:pt>
                <c:pt idx="19">
                  <c:v>-11.833942665997824</c:v>
                </c:pt>
                <c:pt idx="20">
                  <c:v>-12.232613663808715</c:v>
                </c:pt>
                <c:pt idx="21">
                  <c:v>-12.598525732339832</c:v>
                </c:pt>
                <c:pt idx="22">
                  <c:v>-12.935172063355532</c:v>
                </c:pt>
                <c:pt idx="23">
                  <c:v>-13.245592351128519</c:v>
                </c:pt>
                <c:pt idx="24">
                  <c:v>-13.532441650230108</c:v>
                </c:pt>
                <c:pt idx="25">
                  <c:v>-13.798047337278103</c:v>
                </c:pt>
                <c:pt idx="26">
                  <c:v>-14.044456468747466</c:v>
                </c:pt>
                <c:pt idx="27">
                  <c:v>-14.273475341813249</c:v>
                </c:pt>
                <c:pt idx="28">
                  <c:v>-14.486702691523639</c:v>
                </c:pt>
                <c:pt idx="29">
                  <c:v>-14.685557667856616</c:v>
                </c:pt>
                <c:pt idx="30">
                  <c:v>-14.87130351011761</c:v>
                </c:pt>
                <c:pt idx="31">
                  <c:v>-15.045067658639161</c:v>
                </c:pt>
                <c:pt idx="32">
                  <c:v>-15.207858903597705</c:v>
                </c:pt>
                <c:pt idx="33">
                  <c:v>-15.360582059500324</c:v>
                </c:pt>
                <c:pt idx="34">
                  <c:v>-15.504050565099844</c:v>
                </c:pt>
                <c:pt idx="35">
                  <c:v>-15.638997337278102</c:v>
                </c:pt>
                <c:pt idx="36">
                  <c:v>-15.766084150042424</c:v>
                </c:pt>
                <c:pt idx="37">
                  <c:v>-15.885909763313606</c:v>
                </c:pt>
                <c:pt idx="38">
                  <c:v>-15.999016988399498</c:v>
                </c:pt>
                <c:pt idx="39">
                  <c:v>-16.105898846194428</c:v>
                </c:pt>
                <c:pt idx="40">
                  <c:v>-16.207003948848349</c:v>
                </c:pt>
                <c:pt idx="41">
                  <c:v>-16.302741214829123</c:v>
                </c:pt>
                <c:pt idx="42">
                  <c:v>-16.393484010100508</c:v>
                </c:pt>
                <c:pt idx="43">
                  <c:v>-16.479573793877389</c:v>
                </c:pt>
                <c:pt idx="44">
                  <c:v>-16.561323335554459</c:v>
                </c:pt>
                <c:pt idx="45">
                  <c:v>-16.639019559500326</c:v>
                </c:pt>
                <c:pt idx="46">
                  <c:v>-16.712926066114438</c:v>
                </c:pt>
                <c:pt idx="47">
                  <c:v>-16.783285370576749</c:v>
                </c:pt>
                <c:pt idx="48">
                  <c:v>-16.850320894849279</c:v>
                </c:pt>
                <c:pt idx="49">
                  <c:v>-16.914238743528102</c:v>
                </c:pt>
                <c:pt idx="50">
                  <c:v>-16.975229289940824</c:v>
                </c:pt>
                <c:pt idx="51">
                  <c:v>-17.033468595312996</c:v>
                </c:pt>
                <c:pt idx="52">
                  <c:v>-17.089119680784453</c:v>
                </c:pt>
                <c:pt idx="53">
                  <c:v>-17.142333669458033</c:v>
                </c:pt>
                <c:pt idx="54">
                  <c:v>-17.193250813438574</c:v>
                </c:pt>
                <c:pt idx="55">
                  <c:v>-17.24200141891076</c:v>
                </c:pt>
                <c:pt idx="56">
                  <c:v>-17.288706680662351</c:v>
                </c:pt>
                <c:pt idx="57">
                  <c:v>-17.333479436043536</c:v>
                </c:pt>
                <c:pt idx="58">
                  <c:v>-17.376424847129861</c:v>
                </c:pt>
                <c:pt idx="59">
                  <c:v>-17.417641018797465</c:v>
                </c:pt>
                <c:pt idx="60">
                  <c:v>-17.457219559500327</c:v>
                </c:pt>
                <c:pt idx="61">
                  <c:v>-17.495246090740707</c:v>
                </c:pt>
                <c:pt idx="62">
                  <c:v>-17.531800710528234</c:v>
                </c:pt>
                <c:pt idx="63">
                  <c:v>-17.566958415516108</c:v>
                </c:pt>
                <c:pt idx="64">
                  <c:v>-17.600789485972225</c:v>
                </c:pt>
                <c:pt idx="65">
                  <c:v>-17.633359837278107</c:v>
                </c:pt>
                <c:pt idx="66">
                  <c:v>-17.664731341240916</c:v>
                </c:pt>
                <c:pt idx="67">
                  <c:v>-17.694962120145448</c:v>
                </c:pt>
                <c:pt idx="68">
                  <c:v>-17.724106816157477</c:v>
                </c:pt>
                <c:pt idx="69">
                  <c:v>-17.752216838411893</c:v>
                </c:pt>
                <c:pt idx="70">
                  <c:v>-17.779340589873261</c:v>
                </c:pt>
                <c:pt idx="71">
                  <c:v>-17.805523675839488</c:v>
                </c:pt>
                <c:pt idx="72">
                  <c:v>-17.830809095766675</c:v>
                </c:pt>
                <c:pt idx="73">
                  <c:v>-17.855237419922734</c:v>
                </c:pt>
                <c:pt idx="74">
                  <c:v>-17.878846952225711</c:v>
                </c:pt>
                <c:pt idx="75">
                  <c:v>-17.90167388048798</c:v>
                </c:pt>
                <c:pt idx="76">
                  <c:v>-17.92375241516725</c:v>
                </c:pt>
                <c:pt idx="77">
                  <c:v>-17.945114917618369</c:v>
                </c:pt>
                <c:pt idx="78">
                  <c:v>-17.965792018744171</c:v>
                </c:pt>
                <c:pt idx="79">
                  <c:v>-17.985812728858004</c:v>
                </c:pt>
                <c:pt idx="80">
                  <c:v>-18.005204539494169</c:v>
                </c:pt>
                <c:pt idx="81">
                  <c:v>-18.023993517833659</c:v>
                </c:pt>
                <c:pt idx="82">
                  <c:v>-18.042204394351121</c:v>
                </c:pt>
                <c:pt idx="83">
                  <c:v>-18.059860644233538</c:v>
                </c:pt>
                <c:pt idx="84">
                  <c:v>-18.076984563071392</c:v>
                </c:pt>
                <c:pt idx="85">
                  <c:v>-18.093597337278101</c:v>
                </c:pt>
                <c:pt idx="86">
                  <c:v>-18.109719109653359</c:v>
                </c:pt>
                <c:pt idx="87">
                  <c:v>-18.125369040469181</c:v>
                </c:pt>
                <c:pt idx="88">
                  <c:v>-18.140565364424866</c:v>
                </c:pt>
                <c:pt idx="89">
                  <c:v>-18.155325443786978</c:v>
                </c:pt>
                <c:pt idx="90">
                  <c:v>-18.169665818003725</c:v>
                </c:pt>
                <c:pt idx="91">
                  <c:v>-18.183602250058453</c:v>
                </c:pt>
                <c:pt idx="92">
                  <c:v>-18.197149769804959</c:v>
                </c:pt>
                <c:pt idx="93">
                  <c:v>-18.210322714507182</c:v>
                </c:pt>
                <c:pt idx="94">
                  <c:v>-18.223134766787403</c:v>
                </c:pt>
                <c:pt idx="95">
                  <c:v>-18.235598990170665</c:v>
                </c:pt>
                <c:pt idx="96">
                  <c:v>-18.247727862397817</c:v>
                </c:pt>
                <c:pt idx="97">
                  <c:v>-18.259533306665858</c:v>
                </c:pt>
                <c:pt idx="98">
                  <c:v>-18.271026720941663</c:v>
                </c:pt>
                <c:pt idx="99">
                  <c:v>-18.282219005483704</c:v>
                </c:pt>
                <c:pt idx="100">
                  <c:v>-18.293120588695871</c:v>
                </c:pt>
                <c:pt idx="101">
                  <c:v>-18.303741451427925</c:v>
                </c:pt>
                <c:pt idx="102">
                  <c:v>-18.314091149828325</c:v>
                </c:pt>
                <c:pt idx="103">
                  <c:v>-18.324178836847192</c:v>
                </c:pt>
                <c:pt idx="104">
                  <c:v>-18.334013282479713</c:v>
                </c:pt>
                <c:pt idx="105">
                  <c:v>-18.343602892833658</c:v>
                </c:pt>
                <c:pt idx="106">
                  <c:v>-18.352955728098401</c:v>
                </c:pt>
                <c:pt idx="107">
                  <c:v>-18.362079519487185</c:v>
                </c:pt>
                <c:pt idx="108">
                  <c:v>-18.370981685219142</c:v>
                </c:pt>
                <c:pt idx="109">
                  <c:v>-18.379669345602764</c:v>
                </c:pt>
                <c:pt idx="110">
                  <c:v>-18.388149337278101</c:v>
                </c:pt>
                <c:pt idx="111">
                  <c:v>-18.396428226670896</c:v>
                </c:pt>
                <c:pt idx="112">
                  <c:v>-18.404512322708072</c:v>
                </c:pt>
                <c:pt idx="113">
                  <c:v>-18.412407688840602</c:v>
                </c:pt>
                <c:pt idx="114">
                  <c:v>-18.420120154416495</c:v>
                </c:pt>
                <c:pt idx="115">
                  <c:v>-18.427655325443784</c:v>
                </c:pt>
                <c:pt idx="116">
                  <c:v>-18.43501859478058</c:v>
                </c:pt>
                <c:pt idx="117">
                  <c:v>-18.442215151786826</c:v>
                </c:pt>
                <c:pt idx="118">
                  <c:v>-18.449249991469973</c:v>
                </c:pt>
                <c:pt idx="119">
                  <c:v>-18.456127923154689</c:v>
                </c:pt>
                <c:pt idx="120">
                  <c:v>-18.462853578704713</c:v>
                </c:pt>
                <c:pt idx="121">
                  <c:v>-18.469431420323087</c:v>
                </c:pt>
                <c:pt idx="122">
                  <c:v>-18.475865747955282</c:v>
                </c:pt>
                <c:pt idx="123">
                  <c:v>-18.482160706318219</c:v>
                </c:pt>
                <c:pt idx="124">
                  <c:v>-18.488320291576535</c:v>
                </c:pt>
                <c:pt idx="125">
                  <c:v>-18.494348357686267</c:v>
                </c:pt>
                <c:pt idx="126">
                  <c:v>-18.500248622424724</c:v>
                </c:pt>
                <c:pt idx="127">
                  <c:v>-18.506024673124166</c:v>
                </c:pt>
                <c:pt idx="128">
                  <c:v>-18.511679972125773</c:v>
                </c:pt>
                <c:pt idx="129">
                  <c:v>-18.51721786196946</c:v>
                </c:pt>
                <c:pt idx="130">
                  <c:v>-18.522641570333988</c:v>
                </c:pt>
                <c:pt idx="131">
                  <c:v>-18.52795421474104</c:v>
                </c:pt>
                <c:pt idx="132">
                  <c:v>-18.533158807036074</c:v>
                </c:pt>
                <c:pt idx="133">
                  <c:v>-18.53825825765794</c:v>
                </c:pt>
                <c:pt idx="134">
                  <c:v>-18.543255379708622</c:v>
                </c:pt>
                <c:pt idx="135">
                  <c:v>-18.548152892833659</c:v>
                </c:pt>
                <c:pt idx="136">
                  <c:v>-18.552953426923292</c:v>
                </c:pt>
                <c:pt idx="137">
                  <c:v>-18.557659525643754</c:v>
                </c:pt>
                <c:pt idx="138">
                  <c:v>-18.562273649807473</c:v>
                </c:pt>
                <c:pt idx="139">
                  <c:v>-18.566798180590634</c:v>
                </c:pt>
                <c:pt idx="140">
                  <c:v>-18.571235422605884</c:v>
                </c:pt>
                <c:pt idx="141">
                  <c:v>-18.575587606837601</c:v>
                </c:pt>
                <c:pt idx="142">
                  <c:v>-18.57985689344671</c:v>
                </c:pt>
                <c:pt idx="143">
                  <c:v>-18.584045374451634</c:v>
                </c:pt>
                <c:pt idx="144">
                  <c:v>-18.588155076291592</c:v>
                </c:pt>
                <c:pt idx="145">
                  <c:v>-18.592187962278103</c:v>
                </c:pt>
                <c:pt idx="146">
                  <c:v>-18.596145934940228</c:v>
                </c:pt>
                <c:pt idx="147">
                  <c:v>-18.600030838268804</c:v>
                </c:pt>
                <c:pt idx="148">
                  <c:v>-18.603844459864575</c:v>
                </c:pt>
                <c:pt idx="149">
                  <c:v>-18.607588532994939</c:v>
                </c:pt>
                <c:pt idx="150">
                  <c:v>-18.611264738563687</c:v>
                </c:pt>
                <c:pt idx="151">
                  <c:v>-18.614874706997945</c:v>
                </c:pt>
                <c:pt idx="152">
                  <c:v>-18.618420020056259</c:v>
                </c:pt>
                <c:pt idx="153">
                  <c:v>-18.621902212561547</c:v>
                </c:pt>
                <c:pt idx="154">
                  <c:v>-18.625322774062528</c:v>
                </c:pt>
                <c:pt idx="155">
                  <c:v>-18.628683150426891</c:v>
                </c:pt>
                <c:pt idx="156">
                  <c:v>-18.631984745369479</c:v>
                </c:pt>
                <c:pt idx="157">
                  <c:v>-18.635228921918447</c:v>
                </c:pt>
                <c:pt idx="158">
                  <c:v>-18.638417003822259</c:v>
                </c:pt>
                <c:pt idx="159">
                  <c:v>-18.641550276900244</c:v>
                </c:pt>
                <c:pt idx="160">
                  <c:v>-18.644629990339325</c:v>
                </c:pt>
                <c:pt idx="161">
                  <c:v>-18.647657357939259</c:v>
                </c:pt>
                <c:pt idx="162">
                  <c:v>-18.650633559308808</c:v>
                </c:pt>
                <c:pt idx="163">
                  <c:v>-18.653559741015005</c:v>
                </c:pt>
                <c:pt idx="164">
                  <c:v>-18.656437017687576</c:v>
                </c:pt>
                <c:pt idx="165">
                  <c:v>-18.659266473080571</c:v>
                </c:pt>
                <c:pt idx="166">
                  <c:v>-18.662049161093005</c:v>
                </c:pt>
                <c:pt idx="167">
                  <c:v>-18.664786106750388</c:v>
                </c:pt>
                <c:pt idx="168">
                  <c:v>-18.667478307148805</c:v>
                </c:pt>
                <c:pt idx="169">
                  <c:v>-18.670126732363169</c:v>
                </c:pt>
                <c:pt idx="170">
                  <c:v>-18.672732326321199</c:v>
                </c:pt>
                <c:pt idx="171">
                  <c:v>-18.675296007644619</c:v>
                </c:pt>
                <c:pt idx="172">
                  <c:v>-18.677818670458919</c:v>
                </c:pt>
                <c:pt idx="173">
                  <c:v>-18.680301185173079</c:v>
                </c:pt>
                <c:pt idx="174">
                  <c:v>-18.682744399230454</c:v>
                </c:pt>
                <c:pt idx="175">
                  <c:v>-18.68514913783212</c:v>
                </c:pt>
                <c:pt idx="176">
                  <c:v>-18.687516204633713</c:v>
                </c:pt>
                <c:pt idx="177">
                  <c:v>-18.689846382416992</c:v>
                </c:pt>
                <c:pt idx="178">
                  <c:v>-18.692140433737066</c:v>
                </c:pt>
                <c:pt idx="179">
                  <c:v>-18.694399101546356</c:v>
                </c:pt>
                <c:pt idx="180">
                  <c:v>-18.696623109796182</c:v>
                </c:pt>
                <c:pt idx="181">
                  <c:v>-18.698813164016961</c:v>
                </c:pt>
                <c:pt idx="182">
                  <c:v>-18.700969951877809</c:v>
                </c:pt>
                <c:pt idx="183">
                  <c:v>-18.703094143726425</c:v>
                </c:pt>
                <c:pt idx="184">
                  <c:v>-18.705186393110026</c:v>
                </c:pt>
                <c:pt idx="185">
                  <c:v>-18.707247337278101</c:v>
                </c:pt>
                <c:pt idx="186">
                  <c:v>-18.709277597667697</c:v>
                </c:pt>
                <c:pt idx="187">
                  <c:v>-18.711277780371915</c:v>
                </c:pt>
                <c:pt idx="188">
                  <c:v>-18.71324847659233</c:v>
                </c:pt>
                <c:pt idx="189">
                  <c:v>-18.715190263075872</c:v>
                </c:pt>
                <c:pt idx="190">
                  <c:v>-18.717103702536878</c:v>
                </c:pt>
                <c:pt idx="191">
                  <c:v>-18.718989344064791</c:v>
                </c:pt>
                <c:pt idx="192">
                  <c:v>-18.720847723518155</c:v>
                </c:pt>
                <c:pt idx="193">
                  <c:v>-18.722679363905321</c:v>
                </c:pt>
                <c:pt idx="194">
                  <c:v>-18.724484775752497</c:v>
                </c:pt>
                <c:pt idx="195">
                  <c:v>-18.726264457459507</c:v>
                </c:pt>
                <c:pt idx="196">
                  <c:v>-18.728018895643817</c:v>
                </c:pt>
                <c:pt idx="197">
                  <c:v>-18.729748565473191</c:v>
                </c:pt>
                <c:pt idx="198">
                  <c:v>-18.731453930987463</c:v>
                </c:pt>
                <c:pt idx="199">
                  <c:v>-18.733135445409818</c:v>
                </c:pt>
                <c:pt idx="200">
                  <c:v>-18.734793551447925</c:v>
                </c:pt>
                <c:pt idx="201">
                  <c:v>-18.736428681585373</c:v>
                </c:pt>
                <c:pt idx="202">
                  <c:v>-18.738041258363705</c:v>
                </c:pt>
                <c:pt idx="203">
                  <c:v>-18.739631694655426</c:v>
                </c:pt>
                <c:pt idx="204">
                  <c:v>-18.741200393928299</c:v>
                </c:pt>
                <c:pt idx="205">
                  <c:v>-18.742747750501241</c:v>
                </c:pt>
                <c:pt idx="206">
                  <c:v>-18.744274149792179</c:v>
                </c:pt>
                <c:pt idx="207">
                  <c:v>-18.745779968558033</c:v>
                </c:pt>
                <c:pt idx="208">
                  <c:v>-18.747265575127244</c:v>
                </c:pt>
                <c:pt idx="209">
                  <c:v>-18.748731329625041</c:v>
                </c:pt>
                <c:pt idx="210">
                  <c:v>-18.750177584191682</c:v>
                </c:pt>
                <c:pt idx="211">
                  <c:v>-18.751604683193992</c:v>
                </c:pt>
                <c:pt idx="212">
                  <c:v>-18.753012963430365</c:v>
                </c:pt>
                <c:pt idx="213">
                  <c:v>-18.754402754329504</c:v>
                </c:pt>
                <c:pt idx="214">
                  <c:v>-18.755774378143073</c:v>
                </c:pt>
                <c:pt idx="215">
                  <c:v>-18.757128150132544</c:v>
                </c:pt>
                <c:pt idx="216">
                  <c:v>-18.75846437875034</c:v>
                </c:pt>
                <c:pt idx="217">
                  <c:v>-18.759783365815558</c:v>
                </c:pt>
                <c:pt idx="218">
                  <c:v>-18.761085406684426</c:v>
                </c:pt>
                <c:pt idx="219">
                  <c:v>-18.762370790415659</c:v>
                </c:pt>
                <c:pt idx="220">
                  <c:v>-18.763639799930885</c:v>
                </c:pt>
                <c:pt idx="221">
                  <c:v>-18.764892712170376</c:v>
                </c:pt>
                <c:pt idx="222">
                  <c:v>-18.766129798244116</c:v>
                </c:pt>
                <c:pt idx="223">
                  <c:v>-18.767351323578506</c:v>
                </c:pt>
                <c:pt idx="224">
                  <c:v>-18.768557548058727</c:v>
                </c:pt>
                <c:pt idx="225">
                  <c:v>-18.769748726166991</c:v>
                </c:pt>
                <c:pt idx="226">
                  <c:v>-18.770925107116774</c:v>
                </c:pt>
                <c:pt idx="227">
                  <c:v>-18.772086934983179</c:v>
                </c:pt>
                <c:pt idx="228">
                  <c:v>-18.773234448829527</c:v>
                </c:pt>
                <c:pt idx="229">
                  <c:v>-18.774367882830372</c:v>
                </c:pt>
                <c:pt idx="230">
                  <c:v>-18.77548746639097</c:v>
                </c:pt>
                <c:pt idx="231">
                  <c:v>-18.776593424263364</c:v>
                </c:pt>
                <c:pt idx="232">
                  <c:v>-18.777685976659178</c:v>
                </c:pt>
                <c:pt idx="233">
                  <c:v>-18.778765339359268</c:v>
                </c:pt>
                <c:pt idx="234">
                  <c:v>-18.779831723820255</c:v>
                </c:pt>
                <c:pt idx="235">
                  <c:v>-18.780885337278104</c:v>
                </c:pt>
                <c:pt idx="236">
                  <c:v>-18.781926382848809</c:v>
                </c:pt>
                <c:pt idx="237">
                  <c:v>-18.7829550596263</c:v>
                </c:pt>
                <c:pt idx="238">
                  <c:v>-18.783971562777641</c:v>
                </c:pt>
                <c:pt idx="239">
                  <c:v>-18.784976083635595</c:v>
                </c:pt>
                <c:pt idx="240">
                  <c:v>-18.785968809788674</c:v>
                </c:pt>
                <c:pt idx="241">
                  <c:v>-18.786949925168727</c:v>
                </c:pt>
                <c:pt idx="242">
                  <c:v>-18.787919610136132</c:v>
                </c:pt>
                <c:pt idx="243">
                  <c:v>-18.7888780415627</c:v>
                </c:pt>
                <c:pt idx="244">
                  <c:v>-18.789825392912334</c:v>
                </c:pt>
                <c:pt idx="245">
                  <c:v>-18.790761834319522</c:v>
                </c:pt>
                <c:pt idx="246">
                  <c:v>-18.791687532665719</c:v>
                </c:pt>
                <c:pt idx="247">
                  <c:v>-18.79260265165372</c:v>
                </c:pt>
                <c:pt idx="248">
                  <c:v>-18.79350735188002</c:v>
                </c:pt>
                <c:pt idx="249">
                  <c:v>-18.794401790905283</c:v>
                </c:pt>
                <c:pt idx="250">
                  <c:v>-18.795286123322956</c:v>
                </c:pt>
                <c:pt idx="251">
                  <c:v>-18.796160500826069</c:v>
                </c:pt>
                <c:pt idx="252">
                  <c:v>-18.79702507227228</c:v>
                </c:pt>
                <c:pt idx="253">
                  <c:v>-18.797879983747247</c:v>
                </c:pt>
                <c:pt idx="254">
                  <c:v>-18.79872537862634</c:v>
                </c:pt>
                <c:pt idx="255">
                  <c:v>-18.799561397634754</c:v>
                </c:pt>
                <c:pt idx="256">
                  <c:v>-18.800388178906076</c:v>
                </c:pt>
                <c:pt idx="257">
                  <c:v>-18.801205858039346</c:v>
                </c:pt>
                <c:pt idx="258">
                  <c:v>-18.802014568154672</c:v>
                </c:pt>
                <c:pt idx="259">
                  <c:v>-18.802814439947397</c:v>
                </c:pt>
                <c:pt idx="260">
                  <c:v>-18.803605601740912</c:v>
                </c:pt>
                <c:pt idx="261">
                  <c:v>-18.80438817953813</c:v>
                </c:pt>
                <c:pt idx="262">
                  <c:v>-18.805162297071661</c:v>
                </c:pt>
                <c:pt idx="263">
                  <c:v>-18.805928075852709</c:v>
                </c:pt>
                <c:pt idx="264">
                  <c:v>-18.806685635218777</c:v>
                </c:pt>
                <c:pt idx="265">
                  <c:v>-18.807435092380143</c:v>
                </c:pt>
                <c:pt idx="266">
                  <c:v>-18.808176562465221</c:v>
                </c:pt>
                <c:pt idx="267">
                  <c:v>-18.808910158564757</c:v>
                </c:pt>
                <c:pt idx="268">
                  <c:v>-18.809635991774975</c:v>
                </c:pt>
                <c:pt idx="269">
                  <c:v>-18.810354171239617</c:v>
                </c:pt>
                <c:pt idx="270">
                  <c:v>-18.811064804190998</c:v>
                </c:pt>
                <c:pt idx="271">
                  <c:v>-18.811767995990021</c:v>
                </c:pt>
                <c:pt idx="272">
                  <c:v>-18.81246385016523</c:v>
                </c:pt>
                <c:pt idx="273">
                  <c:v>-18.813152468450941</c:v>
                </c:pt>
                <c:pt idx="274">
                  <c:v>-18.813833950824396</c:v>
                </c:pt>
                <c:pt idx="275">
                  <c:v>-18.814508395542074</c:v>
                </c:pt>
                <c:pt idx="276">
                  <c:v>-18.815175899175102</c:v>
                </c:pt>
                <c:pt idx="277">
                  <c:v>-18.815836556643838</c:v>
                </c:pt>
                <c:pt idx="278">
                  <c:v>-18.81649046125159</c:v>
                </c:pt>
                <c:pt idx="279">
                  <c:v>-18.817137704717595</c:v>
                </c:pt>
                <c:pt idx="280">
                  <c:v>-18.817778377209155</c:v>
                </c:pt>
                <c:pt idx="281">
                  <c:v>-18.818412567373063</c:v>
                </c:pt>
                <c:pt idx="282">
                  <c:v>-18.819040362366245</c:v>
                </c:pt>
                <c:pt idx="283">
                  <c:v>-18.819661847885733</c:v>
                </c:pt>
                <c:pt idx="284">
                  <c:v>-18.820277108197889</c:v>
                </c:pt>
                <c:pt idx="285">
                  <c:v>-18.820886226166991</c:v>
                </c:pt>
                <c:pt idx="286">
                  <c:v>-18.821489283283114</c:v>
                </c:pt>
                <c:pt idx="287">
                  <c:v>-18.822086359689401</c:v>
                </c:pt>
                <c:pt idx="288">
                  <c:v>-18.822677534208687</c:v>
                </c:pt>
                <c:pt idx="289">
                  <c:v>-18.823262884369516</c:v>
                </c:pt>
                <c:pt idx="290">
                  <c:v>-18.823842486431555</c:v>
                </c:pt>
                <c:pt idx="291">
                  <c:v>-18.824416415410443</c:v>
                </c:pt>
                <c:pt idx="292">
                  <c:v>-18.824984745102057</c:v>
                </c:pt>
                <c:pt idx="293">
                  <c:v>-18.825547548106236</c:v>
                </c:pt>
                <c:pt idx="294">
                  <c:v>-18.826104895849966</c:v>
                </c:pt>
                <c:pt idx="295">
                  <c:v>-18.826656858610047</c:v>
                </c:pt>
                <c:pt idx="296">
                  <c:v>-18.827203505535255</c:v>
                </c:pt>
                <c:pt idx="297">
                  <c:v>-18.827744904667977</c:v>
                </c:pt>
                <c:pt idx="298">
                  <c:v>-18.828281122965411</c:v>
                </c:pt>
                <c:pt idx="299">
                  <c:v>-18.828812226320252</c:v>
                </c:pt>
                <c:pt idx="300">
                  <c:v>-18.829338279580949</c:v>
                </c:pt>
                <c:pt idx="301">
                  <c:v>-18.829859346571485</c:v>
                </c:pt>
                <c:pt idx="302">
                  <c:v>-18.83037549011075</c:v>
                </c:pt>
                <c:pt idx="303">
                  <c:v>-18.830886772031473</c:v>
                </c:pt>
                <c:pt idx="304">
                  <c:v>-18.83139325319874</c:v>
                </c:pt>
                <c:pt idx="305">
                  <c:v>-18.831894993528103</c:v>
                </c:pt>
                <c:pt idx="306">
                  <c:v>-18.832392052003307</c:v>
                </c:pt>
                <c:pt idx="307">
                  <c:v>-18.832884486693633</c:v>
                </c:pt>
                <c:pt idx="308">
                  <c:v>-18.833372354770841</c:v>
                </c:pt>
                <c:pt idx="309">
                  <c:v>-18.833855712525779</c:v>
                </c:pt>
                <c:pt idx="310">
                  <c:v>-18.834334615384609</c:v>
                </c:pt>
                <c:pt idx="311">
                  <c:v>-18.834809117924721</c:v>
                </c:pt>
                <c:pt idx="312">
                  <c:v>-18.835279273890247</c:v>
                </c:pt>
                <c:pt idx="313">
                  <c:v>-18.835745136207311</c:v>
                </c:pt>
                <c:pt idx="314">
                  <c:v>-18.836206756998909</c:v>
                </c:pt>
                <c:pt idx="315">
                  <c:v>-18.836664187599499</c:v>
                </c:pt>
                <c:pt idx="316">
                  <c:v>-18.837117478569255</c:v>
                </c:pt>
                <c:pt idx="317">
                  <c:v>-18.837566679708061</c:v>
                </c:pt>
                <c:pt idx="318">
                  <c:v>-18.838011840069182</c:v>
                </c:pt>
                <c:pt idx="319">
                  <c:v>-18.838453007972639</c:v>
                </c:pt>
                <c:pt idx="320">
                  <c:v>-18.838890231018354</c:v>
                </c:pt>
                <c:pt idx="321">
                  <c:v>-18.839323556098964</c:v>
                </c:pt>
                <c:pt idx="322">
                  <c:v>-18.8397530294124</c:v>
                </c:pt>
                <c:pt idx="323">
                  <c:v>-18.840178696474208</c:v>
                </c:pt>
                <c:pt idx="324">
                  <c:v>-18.840600602129609</c:v>
                </c:pt>
                <c:pt idx="325">
                  <c:v>-18.8410187905653</c:v>
                </c:pt>
                <c:pt idx="326">
                  <c:v>-18.841433305321033</c:v>
                </c:pt>
                <c:pt idx="327">
                  <c:v>-18.841844189300947</c:v>
                </c:pt>
                <c:pt idx="328">
                  <c:v>-18.842251484784668</c:v>
                </c:pt>
                <c:pt idx="329">
                  <c:v>-18.842655233438187</c:v>
                </c:pt>
                <c:pt idx="330">
                  <c:v>-18.843055476324519</c:v>
                </c:pt>
                <c:pt idx="331">
                  <c:v>-18.84345225391414</c:v>
                </c:pt>
                <c:pt idx="332">
                  <c:v>-18.843845606095215</c:v>
                </c:pt>
                <c:pt idx="333">
                  <c:v>-18.844235572183639</c:v>
                </c:pt>
                <c:pt idx="334">
                  <c:v>-18.844622190932835</c:v>
                </c:pt>
                <c:pt idx="335">
                  <c:v>-18.845005500543408</c:v>
                </c:pt>
                <c:pt idx="336">
                  <c:v>-18.84538553867257</c:v>
                </c:pt>
                <c:pt idx="337">
                  <c:v>-18.84576234244339</c:v>
                </c:pt>
                <c:pt idx="338">
                  <c:v>-18.84613594845386</c:v>
                </c:pt>
                <c:pt idx="339">
                  <c:v>-18.846506392785777</c:v>
                </c:pt>
                <c:pt idx="340">
                  <c:v>-18.846873711013473</c:v>
                </c:pt>
                <c:pt idx="341">
                  <c:v>-18.847237938212327</c:v>
                </c:pt>
                <c:pt idx="342">
                  <c:v>-18.84759910896717</c:v>
                </c:pt>
                <c:pt idx="343">
                  <c:v>-18.847957257380472</c:v>
                </c:pt>
                <c:pt idx="344">
                  <c:v>-18.8483124170804</c:v>
                </c:pt>
                <c:pt idx="345">
                  <c:v>-18.848664621228718</c:v>
                </c:pt>
                <c:pt idx="346">
                  <c:v>-18.849013902528522</c:v>
                </c:pt>
                <c:pt idx="347">
                  <c:v>-18.849360293231825</c:v>
                </c:pt>
                <c:pt idx="348">
                  <c:v>-18.849703825147024</c:v>
                </c:pt>
                <c:pt idx="349">
                  <c:v>-18.850044529646173</c:v>
                </c:pt>
                <c:pt idx="350">
                  <c:v>-18.85038243767217</c:v>
                </c:pt>
                <c:pt idx="351">
                  <c:v>-18.850717579745776</c:v>
                </c:pt>
                <c:pt idx="352">
                  <c:v>-18.851049985972502</c:v>
                </c:pt>
                <c:pt idx="353">
                  <c:v>-18.85137968604937</c:v>
                </c:pt>
                <c:pt idx="354">
                  <c:v>-18.85170670927155</c:v>
                </c:pt>
                <c:pt idx="355">
                  <c:v>-18.852031084538876</c:v>
                </c:pt>
                <c:pt idx="356">
                  <c:v>-18.852352840362212</c:v>
                </c:pt>
                <c:pt idx="357">
                  <c:v>-18.852672004869731</c:v>
                </c:pt>
                <c:pt idx="358">
                  <c:v>-18.85298860581306</c:v>
                </c:pt>
                <c:pt idx="359">
                  <c:v>-18.853302670573306</c:v>
                </c:pt>
                <c:pt idx="360">
                  <c:v>-18.853614226166989</c:v>
                </c:pt>
                <c:pt idx="361">
                  <c:v>-18.853923299251846</c:v>
                </c:pt>
                <c:pt idx="362">
                  <c:v>-18.854229916132521</c:v>
                </c:pt>
                <c:pt idx="363">
                  <c:v>-18.854534102766191</c:v>
                </c:pt>
                <c:pt idx="364">
                  <c:v>-18.854835884768026</c:v>
                </c:pt>
                <c:pt idx="365">
                  <c:v>-18.855135287416605</c:v>
                </c:pt>
                <c:pt idx="366">
                  <c:v>-18.855432335659209</c:v>
                </c:pt>
                <c:pt idx="367">
                  <c:v>-18.855727054117004</c:v>
                </c:pt>
                <c:pt idx="368">
                  <c:v>-18.856019467090153</c:v>
                </c:pt>
                <c:pt idx="369">
                  <c:v>-18.856309598562824</c:v>
                </c:pt>
                <c:pt idx="370">
                  <c:v>-18.856597472208108</c:v>
                </c:pt>
                <c:pt idx="371">
                  <c:v>-18.856883111392843</c:v>
                </c:pt>
                <c:pt idx="372">
                  <c:v>-18.857166539182366</c:v>
                </c:pt>
                <c:pt idx="373">
                  <c:v>-18.857447778345165</c:v>
                </c:pt>
                <c:pt idx="374">
                  <c:v>-18.857726851357441</c:v>
                </c:pt>
                <c:pt idx="375">
                  <c:v>-18.858003780407621</c:v>
                </c:pt>
                <c:pt idx="376">
                  <c:v>-18.858278587400747</c:v>
                </c:pt>
                <c:pt idx="377">
                  <c:v>-18.858551293962815</c:v>
                </c:pt>
                <c:pt idx="378">
                  <c:v>-18.858821921445042</c:v>
                </c:pt>
                <c:pt idx="379">
                  <c:v>-18.859090490928029</c:v>
                </c:pt>
                <c:pt idx="380">
                  <c:v>-18.859357023225865</c:v>
                </c:pt>
                <c:pt idx="381">
                  <c:v>-18.859621538890181</c:v>
                </c:pt>
                <c:pt idx="382">
                  <c:v>-18.859884058214089</c:v>
                </c:pt>
                <c:pt idx="383">
                  <c:v>-18.860144601236083</c:v>
                </c:pt>
                <c:pt idx="384">
                  <c:v>-18.860403187743866</c:v>
                </c:pt>
                <c:pt idx="385">
                  <c:v>-18.860659837278103</c:v>
                </c:pt>
                <c:pt idx="386">
                  <c:v>-18.860914569136114</c:v>
                </c:pt>
                <c:pt idx="387">
                  <c:v>-18.8611674023755</c:v>
                </c:pt>
                <c:pt idx="388">
                  <c:v>-18.861418355817715</c:v>
                </c:pt>
                <c:pt idx="389">
                  <c:v>-18.861667448051556</c:v>
                </c:pt>
                <c:pt idx="390">
                  <c:v>-18.861914697436614</c:v>
                </c:pt>
                <c:pt idx="391">
                  <c:v>-18.862160122106658</c:v>
                </c:pt>
                <c:pt idx="392">
                  <c:v>-18.862403739972958</c:v>
                </c:pt>
                <c:pt idx="393">
                  <c:v>-18.862645568727544</c:v>
                </c:pt>
                <c:pt idx="394">
                  <c:v>-18.862885625846438</c:v>
                </c:pt>
                <c:pt idx="395">
                  <c:v>-18.863123928592795</c:v>
                </c:pt>
                <c:pt idx="396">
                  <c:v>-18.863360494020011</c:v>
                </c:pt>
                <c:pt idx="397">
                  <c:v>-18.863595338974775</c:v>
                </c:pt>
                <c:pt idx="398">
                  <c:v>-18.863828480100068</c:v>
                </c:pt>
                <c:pt idx="399">
                  <c:v>-18.864059933838114</c:v>
                </c:pt>
                <c:pt idx="400">
                  <c:v>-18.864289716433277</c:v>
                </c:pt>
                <c:pt idx="401">
                  <c:v>-18.864517843934905</c:v>
                </c:pt>
                <c:pt idx="402">
                  <c:v>-18.86474433220015</c:v>
                </c:pt>
                <c:pt idx="403">
                  <c:v>-18.864969196896698</c:v>
                </c:pt>
                <c:pt idx="404">
                  <c:v>-18.865192453505511</c:v>
                </c:pt>
                <c:pt idx="405">
                  <c:v>-18.865414117323454</c:v>
                </c:pt>
                <c:pt idx="406">
                  <c:v>-18.865634203465948</c:v>
                </c:pt>
                <c:pt idx="407">
                  <c:v>-18.86585272686953</c:v>
                </c:pt>
                <c:pt idx="408">
                  <c:v>-18.866069702294393</c:v>
                </c:pt>
                <c:pt idx="409">
                  <c:v>-18.866285144326874</c:v>
                </c:pt>
                <c:pt idx="410">
                  <c:v>-18.866499067381909</c:v>
                </c:pt>
                <c:pt idx="411">
                  <c:v>-18.866711485705441</c:v>
                </c:pt>
                <c:pt idx="412">
                  <c:v>-18.866922413376802</c:v>
                </c:pt>
                <c:pt idx="413">
                  <c:v>-18.86713186431103</c:v>
                </c:pt>
                <c:pt idx="414">
                  <c:v>-18.867339852261175</c:v>
                </c:pt>
                <c:pt idx="415">
                  <c:v>-18.867546390820557</c:v>
                </c:pt>
                <c:pt idx="416">
                  <c:v>-18.867751493424979</c:v>
                </c:pt>
                <c:pt idx="417">
                  <c:v>-18.867955173354918</c:v>
                </c:pt>
                <c:pt idx="418">
                  <c:v>-18.86815744373768</c:v>
                </c:pt>
                <c:pt idx="419">
                  <c:v>-18.868358317549504</c:v>
                </c:pt>
                <c:pt idx="420">
                  <c:v>-18.868557807617645</c:v>
                </c:pt>
                <c:pt idx="421">
                  <c:v>-18.868755926622434</c:v>
                </c:pt>
                <c:pt idx="422">
                  <c:v>-18.868952687099277</c:v>
                </c:pt>
                <c:pt idx="423">
                  <c:v>-18.869148101440651</c:v>
                </c:pt>
                <c:pt idx="424">
                  <c:v>-18.869342181898045</c:v>
                </c:pt>
                <c:pt idx="425">
                  <c:v>-18.869534940583886</c:v>
                </c:pt>
                <c:pt idx="426">
                  <c:v>-18.869726389473431</c:v>
                </c:pt>
                <c:pt idx="427">
                  <c:v>-18.869916540406621</c:v>
                </c:pt>
                <c:pt idx="428">
                  <c:v>-18.870105405089912</c:v>
                </c:pt>
                <c:pt idx="429">
                  <c:v>-18.870292995098083</c:v>
                </c:pt>
                <c:pt idx="430">
                  <c:v>-18.870479321876005</c:v>
                </c:pt>
                <c:pt idx="431">
                  <c:v>-18.870664396740388</c:v>
                </c:pt>
                <c:pt idx="432">
                  <c:v>-18.870848230881492</c:v>
                </c:pt>
                <c:pt idx="433">
                  <c:v>-18.871030835364838</c:v>
                </c:pt>
                <c:pt idx="434">
                  <c:v>-18.871212221132843</c:v>
                </c:pt>
                <c:pt idx="435">
                  <c:v>-18.871392399006496</c:v>
                </c:pt>
                <c:pt idx="436">
                  <c:v>-18.871571379686941</c:v>
                </c:pt>
                <c:pt idx="437">
                  <c:v>-18.871749173757074</c:v>
                </c:pt>
                <c:pt idx="438">
                  <c:v>-18.871925791683122</c:v>
                </c:pt>
                <c:pt idx="439">
                  <c:v>-18.872101243816168</c:v>
                </c:pt>
                <c:pt idx="440">
                  <c:v>-18.872275540393666</c:v>
                </c:pt>
                <c:pt idx="441">
                  <c:v>-18.872448691540953</c:v>
                </c:pt>
                <c:pt idx="442">
                  <c:v>-18.872620707272691</c:v>
                </c:pt>
                <c:pt idx="443">
                  <c:v>-18.872791597494345</c:v>
                </c:pt>
                <c:pt idx="444">
                  <c:v>-18.872961372003587</c:v>
                </c:pt>
                <c:pt idx="445">
                  <c:v>-18.873130040491713</c:v>
                </c:pt>
                <c:pt idx="446">
                  <c:v>-18.873297612545016</c:v>
                </c:pt>
                <c:pt idx="447">
                  <c:v>-18.87346409764616</c:v>
                </c:pt>
                <c:pt idx="448">
                  <c:v>-18.873629505175511</c:v>
                </c:pt>
                <c:pt idx="449">
                  <c:v>-18.873793844412464</c:v>
                </c:pt>
                <c:pt idx="450">
                  <c:v>-18.873957124536744</c:v>
                </c:pt>
              </c:numCache>
            </c:numRef>
          </c:xVal>
          <c:yVal>
            <c:numRef>
              <c:f>'QvsE Transfer Si(333)'!$G$2:$G$452</c:f>
              <c:numCache>
                <c:formatCode>0.000</c:formatCode>
                <c:ptCount val="451"/>
                <c:pt idx="0">
                  <c:v>1.4921774820121583</c:v>
                </c:pt>
                <c:pt idx="1">
                  <c:v>1.2765815673100969</c:v>
                </c:pt>
                <c:pt idx="2">
                  <c:v>1.1030825236511999</c:v>
                </c:pt>
                <c:pt idx="3">
                  <c:v>0.96922100235302833</c:v>
                </c:pt>
                <c:pt idx="4">
                  <c:v>0.87330634384974082</c:v>
                </c:pt>
                <c:pt idx="5">
                  <c:v>0.81322082605851098</c:v>
                </c:pt>
                <c:pt idx="6">
                  <c:v>0.7853401770851719</c:v>
                </c:pt>
                <c:pt idx="7">
                  <c:v>0.78427253791786544</c:v>
                </c:pt>
                <c:pt idx="8">
                  <c:v>0.80365416410378088</c:v>
                </c:pt>
                <c:pt idx="9">
                  <c:v>0.83735439475467455</c:v>
                </c:pt>
                <c:pt idx="10">
                  <c:v>0.88029915323419017</c:v>
                </c:pt>
                <c:pt idx="11">
                  <c:v>0.92869980121740903</c:v>
                </c:pt>
                <c:pt idx="12">
                  <c:v>0.9799067264365332</c:v>
                </c:pt>
                <c:pt idx="13">
                  <c:v>1.0321415904451403</c:v>
                </c:pt>
                <c:pt idx="14">
                  <c:v>1.0842442996151973</c:v>
                </c:pt>
                <c:pt idx="15">
                  <c:v>1.1354769960288611</c:v>
                </c:pt>
                <c:pt idx="16">
                  <c:v>1.1853848318111011</c:v>
                </c:pt>
                <c:pt idx="17">
                  <c:v>1.2337009622877324</c:v>
                </c:pt>
                <c:pt idx="18">
                  <c:v>1.2802828240178619</c:v>
                </c:pt>
                <c:pt idx="19">
                  <c:v>1.325069633438561</c:v>
                </c:pt>
                <c:pt idx="20">
                  <c:v>1.3680540311210445</c:v>
                </c:pt>
                <c:pt idx="21">
                  <c:v>1.4092631096999861</c:v>
                </c:pt>
                <c:pt idx="22">
                  <c:v>1.4487456769384286</c:v>
                </c:pt>
                <c:pt idx="23">
                  <c:v>1.4865636823414141</c:v>
                </c:pt>
                <c:pt idx="24">
                  <c:v>1.5227864417085062</c:v>
                </c:pt>
                <c:pt idx="25">
                  <c:v>1.5574867544292501</c:v>
                </c:pt>
                <c:pt idx="26">
                  <c:v>1.590738309121112</c:v>
                </c:pt>
                <c:pt idx="27">
                  <c:v>1.62261397081145</c:v>
                </c:pt>
                <c:pt idx="28">
                  <c:v>1.6531846736531921</c:v>
                </c:pt>
                <c:pt idx="29">
                  <c:v>1.6825187304628524</c:v>
                </c:pt>
                <c:pt idx="30">
                  <c:v>1.7106814291507304</c:v>
                </c:pt>
                <c:pt idx="31">
                  <c:v>1.737734826035283</c:v>
                </c:pt>
                <c:pt idx="32">
                  <c:v>1.7637376733718919</c:v>
                </c:pt>
                <c:pt idx="33">
                  <c:v>1.7887454372924343</c:v>
                </c:pt>
                <c:pt idx="34">
                  <c:v>1.8128103754637694</c:v>
                </c:pt>
                <c:pt idx="35">
                  <c:v>1.8359816529435622</c:v>
                </c:pt>
                <c:pt idx="36">
                  <c:v>1.8583054811608566</c:v>
                </c:pt>
                <c:pt idx="37">
                  <c:v>1.8798252695048978</c:v>
                </c:pt>
                <c:pt idx="38">
                  <c:v>1.9005817822361333</c:v>
                </c:pt>
                <c:pt idx="39">
                  <c:v>1.9206132957295174</c:v>
                </c:pt>
                <c:pt idx="40">
                  <c:v>1.9399557526943663</c:v>
                </c:pt>
                <c:pt idx="41">
                  <c:v>1.9586429111777166</c:v>
                </c:pt>
                <c:pt idx="42">
                  <c:v>1.9767064869837441</c:v>
                </c:pt>
                <c:pt idx="43">
                  <c:v>1.9941762887255501</c:v>
                </c:pt>
                <c:pt idx="44">
                  <c:v>2.0110803451354613</c:v>
                </c:pt>
                <c:pt idx="45">
                  <c:v>2.0274450245445541</c:v>
                </c:pt>
                <c:pt idx="46">
                  <c:v>2.043295146636424</c:v>
                </c:pt>
                <c:pt idx="47">
                  <c:v>2.0586540867095602</c:v>
                </c:pt>
                <c:pt idx="48">
                  <c:v>2.0735438727653586</c:v>
                </c:pt>
                <c:pt idx="49">
                  <c:v>2.0879852757881725</c:v>
                </c:pt>
                <c:pt idx="50">
                  <c:v>2.1019978936094192</c:v>
                </c:pt>
                <c:pt idx="51">
                  <c:v>2.1156002287568287</c:v>
                </c:pt>
                <c:pt idx="52">
                  <c:v>2.1288097606874188</c:v>
                </c:pt>
                <c:pt idx="53">
                  <c:v>2.1416430127925392</c:v>
                </c:pt>
                <c:pt idx="54">
                  <c:v>2.1541156145479765</c:v>
                </c:pt>
                <c:pt idx="55">
                  <c:v>2.1662423591636437</c:v>
                </c:pt>
                <c:pt idx="56">
                  <c:v>2.1780372570671633</c:v>
                </c:pt>
                <c:pt idx="57">
                  <c:v>2.1895135855347236</c:v>
                </c:pt>
                <c:pt idx="58">
                  <c:v>2.2006839347614968</c:v>
                </c:pt>
                <c:pt idx="59">
                  <c:v>2.2115602506434224</c:v>
                </c:pt>
                <c:pt idx="60">
                  <c:v>2.2221538745222249</c:v>
                </c:pt>
                <c:pt idx="61">
                  <c:v>2.2324755801266369</c:v>
                </c:pt>
                <c:pt idx="62">
                  <c:v>2.2425356079249652</c:v>
                </c:pt>
                <c:pt idx="63">
                  <c:v>2.2523436970873272</c:v>
                </c:pt>
                <c:pt idx="64">
                  <c:v>2.2619091152403406</c:v>
                </c:pt>
                <c:pt idx="65">
                  <c:v>2.2712406861824337</c:v>
                </c:pt>
                <c:pt idx="66">
                  <c:v>2.280346815714601</c:v>
                </c:pt>
                <c:pt idx="67">
                  <c:v>2.289235515728941</c:v>
                </c:pt>
                <c:pt idx="68">
                  <c:v>2.2979144266859297</c:v>
                </c:pt>
                <c:pt idx="69">
                  <c:v>2.3063908386008207</c:v>
                </c:pt>
                <c:pt idx="70">
                  <c:v>2.3146717106499244</c:v>
                </c:pt>
                <c:pt idx="71">
                  <c:v>2.3227636894985966</c:v>
                </c:pt>
                <c:pt idx="72">
                  <c:v>2.3306731264446774</c:v>
                </c:pt>
                <c:pt idx="73">
                  <c:v>2.3384060934635955</c:v>
                </c:pt>
                <c:pt idx="74">
                  <c:v>2.3459683982345374</c:v>
                </c:pt>
                <c:pt idx="75">
                  <c:v>2.3533655982207944</c:v>
                </c:pt>
                <c:pt idx="76">
                  <c:v>2.3606030138716534</c:v>
                </c:pt>
                <c:pt idx="77">
                  <c:v>2.3676857410079113</c:v>
                </c:pt>
                <c:pt idx="78">
                  <c:v>2.3746186624482819</c:v>
                </c:pt>
                <c:pt idx="79">
                  <c:v>2.3814064589295127</c:v>
                </c:pt>
                <c:pt idx="80">
                  <c:v>2.3880536193689874</c:v>
                </c:pt>
                <c:pt idx="81">
                  <c:v>2.3945644505148431</c:v>
                </c:pt>
                <c:pt idx="82">
                  <c:v>2.4009430860252277</c:v>
                </c:pt>
                <c:pt idx="83">
                  <c:v>2.4071934950151812</c:v>
                </c:pt>
                <c:pt idx="84">
                  <c:v>2.4133194901067392</c:v>
                </c:pt>
                <c:pt idx="85">
                  <c:v>2.4193247350151998</c:v>
                </c:pt>
                <c:pt idx="86">
                  <c:v>2.4252127517021007</c:v>
                </c:pt>
                <c:pt idx="87">
                  <c:v>2.4309869271231492</c:v>
                </c:pt>
                <c:pt idx="88">
                  <c:v>2.4366505195973636</c:v>
                </c:pt>
                <c:pt idx="89">
                  <c:v>2.4422066648217258</c:v>
                </c:pt>
                <c:pt idx="90">
                  <c:v>2.4476583815539423</c:v>
                </c:pt>
                <c:pt idx="91">
                  <c:v>2.4530085769842831</c:v>
                </c:pt>
                <c:pt idx="92">
                  <c:v>2.4582600518159805</c:v>
                </c:pt>
                <c:pt idx="93">
                  <c:v>2.4634155050723261</c:v>
                </c:pt>
                <c:pt idx="94">
                  <c:v>2.4684775386473143</c:v>
                </c:pt>
                <c:pt idx="95">
                  <c:v>2.4734486616155262</c:v>
                </c:pt>
                <c:pt idx="96">
                  <c:v>2.4783312943158879</c:v>
                </c:pt>
                <c:pt idx="97">
                  <c:v>2.4831277722228982</c:v>
                </c:pt>
                <c:pt idx="98">
                  <c:v>2.4878403496180521</c:v>
                </c:pt>
                <c:pt idx="99">
                  <c:v>2.492471203073293</c:v>
                </c:pt>
                <c:pt idx="100">
                  <c:v>2.4970224347575583</c:v>
                </c:pt>
                <c:pt idx="101">
                  <c:v>2.5014960755767421</c:v>
                </c:pt>
                <c:pt idx="102">
                  <c:v>2.5058940881567335</c:v>
                </c:pt>
                <c:pt idx="103">
                  <c:v>2.5102183696785412</c:v>
                </c:pt>
                <c:pt idx="104">
                  <c:v>2.5144707545739466</c:v>
                </c:pt>
                <c:pt idx="105">
                  <c:v>2.5186530170895813</c:v>
                </c:pt>
                <c:pt idx="106">
                  <c:v>2.5227668737268258</c:v>
                </c:pt>
                <c:pt idx="107">
                  <c:v>2.5268139855644414</c:v>
                </c:pt>
                <c:pt idx="108">
                  <c:v>2.5307959604704404</c:v>
                </c:pt>
                <c:pt idx="109">
                  <c:v>2.5347143552092692</c:v>
                </c:pt>
                <c:pt idx="110">
                  <c:v>2.5385706774500143</c:v>
                </c:pt>
                <c:pt idx="111">
                  <c:v>2.5423663876809925</c:v>
                </c:pt>
                <c:pt idx="112">
                  <c:v>2.5461029010357503</c:v>
                </c:pt>
                <c:pt idx="113">
                  <c:v>2.549781589035204</c:v>
                </c:pt>
                <c:pt idx="114">
                  <c:v>2.5534037812503496</c:v>
                </c:pt>
                <c:pt idx="115">
                  <c:v>2.5569707668897346</c:v>
                </c:pt>
                <c:pt idx="116">
                  <c:v>2.5604837963156073</c:v>
                </c:pt>
                <c:pt idx="117">
                  <c:v>2.5639440824924415</c:v>
                </c:pt>
                <c:pt idx="118">
                  <c:v>2.5673528023713192</c:v>
                </c:pt>
                <c:pt idx="119">
                  <c:v>2.5707110982134513</c:v>
                </c:pt>
                <c:pt idx="120">
                  <c:v>2.574020078855916</c:v>
                </c:pt>
                <c:pt idx="121">
                  <c:v>2.5772808209225366</c:v>
                </c:pt>
                <c:pt idx="122">
                  <c:v>2.5804943699826368</c:v>
                </c:pt>
                <c:pt idx="123">
                  <c:v>2.583661741660265</c:v>
                </c:pt>
                <c:pt idx="124">
                  <c:v>2.5867839226963389</c:v>
                </c:pt>
                <c:pt idx="125">
                  <c:v>2.5898618719660069</c:v>
                </c:pt>
                <c:pt idx="126">
                  <c:v>2.5928965214534223</c:v>
                </c:pt>
                <c:pt idx="127">
                  <c:v>2.5958887771859684</c:v>
                </c:pt>
                <c:pt idx="128">
                  <c:v>2.5988395201299097</c:v>
                </c:pt>
                <c:pt idx="129">
                  <c:v>2.6017496070492876</c:v>
                </c:pt>
                <c:pt idx="130">
                  <c:v>2.6046198713298132</c:v>
                </c:pt>
                <c:pt idx="131">
                  <c:v>2.6074511237694069</c:v>
                </c:pt>
                <c:pt idx="132">
                  <c:v>2.6102441533369407</c:v>
                </c:pt>
                <c:pt idx="133">
                  <c:v>2.612999727900668</c:v>
                </c:pt>
                <c:pt idx="134">
                  <c:v>2.61571859492773</c:v>
                </c:pt>
                <c:pt idx="135">
                  <c:v>2.6184014821560839</c:v>
                </c:pt>
                <c:pt idx="136">
                  <c:v>2.62104909824009</c:v>
                </c:pt>
                <c:pt idx="137">
                  <c:v>2.6236621333709698</c:v>
                </c:pt>
                <c:pt idx="138">
                  <c:v>2.6262412598732507</c:v>
                </c:pt>
                <c:pt idx="139">
                  <c:v>2.6287871327782901</c:v>
                </c:pt>
                <c:pt idx="140">
                  <c:v>2.6313003903758778</c:v>
                </c:pt>
                <c:pt idx="141">
                  <c:v>2.6337816547449009</c:v>
                </c:pt>
                <c:pt idx="142">
                  <c:v>2.6362315322639867</c:v>
                </c:pt>
                <c:pt idx="143">
                  <c:v>2.6386506141029922</c:v>
                </c:pt>
                <c:pt idx="144">
                  <c:v>2.6410394766961822</c:v>
                </c:pt>
                <c:pt idx="145">
                  <c:v>2.6433986821978741</c:v>
                </c:pt>
                <c:pt idx="146">
                  <c:v>2.6457287789213089</c:v>
                </c:pt>
                <c:pt idx="147">
                  <c:v>2.6480303017614597</c:v>
                </c:pt>
                <c:pt idx="148">
                  <c:v>2.6503037726024608</c:v>
                </c:pt>
                <c:pt idx="149">
                  <c:v>2.6525497007103023</c:v>
                </c:pt>
                <c:pt idx="150">
                  <c:v>2.6547685831114078</c:v>
                </c:pt>
                <c:pt idx="151">
                  <c:v>2.6569609049576846</c:v>
                </c:pt>
                <c:pt idx="152">
                  <c:v>2.6591271398786014</c:v>
                </c:pt>
                <c:pt idx="153">
                  <c:v>2.6612677503208366</c:v>
                </c:pt>
                <c:pt idx="154">
                  <c:v>2.6633831878759904</c:v>
                </c:pt>
                <c:pt idx="155">
                  <c:v>2.6654738935968654</c:v>
                </c:pt>
                <c:pt idx="156">
                  <c:v>2.6675402983027565</c:v>
                </c:pt>
                <c:pt idx="157">
                  <c:v>2.6695828228742147</c:v>
                </c:pt>
                <c:pt idx="158">
                  <c:v>2.6716018785376829</c:v>
                </c:pt>
                <c:pt idx="159">
                  <c:v>2.6735978671404266</c:v>
                </c:pt>
                <c:pt idx="160">
                  <c:v>2.6755711814161276</c:v>
                </c:pt>
                <c:pt idx="161">
                  <c:v>2.6775222052415182</c:v>
                </c:pt>
                <c:pt idx="162">
                  <c:v>2.6794513138844018</c:v>
                </c:pt>
                <c:pt idx="163">
                  <c:v>2.6813588742433914</c:v>
                </c:pt>
                <c:pt idx="164">
                  <c:v>2.6832452450796964</c:v>
                </c:pt>
                <c:pt idx="165">
                  <c:v>2.6851107772412535</c:v>
                </c:pt>
                <c:pt idx="166">
                  <c:v>2.6869558138794978</c:v>
                </c:pt>
                <c:pt idx="167">
                  <c:v>2.6887806906590574</c:v>
                </c:pt>
                <c:pt idx="168">
                  <c:v>2.6905857359606355</c:v>
                </c:pt>
                <c:pt idx="169">
                  <c:v>2.6923712710773362</c:v>
                </c:pt>
                <c:pt idx="170">
                  <c:v>2.694137610404685</c:v>
                </c:pt>
                <c:pt idx="171">
                  <c:v>2.6958850616245695</c:v>
                </c:pt>
                <c:pt idx="172">
                  <c:v>2.6976139258833354</c:v>
                </c:pt>
                <c:pt idx="173">
                  <c:v>2.6993244979642461</c:v>
                </c:pt>
                <c:pt idx="174">
                  <c:v>2.7010170664545163</c:v>
                </c:pt>
                <c:pt idx="175">
                  <c:v>2.7026919139071177</c:v>
                </c:pt>
                <c:pt idx="176">
                  <c:v>2.7043493169975417</c:v>
                </c:pt>
                <c:pt idx="177">
                  <c:v>2.7059895466757098</c:v>
                </c:pt>
                <c:pt idx="178">
                  <c:v>2.7076128683131961</c:v>
                </c:pt>
                <c:pt idx="179">
                  <c:v>2.7092195418459384</c:v>
                </c:pt>
                <c:pt idx="180">
                  <c:v>2.7108098219125916</c:v>
                </c:pt>
                <c:pt idx="181">
                  <c:v>2.7123839579886835</c:v>
                </c:pt>
                <c:pt idx="182">
                  <c:v>2.7139421945167128</c:v>
                </c:pt>
                <c:pt idx="183">
                  <c:v>2.715484771032342</c:v>
                </c:pt>
                <c:pt idx="184">
                  <c:v>2.7170119222868108</c:v>
                </c:pt>
                <c:pt idx="185">
                  <c:v>2.7185238783657106</c:v>
                </c:pt>
                <c:pt idx="186">
                  <c:v>2.7200208648042361</c:v>
                </c:pt>
                <c:pt idx="187">
                  <c:v>2.7215031026990437</c:v>
                </c:pt>
                <c:pt idx="188">
                  <c:v>2.7229708088168287</c:v>
                </c:pt>
                <c:pt idx="189">
                  <c:v>2.7244241956997297</c:v>
                </c:pt>
                <c:pt idx="190">
                  <c:v>2.7258634717676791</c:v>
                </c:pt>
                <c:pt idx="191">
                  <c:v>2.7272888414177827</c:v>
                </c:pt>
                <c:pt idx="192">
                  <c:v>2.7287005051208539</c:v>
                </c:pt>
                <c:pt idx="193">
                  <c:v>2.7300986595151717</c:v>
                </c:pt>
                <c:pt idx="194">
                  <c:v>2.7314834974975732</c:v>
                </c:pt>
                <c:pt idx="195">
                  <c:v>2.7328552083119613</c:v>
                </c:pt>
                <c:pt idx="196">
                  <c:v>2.7342139776353118</c:v>
                </c:pt>
                <c:pt idx="197">
                  <c:v>2.7355599876612651</c:v>
                </c:pt>
                <c:pt idx="198">
                  <c:v>2.7368934171813781</c:v>
                </c:pt>
                <c:pt idx="199">
                  <c:v>2.7382144416641179</c:v>
                </c:pt>
                <c:pt idx="200">
                  <c:v>2.7395232333316595</c:v>
                </c:pt>
                <c:pt idx="201">
                  <c:v>2.7408199612345712</c:v>
                </c:pt>
                <c:pt idx="202">
                  <c:v>2.7421047913244454</c:v>
                </c:pt>
                <c:pt idx="203">
                  <c:v>2.7433778865245451</c:v>
                </c:pt>
                <c:pt idx="204">
                  <c:v>2.7446394067985289</c:v>
                </c:pt>
                <c:pt idx="205">
                  <c:v>2.7458895092173092</c:v>
                </c:pt>
                <c:pt idx="206">
                  <c:v>2.7471283480241149</c:v>
                </c:pt>
                <c:pt idx="207">
                  <c:v>2.7483560746978006</c:v>
                </c:pt>
                <c:pt idx="208">
                  <c:v>2.7495728380144668</c:v>
                </c:pt>
                <c:pt idx="209">
                  <c:v>2.7507787841074376</c:v>
                </c:pt>
                <c:pt idx="210">
                  <c:v>2.7519740565256523</c:v>
                </c:pt>
                <c:pt idx="211">
                  <c:v>2.7531587962905166</c:v>
                </c:pt>
                <c:pt idx="212">
                  <c:v>2.7543331419512542</c:v>
                </c:pt>
                <c:pt idx="213">
                  <c:v>2.75549722963882</c:v>
                </c:pt>
                <c:pt idx="214">
                  <c:v>2.7566511931184037</c:v>
                </c:pt>
                <c:pt idx="215">
                  <c:v>2.7577951638405733</c:v>
                </c:pt>
                <c:pt idx="216">
                  <c:v>2.7589292709910986</c:v>
                </c:pt>
                <c:pt idx="217">
                  <c:v>2.7600536415394941</c:v>
                </c:pt>
                <c:pt idx="218">
                  <c:v>2.7611684002863188</c:v>
                </c:pt>
                <c:pt idx="219">
                  <c:v>2.7622736699092716</c:v>
                </c:pt>
                <c:pt idx="220">
                  <c:v>2.7633695710081154</c:v>
                </c:pt>
                <c:pt idx="221">
                  <c:v>2.7644562221484659</c:v>
                </c:pt>
                <c:pt idx="222">
                  <c:v>2.7655337399044781</c:v>
                </c:pt>
                <c:pt idx="223">
                  <c:v>2.7666022389004676</c:v>
                </c:pt>
                <c:pt idx="224">
                  <c:v>2.7676618318514814</c:v>
                </c:pt>
                <c:pt idx="225">
                  <c:v>2.7687126296028759</c:v>
                </c:pt>
                <c:pt idx="226">
                  <c:v>2.7697547411689007</c:v>
                </c:pt>
                <c:pt idx="227">
                  <c:v>2.7707882737703402</c:v>
                </c:pt>
                <c:pt idx="228">
                  <c:v>2.7718133328712291</c:v>
                </c:pt>
                <c:pt idx="229">
                  <c:v>2.7728300222146665</c:v>
                </c:pt>
                <c:pt idx="230">
                  <c:v>2.7738384438577621</c:v>
                </c:pt>
                <c:pt idx="231">
                  <c:v>2.7748386982057331</c:v>
                </c:pt>
                <c:pt idx="232">
                  <c:v>2.7758308840451766</c:v>
                </c:pt>
                <c:pt idx="233">
                  <c:v>2.7768150985765421</c:v>
                </c:pt>
                <c:pt idx="234">
                  <c:v>2.7777914374458264</c:v>
                </c:pt>
                <c:pt idx="235">
                  <c:v>2.7787599947755104</c:v>
                </c:pt>
                <c:pt idx="236">
                  <c:v>2.7797208631947621</c:v>
                </c:pt>
                <c:pt idx="237">
                  <c:v>2.7806741338689203</c:v>
                </c:pt>
                <c:pt idx="238">
                  <c:v>2.7816198965282903</c:v>
                </c:pt>
                <c:pt idx="239">
                  <c:v>2.7825582394962542</c:v>
                </c:pt>
                <c:pt idx="240">
                  <c:v>2.7834892497167303</c:v>
                </c:pt>
                <c:pt idx="241">
                  <c:v>2.784413012780985</c:v>
                </c:pt>
                <c:pt idx="242">
                  <c:v>2.7853296129538321</c:v>
                </c:pt>
                <c:pt idx="243">
                  <c:v>2.7862391331992145</c:v>
                </c:pt>
                <c:pt idx="244">
                  <c:v>2.7871416552052044</c:v>
                </c:pt>
                <c:pt idx="245">
                  <c:v>2.7880372594084251</c:v>
                </c:pt>
                <c:pt idx="246">
                  <c:v>2.7889260250179193</c:v>
                </c:pt>
                <c:pt idx="247">
                  <c:v>2.7898080300384662</c:v>
                </c:pt>
                <c:pt idx="248">
                  <c:v>2.7906833512933744</c:v>
                </c:pt>
                <c:pt idx="249">
                  <c:v>2.7915520644467566</c:v>
                </c:pt>
                <c:pt idx="250">
                  <c:v>2.792414244025307</c:v>
                </c:pt>
                <c:pt idx="251">
                  <c:v>2.7932699634395846</c:v>
                </c:pt>
                <c:pt idx="252">
                  <c:v>2.7941192950048213</c:v>
                </c:pt>
                <c:pt idx="253">
                  <c:v>2.7949623099612704</c:v>
                </c:pt>
                <c:pt idx="254">
                  <c:v>2.795799078494098</c:v>
                </c:pt>
                <c:pt idx="255">
                  <c:v>2.7966296697528397</c:v>
                </c:pt>
                <c:pt idx="256">
                  <c:v>2.797454151870423</c:v>
                </c:pt>
                <c:pt idx="257">
                  <c:v>2.7982725919817764</c:v>
                </c:pt>
                <c:pt idx="258">
                  <c:v>2.79908505624203</c:v>
                </c:pt>
                <c:pt idx="259">
                  <c:v>2.7998916098443196</c:v>
                </c:pt>
                <c:pt idx="260">
                  <c:v>2.8006923170372025</c:v>
                </c:pt>
                <c:pt idx="261">
                  <c:v>2.8014872411416989</c:v>
                </c:pt>
                <c:pt idx="262">
                  <c:v>2.8022764445679633</c:v>
                </c:pt>
                <c:pt idx="263">
                  <c:v>2.8030599888316017</c:v>
                </c:pt>
                <c:pt idx="264">
                  <c:v>2.8038379345696338</c:v>
                </c:pt>
                <c:pt idx="265">
                  <c:v>2.8046103415561192</c:v>
                </c:pt>
                <c:pt idx="266">
                  <c:v>2.8053772687174505</c:v>
                </c:pt>
                <c:pt idx="267">
                  <c:v>2.8061387741473198</c:v>
                </c:pt>
                <c:pt idx="268">
                  <c:v>2.8068949151213736</c:v>
                </c:pt>
                <c:pt idx="269">
                  <c:v>2.8076457481115562</c:v>
                </c:pt>
                <c:pt idx="270">
                  <c:v>2.8083913288001532</c:v>
                </c:pt>
                <c:pt idx="271">
                  <c:v>2.8091317120935417</c:v>
                </c:pt>
                <c:pt idx="272">
                  <c:v>2.8098669521356547</c:v>
                </c:pt>
                <c:pt idx="273">
                  <c:v>2.8105971023211667</c:v>
                </c:pt>
                <c:pt idx="274">
                  <c:v>2.8113222153084045</c:v>
                </c:pt>
                <c:pt idx="275">
                  <c:v>2.8120423430319956</c:v>
                </c:pt>
                <c:pt idx="276">
                  <c:v>2.8127575367152504</c:v>
                </c:pt>
                <c:pt idx="277">
                  <c:v>2.8134678468823004</c:v>
                </c:pt>
                <c:pt idx="278">
                  <c:v>2.8141733233699808</c:v>
                </c:pt>
                <c:pt idx="279">
                  <c:v>2.8148740153394751</c:v>
                </c:pt>
                <c:pt idx="280">
                  <c:v>2.8155699712877253</c:v>
                </c:pt>
                <c:pt idx="281">
                  <c:v>2.8162612390586053</c:v>
                </c:pt>
                <c:pt idx="282">
                  <c:v>2.8169478658538791</c:v>
                </c:pt>
                <c:pt idx="283">
                  <c:v>2.8176298982439296</c:v>
                </c:pt>
                <c:pt idx="284">
                  <c:v>2.8183073821782822</c:v>
                </c:pt>
                <c:pt idx="285">
                  <c:v>2.8189803629959105</c:v>
                </c:pt>
                <c:pt idx="286">
                  <c:v>2.8196488854353405</c:v>
                </c:pt>
                <c:pt idx="287">
                  <c:v>2.8203129936445595</c:v>
                </c:pt>
                <c:pt idx="288">
                  <c:v>2.8209727311907207</c:v>
                </c:pt>
                <c:pt idx="289">
                  <c:v>2.821628141069664</c:v>
                </c:pt>
                <c:pt idx="290">
                  <c:v>2.8222792657152485</c:v>
                </c:pt>
                <c:pt idx="291">
                  <c:v>2.8229261470084999</c:v>
                </c:pt>
                <c:pt idx="292">
                  <c:v>2.8235688262865848</c:v>
                </c:pt>
                <c:pt idx="293">
                  <c:v>2.8242073443516049</c:v>
                </c:pt>
                <c:pt idx="294">
                  <c:v>2.8248417414792266</c:v>
                </c:pt>
                <c:pt idx="295">
                  <c:v>2.8254720574271421</c:v>
                </c:pt>
                <c:pt idx="296">
                  <c:v>2.8260983314433661</c:v>
                </c:pt>
                <c:pt idx="297">
                  <c:v>2.8267206022743747</c:v>
                </c:pt>
                <c:pt idx="298">
                  <c:v>2.8273389081730929</c:v>
                </c:pt>
                <c:pt idx="299">
                  <c:v>2.827953286906721</c:v>
                </c:pt>
                <c:pt idx="300">
                  <c:v>2.8285637757644237</c:v>
                </c:pt>
                <c:pt idx="301">
                  <c:v>2.8291704115648626</c:v>
                </c:pt>
                <c:pt idx="302">
                  <c:v>2.8297732306635957</c:v>
                </c:pt>
                <c:pt idx="303">
                  <c:v>2.8303722689603323</c:v>
                </c:pt>
                <c:pt idx="304">
                  <c:v>2.8309675619060544</c:v>
                </c:pt>
                <c:pt idx="305">
                  <c:v>2.8315591445100039</c:v>
                </c:pt>
                <c:pt idx="306">
                  <c:v>2.8321470513465417</c:v>
                </c:pt>
                <c:pt idx="307">
                  <c:v>2.8327313165618739</c:v>
                </c:pt>
                <c:pt idx="308">
                  <c:v>2.8333119738806638</c:v>
                </c:pt>
                <c:pt idx="309">
                  <c:v>2.8338890566125099</c:v>
                </c:pt>
                <c:pt idx="310">
                  <c:v>2.8344625976583115</c:v>
                </c:pt>
                <c:pt idx="311">
                  <c:v>2.8350326295165202</c:v>
                </c:pt>
                <c:pt idx="312">
                  <c:v>2.8355991842892694</c:v>
                </c:pt>
                <c:pt idx="313">
                  <c:v>2.8361622936883975</c:v>
                </c:pt>
                <c:pt idx="314">
                  <c:v>2.8367219890413593</c:v>
                </c:pt>
                <c:pt idx="315">
                  <c:v>2.8372783012970322</c:v>
                </c:pt>
                <c:pt idx="316">
                  <c:v>2.8378312610314174</c:v>
                </c:pt>
                <c:pt idx="317">
                  <c:v>2.8383808984532348</c:v>
                </c:pt>
                <c:pt idx="318">
                  <c:v>2.838927243409421</c:v>
                </c:pt>
                <c:pt idx="319">
                  <c:v>2.8394703253905313</c:v>
                </c:pt>
                <c:pt idx="320">
                  <c:v>2.8400101735360375</c:v>
                </c:pt>
                <c:pt idx="321">
                  <c:v>2.8405468166395367</c:v>
                </c:pt>
                <c:pt idx="322">
                  <c:v>2.8410802831538691</c:v>
                </c:pt>
                <c:pt idx="323">
                  <c:v>2.8416106011961415</c:v>
                </c:pt>
                <c:pt idx="324">
                  <c:v>2.8421377985526641</c:v>
                </c:pt>
                <c:pt idx="325">
                  <c:v>2.8426619026837994</c:v>
                </c:pt>
                <c:pt idx="326">
                  <c:v>2.8431829407287279</c:v>
                </c:pt>
                <c:pt idx="327">
                  <c:v>2.8437009395101271</c:v>
                </c:pt>
                <c:pt idx="328">
                  <c:v>2.8442159255387751</c:v>
                </c:pt>
                <c:pt idx="329">
                  <c:v>2.8447279250180659</c:v>
                </c:pt>
                <c:pt idx="330">
                  <c:v>2.8452369638484525</c:v>
                </c:pt>
                <c:pt idx="331">
                  <c:v>2.8457430676318123</c:v>
                </c:pt>
                <c:pt idx="332">
                  <c:v>2.8462462616757356</c:v>
                </c:pt>
                <c:pt idx="333">
                  <c:v>2.8467465709977398</c:v>
                </c:pt>
                <c:pt idx="334">
                  <c:v>2.8472440203294149</c:v>
                </c:pt>
                <c:pt idx="335">
                  <c:v>2.8477386341204962</c:v>
                </c:pt>
                <c:pt idx="336">
                  <c:v>2.8482304365428641</c:v>
                </c:pt>
                <c:pt idx="337">
                  <c:v>2.8487194514944836</c:v>
                </c:pt>
                <c:pt idx="338">
                  <c:v>2.849205702603268</c:v>
                </c:pt>
                <c:pt idx="339">
                  <c:v>2.8496892132308882</c:v>
                </c:pt>
                <c:pt idx="340">
                  <c:v>2.850170006476505</c:v>
                </c:pt>
                <c:pt idx="341">
                  <c:v>2.8506481051804493</c:v>
                </c:pt>
                <c:pt idx="342">
                  <c:v>2.8511235319278363</c:v>
                </c:pt>
                <c:pt idx="343">
                  <c:v>2.8515963090521179</c:v>
                </c:pt>
                <c:pt idx="344">
                  <c:v>2.8520664586385802</c:v>
                </c:pt>
                <c:pt idx="345">
                  <c:v>2.8525340025277779</c:v>
                </c:pt>
                <c:pt idx="346">
                  <c:v>2.8529989623189156</c:v>
                </c:pt>
                <c:pt idx="347">
                  <c:v>2.8534613593731724</c:v>
                </c:pt>
                <c:pt idx="348">
                  <c:v>2.8539212148169701</c:v>
                </c:pt>
                <c:pt idx="349">
                  <c:v>2.8543785495451881</c:v>
                </c:pt>
                <c:pt idx="350">
                  <c:v>2.8548333842243294</c:v>
                </c:pt>
                <c:pt idx="351">
                  <c:v>2.8552857392956277</c:v>
                </c:pt>
                <c:pt idx="352">
                  <c:v>2.8557356349781111</c:v>
                </c:pt>
                <c:pt idx="353">
                  <c:v>2.8561830912716113</c:v>
                </c:pt>
                <c:pt idx="354">
                  <c:v>2.8566281279597256</c:v>
                </c:pt>
                <c:pt idx="355">
                  <c:v>2.8570707646127316</c:v>
                </c:pt>
                <c:pt idx="356">
                  <c:v>2.8575110205904526</c:v>
                </c:pt>
                <c:pt idx="357">
                  <c:v>2.8579489150450819</c:v>
                </c:pt>
                <c:pt idx="358">
                  <c:v>2.8583844669239542</c:v>
                </c:pt>
                <c:pt idx="359">
                  <c:v>2.8588176949722794</c:v>
                </c:pt>
                <c:pt idx="360">
                  <c:v>2.8592486177358305</c:v>
                </c:pt>
                <c:pt idx="361">
                  <c:v>2.8596772535635875</c:v>
                </c:pt>
                <c:pt idx="362">
                  <c:v>2.860103620610341</c:v>
                </c:pt>
                <c:pt idx="363">
                  <c:v>2.8605277368392517</c:v>
                </c:pt>
                <c:pt idx="364">
                  <c:v>2.8609496200243774</c:v>
                </c:pt>
                <c:pt idx="365">
                  <c:v>2.8613692877531487</c:v>
                </c:pt>
                <c:pt idx="366">
                  <c:v>2.8617867574288125</c:v>
                </c:pt>
                <c:pt idx="367">
                  <c:v>2.8622020462728406</c:v>
                </c:pt>
                <c:pt idx="368">
                  <c:v>2.8626151713272927</c:v>
                </c:pt>
                <c:pt idx="369">
                  <c:v>2.8630261494571463</c:v>
                </c:pt>
                <c:pt idx="370">
                  <c:v>2.8634349973525928</c:v>
                </c:pt>
                <c:pt idx="371">
                  <c:v>2.8638417315312932</c:v>
                </c:pt>
                <c:pt idx="372">
                  <c:v>2.8642463683406039</c:v>
                </c:pt>
                <c:pt idx="373">
                  <c:v>2.8646489239597632</c:v>
                </c:pt>
                <c:pt idx="374">
                  <c:v>2.8650494144020486</c:v>
                </c:pt>
                <c:pt idx="375">
                  <c:v>2.865447855516897</c:v>
                </c:pt>
                <c:pt idx="376">
                  <c:v>2.8658442629919967</c:v>
                </c:pt>
                <c:pt idx="377">
                  <c:v>2.8662386523553436</c:v>
                </c:pt>
                <c:pt idx="378">
                  <c:v>2.8666310389772689</c:v>
                </c:pt>
                <c:pt idx="379">
                  <c:v>2.8670214380724346</c:v>
                </c:pt>
                <c:pt idx="380">
                  <c:v>2.8674098647017972</c:v>
                </c:pt>
                <c:pt idx="381">
                  <c:v>2.8677963337745465</c:v>
                </c:pt>
                <c:pt idx="382">
                  <c:v>2.8681808600500101</c:v>
                </c:pt>
                <c:pt idx="383">
                  <c:v>2.8685634581395321</c:v>
                </c:pt>
                <c:pt idx="384">
                  <c:v>2.8689441425083229</c:v>
                </c:pt>
                <c:pt idx="385">
                  <c:v>2.8693229274772816</c:v>
                </c:pt>
                <c:pt idx="386">
                  <c:v>2.8696998272247902</c:v>
                </c:pt>
                <c:pt idx="387">
                  <c:v>2.8700748557884825</c:v>
                </c:pt>
                <c:pt idx="388">
                  <c:v>2.8704480270669857</c:v>
                </c:pt>
                <c:pt idx="389">
                  <c:v>2.8708193548216365</c:v>
                </c:pt>
                <c:pt idx="390">
                  <c:v>2.8711888526781721</c:v>
                </c:pt>
                <c:pt idx="391">
                  <c:v>2.8715565341283975</c:v>
                </c:pt>
                <c:pt idx="392">
                  <c:v>2.8719224125318221</c:v>
                </c:pt>
                <c:pt idx="393">
                  <c:v>2.872286501117284</c:v>
                </c:pt>
                <c:pt idx="394">
                  <c:v>2.8726488129845373</c:v>
                </c:pt>
                <c:pt idx="395">
                  <c:v>2.8730093611058267</c:v>
                </c:pt>
                <c:pt idx="396">
                  <c:v>2.8733681583274326</c:v>
                </c:pt>
                <c:pt idx="397">
                  <c:v>2.8737252173711978</c:v>
                </c:pt>
                <c:pt idx="398">
                  <c:v>2.8740805508360281</c:v>
                </c:pt>
                <c:pt idx="399">
                  <c:v>2.8744341711993773</c:v>
                </c:pt>
                <c:pt idx="400">
                  <c:v>2.8747860908187026</c:v>
                </c:pt>
                <c:pt idx="401">
                  <c:v>2.8751363219329065</c:v>
                </c:pt>
                <c:pt idx="402">
                  <c:v>2.8754848766637542</c:v>
                </c:pt>
                <c:pt idx="403">
                  <c:v>2.8758317670172717</c:v>
                </c:pt>
                <c:pt idx="404">
                  <c:v>2.8761770048851218</c:v>
                </c:pt>
                <c:pt idx="405">
                  <c:v>2.8765206020459662</c:v>
                </c:pt>
                <c:pt idx="406">
                  <c:v>2.8768625701668</c:v>
                </c:pt>
                <c:pt idx="407">
                  <c:v>2.877202920804276</c:v>
                </c:pt>
                <c:pt idx="408">
                  <c:v>2.8775416654060022</c:v>
                </c:pt>
                <c:pt idx="409">
                  <c:v>2.8778788153118264</c:v>
                </c:pt>
                <c:pt idx="410">
                  <c:v>2.8782143817551034</c:v>
                </c:pt>
                <c:pt idx="411">
                  <c:v>2.8785483758639363</c:v>
                </c:pt>
                <c:pt idx="412">
                  <c:v>2.8788808086624122</c:v>
                </c:pt>
                <c:pt idx="413">
                  <c:v>2.8792116910718111</c:v>
                </c:pt>
                <c:pt idx="414">
                  <c:v>2.8795410339118024</c:v>
                </c:pt>
                <c:pt idx="415">
                  <c:v>2.8798688479016228</c:v>
                </c:pt>
                <c:pt idx="416">
                  <c:v>2.8801951436612412</c:v>
                </c:pt>
                <c:pt idx="417">
                  <c:v>2.8805199317125019</c:v>
                </c:pt>
                <c:pt idx="418">
                  <c:v>2.8808432224802578</c:v>
                </c:pt>
                <c:pt idx="419">
                  <c:v>2.8811650262934831</c:v>
                </c:pt>
                <c:pt idx="420">
                  <c:v>2.8814853533863753</c:v>
                </c:pt>
                <c:pt idx="421">
                  <c:v>2.8818042138994375</c:v>
                </c:pt>
                <c:pt idx="422">
                  <c:v>2.8821216178805495</c:v>
                </c:pt>
                <c:pt idx="423">
                  <c:v>2.8824375752860218</c:v>
                </c:pt>
                <c:pt idx="424">
                  <c:v>2.8827520959816368</c:v>
                </c:pt>
                <c:pt idx="425">
                  <c:v>2.8830651897436756</c:v>
                </c:pt>
                <c:pt idx="426">
                  <c:v>2.8833768662599293</c:v>
                </c:pt>
                <c:pt idx="427">
                  <c:v>2.8836871351306987</c:v>
                </c:pt>
                <c:pt idx="428">
                  <c:v>2.8839960058697809</c:v>
                </c:pt>
                <c:pt idx="429">
                  <c:v>2.8843034879054383</c:v>
                </c:pt>
                <c:pt idx="430">
                  <c:v>2.8846095905813609</c:v>
                </c:pt>
                <c:pt idx="431">
                  <c:v>2.8849143231576093</c:v>
                </c:pt>
                <c:pt idx="432">
                  <c:v>2.88521769481155</c:v>
                </c:pt>
                <c:pt idx="433">
                  <c:v>2.8855197146387765</c:v>
                </c:pt>
                <c:pt idx="434">
                  <c:v>2.885820391654017</c:v>
                </c:pt>
                <c:pt idx="435">
                  <c:v>2.8861197347920315</c:v>
                </c:pt>
                <c:pt idx="436">
                  <c:v>2.8864177529084967</c:v>
                </c:pt>
                <c:pt idx="437">
                  <c:v>2.8867144547808774</c:v>
                </c:pt>
                <c:pt idx="438">
                  <c:v>2.8870098491092913</c:v>
                </c:pt>
                <c:pt idx="439">
                  <c:v>2.8873039445173552</c:v>
                </c:pt>
                <c:pt idx="440">
                  <c:v>2.8875967495530266</c:v>
                </c:pt>
                <c:pt idx="441">
                  <c:v>2.8878882726894299</c:v>
                </c:pt>
                <c:pt idx="442">
                  <c:v>2.8881785223256751</c:v>
                </c:pt>
                <c:pt idx="443">
                  <c:v>2.888467506787662</c:v>
                </c:pt>
                <c:pt idx="444">
                  <c:v>2.8887552343288774</c:v>
                </c:pt>
                <c:pt idx="445">
                  <c:v>2.8890417131311819</c:v>
                </c:pt>
                <c:pt idx="446">
                  <c:v>2.8893269513055824</c:v>
                </c:pt>
                <c:pt idx="447">
                  <c:v>2.8896109568929984</c:v>
                </c:pt>
                <c:pt idx="448">
                  <c:v>2.8898937378650178</c:v>
                </c:pt>
                <c:pt idx="449">
                  <c:v>2.8901753021246428</c:v>
                </c:pt>
                <c:pt idx="450">
                  <c:v>2.8904556575070246</c:v>
                </c:pt>
              </c:numCache>
            </c:numRef>
          </c:yVal>
          <c:smooth val="1"/>
          <c:extLst>
            <c:ext xmlns:c16="http://schemas.microsoft.com/office/drawing/2014/chart" uri="{C3380CC4-5D6E-409C-BE32-E72D297353CC}">
              <c16:uniqueId val="{00000000-8B60-49AF-845A-33120F7F4B13}"/>
            </c:ext>
          </c:extLst>
        </c:ser>
        <c:ser>
          <c:idx val="1"/>
          <c:order val="1"/>
          <c:tx>
            <c:strRef>
              <c:f>'QvsE Transfer Si(333)'!$O$1</c:f>
              <c:strCache>
                <c:ptCount val="1"/>
                <c:pt idx="0">
                  <c:v>Q @ (2θ=30°)</c:v>
                </c:pt>
              </c:strCache>
            </c:strRef>
          </c:tx>
          <c:spPr>
            <a:ln>
              <a:solidFill>
                <a:srgbClr val="FF0000"/>
              </a:solidFill>
            </a:ln>
          </c:spPr>
          <c:marker>
            <c:symbol val="none"/>
          </c:marker>
          <c:xVal>
            <c:numRef>
              <c:f>'QvsE Transfer Si(333)'!$F$2:$F$452</c:f>
              <c:numCache>
                <c:formatCode>0.000</c:formatCode>
                <c:ptCount val="451"/>
                <c:pt idx="0">
                  <c:v>17.452647107166342</c:v>
                </c:pt>
                <c:pt idx="1">
                  <c:v>13.049140162721891</c:v>
                </c:pt>
                <c:pt idx="2">
                  <c:v>9.3996213478430057</c:v>
                </c:pt>
                <c:pt idx="3">
                  <c:v>6.3412890824749795</c:v>
                </c:pt>
                <c:pt idx="4">
                  <c:v>3.7530226073202329</c:v>
                </c:pt>
                <c:pt idx="5">
                  <c:v>1.543202662721896</c:v>
                </c:pt>
                <c:pt idx="6">
                  <c:v>-0.35850935541869333</c:v>
                </c:pt>
                <c:pt idx="7">
                  <c:v>-2.0068386595921552</c:v>
                </c:pt>
                <c:pt idx="8">
                  <c:v>-3.4448786227223351</c:v>
                </c:pt>
                <c:pt idx="9">
                  <c:v>-4.7069362261669916</c:v>
                </c:pt>
                <c:pt idx="10">
                  <c:v>-5.8205973372781035</c:v>
                </c:pt>
                <c:pt idx="11">
                  <c:v>-6.8082470414201168</c:v>
                </c:pt>
                <c:pt idx="12">
                  <c:v>-7.6882033729434003</c:v>
                </c:pt>
                <c:pt idx="13">
                  <c:v>-8.4755728474821836</c:v>
                </c:pt>
                <c:pt idx="14">
                  <c:v>-9.1829031636752489</c:v>
                </c:pt>
                <c:pt idx="15">
                  <c:v>-9.8206862261669912</c:v>
                </c:pt>
                <c:pt idx="16">
                  <c:v>-10.397749470472693</c:v>
                </c:pt>
                <c:pt idx="17">
                  <c:v>-10.921562962278104</c:v>
                </c:pt>
                <c:pt idx="18">
                  <c:v>-11.39848236941768</c:v>
                </c:pt>
                <c:pt idx="19">
                  <c:v>-11.833942665997824</c:v>
                </c:pt>
                <c:pt idx="20">
                  <c:v>-12.232613663808715</c:v>
                </c:pt>
                <c:pt idx="21">
                  <c:v>-12.598525732339832</c:v>
                </c:pt>
                <c:pt idx="22">
                  <c:v>-12.935172063355532</c:v>
                </c:pt>
                <c:pt idx="23">
                  <c:v>-13.245592351128519</c:v>
                </c:pt>
                <c:pt idx="24">
                  <c:v>-13.532441650230108</c:v>
                </c:pt>
                <c:pt idx="25">
                  <c:v>-13.798047337278103</c:v>
                </c:pt>
                <c:pt idx="26">
                  <c:v>-14.044456468747466</c:v>
                </c:pt>
                <c:pt idx="27">
                  <c:v>-14.273475341813249</c:v>
                </c:pt>
                <c:pt idx="28">
                  <c:v>-14.486702691523639</c:v>
                </c:pt>
                <c:pt idx="29">
                  <c:v>-14.685557667856616</c:v>
                </c:pt>
                <c:pt idx="30">
                  <c:v>-14.87130351011761</c:v>
                </c:pt>
                <c:pt idx="31">
                  <c:v>-15.045067658639161</c:v>
                </c:pt>
                <c:pt idx="32">
                  <c:v>-15.207858903597705</c:v>
                </c:pt>
                <c:pt idx="33">
                  <c:v>-15.360582059500324</c:v>
                </c:pt>
                <c:pt idx="34">
                  <c:v>-15.504050565099844</c:v>
                </c:pt>
                <c:pt idx="35">
                  <c:v>-15.638997337278102</c:v>
                </c:pt>
                <c:pt idx="36">
                  <c:v>-15.766084150042424</c:v>
                </c:pt>
                <c:pt idx="37">
                  <c:v>-15.885909763313606</c:v>
                </c:pt>
                <c:pt idx="38">
                  <c:v>-15.999016988399498</c:v>
                </c:pt>
                <c:pt idx="39">
                  <c:v>-16.105898846194428</c:v>
                </c:pt>
                <c:pt idx="40">
                  <c:v>-16.207003948848349</c:v>
                </c:pt>
                <c:pt idx="41">
                  <c:v>-16.302741214829123</c:v>
                </c:pt>
                <c:pt idx="42">
                  <c:v>-16.393484010100508</c:v>
                </c:pt>
                <c:pt idx="43">
                  <c:v>-16.479573793877389</c:v>
                </c:pt>
                <c:pt idx="44">
                  <c:v>-16.561323335554459</c:v>
                </c:pt>
                <c:pt idx="45">
                  <c:v>-16.639019559500326</c:v>
                </c:pt>
                <c:pt idx="46">
                  <c:v>-16.712926066114438</c:v>
                </c:pt>
                <c:pt idx="47">
                  <c:v>-16.783285370576749</c:v>
                </c:pt>
                <c:pt idx="48">
                  <c:v>-16.850320894849279</c:v>
                </c:pt>
                <c:pt idx="49">
                  <c:v>-16.914238743528102</c:v>
                </c:pt>
                <c:pt idx="50">
                  <c:v>-16.975229289940824</c:v>
                </c:pt>
                <c:pt idx="51">
                  <c:v>-17.033468595312996</c:v>
                </c:pt>
                <c:pt idx="52">
                  <c:v>-17.089119680784453</c:v>
                </c:pt>
                <c:pt idx="53">
                  <c:v>-17.142333669458033</c:v>
                </c:pt>
                <c:pt idx="54">
                  <c:v>-17.193250813438574</c:v>
                </c:pt>
                <c:pt idx="55">
                  <c:v>-17.24200141891076</c:v>
                </c:pt>
                <c:pt idx="56">
                  <c:v>-17.288706680662351</c:v>
                </c:pt>
                <c:pt idx="57">
                  <c:v>-17.333479436043536</c:v>
                </c:pt>
                <c:pt idx="58">
                  <c:v>-17.376424847129861</c:v>
                </c:pt>
                <c:pt idx="59">
                  <c:v>-17.417641018797465</c:v>
                </c:pt>
                <c:pt idx="60">
                  <c:v>-17.457219559500327</c:v>
                </c:pt>
                <c:pt idx="61">
                  <c:v>-17.495246090740707</c:v>
                </c:pt>
                <c:pt idx="62">
                  <c:v>-17.531800710528234</c:v>
                </c:pt>
                <c:pt idx="63">
                  <c:v>-17.566958415516108</c:v>
                </c:pt>
                <c:pt idx="64">
                  <c:v>-17.600789485972225</c:v>
                </c:pt>
                <c:pt idx="65">
                  <c:v>-17.633359837278107</c:v>
                </c:pt>
                <c:pt idx="66">
                  <c:v>-17.664731341240916</c:v>
                </c:pt>
                <c:pt idx="67">
                  <c:v>-17.694962120145448</c:v>
                </c:pt>
                <c:pt idx="68">
                  <c:v>-17.724106816157477</c:v>
                </c:pt>
                <c:pt idx="69">
                  <c:v>-17.752216838411893</c:v>
                </c:pt>
                <c:pt idx="70">
                  <c:v>-17.779340589873261</c:v>
                </c:pt>
                <c:pt idx="71">
                  <c:v>-17.805523675839488</c:v>
                </c:pt>
                <c:pt idx="72">
                  <c:v>-17.830809095766675</c:v>
                </c:pt>
                <c:pt idx="73">
                  <c:v>-17.855237419922734</c:v>
                </c:pt>
                <c:pt idx="74">
                  <c:v>-17.878846952225711</c:v>
                </c:pt>
                <c:pt idx="75">
                  <c:v>-17.90167388048798</c:v>
                </c:pt>
                <c:pt idx="76">
                  <c:v>-17.92375241516725</c:v>
                </c:pt>
                <c:pt idx="77">
                  <c:v>-17.945114917618369</c:v>
                </c:pt>
                <c:pt idx="78">
                  <c:v>-17.965792018744171</c:v>
                </c:pt>
                <c:pt idx="79">
                  <c:v>-17.985812728858004</c:v>
                </c:pt>
                <c:pt idx="80">
                  <c:v>-18.005204539494169</c:v>
                </c:pt>
                <c:pt idx="81">
                  <c:v>-18.023993517833659</c:v>
                </c:pt>
                <c:pt idx="82">
                  <c:v>-18.042204394351121</c:v>
                </c:pt>
                <c:pt idx="83">
                  <c:v>-18.059860644233538</c:v>
                </c:pt>
                <c:pt idx="84">
                  <c:v>-18.076984563071392</c:v>
                </c:pt>
                <c:pt idx="85">
                  <c:v>-18.093597337278101</c:v>
                </c:pt>
                <c:pt idx="86">
                  <c:v>-18.109719109653359</c:v>
                </c:pt>
                <c:pt idx="87">
                  <c:v>-18.125369040469181</c:v>
                </c:pt>
                <c:pt idx="88">
                  <c:v>-18.140565364424866</c:v>
                </c:pt>
                <c:pt idx="89">
                  <c:v>-18.155325443786978</c:v>
                </c:pt>
                <c:pt idx="90">
                  <c:v>-18.169665818003725</c:v>
                </c:pt>
                <c:pt idx="91">
                  <c:v>-18.183602250058453</c:v>
                </c:pt>
                <c:pt idx="92">
                  <c:v>-18.197149769804959</c:v>
                </c:pt>
                <c:pt idx="93">
                  <c:v>-18.210322714507182</c:v>
                </c:pt>
                <c:pt idx="94">
                  <c:v>-18.223134766787403</c:v>
                </c:pt>
                <c:pt idx="95">
                  <c:v>-18.235598990170665</c:v>
                </c:pt>
                <c:pt idx="96">
                  <c:v>-18.247727862397817</c:v>
                </c:pt>
                <c:pt idx="97">
                  <c:v>-18.259533306665858</c:v>
                </c:pt>
                <c:pt idx="98">
                  <c:v>-18.271026720941663</c:v>
                </c:pt>
                <c:pt idx="99">
                  <c:v>-18.282219005483704</c:v>
                </c:pt>
                <c:pt idx="100">
                  <c:v>-18.293120588695871</c:v>
                </c:pt>
                <c:pt idx="101">
                  <c:v>-18.303741451427925</c:v>
                </c:pt>
                <c:pt idx="102">
                  <c:v>-18.314091149828325</c:v>
                </c:pt>
                <c:pt idx="103">
                  <c:v>-18.324178836847192</c:v>
                </c:pt>
                <c:pt idx="104">
                  <c:v>-18.334013282479713</c:v>
                </c:pt>
                <c:pt idx="105">
                  <c:v>-18.343602892833658</c:v>
                </c:pt>
                <c:pt idx="106">
                  <c:v>-18.352955728098401</c:v>
                </c:pt>
                <c:pt idx="107">
                  <c:v>-18.362079519487185</c:v>
                </c:pt>
                <c:pt idx="108">
                  <c:v>-18.370981685219142</c:v>
                </c:pt>
                <c:pt idx="109">
                  <c:v>-18.379669345602764</c:v>
                </c:pt>
                <c:pt idx="110">
                  <c:v>-18.388149337278101</c:v>
                </c:pt>
                <c:pt idx="111">
                  <c:v>-18.396428226670896</c:v>
                </c:pt>
                <c:pt idx="112">
                  <c:v>-18.404512322708072</c:v>
                </c:pt>
                <c:pt idx="113">
                  <c:v>-18.412407688840602</c:v>
                </c:pt>
                <c:pt idx="114">
                  <c:v>-18.420120154416495</c:v>
                </c:pt>
                <c:pt idx="115">
                  <c:v>-18.427655325443784</c:v>
                </c:pt>
                <c:pt idx="116">
                  <c:v>-18.43501859478058</c:v>
                </c:pt>
                <c:pt idx="117">
                  <c:v>-18.442215151786826</c:v>
                </c:pt>
                <c:pt idx="118">
                  <c:v>-18.449249991469973</c:v>
                </c:pt>
                <c:pt idx="119">
                  <c:v>-18.456127923154689</c:v>
                </c:pt>
                <c:pt idx="120">
                  <c:v>-18.462853578704713</c:v>
                </c:pt>
                <c:pt idx="121">
                  <c:v>-18.469431420323087</c:v>
                </c:pt>
                <c:pt idx="122">
                  <c:v>-18.475865747955282</c:v>
                </c:pt>
                <c:pt idx="123">
                  <c:v>-18.482160706318219</c:v>
                </c:pt>
                <c:pt idx="124">
                  <c:v>-18.488320291576535</c:v>
                </c:pt>
                <c:pt idx="125">
                  <c:v>-18.494348357686267</c:v>
                </c:pt>
                <c:pt idx="126">
                  <c:v>-18.500248622424724</c:v>
                </c:pt>
                <c:pt idx="127">
                  <c:v>-18.506024673124166</c:v>
                </c:pt>
                <c:pt idx="128">
                  <c:v>-18.511679972125773</c:v>
                </c:pt>
                <c:pt idx="129">
                  <c:v>-18.51721786196946</c:v>
                </c:pt>
                <c:pt idx="130">
                  <c:v>-18.522641570333988</c:v>
                </c:pt>
                <c:pt idx="131">
                  <c:v>-18.52795421474104</c:v>
                </c:pt>
                <c:pt idx="132">
                  <c:v>-18.533158807036074</c:v>
                </c:pt>
                <c:pt idx="133">
                  <c:v>-18.53825825765794</c:v>
                </c:pt>
                <c:pt idx="134">
                  <c:v>-18.543255379708622</c:v>
                </c:pt>
                <c:pt idx="135">
                  <c:v>-18.548152892833659</c:v>
                </c:pt>
                <c:pt idx="136">
                  <c:v>-18.552953426923292</c:v>
                </c:pt>
                <c:pt idx="137">
                  <c:v>-18.557659525643754</c:v>
                </c:pt>
                <c:pt idx="138">
                  <c:v>-18.562273649807473</c:v>
                </c:pt>
                <c:pt idx="139">
                  <c:v>-18.566798180590634</c:v>
                </c:pt>
                <c:pt idx="140">
                  <c:v>-18.571235422605884</c:v>
                </c:pt>
                <c:pt idx="141">
                  <c:v>-18.575587606837601</c:v>
                </c:pt>
                <c:pt idx="142">
                  <c:v>-18.57985689344671</c:v>
                </c:pt>
                <c:pt idx="143">
                  <c:v>-18.584045374451634</c:v>
                </c:pt>
                <c:pt idx="144">
                  <c:v>-18.588155076291592</c:v>
                </c:pt>
                <c:pt idx="145">
                  <c:v>-18.592187962278103</c:v>
                </c:pt>
                <c:pt idx="146">
                  <c:v>-18.596145934940228</c:v>
                </c:pt>
                <c:pt idx="147">
                  <c:v>-18.600030838268804</c:v>
                </c:pt>
                <c:pt idx="148">
                  <c:v>-18.603844459864575</c:v>
                </c:pt>
                <c:pt idx="149">
                  <c:v>-18.607588532994939</c:v>
                </c:pt>
                <c:pt idx="150">
                  <c:v>-18.611264738563687</c:v>
                </c:pt>
                <c:pt idx="151">
                  <c:v>-18.614874706997945</c:v>
                </c:pt>
                <c:pt idx="152">
                  <c:v>-18.618420020056259</c:v>
                </c:pt>
                <c:pt idx="153">
                  <c:v>-18.621902212561547</c:v>
                </c:pt>
                <c:pt idx="154">
                  <c:v>-18.625322774062528</c:v>
                </c:pt>
                <c:pt idx="155">
                  <c:v>-18.628683150426891</c:v>
                </c:pt>
                <c:pt idx="156">
                  <c:v>-18.631984745369479</c:v>
                </c:pt>
                <c:pt idx="157">
                  <c:v>-18.635228921918447</c:v>
                </c:pt>
                <c:pt idx="158">
                  <c:v>-18.638417003822259</c:v>
                </c:pt>
                <c:pt idx="159">
                  <c:v>-18.641550276900244</c:v>
                </c:pt>
                <c:pt idx="160">
                  <c:v>-18.644629990339325</c:v>
                </c:pt>
                <c:pt idx="161">
                  <c:v>-18.647657357939259</c:v>
                </c:pt>
                <c:pt idx="162">
                  <c:v>-18.650633559308808</c:v>
                </c:pt>
                <c:pt idx="163">
                  <c:v>-18.653559741015005</c:v>
                </c:pt>
                <c:pt idx="164">
                  <c:v>-18.656437017687576</c:v>
                </c:pt>
                <c:pt idx="165">
                  <c:v>-18.659266473080571</c:v>
                </c:pt>
                <c:pt idx="166">
                  <c:v>-18.662049161093005</c:v>
                </c:pt>
                <c:pt idx="167">
                  <c:v>-18.664786106750388</c:v>
                </c:pt>
                <c:pt idx="168">
                  <c:v>-18.667478307148805</c:v>
                </c:pt>
                <c:pt idx="169">
                  <c:v>-18.670126732363169</c:v>
                </c:pt>
                <c:pt idx="170">
                  <c:v>-18.672732326321199</c:v>
                </c:pt>
                <c:pt idx="171">
                  <c:v>-18.675296007644619</c:v>
                </c:pt>
                <c:pt idx="172">
                  <c:v>-18.677818670458919</c:v>
                </c:pt>
                <c:pt idx="173">
                  <c:v>-18.680301185173079</c:v>
                </c:pt>
                <c:pt idx="174">
                  <c:v>-18.682744399230454</c:v>
                </c:pt>
                <c:pt idx="175">
                  <c:v>-18.68514913783212</c:v>
                </c:pt>
                <c:pt idx="176">
                  <c:v>-18.687516204633713</c:v>
                </c:pt>
                <c:pt idx="177">
                  <c:v>-18.689846382416992</c:v>
                </c:pt>
                <c:pt idx="178">
                  <c:v>-18.692140433737066</c:v>
                </c:pt>
                <c:pt idx="179">
                  <c:v>-18.694399101546356</c:v>
                </c:pt>
                <c:pt idx="180">
                  <c:v>-18.696623109796182</c:v>
                </c:pt>
                <c:pt idx="181">
                  <c:v>-18.698813164016961</c:v>
                </c:pt>
                <c:pt idx="182">
                  <c:v>-18.700969951877809</c:v>
                </c:pt>
                <c:pt idx="183">
                  <c:v>-18.703094143726425</c:v>
                </c:pt>
                <c:pt idx="184">
                  <c:v>-18.705186393110026</c:v>
                </c:pt>
                <c:pt idx="185">
                  <c:v>-18.707247337278101</c:v>
                </c:pt>
                <c:pt idx="186">
                  <c:v>-18.709277597667697</c:v>
                </c:pt>
                <c:pt idx="187">
                  <c:v>-18.711277780371915</c:v>
                </c:pt>
                <c:pt idx="188">
                  <c:v>-18.71324847659233</c:v>
                </c:pt>
                <c:pt idx="189">
                  <c:v>-18.715190263075872</c:v>
                </c:pt>
                <c:pt idx="190">
                  <c:v>-18.717103702536878</c:v>
                </c:pt>
                <c:pt idx="191">
                  <c:v>-18.718989344064791</c:v>
                </c:pt>
                <c:pt idx="192">
                  <c:v>-18.720847723518155</c:v>
                </c:pt>
                <c:pt idx="193">
                  <c:v>-18.722679363905321</c:v>
                </c:pt>
                <c:pt idx="194">
                  <c:v>-18.724484775752497</c:v>
                </c:pt>
                <c:pt idx="195">
                  <c:v>-18.726264457459507</c:v>
                </c:pt>
                <c:pt idx="196">
                  <c:v>-18.728018895643817</c:v>
                </c:pt>
                <c:pt idx="197">
                  <c:v>-18.729748565473191</c:v>
                </c:pt>
                <c:pt idx="198">
                  <c:v>-18.731453930987463</c:v>
                </c:pt>
                <c:pt idx="199">
                  <c:v>-18.733135445409818</c:v>
                </c:pt>
                <c:pt idx="200">
                  <c:v>-18.734793551447925</c:v>
                </c:pt>
                <c:pt idx="201">
                  <c:v>-18.736428681585373</c:v>
                </c:pt>
                <c:pt idx="202">
                  <c:v>-18.738041258363705</c:v>
                </c:pt>
                <c:pt idx="203">
                  <c:v>-18.739631694655426</c:v>
                </c:pt>
                <c:pt idx="204">
                  <c:v>-18.741200393928299</c:v>
                </c:pt>
                <c:pt idx="205">
                  <c:v>-18.742747750501241</c:v>
                </c:pt>
                <c:pt idx="206">
                  <c:v>-18.744274149792179</c:v>
                </c:pt>
                <c:pt idx="207">
                  <c:v>-18.745779968558033</c:v>
                </c:pt>
                <c:pt idx="208">
                  <c:v>-18.747265575127244</c:v>
                </c:pt>
                <c:pt idx="209">
                  <c:v>-18.748731329625041</c:v>
                </c:pt>
                <c:pt idx="210">
                  <c:v>-18.750177584191682</c:v>
                </c:pt>
                <c:pt idx="211">
                  <c:v>-18.751604683193992</c:v>
                </c:pt>
                <c:pt idx="212">
                  <c:v>-18.753012963430365</c:v>
                </c:pt>
                <c:pt idx="213">
                  <c:v>-18.754402754329504</c:v>
                </c:pt>
                <c:pt idx="214">
                  <c:v>-18.755774378143073</c:v>
                </c:pt>
                <c:pt idx="215">
                  <c:v>-18.757128150132544</c:v>
                </c:pt>
                <c:pt idx="216">
                  <c:v>-18.75846437875034</c:v>
                </c:pt>
                <c:pt idx="217">
                  <c:v>-18.759783365815558</c:v>
                </c:pt>
                <c:pt idx="218">
                  <c:v>-18.761085406684426</c:v>
                </c:pt>
                <c:pt idx="219">
                  <c:v>-18.762370790415659</c:v>
                </c:pt>
                <c:pt idx="220">
                  <c:v>-18.763639799930885</c:v>
                </c:pt>
                <c:pt idx="221">
                  <c:v>-18.764892712170376</c:v>
                </c:pt>
                <c:pt idx="222">
                  <c:v>-18.766129798244116</c:v>
                </c:pt>
                <c:pt idx="223">
                  <c:v>-18.767351323578506</c:v>
                </c:pt>
                <c:pt idx="224">
                  <c:v>-18.768557548058727</c:v>
                </c:pt>
                <c:pt idx="225">
                  <c:v>-18.769748726166991</c:v>
                </c:pt>
                <c:pt idx="226">
                  <c:v>-18.770925107116774</c:v>
                </c:pt>
                <c:pt idx="227">
                  <c:v>-18.772086934983179</c:v>
                </c:pt>
                <c:pt idx="228">
                  <c:v>-18.773234448829527</c:v>
                </c:pt>
                <c:pt idx="229">
                  <c:v>-18.774367882830372</c:v>
                </c:pt>
                <c:pt idx="230">
                  <c:v>-18.77548746639097</c:v>
                </c:pt>
                <c:pt idx="231">
                  <c:v>-18.776593424263364</c:v>
                </c:pt>
                <c:pt idx="232">
                  <c:v>-18.777685976659178</c:v>
                </c:pt>
                <c:pt idx="233">
                  <c:v>-18.778765339359268</c:v>
                </c:pt>
                <c:pt idx="234">
                  <c:v>-18.779831723820255</c:v>
                </c:pt>
                <c:pt idx="235">
                  <c:v>-18.780885337278104</c:v>
                </c:pt>
                <c:pt idx="236">
                  <c:v>-18.781926382848809</c:v>
                </c:pt>
                <c:pt idx="237">
                  <c:v>-18.7829550596263</c:v>
                </c:pt>
                <c:pt idx="238">
                  <c:v>-18.783971562777641</c:v>
                </c:pt>
                <c:pt idx="239">
                  <c:v>-18.784976083635595</c:v>
                </c:pt>
                <c:pt idx="240">
                  <c:v>-18.785968809788674</c:v>
                </c:pt>
                <c:pt idx="241">
                  <c:v>-18.786949925168727</c:v>
                </c:pt>
                <c:pt idx="242">
                  <c:v>-18.787919610136132</c:v>
                </c:pt>
                <c:pt idx="243">
                  <c:v>-18.7888780415627</c:v>
                </c:pt>
                <c:pt idx="244">
                  <c:v>-18.789825392912334</c:v>
                </c:pt>
                <c:pt idx="245">
                  <c:v>-18.790761834319522</c:v>
                </c:pt>
                <c:pt idx="246">
                  <c:v>-18.791687532665719</c:v>
                </c:pt>
                <c:pt idx="247">
                  <c:v>-18.79260265165372</c:v>
                </c:pt>
                <c:pt idx="248">
                  <c:v>-18.79350735188002</c:v>
                </c:pt>
                <c:pt idx="249">
                  <c:v>-18.794401790905283</c:v>
                </c:pt>
                <c:pt idx="250">
                  <c:v>-18.795286123322956</c:v>
                </c:pt>
                <c:pt idx="251">
                  <c:v>-18.796160500826069</c:v>
                </c:pt>
                <c:pt idx="252">
                  <c:v>-18.79702507227228</c:v>
                </c:pt>
                <c:pt idx="253">
                  <c:v>-18.797879983747247</c:v>
                </c:pt>
                <c:pt idx="254">
                  <c:v>-18.79872537862634</c:v>
                </c:pt>
                <c:pt idx="255">
                  <c:v>-18.799561397634754</c:v>
                </c:pt>
                <c:pt idx="256">
                  <c:v>-18.800388178906076</c:v>
                </c:pt>
                <c:pt idx="257">
                  <c:v>-18.801205858039346</c:v>
                </c:pt>
                <c:pt idx="258">
                  <c:v>-18.802014568154672</c:v>
                </c:pt>
                <c:pt idx="259">
                  <c:v>-18.802814439947397</c:v>
                </c:pt>
                <c:pt idx="260">
                  <c:v>-18.803605601740912</c:v>
                </c:pt>
                <c:pt idx="261">
                  <c:v>-18.80438817953813</c:v>
                </c:pt>
                <c:pt idx="262">
                  <c:v>-18.805162297071661</c:v>
                </c:pt>
                <c:pt idx="263">
                  <c:v>-18.805928075852709</c:v>
                </c:pt>
                <c:pt idx="264">
                  <c:v>-18.806685635218777</c:v>
                </c:pt>
                <c:pt idx="265">
                  <c:v>-18.807435092380143</c:v>
                </c:pt>
                <c:pt idx="266">
                  <c:v>-18.808176562465221</c:v>
                </c:pt>
                <c:pt idx="267">
                  <c:v>-18.808910158564757</c:v>
                </c:pt>
                <c:pt idx="268">
                  <c:v>-18.809635991774975</c:v>
                </c:pt>
                <c:pt idx="269">
                  <c:v>-18.810354171239617</c:v>
                </c:pt>
                <c:pt idx="270">
                  <c:v>-18.811064804190998</c:v>
                </c:pt>
                <c:pt idx="271">
                  <c:v>-18.811767995990021</c:v>
                </c:pt>
                <c:pt idx="272">
                  <c:v>-18.81246385016523</c:v>
                </c:pt>
                <c:pt idx="273">
                  <c:v>-18.813152468450941</c:v>
                </c:pt>
                <c:pt idx="274">
                  <c:v>-18.813833950824396</c:v>
                </c:pt>
                <c:pt idx="275">
                  <c:v>-18.814508395542074</c:v>
                </c:pt>
                <c:pt idx="276">
                  <c:v>-18.815175899175102</c:v>
                </c:pt>
                <c:pt idx="277">
                  <c:v>-18.815836556643838</c:v>
                </c:pt>
                <c:pt idx="278">
                  <c:v>-18.81649046125159</c:v>
                </c:pt>
                <c:pt idx="279">
                  <c:v>-18.817137704717595</c:v>
                </c:pt>
                <c:pt idx="280">
                  <c:v>-18.817778377209155</c:v>
                </c:pt>
                <c:pt idx="281">
                  <c:v>-18.818412567373063</c:v>
                </c:pt>
                <c:pt idx="282">
                  <c:v>-18.819040362366245</c:v>
                </c:pt>
                <c:pt idx="283">
                  <c:v>-18.819661847885733</c:v>
                </c:pt>
                <c:pt idx="284">
                  <c:v>-18.820277108197889</c:v>
                </c:pt>
                <c:pt idx="285">
                  <c:v>-18.820886226166991</c:v>
                </c:pt>
                <c:pt idx="286">
                  <c:v>-18.821489283283114</c:v>
                </c:pt>
                <c:pt idx="287">
                  <c:v>-18.822086359689401</c:v>
                </c:pt>
                <c:pt idx="288">
                  <c:v>-18.822677534208687</c:v>
                </c:pt>
                <c:pt idx="289">
                  <c:v>-18.823262884369516</c:v>
                </c:pt>
                <c:pt idx="290">
                  <c:v>-18.823842486431555</c:v>
                </c:pt>
                <c:pt idx="291">
                  <c:v>-18.824416415410443</c:v>
                </c:pt>
                <c:pt idx="292">
                  <c:v>-18.824984745102057</c:v>
                </c:pt>
                <c:pt idx="293">
                  <c:v>-18.825547548106236</c:v>
                </c:pt>
                <c:pt idx="294">
                  <c:v>-18.826104895849966</c:v>
                </c:pt>
                <c:pt idx="295">
                  <c:v>-18.826656858610047</c:v>
                </c:pt>
                <c:pt idx="296">
                  <c:v>-18.827203505535255</c:v>
                </c:pt>
                <c:pt idx="297">
                  <c:v>-18.827744904667977</c:v>
                </c:pt>
                <c:pt idx="298">
                  <c:v>-18.828281122965411</c:v>
                </c:pt>
                <c:pt idx="299">
                  <c:v>-18.828812226320252</c:v>
                </c:pt>
                <c:pt idx="300">
                  <c:v>-18.829338279580949</c:v>
                </c:pt>
                <c:pt idx="301">
                  <c:v>-18.829859346571485</c:v>
                </c:pt>
                <c:pt idx="302">
                  <c:v>-18.83037549011075</c:v>
                </c:pt>
                <c:pt idx="303">
                  <c:v>-18.830886772031473</c:v>
                </c:pt>
                <c:pt idx="304">
                  <c:v>-18.83139325319874</c:v>
                </c:pt>
                <c:pt idx="305">
                  <c:v>-18.831894993528103</c:v>
                </c:pt>
                <c:pt idx="306">
                  <c:v>-18.832392052003307</c:v>
                </c:pt>
                <c:pt idx="307">
                  <c:v>-18.832884486693633</c:v>
                </c:pt>
                <c:pt idx="308">
                  <c:v>-18.833372354770841</c:v>
                </c:pt>
                <c:pt idx="309">
                  <c:v>-18.833855712525779</c:v>
                </c:pt>
                <c:pt idx="310">
                  <c:v>-18.834334615384609</c:v>
                </c:pt>
                <c:pt idx="311">
                  <c:v>-18.834809117924721</c:v>
                </c:pt>
                <c:pt idx="312">
                  <c:v>-18.835279273890247</c:v>
                </c:pt>
                <c:pt idx="313">
                  <c:v>-18.835745136207311</c:v>
                </c:pt>
                <c:pt idx="314">
                  <c:v>-18.836206756998909</c:v>
                </c:pt>
                <c:pt idx="315">
                  <c:v>-18.836664187599499</c:v>
                </c:pt>
                <c:pt idx="316">
                  <c:v>-18.837117478569255</c:v>
                </c:pt>
                <c:pt idx="317">
                  <c:v>-18.837566679708061</c:v>
                </c:pt>
                <c:pt idx="318">
                  <c:v>-18.838011840069182</c:v>
                </c:pt>
                <c:pt idx="319">
                  <c:v>-18.838453007972639</c:v>
                </c:pt>
                <c:pt idx="320">
                  <c:v>-18.838890231018354</c:v>
                </c:pt>
                <c:pt idx="321">
                  <c:v>-18.839323556098964</c:v>
                </c:pt>
                <c:pt idx="322">
                  <c:v>-18.8397530294124</c:v>
                </c:pt>
                <c:pt idx="323">
                  <c:v>-18.840178696474208</c:v>
                </c:pt>
                <c:pt idx="324">
                  <c:v>-18.840600602129609</c:v>
                </c:pt>
                <c:pt idx="325">
                  <c:v>-18.8410187905653</c:v>
                </c:pt>
                <c:pt idx="326">
                  <c:v>-18.841433305321033</c:v>
                </c:pt>
                <c:pt idx="327">
                  <c:v>-18.841844189300947</c:v>
                </c:pt>
                <c:pt idx="328">
                  <c:v>-18.842251484784668</c:v>
                </c:pt>
                <c:pt idx="329">
                  <c:v>-18.842655233438187</c:v>
                </c:pt>
                <c:pt idx="330">
                  <c:v>-18.843055476324519</c:v>
                </c:pt>
                <c:pt idx="331">
                  <c:v>-18.84345225391414</c:v>
                </c:pt>
                <c:pt idx="332">
                  <c:v>-18.843845606095215</c:v>
                </c:pt>
                <c:pt idx="333">
                  <c:v>-18.844235572183639</c:v>
                </c:pt>
                <c:pt idx="334">
                  <c:v>-18.844622190932835</c:v>
                </c:pt>
                <c:pt idx="335">
                  <c:v>-18.845005500543408</c:v>
                </c:pt>
                <c:pt idx="336">
                  <c:v>-18.84538553867257</c:v>
                </c:pt>
                <c:pt idx="337">
                  <c:v>-18.84576234244339</c:v>
                </c:pt>
                <c:pt idx="338">
                  <c:v>-18.84613594845386</c:v>
                </c:pt>
                <c:pt idx="339">
                  <c:v>-18.846506392785777</c:v>
                </c:pt>
                <c:pt idx="340">
                  <c:v>-18.846873711013473</c:v>
                </c:pt>
                <c:pt idx="341">
                  <c:v>-18.847237938212327</c:v>
                </c:pt>
                <c:pt idx="342">
                  <c:v>-18.84759910896717</c:v>
                </c:pt>
                <c:pt idx="343">
                  <c:v>-18.847957257380472</c:v>
                </c:pt>
                <c:pt idx="344">
                  <c:v>-18.8483124170804</c:v>
                </c:pt>
                <c:pt idx="345">
                  <c:v>-18.848664621228718</c:v>
                </c:pt>
                <c:pt idx="346">
                  <c:v>-18.849013902528522</c:v>
                </c:pt>
                <c:pt idx="347">
                  <c:v>-18.849360293231825</c:v>
                </c:pt>
                <c:pt idx="348">
                  <c:v>-18.849703825147024</c:v>
                </c:pt>
                <c:pt idx="349">
                  <c:v>-18.850044529646173</c:v>
                </c:pt>
                <c:pt idx="350">
                  <c:v>-18.85038243767217</c:v>
                </c:pt>
                <c:pt idx="351">
                  <c:v>-18.850717579745776</c:v>
                </c:pt>
                <c:pt idx="352">
                  <c:v>-18.851049985972502</c:v>
                </c:pt>
                <c:pt idx="353">
                  <c:v>-18.85137968604937</c:v>
                </c:pt>
                <c:pt idx="354">
                  <c:v>-18.85170670927155</c:v>
                </c:pt>
                <c:pt idx="355">
                  <c:v>-18.852031084538876</c:v>
                </c:pt>
                <c:pt idx="356">
                  <c:v>-18.852352840362212</c:v>
                </c:pt>
                <c:pt idx="357">
                  <c:v>-18.852672004869731</c:v>
                </c:pt>
                <c:pt idx="358">
                  <c:v>-18.85298860581306</c:v>
                </c:pt>
                <c:pt idx="359">
                  <c:v>-18.853302670573306</c:v>
                </c:pt>
                <c:pt idx="360">
                  <c:v>-18.853614226166989</c:v>
                </c:pt>
                <c:pt idx="361">
                  <c:v>-18.853923299251846</c:v>
                </c:pt>
                <c:pt idx="362">
                  <c:v>-18.854229916132521</c:v>
                </c:pt>
                <c:pt idx="363">
                  <c:v>-18.854534102766191</c:v>
                </c:pt>
                <c:pt idx="364">
                  <c:v>-18.854835884768026</c:v>
                </c:pt>
                <c:pt idx="365">
                  <c:v>-18.855135287416605</c:v>
                </c:pt>
                <c:pt idx="366">
                  <c:v>-18.855432335659209</c:v>
                </c:pt>
                <c:pt idx="367">
                  <c:v>-18.855727054117004</c:v>
                </c:pt>
                <c:pt idx="368">
                  <c:v>-18.856019467090153</c:v>
                </c:pt>
                <c:pt idx="369">
                  <c:v>-18.856309598562824</c:v>
                </c:pt>
                <c:pt idx="370">
                  <c:v>-18.856597472208108</c:v>
                </c:pt>
                <c:pt idx="371">
                  <c:v>-18.856883111392843</c:v>
                </c:pt>
                <c:pt idx="372">
                  <c:v>-18.857166539182366</c:v>
                </c:pt>
                <c:pt idx="373">
                  <c:v>-18.857447778345165</c:v>
                </c:pt>
                <c:pt idx="374">
                  <c:v>-18.857726851357441</c:v>
                </c:pt>
                <c:pt idx="375">
                  <c:v>-18.858003780407621</c:v>
                </c:pt>
                <c:pt idx="376">
                  <c:v>-18.858278587400747</c:v>
                </c:pt>
                <c:pt idx="377">
                  <c:v>-18.858551293962815</c:v>
                </c:pt>
                <c:pt idx="378">
                  <c:v>-18.858821921445042</c:v>
                </c:pt>
                <c:pt idx="379">
                  <c:v>-18.859090490928029</c:v>
                </c:pt>
                <c:pt idx="380">
                  <c:v>-18.859357023225865</c:v>
                </c:pt>
                <c:pt idx="381">
                  <c:v>-18.859621538890181</c:v>
                </c:pt>
                <c:pt idx="382">
                  <c:v>-18.859884058214089</c:v>
                </c:pt>
                <c:pt idx="383">
                  <c:v>-18.860144601236083</c:v>
                </c:pt>
                <c:pt idx="384">
                  <c:v>-18.860403187743866</c:v>
                </c:pt>
                <c:pt idx="385">
                  <c:v>-18.860659837278103</c:v>
                </c:pt>
                <c:pt idx="386">
                  <c:v>-18.860914569136114</c:v>
                </c:pt>
                <c:pt idx="387">
                  <c:v>-18.8611674023755</c:v>
                </c:pt>
                <c:pt idx="388">
                  <c:v>-18.861418355817715</c:v>
                </c:pt>
                <c:pt idx="389">
                  <c:v>-18.861667448051556</c:v>
                </c:pt>
                <c:pt idx="390">
                  <c:v>-18.861914697436614</c:v>
                </c:pt>
                <c:pt idx="391">
                  <c:v>-18.862160122106658</c:v>
                </c:pt>
                <c:pt idx="392">
                  <c:v>-18.862403739972958</c:v>
                </c:pt>
                <c:pt idx="393">
                  <c:v>-18.862645568727544</c:v>
                </c:pt>
                <c:pt idx="394">
                  <c:v>-18.862885625846438</c:v>
                </c:pt>
                <c:pt idx="395">
                  <c:v>-18.863123928592795</c:v>
                </c:pt>
                <c:pt idx="396">
                  <c:v>-18.863360494020011</c:v>
                </c:pt>
                <c:pt idx="397">
                  <c:v>-18.863595338974775</c:v>
                </c:pt>
                <c:pt idx="398">
                  <c:v>-18.863828480100068</c:v>
                </c:pt>
                <c:pt idx="399">
                  <c:v>-18.864059933838114</c:v>
                </c:pt>
                <c:pt idx="400">
                  <c:v>-18.864289716433277</c:v>
                </c:pt>
                <c:pt idx="401">
                  <c:v>-18.864517843934905</c:v>
                </c:pt>
                <c:pt idx="402">
                  <c:v>-18.86474433220015</c:v>
                </c:pt>
                <c:pt idx="403">
                  <c:v>-18.864969196896698</c:v>
                </c:pt>
                <c:pt idx="404">
                  <c:v>-18.865192453505511</c:v>
                </c:pt>
                <c:pt idx="405">
                  <c:v>-18.865414117323454</c:v>
                </c:pt>
                <c:pt idx="406">
                  <c:v>-18.865634203465948</c:v>
                </c:pt>
                <c:pt idx="407">
                  <c:v>-18.86585272686953</c:v>
                </c:pt>
                <c:pt idx="408">
                  <c:v>-18.866069702294393</c:v>
                </c:pt>
                <c:pt idx="409">
                  <c:v>-18.866285144326874</c:v>
                </c:pt>
                <c:pt idx="410">
                  <c:v>-18.866499067381909</c:v>
                </c:pt>
                <c:pt idx="411">
                  <c:v>-18.866711485705441</c:v>
                </c:pt>
                <c:pt idx="412">
                  <c:v>-18.866922413376802</c:v>
                </c:pt>
                <c:pt idx="413">
                  <c:v>-18.86713186431103</c:v>
                </c:pt>
                <c:pt idx="414">
                  <c:v>-18.867339852261175</c:v>
                </c:pt>
                <c:pt idx="415">
                  <c:v>-18.867546390820557</c:v>
                </c:pt>
                <c:pt idx="416">
                  <c:v>-18.867751493424979</c:v>
                </c:pt>
                <c:pt idx="417">
                  <c:v>-18.867955173354918</c:v>
                </c:pt>
                <c:pt idx="418">
                  <c:v>-18.86815744373768</c:v>
                </c:pt>
                <c:pt idx="419">
                  <c:v>-18.868358317549504</c:v>
                </c:pt>
                <c:pt idx="420">
                  <c:v>-18.868557807617645</c:v>
                </c:pt>
                <c:pt idx="421">
                  <c:v>-18.868755926622434</c:v>
                </c:pt>
                <c:pt idx="422">
                  <c:v>-18.868952687099277</c:v>
                </c:pt>
                <c:pt idx="423">
                  <c:v>-18.869148101440651</c:v>
                </c:pt>
                <c:pt idx="424">
                  <c:v>-18.869342181898045</c:v>
                </c:pt>
                <c:pt idx="425">
                  <c:v>-18.869534940583886</c:v>
                </c:pt>
                <c:pt idx="426">
                  <c:v>-18.869726389473431</c:v>
                </c:pt>
                <c:pt idx="427">
                  <c:v>-18.869916540406621</c:v>
                </c:pt>
                <c:pt idx="428">
                  <c:v>-18.870105405089912</c:v>
                </c:pt>
                <c:pt idx="429">
                  <c:v>-18.870292995098083</c:v>
                </c:pt>
                <c:pt idx="430">
                  <c:v>-18.870479321876005</c:v>
                </c:pt>
                <c:pt idx="431">
                  <c:v>-18.870664396740388</c:v>
                </c:pt>
                <c:pt idx="432">
                  <c:v>-18.870848230881492</c:v>
                </c:pt>
                <c:pt idx="433">
                  <c:v>-18.871030835364838</c:v>
                </c:pt>
                <c:pt idx="434">
                  <c:v>-18.871212221132843</c:v>
                </c:pt>
                <c:pt idx="435">
                  <c:v>-18.871392399006496</c:v>
                </c:pt>
                <c:pt idx="436">
                  <c:v>-18.871571379686941</c:v>
                </c:pt>
                <c:pt idx="437">
                  <c:v>-18.871749173757074</c:v>
                </c:pt>
                <c:pt idx="438">
                  <c:v>-18.871925791683122</c:v>
                </c:pt>
                <c:pt idx="439">
                  <c:v>-18.872101243816168</c:v>
                </c:pt>
                <c:pt idx="440">
                  <c:v>-18.872275540393666</c:v>
                </c:pt>
                <c:pt idx="441">
                  <c:v>-18.872448691540953</c:v>
                </c:pt>
                <c:pt idx="442">
                  <c:v>-18.872620707272691</c:v>
                </c:pt>
                <c:pt idx="443">
                  <c:v>-18.872791597494345</c:v>
                </c:pt>
                <c:pt idx="444">
                  <c:v>-18.872961372003587</c:v>
                </c:pt>
                <c:pt idx="445">
                  <c:v>-18.873130040491713</c:v>
                </c:pt>
                <c:pt idx="446">
                  <c:v>-18.873297612545016</c:v>
                </c:pt>
                <c:pt idx="447">
                  <c:v>-18.87346409764616</c:v>
                </c:pt>
                <c:pt idx="448">
                  <c:v>-18.873629505175511</c:v>
                </c:pt>
                <c:pt idx="449">
                  <c:v>-18.873793844412464</c:v>
                </c:pt>
                <c:pt idx="450">
                  <c:v>-18.873957124536744</c:v>
                </c:pt>
              </c:numCache>
            </c:numRef>
          </c:xVal>
          <c:yVal>
            <c:numRef>
              <c:f>'QvsE Transfer Si(333)'!$O$2:$O$452</c:f>
              <c:numCache>
                <c:formatCode>0.000</c:formatCode>
                <c:ptCount val="451"/>
                <c:pt idx="0">
                  <c:v>2.1805369653754338</c:v>
                </c:pt>
                <c:pt idx="1">
                  <c:v>1.9999497690739463</c:v>
                </c:pt>
                <c:pt idx="2">
                  <c:v>1.8567470797846228</c:v>
                </c:pt>
                <c:pt idx="3">
                  <c:v>1.7453306852922383</c:v>
                </c:pt>
                <c:pt idx="4">
                  <c:v>1.6608943806072851</c:v>
                </c:pt>
                <c:pt idx="5">
                  <c:v>1.599199479925411</c:v>
                </c:pt>
                <c:pt idx="6">
                  <c:v>1.5564636407084573</c:v>
                </c:pt>
                <c:pt idx="7">
                  <c:v>1.5293202945824014</c:v>
                </c:pt>
                <c:pt idx="8">
                  <c:v>1.5148109029532562</c:v>
                </c:pt>
                <c:pt idx="9">
                  <c:v>1.510382325648151</c:v>
                </c:pt>
                <c:pt idx="10">
                  <c:v>1.5138742652253423</c:v>
                </c:pt>
                <c:pt idx="11">
                  <c:v>1.5234927435827426</c:v>
                </c:pt>
                <c:pt idx="12">
                  <c:v>1.5377723365079787</c:v>
                </c:pt>
                <c:pt idx="13">
                  <c:v>1.5555324381233799</c:v>
                </c:pt>
                <c:pt idx="14">
                  <c:v>1.5758325947034215</c:v>
                </c:pt>
                <c:pt idx="15">
                  <c:v>1.5979305110933351</c:v>
                </c:pt>
                <c:pt idx="16">
                  <c:v>1.6212447475706819</c:v>
                </c:pt>
                <c:pt idx="17">
                  <c:v>1.6453228724968212</c:v>
                </c:pt>
                <c:pt idx="18">
                  <c:v>1.6698150224704933</c:v>
                </c:pt>
                <c:pt idx="19">
                  <c:v>1.694452379269779</c:v>
                </c:pt>
                <c:pt idx="20">
                  <c:v>1.719029887677493</c:v>
                </c:pt>
                <c:pt idx="21">
                  <c:v>1.7433925080633759</c:v>
                </c:pt>
                <c:pt idx="22">
                  <c:v>1.7674243486370331</c:v>
                </c:pt>
                <c:pt idx="23">
                  <c:v>1.791040107959281</c:v>
                </c:pt>
                <c:pt idx="24">
                  <c:v>1.8141783520453358</c:v>
                </c:pt>
                <c:pt idx="25">
                  <c:v>1.8367962387134202</c:v>
                </c:pt>
                <c:pt idx="26">
                  <c:v>1.8588653789898726</c:v>
                </c:pt>
                <c:pt idx="27">
                  <c:v>1.8803685898844751</c:v>
                </c:pt>
                <c:pt idx="28">
                  <c:v>1.901297345308065</c:v>
                </c:pt>
                <c:pt idx="29">
                  <c:v>1.9216497738149543</c:v>
                </c:pt>
                <c:pt idx="30">
                  <c:v>1.9414290849498916</c:v>
                </c:pt>
                <c:pt idx="31">
                  <c:v>1.960642331922942</c:v>
                </c:pt>
                <c:pt idx="32">
                  <c:v>1.9792994385792122</c:v>
                </c:pt>
                <c:pt idx="33">
                  <c:v>1.9974124343865933</c:v>
                </c:pt>
                <c:pt idx="34">
                  <c:v>2.0149948534153852</c:v>
                </c:pt>
                <c:pt idx="35">
                  <c:v>2.0320612628089596</c:v>
                </c:pt>
                <c:pt idx="36">
                  <c:v>2.0486268936567793</c:v>
                </c:pt>
                <c:pt idx="37">
                  <c:v>2.0647073529566291</c:v>
                </c:pt>
                <c:pt idx="38">
                  <c:v>2.0803183998612433</c:v>
                </c:pt>
                <c:pt idx="39">
                  <c:v>2.0954757729307731</c:v>
                </c:pt>
                <c:pt idx="40">
                  <c:v>2.1101950578768194</c:v>
                </c:pt>
                <c:pt idx="41">
                  <c:v>2.1244915874557946</c:v>
                </c:pt>
                <c:pt idx="42">
                  <c:v>2.1383803668801531</c:v>
                </c:pt>
                <c:pt idx="43">
                  <c:v>2.1518760194667448</c:v>
                </c:pt>
                <c:pt idx="44">
                  <c:v>2.1649927483105085</c:v>
                </c:pt>
                <c:pt idx="45">
                  <c:v>2.1777443106197309</c:v>
                </c:pt>
                <c:pt idx="46">
                  <c:v>2.1901440020232905</c:v>
                </c:pt>
                <c:pt idx="47">
                  <c:v>2.2022046486974864</c:v>
                </c:pt>
                <c:pt idx="48">
                  <c:v>2.2139386055889583</c:v>
                </c:pt>
                <c:pt idx="49">
                  <c:v>2.2253577593533063</c:v>
                </c:pt>
                <c:pt idx="50">
                  <c:v>2.2364735349039213</c:v>
                </c:pt>
                <c:pt idx="51">
                  <c:v>2.2472969046862583</c:v>
                </c:pt>
                <c:pt idx="52">
                  <c:v>2.2578383999701228</c:v>
                </c:pt>
                <c:pt idx="53">
                  <c:v>2.2681081235953262</c:v>
                </c:pt>
                <c:pt idx="54">
                  <c:v>2.2781157637210434</c:v>
                </c:pt>
                <c:pt idx="55">
                  <c:v>2.2878706082219433</c:v>
                </c:pt>
                <c:pt idx="56">
                  <c:v>2.2973815594489633</c:v>
                </c:pt>
                <c:pt idx="57">
                  <c:v>2.3066571491329695</c:v>
                </c:pt>
                <c:pt idx="58">
                  <c:v>2.3157055532582036</c:v>
                </c:pt>
                <c:pt idx="59">
                  <c:v>2.324534606771778</c:v>
                </c:pt>
                <c:pt idx="60">
                  <c:v>2.3331518180270754</c:v>
                </c:pt>
                <c:pt idx="61">
                  <c:v>2.3415643828844273</c:v>
                </c:pt>
                <c:pt idx="62">
                  <c:v>2.3497791984129273</c:v>
                </c:pt>
                <c:pt idx="63">
                  <c:v>2.357802876153634</c:v>
                </c:pt>
                <c:pt idx="64">
                  <c:v>2.3656417549175681</c:v>
                </c:pt>
                <c:pt idx="65">
                  <c:v>2.3733019131023041</c:v>
                </c:pt>
                <c:pt idx="66">
                  <c:v>2.3807891805192667</c:v>
                </c:pt>
                <c:pt idx="67">
                  <c:v>2.3881091497303015</c:v>
                </c:pt>
                <c:pt idx="68">
                  <c:v>2.3952671868971871</c:v>
                </c:pt>
                <c:pt idx="69">
                  <c:v>2.4022684421516285</c:v>
                </c:pt>
                <c:pt idx="70">
                  <c:v>2.4091178594962619</c:v>
                </c:pt>
                <c:pt idx="71">
                  <c:v>2.4158201862493769</c:v>
                </c:pt>
                <c:pt idx="72">
                  <c:v>2.4223799820476755</c:v>
                </c:pt>
                <c:pt idx="73">
                  <c:v>2.4288016274224709</c:v>
                </c:pt>
                <c:pt idx="74">
                  <c:v>2.4350893319654299</c:v>
                </c:pt>
                <c:pt idx="75">
                  <c:v>2.4412471421003672</c:v>
                </c:pt>
                <c:pt idx="76">
                  <c:v>2.447278948477722</c:v>
                </c:pt>
                <c:pt idx="77">
                  <c:v>2.4531884930083052</c:v>
                </c:pt>
                <c:pt idx="78">
                  <c:v>2.4589793755527034</c:v>
                </c:pt>
                <c:pt idx="79">
                  <c:v>2.4646550602823805</c:v>
                </c:pt>
                <c:pt idx="80">
                  <c:v>2.4702188817281456</c:v>
                </c:pt>
                <c:pt idx="81">
                  <c:v>2.4756740505311456</c:v>
                </c:pt>
                <c:pt idx="82">
                  <c:v>2.4810236589110444</c:v>
                </c:pt>
                <c:pt idx="83">
                  <c:v>2.4862706858654997</c:v>
                </c:pt>
                <c:pt idx="84">
                  <c:v>2.4914180021144676</c:v>
                </c:pt>
                <c:pt idx="85">
                  <c:v>2.4964683748023031</c:v>
                </c:pt>
                <c:pt idx="86">
                  <c:v>2.5014244719700485</c:v>
                </c:pt>
                <c:pt idx="87">
                  <c:v>2.5062888668097147</c:v>
                </c:pt>
                <c:pt idx="88">
                  <c:v>2.5110640417118133</c:v>
                </c:pt>
                <c:pt idx="89">
                  <c:v>2.5157523921168514</c:v>
                </c:pt>
                <c:pt idx="90">
                  <c:v>2.5203562301809472</c:v>
                </c:pt>
                <c:pt idx="91">
                  <c:v>2.524877788265234</c:v>
                </c:pt>
                <c:pt idx="92">
                  <c:v>2.5293192222582057</c:v>
                </c:pt>
                <c:pt idx="93">
                  <c:v>2.5336826147396905</c:v>
                </c:pt>
                <c:pt idx="94">
                  <c:v>2.5379699779946852</c:v>
                </c:pt>
                <c:pt idx="95">
                  <c:v>2.5421832568848246</c:v>
                </c:pt>
                <c:pt idx="96">
                  <c:v>2.546324331584886</c:v>
                </c:pt>
                <c:pt idx="97">
                  <c:v>2.5503950201912868</c:v>
                </c:pt>
                <c:pt idx="98">
                  <c:v>2.5543970812091934</c:v>
                </c:pt>
                <c:pt idx="99">
                  <c:v>2.5583322159244823</c:v>
                </c:pt>
                <c:pt idx="100">
                  <c:v>2.5622020706664621</c:v>
                </c:pt>
                <c:pt idx="101">
                  <c:v>2.5660082389669485</c:v>
                </c:pt>
                <c:pt idx="102">
                  <c:v>2.5697522636209689</c:v>
                </c:pt>
                <c:pt idx="103">
                  <c:v>2.5734356386541037</c:v>
                </c:pt>
                <c:pt idx="104">
                  <c:v>2.5770598112011771</c:v>
                </c:pt>
                <c:pt idx="105">
                  <c:v>2.5806261833007742</c:v>
                </c:pt>
                <c:pt idx="106">
                  <c:v>2.5841361136098104</c:v>
                </c:pt>
                <c:pt idx="107">
                  <c:v>2.5875909190421451</c:v>
                </c:pt>
                <c:pt idx="108">
                  <c:v>2.5909918763350177</c:v>
                </c:pt>
                <c:pt idx="109">
                  <c:v>2.5943402235468969</c:v>
                </c:pt>
                <c:pt idx="110">
                  <c:v>2.5976371614901055</c:v>
                </c:pt>
                <c:pt idx="111">
                  <c:v>2.6008838551014359</c:v>
                </c:pt>
                <c:pt idx="112">
                  <c:v>2.6040814347537875</c:v>
                </c:pt>
                <c:pt idx="113">
                  <c:v>2.6072309975116834</c:v>
                </c:pt>
                <c:pt idx="114">
                  <c:v>2.6103336083333888</c:v>
                </c:pt>
                <c:pt idx="115">
                  <c:v>2.6133903012222035</c:v>
                </c:pt>
                <c:pt idx="116">
                  <c:v>2.6164020803293586</c:v>
                </c:pt>
                <c:pt idx="117">
                  <c:v>2.6193699210108243</c:v>
                </c:pt>
                <c:pt idx="118">
                  <c:v>2.6222947708402193</c:v>
                </c:pt>
                <c:pt idx="119">
                  <c:v>2.6251775505798873</c:v>
                </c:pt>
                <c:pt idx="120">
                  <c:v>2.6280191551121055</c:v>
                </c:pt>
                <c:pt idx="121">
                  <c:v>2.6308204543322886</c:v>
                </c:pt>
                <c:pt idx="122">
                  <c:v>2.633582294005949</c:v>
                </c:pt>
                <c:pt idx="123">
                  <c:v>2.6363054965910924</c:v>
                </c:pt>
                <c:pt idx="124">
                  <c:v>2.6389908620276339</c:v>
                </c:pt>
                <c:pt idx="125">
                  <c:v>2.6416391684953413</c:v>
                </c:pt>
                <c:pt idx="126">
                  <c:v>2.6442511731417433</c:v>
                </c:pt>
                <c:pt idx="127">
                  <c:v>2.6468276127813484</c:v>
                </c:pt>
                <c:pt idx="128">
                  <c:v>2.649369204567479</c:v>
                </c:pt>
                <c:pt idx="129">
                  <c:v>2.6518766466379393</c:v>
                </c:pt>
                <c:pt idx="130">
                  <c:v>2.654350618735676</c:v>
                </c:pt>
                <c:pt idx="131">
                  <c:v>2.6567917828055538</c:v>
                </c:pt>
                <c:pt idx="132">
                  <c:v>2.6592007835682789</c:v>
                </c:pt>
                <c:pt idx="133">
                  <c:v>2.6615782490724893</c:v>
                </c:pt>
                <c:pt idx="134">
                  <c:v>2.6639247912259467</c:v>
                </c:pt>
                <c:pt idx="135">
                  <c:v>2.6662410063067505</c:v>
                </c:pt>
                <c:pt idx="136">
                  <c:v>2.66852747545542</c:v>
                </c:pt>
                <c:pt idx="137">
                  <c:v>2.6707847651486798</c:v>
                </c:pt>
                <c:pt idx="138">
                  <c:v>2.6730134276557149</c:v>
                </c:pt>
                <c:pt idx="139">
                  <c:v>2.6752140014776495</c:v>
                </c:pt>
                <c:pt idx="140">
                  <c:v>2.6773870117709517</c:v>
                </c:pt>
                <c:pt idx="141">
                  <c:v>2.6795329707554369</c:v>
                </c:pt>
                <c:pt idx="142">
                  <c:v>2.6816523781075228</c:v>
                </c:pt>
                <c:pt idx="143">
                  <c:v>2.6837457213393305</c:v>
                </c:pt>
                <c:pt idx="144">
                  <c:v>2.6858134761642392</c:v>
                </c:pt>
                <c:pt idx="145">
                  <c:v>2.6878561068494276</c:v>
                </c:pt>
                <c:pt idx="146">
                  <c:v>2.6898740665559524</c:v>
                </c:pt>
                <c:pt idx="147">
                  <c:v>2.6918677976668595</c:v>
                </c:pt>
                <c:pt idx="148">
                  <c:v>2.6938377321038152</c:v>
                </c:pt>
                <c:pt idx="149">
                  <c:v>2.6957842916327213</c:v>
                </c:pt>
                <c:pt idx="150">
                  <c:v>2.6977078881587508</c:v>
                </c:pt>
                <c:pt idx="151">
                  <c:v>2.6996089240112311</c:v>
                </c:pt>
                <c:pt idx="152">
                  <c:v>2.7014877922187668</c:v>
                </c:pt>
                <c:pt idx="153">
                  <c:v>2.7033448767749988</c:v>
                </c:pt>
                <c:pt idx="154">
                  <c:v>2.7051805528953601</c:v>
                </c:pt>
                <c:pt idx="155">
                  <c:v>2.7069951872651781</c:v>
                </c:pt>
                <c:pt idx="156">
                  <c:v>2.7087891382794616</c:v>
                </c:pt>
                <c:pt idx="157">
                  <c:v>2.710562756274697</c:v>
                </c:pt>
                <c:pt idx="158">
                  <c:v>2.7123163837529503</c:v>
                </c:pt>
                <c:pt idx="159">
                  <c:v>2.7140503555985807</c:v>
                </c:pt>
                <c:pt idx="160">
                  <c:v>2.7157649992878405</c:v>
                </c:pt>
                <c:pt idx="161">
                  <c:v>2.7174606350916268</c:v>
                </c:pt>
                <c:pt idx="162">
                  <c:v>2.7191375762716548</c:v>
                </c:pt>
                <c:pt idx="163">
                  <c:v>2.720796129270282</c:v>
                </c:pt>
                <c:pt idx="164">
                  <c:v>2.7224365938942392</c:v>
                </c:pt>
                <c:pt idx="165">
                  <c:v>2.7240592634924767</c:v>
                </c:pt>
                <c:pt idx="166">
                  <c:v>2.7256644251283526</c:v>
                </c:pt>
                <c:pt idx="167">
                  <c:v>2.72725235974637</c:v>
                </c:pt>
                <c:pt idx="168">
                  <c:v>2.7288233423336594</c:v>
                </c:pt>
                <c:pt idx="169">
                  <c:v>2.7303776420763999</c:v>
                </c:pt>
                <c:pt idx="170">
                  <c:v>2.7319155225113598</c:v>
                </c:pt>
                <c:pt idx="171">
                  <c:v>2.7334372416727364</c:v>
                </c:pt>
                <c:pt idx="172">
                  <c:v>2.7349430522344558</c:v>
                </c:pt>
                <c:pt idx="173">
                  <c:v>2.7364332016481052</c:v>
                </c:pt>
                <c:pt idx="174">
                  <c:v>2.7379079322766438</c:v>
                </c:pt>
                <c:pt idx="175">
                  <c:v>2.7393674815240439</c:v>
                </c:pt>
                <c:pt idx="176">
                  <c:v>2.7408120819610087</c:v>
                </c:pt>
                <c:pt idx="177">
                  <c:v>2.7422419614468985</c:v>
                </c:pt>
                <c:pt idx="178">
                  <c:v>2.7436573432480005</c:v>
                </c:pt>
                <c:pt idx="179">
                  <c:v>2.7450584461522705</c:v>
                </c:pt>
                <c:pt idx="180">
                  <c:v>2.7464454845806632</c:v>
                </c:pt>
                <c:pt idx="181">
                  <c:v>2.7478186686951718</c:v>
                </c:pt>
                <c:pt idx="182">
                  <c:v>2.7491782045036901</c:v>
                </c:pt>
                <c:pt idx="183">
                  <c:v>2.7505242939618015</c:v>
                </c:pt>
                <c:pt idx="184">
                  <c:v>2.7518571350716035</c:v>
                </c:pt>
                <c:pt idx="185">
                  <c:v>2.7531769219776607</c:v>
                </c:pt>
                <c:pt idx="186">
                  <c:v>2.7544838450601938</c:v>
                </c:pt>
                <c:pt idx="187">
                  <c:v>2.7557780910255825</c:v>
                </c:pt>
                <c:pt idx="188">
                  <c:v>2.7570598429942845</c:v>
                </c:pt>
                <c:pt idx="189">
                  <c:v>2.7583292805862492</c:v>
                </c:pt>
                <c:pt idx="190">
                  <c:v>2.7595865800039099</c:v>
                </c:pt>
                <c:pt idx="191">
                  <c:v>2.7608319141128339</c:v>
                </c:pt>
                <c:pt idx="192">
                  <c:v>2.7620654525201074</c:v>
                </c:pt>
                <c:pt idx="193">
                  <c:v>2.7632873616505287</c:v>
                </c:pt>
                <c:pt idx="194">
                  <c:v>2.7644978048206807</c:v>
                </c:pt>
                <c:pt idx="195">
                  <c:v>2.7656969423109503</c:v>
                </c:pt>
                <c:pt idx="196">
                  <c:v>2.7668849314355608</c:v>
                </c:pt>
                <c:pt idx="197">
                  <c:v>2.7680619266106823</c:v>
                </c:pt>
                <c:pt idx="198">
                  <c:v>2.7692280794206763</c:v>
                </c:pt>
                <c:pt idx="199">
                  <c:v>2.7703835386825433</c:v>
                </c:pt>
                <c:pt idx="200">
                  <c:v>2.7715284505086153</c:v>
                </c:pt>
                <c:pt idx="201">
                  <c:v>2.7726629583675657</c:v>
                </c:pt>
                <c:pt idx="202">
                  <c:v>2.773787203143772</c:v>
                </c:pt>
                <c:pt idx="203">
                  <c:v>2.7749013231950972</c:v>
                </c:pt>
                <c:pt idx="204">
                  <c:v>2.7760054544091277</c:v>
                </c:pt>
                <c:pt idx="205">
                  <c:v>2.7770997302579219</c:v>
                </c:pt>
                <c:pt idx="206">
                  <c:v>2.7781842818513147</c:v>
                </c:pt>
                <c:pt idx="207">
                  <c:v>2.7792592379888172</c:v>
                </c:pt>
                <c:pt idx="208">
                  <c:v>2.7803247252101593</c:v>
                </c:pt>
                <c:pt idx="209">
                  <c:v>2.7813808678445175</c:v>
                </c:pt>
                <c:pt idx="210">
                  <c:v>2.7824277880584596</c:v>
                </c:pt>
                <c:pt idx="211">
                  <c:v>2.7834656059026548</c:v>
                </c:pt>
                <c:pt idx="212">
                  <c:v>2.7844944393573785</c:v>
                </c:pt>
                <c:pt idx="213">
                  <c:v>2.7855144043768525</c:v>
                </c:pt>
                <c:pt idx="214">
                  <c:v>2.786525614932454</c:v>
                </c:pt>
                <c:pt idx="215">
                  <c:v>2.7875281830548233</c:v>
                </c:pt>
                <c:pt idx="216">
                  <c:v>2.7885222188749088</c:v>
                </c:pt>
                <c:pt idx="217">
                  <c:v>2.789507830663974</c:v>
                </c:pt>
                <c:pt idx="218">
                  <c:v>2.7904851248726055</c:v>
                </c:pt>
                <c:pt idx="219">
                  <c:v>2.7914542061687397</c:v>
                </c:pt>
                <c:pt idx="220">
                  <c:v>2.7924151774747457</c:v>
                </c:pt>
                <c:pt idx="221">
                  <c:v>2.7933681400035866</c:v>
                </c:pt>
                <c:pt idx="222">
                  <c:v>2.7943131932940926</c:v>
                </c:pt>
                <c:pt idx="223">
                  <c:v>2.7952504352453587</c:v>
                </c:pt>
                <c:pt idx="224">
                  <c:v>2.7961799621503052</c:v>
                </c:pt>
                <c:pt idx="225">
                  <c:v>2.7971018687284177</c:v>
                </c:pt>
                <c:pt idx="226">
                  <c:v>2.7980162481576913</c:v>
                </c:pt>
                <c:pt idx="227">
                  <c:v>2.7989231921057995</c:v>
                </c:pt>
                <c:pt idx="228">
                  <c:v>2.799822790760516</c:v>
                </c:pt>
                <c:pt idx="229">
                  <c:v>2.8007151328593998</c:v>
                </c:pt>
                <c:pt idx="230">
                  <c:v>2.8016003057187748</c:v>
                </c:pt>
                <c:pt idx="231">
                  <c:v>2.8024783952620163</c:v>
                </c:pt>
                <c:pt idx="232">
                  <c:v>2.8033494860471682</c:v>
                </c:pt>
                <c:pt idx="233">
                  <c:v>2.8042136612939044</c:v>
                </c:pt>
                <c:pt idx="234">
                  <c:v>2.8050710029098544</c:v>
                </c:pt>
                <c:pt idx="235">
                  <c:v>2.8059215915163183</c:v>
                </c:pt>
                <c:pt idx="236">
                  <c:v>2.8067655064733699</c:v>
                </c:pt>
                <c:pt idx="237">
                  <c:v>2.8076028259043824</c:v>
                </c:pt>
                <c:pt idx="238">
                  <c:v>2.8084336267199861</c:v>
                </c:pt>
                <c:pt idx="239">
                  <c:v>2.8092579846414667</c:v>
                </c:pt>
                <c:pt idx="240">
                  <c:v>2.8100759742236283</c:v>
                </c:pt>
                <c:pt idx="241">
                  <c:v>2.8108876688771325</c:v>
                </c:pt>
                <c:pt idx="242">
                  <c:v>2.8116931408903278</c:v>
                </c:pt>
                <c:pt idx="243">
                  <c:v>2.8124924614505766</c:v>
                </c:pt>
                <c:pt idx="244">
                  <c:v>2.813285700665106</c:v>
                </c:pt>
                <c:pt idx="245">
                  <c:v>2.8140729275813805</c:v>
                </c:pt>
                <c:pt idx="246">
                  <c:v>2.8148542102070255</c:v>
                </c:pt>
                <c:pt idx="247">
                  <c:v>2.8156296155292893</c:v>
                </c:pt>
                <c:pt idx="248">
                  <c:v>2.8163992095340862</c:v>
                </c:pt>
                <c:pt idx="249">
                  <c:v>2.8171630572246031</c:v>
                </c:pt>
                <c:pt idx="250">
                  <c:v>2.8179212226395012</c:v>
                </c:pt>
                <c:pt idx="251">
                  <c:v>2.818673768870712</c:v>
                </c:pt>
                <c:pt idx="252">
                  <c:v>2.8194207580808417</c:v>
                </c:pt>
                <c:pt idx="253">
                  <c:v>2.820162251520193</c:v>
                </c:pt>
                <c:pt idx="254">
                  <c:v>2.8208983095434177</c:v>
                </c:pt>
                <c:pt idx="255">
                  <c:v>2.8216289916258024</c:v>
                </c:pt>
                <c:pt idx="256">
                  <c:v>2.8223543563792037</c:v>
                </c:pt>
                <c:pt idx="257">
                  <c:v>2.8230744615676384</c:v>
                </c:pt>
                <c:pt idx="258">
                  <c:v>2.8237893641225345</c:v>
                </c:pt>
                <c:pt idx="259">
                  <c:v>2.8244991201576592</c:v>
                </c:pt>
                <c:pt idx="260">
                  <c:v>2.8252037849837262</c:v>
                </c:pt>
                <c:pt idx="261">
                  <c:v>2.8259034131226874</c:v>
                </c:pt>
                <c:pt idx="262">
                  <c:v>2.8265980583217258</c:v>
                </c:pt>
                <c:pt idx="263">
                  <c:v>2.827287773566951</c:v>
                </c:pt>
                <c:pt idx="264">
                  <c:v>2.8279726110968042</c:v>
                </c:pt>
                <c:pt idx="265">
                  <c:v>2.8286526224151807</c:v>
                </c:pt>
                <c:pt idx="266">
                  <c:v>2.8293278583042798</c:v>
                </c:pt>
                <c:pt idx="267">
                  <c:v>2.8299983688371868</c:v>
                </c:pt>
                <c:pt idx="268">
                  <c:v>2.8306642033901879</c:v>
                </c:pt>
                <c:pt idx="269">
                  <c:v>2.831325410654836</c:v>
                </c:pt>
                <c:pt idx="270">
                  <c:v>2.8319820386497629</c:v>
                </c:pt>
                <c:pt idx="271">
                  <c:v>2.8326341347322499</c:v>
                </c:pt>
                <c:pt idx="272">
                  <c:v>2.8332817456095594</c:v>
                </c:pt>
                <c:pt idx="273">
                  <c:v>2.8339249173500378</c:v>
                </c:pt>
                <c:pt idx="274">
                  <c:v>2.834563695393987</c:v>
                </c:pt>
                <c:pt idx="275">
                  <c:v>2.8351981245643207</c:v>
                </c:pt>
                <c:pt idx="276">
                  <c:v>2.8358282490769979</c:v>
                </c:pt>
                <c:pt idx="277">
                  <c:v>2.8364541125512521</c:v>
                </c:pt>
                <c:pt idx="278">
                  <c:v>2.8370757580196133</c:v>
                </c:pt>
                <c:pt idx="279">
                  <c:v>2.8376932279377227</c:v>
                </c:pt>
                <c:pt idx="280">
                  <c:v>2.8383065641939642</c:v>
                </c:pt>
                <c:pt idx="281">
                  <c:v>2.8389158081188879</c:v>
                </c:pt>
                <c:pt idx="282">
                  <c:v>2.8395210004944591</c:v>
                </c:pt>
                <c:pt idx="283">
                  <c:v>2.8401221815631188</c:v>
                </c:pt>
                <c:pt idx="284">
                  <c:v>2.8407193910366675</c:v>
                </c:pt>
                <c:pt idx="285">
                  <c:v>2.8413126681049699</c:v>
                </c:pt>
                <c:pt idx="286">
                  <c:v>2.8419020514444946</c:v>
                </c:pt>
                <c:pt idx="287">
                  <c:v>2.842487579226685</c:v>
                </c:pt>
                <c:pt idx="288">
                  <c:v>2.8430692891261646</c:v>
                </c:pt>
                <c:pt idx="289">
                  <c:v>2.8436472183287851</c:v>
                </c:pt>
                <c:pt idx="290">
                  <c:v>2.8442214035395219</c:v>
                </c:pt>
                <c:pt idx="291">
                  <c:v>2.8447918809902091</c:v>
                </c:pt>
                <c:pt idx="292">
                  <c:v>2.8453586864471347</c:v>
                </c:pt>
                <c:pt idx="293">
                  <c:v>2.8459218552184846</c:v>
                </c:pt>
                <c:pt idx="294">
                  <c:v>2.8464814221616446</c:v>
                </c:pt>
                <c:pt idx="295">
                  <c:v>2.8470374216903678</c:v>
                </c:pt>
                <c:pt idx="296">
                  <c:v>2.8475898877817998</c:v>
                </c:pt>
                <c:pt idx="297">
                  <c:v>2.8481388539833761</c:v>
                </c:pt>
                <c:pt idx="298">
                  <c:v>2.8486843534195851</c:v>
                </c:pt>
                <c:pt idx="299">
                  <c:v>2.8492264187986063</c:v>
                </c:pt>
                <c:pt idx="300">
                  <c:v>2.8497650824188261</c:v>
                </c:pt>
                <c:pt idx="301">
                  <c:v>2.8503003761752246</c:v>
                </c:pt>
                <c:pt idx="302">
                  <c:v>2.8508323315656532</c:v>
                </c:pt>
                <c:pt idx="303">
                  <c:v>2.8513609796969854</c:v>
                </c:pt>
                <c:pt idx="304">
                  <c:v>2.8518863512911632</c:v>
                </c:pt>
                <c:pt idx="305">
                  <c:v>2.852408476691124</c:v>
                </c:pt>
                <c:pt idx="306">
                  <c:v>2.8529273858666224</c:v>
                </c:pt>
                <c:pt idx="307">
                  <c:v>2.853443108419945</c:v>
                </c:pt>
                <c:pt idx="308">
                  <c:v>2.8539556735915204</c:v>
                </c:pt>
                <c:pt idx="309">
                  <c:v>2.8544651102654259</c:v>
                </c:pt>
                <c:pt idx="310">
                  <c:v>2.8549714469747935</c:v>
                </c:pt>
                <c:pt idx="311">
                  <c:v>2.85547471190712</c:v>
                </c:pt>
                <c:pt idx="312">
                  <c:v>2.8559749329094819</c:v>
                </c:pt>
                <c:pt idx="313">
                  <c:v>2.8564721374936499</c:v>
                </c:pt>
                <c:pt idx="314">
                  <c:v>2.8569663528411202</c:v>
                </c:pt>
                <c:pt idx="315">
                  <c:v>2.8574576058080496</c:v>
                </c:pt>
                <c:pt idx="316">
                  <c:v>2.8579459229301047</c:v>
                </c:pt>
                <c:pt idx="317">
                  <c:v>2.8584313304272246</c:v>
                </c:pt>
                <c:pt idx="318">
                  <c:v>2.8589138542082959</c:v>
                </c:pt>
                <c:pt idx="319">
                  <c:v>2.859393519875753</c:v>
                </c:pt>
                <c:pt idx="320">
                  <c:v>2.8598703527300882</c:v>
                </c:pt>
                <c:pt idx="321">
                  <c:v>2.8603443777742843</c:v>
                </c:pt>
                <c:pt idx="322">
                  <c:v>2.8608156197181773</c:v>
                </c:pt>
                <c:pt idx="323">
                  <c:v>2.8612841029827298</c:v>
                </c:pt>
                <c:pt idx="324">
                  <c:v>2.861749851704241</c:v>
                </c:pt>
                <c:pt idx="325">
                  <c:v>2.8622128897384767</c:v>
                </c:pt>
                <c:pt idx="326">
                  <c:v>2.8626732406647322</c:v>
                </c:pt>
                <c:pt idx="327">
                  <c:v>2.86313092778982</c:v>
                </c:pt>
                <c:pt idx="328">
                  <c:v>2.8635859741519933</c:v>
                </c:pt>
                <c:pt idx="329">
                  <c:v>2.8640384025247991</c:v>
                </c:pt>
                <c:pt idx="330">
                  <c:v>2.8644882354208652</c:v>
                </c:pt>
                <c:pt idx="331">
                  <c:v>2.8649354950956258</c:v>
                </c:pt>
                <c:pt idx="332">
                  <c:v>2.8653802035509801</c:v>
                </c:pt>
                <c:pt idx="333">
                  <c:v>2.8658223825388869</c:v>
                </c:pt>
                <c:pt idx="334">
                  <c:v>2.8662620535649048</c:v>
                </c:pt>
                <c:pt idx="335">
                  <c:v>2.8666992378916674</c:v>
                </c:pt>
                <c:pt idx="336">
                  <c:v>2.8671339565422991</c:v>
                </c:pt>
                <c:pt idx="337">
                  <c:v>2.8675662303037783</c:v>
                </c:pt>
                <c:pt idx="338">
                  <c:v>2.8679960797302404</c:v>
                </c:pt>
                <c:pt idx="339">
                  <c:v>2.8684235251462256</c:v>
                </c:pt>
                <c:pt idx="340">
                  <c:v>2.8688485866498743</c:v>
                </c:pt>
                <c:pt idx="341">
                  <c:v>2.8692712841160675</c:v>
                </c:pt>
                <c:pt idx="342">
                  <c:v>2.869691637199518</c:v>
                </c:pt>
                <c:pt idx="343">
                  <c:v>2.8701096653378064</c:v>
                </c:pt>
                <c:pt idx="344">
                  <c:v>2.8705253877543702</c:v>
                </c:pt>
                <c:pt idx="345">
                  <c:v>2.8709388234614419</c:v>
                </c:pt>
                <c:pt idx="346">
                  <c:v>2.8713499912629401</c:v>
                </c:pt>
                <c:pt idx="347">
                  <c:v>2.8717589097573137</c:v>
                </c:pt>
                <c:pt idx="348">
                  <c:v>2.8721655973403362</c:v>
                </c:pt>
                <c:pt idx="349">
                  <c:v>2.8725700722078593</c:v>
                </c:pt>
                <c:pt idx="350">
                  <c:v>2.8729723523585196</c:v>
                </c:pt>
                <c:pt idx="351">
                  <c:v>2.8733724555964</c:v>
                </c:pt>
                <c:pt idx="352">
                  <c:v>2.8737703995336501</c:v>
                </c:pt>
                <c:pt idx="353">
                  <c:v>2.8741662015930642</c:v>
                </c:pt>
                <c:pt idx="354">
                  <c:v>2.8745598790106182</c:v>
                </c:pt>
                <c:pt idx="355">
                  <c:v>2.8749514488379631</c:v>
                </c:pt>
                <c:pt idx="356">
                  <c:v>2.8753409279448836</c:v>
                </c:pt>
                <c:pt idx="357">
                  <c:v>2.875728333021712</c:v>
                </c:pt>
                <c:pt idx="358">
                  <c:v>2.8761136805817089</c:v>
                </c:pt>
                <c:pt idx="359">
                  <c:v>2.8764969869634012</c:v>
                </c:pt>
                <c:pt idx="360">
                  <c:v>2.8768782683328884</c:v>
                </c:pt>
                <c:pt idx="361">
                  <c:v>2.8772575406861076</c:v>
                </c:pt>
                <c:pt idx="362">
                  <c:v>2.8776348198510662</c:v>
                </c:pt>
                <c:pt idx="363">
                  <c:v>2.8780101214900364</c:v>
                </c:pt>
                <c:pt idx="364">
                  <c:v>2.8783834611017225</c:v>
                </c:pt>
                <c:pt idx="365">
                  <c:v>2.8787548540233838</c:v>
                </c:pt>
                <c:pt idx="366">
                  <c:v>2.8791243154329309</c:v>
                </c:pt>
                <c:pt idx="367">
                  <c:v>2.8794918603509929</c:v>
                </c:pt>
                <c:pt idx="368">
                  <c:v>2.8798575036429424</c:v>
                </c:pt>
                <c:pt idx="369">
                  <c:v>2.8802212600208992</c:v>
                </c:pt>
                <c:pt idx="370">
                  <c:v>2.8805831440456955</c:v>
                </c:pt>
                <c:pt idx="371">
                  <c:v>2.8809431701288188</c:v>
                </c:pt>
                <c:pt idx="372">
                  <c:v>2.8813013525343165</c:v>
                </c:pt>
                <c:pt idx="373">
                  <c:v>2.8816577053806776</c:v>
                </c:pt>
                <c:pt idx="374">
                  <c:v>2.8820122426426824</c:v>
                </c:pt>
                <c:pt idx="375">
                  <c:v>2.8823649781532268</c:v>
                </c:pt>
                <c:pt idx="376">
                  <c:v>2.8827159256051154</c:v>
                </c:pt>
                <c:pt idx="377">
                  <c:v>2.8830650985528323</c:v>
                </c:pt>
                <c:pt idx="378">
                  <c:v>2.8834125104142778</c:v>
                </c:pt>
                <c:pt idx="379">
                  <c:v>2.8837581744724892</c:v>
                </c:pt>
                <c:pt idx="380">
                  <c:v>2.884102103877324</c:v>
                </c:pt>
                <c:pt idx="381">
                  <c:v>2.8844443116471292</c:v>
                </c:pt>
                <c:pt idx="382">
                  <c:v>2.884784810670376</c:v>
                </c:pt>
                <c:pt idx="383">
                  <c:v>2.885123613707278</c:v>
                </c:pt>
                <c:pt idx="384">
                  <c:v>2.8854607333913793</c:v>
                </c:pt>
                <c:pt idx="385">
                  <c:v>2.8857961822311222</c:v>
                </c:pt>
                <c:pt idx="386">
                  <c:v>2.8861299726113918</c:v>
                </c:pt>
                <c:pt idx="387">
                  <c:v>2.8864621167950366</c:v>
                </c:pt>
                <c:pt idx="388">
                  <c:v>2.886792626924366</c:v>
                </c:pt>
                <c:pt idx="389">
                  <c:v>2.8871215150226286</c:v>
                </c:pt>
                <c:pt idx="390">
                  <c:v>2.8874487929954666</c:v>
                </c:pt>
                <c:pt idx="391">
                  <c:v>2.8877744726323491</c:v>
                </c:pt>
                <c:pt idx="392">
                  <c:v>2.8880985656079847</c:v>
                </c:pt>
                <c:pt idx="393">
                  <c:v>2.8884210834837147</c:v>
                </c:pt>
                <c:pt idx="394">
                  <c:v>2.888742037708885</c:v>
                </c:pt>
                <c:pt idx="395">
                  <c:v>2.8890614396221963</c:v>
                </c:pt>
                <c:pt idx="396">
                  <c:v>2.8893793004530401</c:v>
                </c:pt>
                <c:pt idx="397">
                  <c:v>2.8896956313228093</c:v>
                </c:pt>
                <c:pt idx="398">
                  <c:v>2.8900104432461937</c:v>
                </c:pt>
                <c:pt idx="399">
                  <c:v>2.8903237471324563</c:v>
                </c:pt>
                <c:pt idx="400">
                  <c:v>2.8906355537866903</c:v>
                </c:pt>
                <c:pt idx="401">
                  <c:v>2.8909458739110603</c:v>
                </c:pt>
                <c:pt idx="402">
                  <c:v>2.8912547181060217</c:v>
                </c:pt>
                <c:pt idx="403">
                  <c:v>2.8915620968715294</c:v>
                </c:pt>
                <c:pt idx="404">
                  <c:v>2.891868020608221</c:v>
                </c:pt>
                <c:pt idx="405">
                  <c:v>2.8921724996185914</c:v>
                </c:pt>
                <c:pt idx="406">
                  <c:v>2.8924755441081449</c:v>
                </c:pt>
                <c:pt idx="407">
                  <c:v>2.8927771641865339</c:v>
                </c:pt>
                <c:pt idx="408">
                  <c:v>2.8930773698686822</c:v>
                </c:pt>
                <c:pt idx="409">
                  <c:v>2.8933761710758894</c:v>
                </c:pt>
                <c:pt idx="410">
                  <c:v>2.8936735776369233</c:v>
                </c:pt>
                <c:pt idx="411">
                  <c:v>2.8939695992890955</c:v>
                </c:pt>
                <c:pt idx="412">
                  <c:v>2.8942642456793215</c:v>
                </c:pt>
                <c:pt idx="413">
                  <c:v>2.8945575263651673</c:v>
                </c:pt>
                <c:pt idx="414">
                  <c:v>2.8948494508158804</c:v>
                </c:pt>
                <c:pt idx="415">
                  <c:v>2.8951400284134081</c:v>
                </c:pt>
                <c:pt idx="416">
                  <c:v>2.8954292684534004</c:v>
                </c:pt>
                <c:pt idx="417">
                  <c:v>2.8957171801461983</c:v>
                </c:pt>
                <c:pt idx="418">
                  <c:v>2.8960037726178118</c:v>
                </c:pt>
                <c:pt idx="419">
                  <c:v>2.8962890549108806</c:v>
                </c:pt>
                <c:pt idx="420">
                  <c:v>2.8965730359856257</c:v>
                </c:pt>
                <c:pt idx="421">
                  <c:v>2.896855724720782</c:v>
                </c:pt>
                <c:pt idx="422">
                  <c:v>2.897137129914527</c:v>
                </c:pt>
                <c:pt idx="423">
                  <c:v>2.8974172602853883</c:v>
                </c:pt>
                <c:pt idx="424">
                  <c:v>2.8976961244731436</c:v>
                </c:pt>
                <c:pt idx="425">
                  <c:v>2.8979737310397087</c:v>
                </c:pt>
                <c:pt idx="426">
                  <c:v>2.8982500884700095</c:v>
                </c:pt>
                <c:pt idx="427">
                  <c:v>2.8985252051728478</c:v>
                </c:pt>
                <c:pt idx="428">
                  <c:v>2.8987990894817508</c:v>
                </c:pt>
                <c:pt idx="429">
                  <c:v>2.8990717496558132</c:v>
                </c:pt>
                <c:pt idx="430">
                  <c:v>2.8993431938805232</c:v>
                </c:pt>
                <c:pt idx="431">
                  <c:v>2.899613430268583</c:v>
                </c:pt>
                <c:pt idx="432">
                  <c:v>2.8998824668607135</c:v>
                </c:pt>
                <c:pt idx="433">
                  <c:v>2.9001503116264531</c:v>
                </c:pt>
                <c:pt idx="434">
                  <c:v>2.90041697246494</c:v>
                </c:pt>
                <c:pt idx="435">
                  <c:v>2.9006824572056908</c:v>
                </c:pt>
                <c:pt idx="436">
                  <c:v>2.9009467736093639</c:v>
                </c:pt>
                <c:pt idx="437">
                  <c:v>2.9012099293685134</c:v>
                </c:pt>
                <c:pt idx="438">
                  <c:v>2.9014719321083366</c:v>
                </c:pt>
                <c:pt idx="439">
                  <c:v>2.9017327893874079</c:v>
                </c:pt>
                <c:pt idx="440">
                  <c:v>2.9019925086984055</c:v>
                </c:pt>
                <c:pt idx="441">
                  <c:v>2.9022510974688251</c:v>
                </c:pt>
                <c:pt idx="442">
                  <c:v>2.9025085630616916</c:v>
                </c:pt>
                <c:pt idx="443">
                  <c:v>2.9027649127762514</c:v>
                </c:pt>
                <c:pt idx="444">
                  <c:v>2.9030201538486651</c:v>
                </c:pt>
                <c:pt idx="445">
                  <c:v>2.9032742934526858</c:v>
                </c:pt>
                <c:pt idx="446">
                  <c:v>2.9035273387003304</c:v>
                </c:pt>
                <c:pt idx="447">
                  <c:v>2.9037792966425422</c:v>
                </c:pt>
                <c:pt idx="448">
                  <c:v>2.9040301742698431</c:v>
                </c:pt>
                <c:pt idx="449">
                  <c:v>2.9042799785129834</c:v>
                </c:pt>
                <c:pt idx="450">
                  <c:v>2.9045287162435742</c:v>
                </c:pt>
              </c:numCache>
            </c:numRef>
          </c:yVal>
          <c:smooth val="1"/>
          <c:extLst>
            <c:ext xmlns:c16="http://schemas.microsoft.com/office/drawing/2014/chart" uri="{C3380CC4-5D6E-409C-BE32-E72D297353CC}">
              <c16:uniqueId val="{00000001-8B60-49AF-845A-33120F7F4B13}"/>
            </c:ext>
          </c:extLst>
        </c:ser>
        <c:ser>
          <c:idx val="2"/>
          <c:order val="2"/>
          <c:tx>
            <c:strRef>
              <c:f>'QvsE Transfer Si(333)'!$W$1</c:f>
              <c:strCache>
                <c:ptCount val="1"/>
                <c:pt idx="0">
                  <c:v>Q @ (2θ=45°)</c:v>
                </c:pt>
              </c:strCache>
            </c:strRef>
          </c:tx>
          <c:spPr>
            <a:ln>
              <a:solidFill>
                <a:srgbClr val="FFAC0B"/>
              </a:solidFill>
            </a:ln>
          </c:spPr>
          <c:marker>
            <c:symbol val="none"/>
          </c:marker>
          <c:xVal>
            <c:numRef>
              <c:f>'QvsE Transfer Si(333)'!$F$2:$F$452</c:f>
              <c:numCache>
                <c:formatCode>0.000</c:formatCode>
                <c:ptCount val="451"/>
                <c:pt idx="0">
                  <c:v>17.452647107166342</c:v>
                </c:pt>
                <c:pt idx="1">
                  <c:v>13.049140162721891</c:v>
                </c:pt>
                <c:pt idx="2">
                  <c:v>9.3996213478430057</c:v>
                </c:pt>
                <c:pt idx="3">
                  <c:v>6.3412890824749795</c:v>
                </c:pt>
                <c:pt idx="4">
                  <c:v>3.7530226073202329</c:v>
                </c:pt>
                <c:pt idx="5">
                  <c:v>1.543202662721896</c:v>
                </c:pt>
                <c:pt idx="6">
                  <c:v>-0.35850935541869333</c:v>
                </c:pt>
                <c:pt idx="7">
                  <c:v>-2.0068386595921552</c:v>
                </c:pt>
                <c:pt idx="8">
                  <c:v>-3.4448786227223351</c:v>
                </c:pt>
                <c:pt idx="9">
                  <c:v>-4.7069362261669916</c:v>
                </c:pt>
                <c:pt idx="10">
                  <c:v>-5.8205973372781035</c:v>
                </c:pt>
                <c:pt idx="11">
                  <c:v>-6.8082470414201168</c:v>
                </c:pt>
                <c:pt idx="12">
                  <c:v>-7.6882033729434003</c:v>
                </c:pt>
                <c:pt idx="13">
                  <c:v>-8.4755728474821836</c:v>
                </c:pt>
                <c:pt idx="14">
                  <c:v>-9.1829031636752489</c:v>
                </c:pt>
                <c:pt idx="15">
                  <c:v>-9.8206862261669912</c:v>
                </c:pt>
                <c:pt idx="16">
                  <c:v>-10.397749470472693</c:v>
                </c:pt>
                <c:pt idx="17">
                  <c:v>-10.921562962278104</c:v>
                </c:pt>
                <c:pt idx="18">
                  <c:v>-11.39848236941768</c:v>
                </c:pt>
                <c:pt idx="19">
                  <c:v>-11.833942665997824</c:v>
                </c:pt>
                <c:pt idx="20">
                  <c:v>-12.232613663808715</c:v>
                </c:pt>
                <c:pt idx="21">
                  <c:v>-12.598525732339832</c:v>
                </c:pt>
                <c:pt idx="22">
                  <c:v>-12.935172063355532</c:v>
                </c:pt>
                <c:pt idx="23">
                  <c:v>-13.245592351128519</c:v>
                </c:pt>
                <c:pt idx="24">
                  <c:v>-13.532441650230108</c:v>
                </c:pt>
                <c:pt idx="25">
                  <c:v>-13.798047337278103</c:v>
                </c:pt>
                <c:pt idx="26">
                  <c:v>-14.044456468747466</c:v>
                </c:pt>
                <c:pt idx="27">
                  <c:v>-14.273475341813249</c:v>
                </c:pt>
                <c:pt idx="28">
                  <c:v>-14.486702691523639</c:v>
                </c:pt>
                <c:pt idx="29">
                  <c:v>-14.685557667856616</c:v>
                </c:pt>
                <c:pt idx="30">
                  <c:v>-14.87130351011761</c:v>
                </c:pt>
                <c:pt idx="31">
                  <c:v>-15.045067658639161</c:v>
                </c:pt>
                <c:pt idx="32">
                  <c:v>-15.207858903597705</c:v>
                </c:pt>
                <c:pt idx="33">
                  <c:v>-15.360582059500324</c:v>
                </c:pt>
                <c:pt idx="34">
                  <c:v>-15.504050565099844</c:v>
                </c:pt>
                <c:pt idx="35">
                  <c:v>-15.638997337278102</c:v>
                </c:pt>
                <c:pt idx="36">
                  <c:v>-15.766084150042424</c:v>
                </c:pt>
                <c:pt idx="37">
                  <c:v>-15.885909763313606</c:v>
                </c:pt>
                <c:pt idx="38">
                  <c:v>-15.999016988399498</c:v>
                </c:pt>
                <c:pt idx="39">
                  <c:v>-16.105898846194428</c:v>
                </c:pt>
                <c:pt idx="40">
                  <c:v>-16.207003948848349</c:v>
                </c:pt>
                <c:pt idx="41">
                  <c:v>-16.302741214829123</c:v>
                </c:pt>
                <c:pt idx="42">
                  <c:v>-16.393484010100508</c:v>
                </c:pt>
                <c:pt idx="43">
                  <c:v>-16.479573793877389</c:v>
                </c:pt>
                <c:pt idx="44">
                  <c:v>-16.561323335554459</c:v>
                </c:pt>
                <c:pt idx="45">
                  <c:v>-16.639019559500326</c:v>
                </c:pt>
                <c:pt idx="46">
                  <c:v>-16.712926066114438</c:v>
                </c:pt>
                <c:pt idx="47">
                  <c:v>-16.783285370576749</c:v>
                </c:pt>
                <c:pt idx="48">
                  <c:v>-16.850320894849279</c:v>
                </c:pt>
                <c:pt idx="49">
                  <c:v>-16.914238743528102</c:v>
                </c:pt>
                <c:pt idx="50">
                  <c:v>-16.975229289940824</c:v>
                </c:pt>
                <c:pt idx="51">
                  <c:v>-17.033468595312996</c:v>
                </c:pt>
                <c:pt idx="52">
                  <c:v>-17.089119680784453</c:v>
                </c:pt>
                <c:pt idx="53">
                  <c:v>-17.142333669458033</c:v>
                </c:pt>
                <c:pt idx="54">
                  <c:v>-17.193250813438574</c:v>
                </c:pt>
                <c:pt idx="55">
                  <c:v>-17.24200141891076</c:v>
                </c:pt>
                <c:pt idx="56">
                  <c:v>-17.288706680662351</c:v>
                </c:pt>
                <c:pt idx="57">
                  <c:v>-17.333479436043536</c:v>
                </c:pt>
                <c:pt idx="58">
                  <c:v>-17.376424847129861</c:v>
                </c:pt>
                <c:pt idx="59">
                  <c:v>-17.417641018797465</c:v>
                </c:pt>
                <c:pt idx="60">
                  <c:v>-17.457219559500327</c:v>
                </c:pt>
                <c:pt idx="61">
                  <c:v>-17.495246090740707</c:v>
                </c:pt>
                <c:pt idx="62">
                  <c:v>-17.531800710528234</c:v>
                </c:pt>
                <c:pt idx="63">
                  <c:v>-17.566958415516108</c:v>
                </c:pt>
                <c:pt idx="64">
                  <c:v>-17.600789485972225</c:v>
                </c:pt>
                <c:pt idx="65">
                  <c:v>-17.633359837278107</c:v>
                </c:pt>
                <c:pt idx="66">
                  <c:v>-17.664731341240916</c:v>
                </c:pt>
                <c:pt idx="67">
                  <c:v>-17.694962120145448</c:v>
                </c:pt>
                <c:pt idx="68">
                  <c:v>-17.724106816157477</c:v>
                </c:pt>
                <c:pt idx="69">
                  <c:v>-17.752216838411893</c:v>
                </c:pt>
                <c:pt idx="70">
                  <c:v>-17.779340589873261</c:v>
                </c:pt>
                <c:pt idx="71">
                  <c:v>-17.805523675839488</c:v>
                </c:pt>
                <c:pt idx="72">
                  <c:v>-17.830809095766675</c:v>
                </c:pt>
                <c:pt idx="73">
                  <c:v>-17.855237419922734</c:v>
                </c:pt>
                <c:pt idx="74">
                  <c:v>-17.878846952225711</c:v>
                </c:pt>
                <c:pt idx="75">
                  <c:v>-17.90167388048798</c:v>
                </c:pt>
                <c:pt idx="76">
                  <c:v>-17.92375241516725</c:v>
                </c:pt>
                <c:pt idx="77">
                  <c:v>-17.945114917618369</c:v>
                </c:pt>
                <c:pt idx="78">
                  <c:v>-17.965792018744171</c:v>
                </c:pt>
                <c:pt idx="79">
                  <c:v>-17.985812728858004</c:v>
                </c:pt>
                <c:pt idx="80">
                  <c:v>-18.005204539494169</c:v>
                </c:pt>
                <c:pt idx="81">
                  <c:v>-18.023993517833659</c:v>
                </c:pt>
                <c:pt idx="82">
                  <c:v>-18.042204394351121</c:v>
                </c:pt>
                <c:pt idx="83">
                  <c:v>-18.059860644233538</c:v>
                </c:pt>
                <c:pt idx="84">
                  <c:v>-18.076984563071392</c:v>
                </c:pt>
                <c:pt idx="85">
                  <c:v>-18.093597337278101</c:v>
                </c:pt>
                <c:pt idx="86">
                  <c:v>-18.109719109653359</c:v>
                </c:pt>
                <c:pt idx="87">
                  <c:v>-18.125369040469181</c:v>
                </c:pt>
                <c:pt idx="88">
                  <c:v>-18.140565364424866</c:v>
                </c:pt>
                <c:pt idx="89">
                  <c:v>-18.155325443786978</c:v>
                </c:pt>
                <c:pt idx="90">
                  <c:v>-18.169665818003725</c:v>
                </c:pt>
                <c:pt idx="91">
                  <c:v>-18.183602250058453</c:v>
                </c:pt>
                <c:pt idx="92">
                  <c:v>-18.197149769804959</c:v>
                </c:pt>
                <c:pt idx="93">
                  <c:v>-18.210322714507182</c:v>
                </c:pt>
                <c:pt idx="94">
                  <c:v>-18.223134766787403</c:v>
                </c:pt>
                <c:pt idx="95">
                  <c:v>-18.235598990170665</c:v>
                </c:pt>
                <c:pt idx="96">
                  <c:v>-18.247727862397817</c:v>
                </c:pt>
                <c:pt idx="97">
                  <c:v>-18.259533306665858</c:v>
                </c:pt>
                <c:pt idx="98">
                  <c:v>-18.271026720941663</c:v>
                </c:pt>
                <c:pt idx="99">
                  <c:v>-18.282219005483704</c:v>
                </c:pt>
                <c:pt idx="100">
                  <c:v>-18.293120588695871</c:v>
                </c:pt>
                <c:pt idx="101">
                  <c:v>-18.303741451427925</c:v>
                </c:pt>
                <c:pt idx="102">
                  <c:v>-18.314091149828325</c:v>
                </c:pt>
                <c:pt idx="103">
                  <c:v>-18.324178836847192</c:v>
                </c:pt>
                <c:pt idx="104">
                  <c:v>-18.334013282479713</c:v>
                </c:pt>
                <c:pt idx="105">
                  <c:v>-18.343602892833658</c:v>
                </c:pt>
                <c:pt idx="106">
                  <c:v>-18.352955728098401</c:v>
                </c:pt>
                <c:pt idx="107">
                  <c:v>-18.362079519487185</c:v>
                </c:pt>
                <c:pt idx="108">
                  <c:v>-18.370981685219142</c:v>
                </c:pt>
                <c:pt idx="109">
                  <c:v>-18.379669345602764</c:v>
                </c:pt>
                <c:pt idx="110">
                  <c:v>-18.388149337278101</c:v>
                </c:pt>
                <c:pt idx="111">
                  <c:v>-18.396428226670896</c:v>
                </c:pt>
                <c:pt idx="112">
                  <c:v>-18.404512322708072</c:v>
                </c:pt>
                <c:pt idx="113">
                  <c:v>-18.412407688840602</c:v>
                </c:pt>
                <c:pt idx="114">
                  <c:v>-18.420120154416495</c:v>
                </c:pt>
                <c:pt idx="115">
                  <c:v>-18.427655325443784</c:v>
                </c:pt>
                <c:pt idx="116">
                  <c:v>-18.43501859478058</c:v>
                </c:pt>
                <c:pt idx="117">
                  <c:v>-18.442215151786826</c:v>
                </c:pt>
                <c:pt idx="118">
                  <c:v>-18.449249991469973</c:v>
                </c:pt>
                <c:pt idx="119">
                  <c:v>-18.456127923154689</c:v>
                </c:pt>
                <c:pt idx="120">
                  <c:v>-18.462853578704713</c:v>
                </c:pt>
                <c:pt idx="121">
                  <c:v>-18.469431420323087</c:v>
                </c:pt>
                <c:pt idx="122">
                  <c:v>-18.475865747955282</c:v>
                </c:pt>
                <c:pt idx="123">
                  <c:v>-18.482160706318219</c:v>
                </c:pt>
                <c:pt idx="124">
                  <c:v>-18.488320291576535</c:v>
                </c:pt>
                <c:pt idx="125">
                  <c:v>-18.494348357686267</c:v>
                </c:pt>
                <c:pt idx="126">
                  <c:v>-18.500248622424724</c:v>
                </c:pt>
                <c:pt idx="127">
                  <c:v>-18.506024673124166</c:v>
                </c:pt>
                <c:pt idx="128">
                  <c:v>-18.511679972125773</c:v>
                </c:pt>
                <c:pt idx="129">
                  <c:v>-18.51721786196946</c:v>
                </c:pt>
                <c:pt idx="130">
                  <c:v>-18.522641570333988</c:v>
                </c:pt>
                <c:pt idx="131">
                  <c:v>-18.52795421474104</c:v>
                </c:pt>
                <c:pt idx="132">
                  <c:v>-18.533158807036074</c:v>
                </c:pt>
                <c:pt idx="133">
                  <c:v>-18.53825825765794</c:v>
                </c:pt>
                <c:pt idx="134">
                  <c:v>-18.543255379708622</c:v>
                </c:pt>
                <c:pt idx="135">
                  <c:v>-18.548152892833659</c:v>
                </c:pt>
                <c:pt idx="136">
                  <c:v>-18.552953426923292</c:v>
                </c:pt>
                <c:pt idx="137">
                  <c:v>-18.557659525643754</c:v>
                </c:pt>
                <c:pt idx="138">
                  <c:v>-18.562273649807473</c:v>
                </c:pt>
                <c:pt idx="139">
                  <c:v>-18.566798180590634</c:v>
                </c:pt>
                <c:pt idx="140">
                  <c:v>-18.571235422605884</c:v>
                </c:pt>
                <c:pt idx="141">
                  <c:v>-18.575587606837601</c:v>
                </c:pt>
                <c:pt idx="142">
                  <c:v>-18.57985689344671</c:v>
                </c:pt>
                <c:pt idx="143">
                  <c:v>-18.584045374451634</c:v>
                </c:pt>
                <c:pt idx="144">
                  <c:v>-18.588155076291592</c:v>
                </c:pt>
                <c:pt idx="145">
                  <c:v>-18.592187962278103</c:v>
                </c:pt>
                <c:pt idx="146">
                  <c:v>-18.596145934940228</c:v>
                </c:pt>
                <c:pt idx="147">
                  <c:v>-18.600030838268804</c:v>
                </c:pt>
                <c:pt idx="148">
                  <c:v>-18.603844459864575</c:v>
                </c:pt>
                <c:pt idx="149">
                  <c:v>-18.607588532994939</c:v>
                </c:pt>
                <c:pt idx="150">
                  <c:v>-18.611264738563687</c:v>
                </c:pt>
                <c:pt idx="151">
                  <c:v>-18.614874706997945</c:v>
                </c:pt>
                <c:pt idx="152">
                  <c:v>-18.618420020056259</c:v>
                </c:pt>
                <c:pt idx="153">
                  <c:v>-18.621902212561547</c:v>
                </c:pt>
                <c:pt idx="154">
                  <c:v>-18.625322774062528</c:v>
                </c:pt>
                <c:pt idx="155">
                  <c:v>-18.628683150426891</c:v>
                </c:pt>
                <c:pt idx="156">
                  <c:v>-18.631984745369479</c:v>
                </c:pt>
                <c:pt idx="157">
                  <c:v>-18.635228921918447</c:v>
                </c:pt>
                <c:pt idx="158">
                  <c:v>-18.638417003822259</c:v>
                </c:pt>
                <c:pt idx="159">
                  <c:v>-18.641550276900244</c:v>
                </c:pt>
                <c:pt idx="160">
                  <c:v>-18.644629990339325</c:v>
                </c:pt>
                <c:pt idx="161">
                  <c:v>-18.647657357939259</c:v>
                </c:pt>
                <c:pt idx="162">
                  <c:v>-18.650633559308808</c:v>
                </c:pt>
                <c:pt idx="163">
                  <c:v>-18.653559741015005</c:v>
                </c:pt>
                <c:pt idx="164">
                  <c:v>-18.656437017687576</c:v>
                </c:pt>
                <c:pt idx="165">
                  <c:v>-18.659266473080571</c:v>
                </c:pt>
                <c:pt idx="166">
                  <c:v>-18.662049161093005</c:v>
                </c:pt>
                <c:pt idx="167">
                  <c:v>-18.664786106750388</c:v>
                </c:pt>
                <c:pt idx="168">
                  <c:v>-18.667478307148805</c:v>
                </c:pt>
                <c:pt idx="169">
                  <c:v>-18.670126732363169</c:v>
                </c:pt>
                <c:pt idx="170">
                  <c:v>-18.672732326321199</c:v>
                </c:pt>
                <c:pt idx="171">
                  <c:v>-18.675296007644619</c:v>
                </c:pt>
                <c:pt idx="172">
                  <c:v>-18.677818670458919</c:v>
                </c:pt>
                <c:pt idx="173">
                  <c:v>-18.680301185173079</c:v>
                </c:pt>
                <c:pt idx="174">
                  <c:v>-18.682744399230454</c:v>
                </c:pt>
                <c:pt idx="175">
                  <c:v>-18.68514913783212</c:v>
                </c:pt>
                <c:pt idx="176">
                  <c:v>-18.687516204633713</c:v>
                </c:pt>
                <c:pt idx="177">
                  <c:v>-18.689846382416992</c:v>
                </c:pt>
                <c:pt idx="178">
                  <c:v>-18.692140433737066</c:v>
                </c:pt>
                <c:pt idx="179">
                  <c:v>-18.694399101546356</c:v>
                </c:pt>
                <c:pt idx="180">
                  <c:v>-18.696623109796182</c:v>
                </c:pt>
                <c:pt idx="181">
                  <c:v>-18.698813164016961</c:v>
                </c:pt>
                <c:pt idx="182">
                  <c:v>-18.700969951877809</c:v>
                </c:pt>
                <c:pt idx="183">
                  <c:v>-18.703094143726425</c:v>
                </c:pt>
                <c:pt idx="184">
                  <c:v>-18.705186393110026</c:v>
                </c:pt>
                <c:pt idx="185">
                  <c:v>-18.707247337278101</c:v>
                </c:pt>
                <c:pt idx="186">
                  <c:v>-18.709277597667697</c:v>
                </c:pt>
                <c:pt idx="187">
                  <c:v>-18.711277780371915</c:v>
                </c:pt>
                <c:pt idx="188">
                  <c:v>-18.71324847659233</c:v>
                </c:pt>
                <c:pt idx="189">
                  <c:v>-18.715190263075872</c:v>
                </c:pt>
                <c:pt idx="190">
                  <c:v>-18.717103702536878</c:v>
                </c:pt>
                <c:pt idx="191">
                  <c:v>-18.718989344064791</c:v>
                </c:pt>
                <c:pt idx="192">
                  <c:v>-18.720847723518155</c:v>
                </c:pt>
                <c:pt idx="193">
                  <c:v>-18.722679363905321</c:v>
                </c:pt>
                <c:pt idx="194">
                  <c:v>-18.724484775752497</c:v>
                </c:pt>
                <c:pt idx="195">
                  <c:v>-18.726264457459507</c:v>
                </c:pt>
                <c:pt idx="196">
                  <c:v>-18.728018895643817</c:v>
                </c:pt>
                <c:pt idx="197">
                  <c:v>-18.729748565473191</c:v>
                </c:pt>
                <c:pt idx="198">
                  <c:v>-18.731453930987463</c:v>
                </c:pt>
                <c:pt idx="199">
                  <c:v>-18.733135445409818</c:v>
                </c:pt>
                <c:pt idx="200">
                  <c:v>-18.734793551447925</c:v>
                </c:pt>
                <c:pt idx="201">
                  <c:v>-18.736428681585373</c:v>
                </c:pt>
                <c:pt idx="202">
                  <c:v>-18.738041258363705</c:v>
                </c:pt>
                <c:pt idx="203">
                  <c:v>-18.739631694655426</c:v>
                </c:pt>
                <c:pt idx="204">
                  <c:v>-18.741200393928299</c:v>
                </c:pt>
                <c:pt idx="205">
                  <c:v>-18.742747750501241</c:v>
                </c:pt>
                <c:pt idx="206">
                  <c:v>-18.744274149792179</c:v>
                </c:pt>
                <c:pt idx="207">
                  <c:v>-18.745779968558033</c:v>
                </c:pt>
                <c:pt idx="208">
                  <c:v>-18.747265575127244</c:v>
                </c:pt>
                <c:pt idx="209">
                  <c:v>-18.748731329625041</c:v>
                </c:pt>
                <c:pt idx="210">
                  <c:v>-18.750177584191682</c:v>
                </c:pt>
                <c:pt idx="211">
                  <c:v>-18.751604683193992</c:v>
                </c:pt>
                <c:pt idx="212">
                  <c:v>-18.753012963430365</c:v>
                </c:pt>
                <c:pt idx="213">
                  <c:v>-18.754402754329504</c:v>
                </c:pt>
                <c:pt idx="214">
                  <c:v>-18.755774378143073</c:v>
                </c:pt>
                <c:pt idx="215">
                  <c:v>-18.757128150132544</c:v>
                </c:pt>
                <c:pt idx="216">
                  <c:v>-18.75846437875034</c:v>
                </c:pt>
                <c:pt idx="217">
                  <c:v>-18.759783365815558</c:v>
                </c:pt>
                <c:pt idx="218">
                  <c:v>-18.761085406684426</c:v>
                </c:pt>
                <c:pt idx="219">
                  <c:v>-18.762370790415659</c:v>
                </c:pt>
                <c:pt idx="220">
                  <c:v>-18.763639799930885</c:v>
                </c:pt>
                <c:pt idx="221">
                  <c:v>-18.764892712170376</c:v>
                </c:pt>
                <c:pt idx="222">
                  <c:v>-18.766129798244116</c:v>
                </c:pt>
                <c:pt idx="223">
                  <c:v>-18.767351323578506</c:v>
                </c:pt>
                <c:pt idx="224">
                  <c:v>-18.768557548058727</c:v>
                </c:pt>
                <c:pt idx="225">
                  <c:v>-18.769748726166991</c:v>
                </c:pt>
                <c:pt idx="226">
                  <c:v>-18.770925107116774</c:v>
                </c:pt>
                <c:pt idx="227">
                  <c:v>-18.772086934983179</c:v>
                </c:pt>
                <c:pt idx="228">
                  <c:v>-18.773234448829527</c:v>
                </c:pt>
                <c:pt idx="229">
                  <c:v>-18.774367882830372</c:v>
                </c:pt>
                <c:pt idx="230">
                  <c:v>-18.77548746639097</c:v>
                </c:pt>
                <c:pt idx="231">
                  <c:v>-18.776593424263364</c:v>
                </c:pt>
                <c:pt idx="232">
                  <c:v>-18.777685976659178</c:v>
                </c:pt>
                <c:pt idx="233">
                  <c:v>-18.778765339359268</c:v>
                </c:pt>
                <c:pt idx="234">
                  <c:v>-18.779831723820255</c:v>
                </c:pt>
                <c:pt idx="235">
                  <c:v>-18.780885337278104</c:v>
                </c:pt>
                <c:pt idx="236">
                  <c:v>-18.781926382848809</c:v>
                </c:pt>
                <c:pt idx="237">
                  <c:v>-18.7829550596263</c:v>
                </c:pt>
                <c:pt idx="238">
                  <c:v>-18.783971562777641</c:v>
                </c:pt>
                <c:pt idx="239">
                  <c:v>-18.784976083635595</c:v>
                </c:pt>
                <c:pt idx="240">
                  <c:v>-18.785968809788674</c:v>
                </c:pt>
                <c:pt idx="241">
                  <c:v>-18.786949925168727</c:v>
                </c:pt>
                <c:pt idx="242">
                  <c:v>-18.787919610136132</c:v>
                </c:pt>
                <c:pt idx="243">
                  <c:v>-18.7888780415627</c:v>
                </c:pt>
                <c:pt idx="244">
                  <c:v>-18.789825392912334</c:v>
                </c:pt>
                <c:pt idx="245">
                  <c:v>-18.790761834319522</c:v>
                </c:pt>
                <c:pt idx="246">
                  <c:v>-18.791687532665719</c:v>
                </c:pt>
                <c:pt idx="247">
                  <c:v>-18.79260265165372</c:v>
                </c:pt>
                <c:pt idx="248">
                  <c:v>-18.79350735188002</c:v>
                </c:pt>
                <c:pt idx="249">
                  <c:v>-18.794401790905283</c:v>
                </c:pt>
                <c:pt idx="250">
                  <c:v>-18.795286123322956</c:v>
                </c:pt>
                <c:pt idx="251">
                  <c:v>-18.796160500826069</c:v>
                </c:pt>
                <c:pt idx="252">
                  <c:v>-18.79702507227228</c:v>
                </c:pt>
                <c:pt idx="253">
                  <c:v>-18.797879983747247</c:v>
                </c:pt>
                <c:pt idx="254">
                  <c:v>-18.79872537862634</c:v>
                </c:pt>
                <c:pt idx="255">
                  <c:v>-18.799561397634754</c:v>
                </c:pt>
                <c:pt idx="256">
                  <c:v>-18.800388178906076</c:v>
                </c:pt>
                <c:pt idx="257">
                  <c:v>-18.801205858039346</c:v>
                </c:pt>
                <c:pt idx="258">
                  <c:v>-18.802014568154672</c:v>
                </c:pt>
                <c:pt idx="259">
                  <c:v>-18.802814439947397</c:v>
                </c:pt>
                <c:pt idx="260">
                  <c:v>-18.803605601740912</c:v>
                </c:pt>
                <c:pt idx="261">
                  <c:v>-18.80438817953813</c:v>
                </c:pt>
                <c:pt idx="262">
                  <c:v>-18.805162297071661</c:v>
                </c:pt>
                <c:pt idx="263">
                  <c:v>-18.805928075852709</c:v>
                </c:pt>
                <c:pt idx="264">
                  <c:v>-18.806685635218777</c:v>
                </c:pt>
                <c:pt idx="265">
                  <c:v>-18.807435092380143</c:v>
                </c:pt>
                <c:pt idx="266">
                  <c:v>-18.808176562465221</c:v>
                </c:pt>
                <c:pt idx="267">
                  <c:v>-18.808910158564757</c:v>
                </c:pt>
                <c:pt idx="268">
                  <c:v>-18.809635991774975</c:v>
                </c:pt>
                <c:pt idx="269">
                  <c:v>-18.810354171239617</c:v>
                </c:pt>
                <c:pt idx="270">
                  <c:v>-18.811064804190998</c:v>
                </c:pt>
                <c:pt idx="271">
                  <c:v>-18.811767995990021</c:v>
                </c:pt>
                <c:pt idx="272">
                  <c:v>-18.81246385016523</c:v>
                </c:pt>
                <c:pt idx="273">
                  <c:v>-18.813152468450941</c:v>
                </c:pt>
                <c:pt idx="274">
                  <c:v>-18.813833950824396</c:v>
                </c:pt>
                <c:pt idx="275">
                  <c:v>-18.814508395542074</c:v>
                </c:pt>
                <c:pt idx="276">
                  <c:v>-18.815175899175102</c:v>
                </c:pt>
                <c:pt idx="277">
                  <c:v>-18.815836556643838</c:v>
                </c:pt>
                <c:pt idx="278">
                  <c:v>-18.81649046125159</c:v>
                </c:pt>
                <c:pt idx="279">
                  <c:v>-18.817137704717595</c:v>
                </c:pt>
                <c:pt idx="280">
                  <c:v>-18.817778377209155</c:v>
                </c:pt>
                <c:pt idx="281">
                  <c:v>-18.818412567373063</c:v>
                </c:pt>
                <c:pt idx="282">
                  <c:v>-18.819040362366245</c:v>
                </c:pt>
                <c:pt idx="283">
                  <c:v>-18.819661847885733</c:v>
                </c:pt>
                <c:pt idx="284">
                  <c:v>-18.820277108197889</c:v>
                </c:pt>
                <c:pt idx="285">
                  <c:v>-18.820886226166991</c:v>
                </c:pt>
                <c:pt idx="286">
                  <c:v>-18.821489283283114</c:v>
                </c:pt>
                <c:pt idx="287">
                  <c:v>-18.822086359689401</c:v>
                </c:pt>
                <c:pt idx="288">
                  <c:v>-18.822677534208687</c:v>
                </c:pt>
                <c:pt idx="289">
                  <c:v>-18.823262884369516</c:v>
                </c:pt>
                <c:pt idx="290">
                  <c:v>-18.823842486431555</c:v>
                </c:pt>
                <c:pt idx="291">
                  <c:v>-18.824416415410443</c:v>
                </c:pt>
                <c:pt idx="292">
                  <c:v>-18.824984745102057</c:v>
                </c:pt>
                <c:pt idx="293">
                  <c:v>-18.825547548106236</c:v>
                </c:pt>
                <c:pt idx="294">
                  <c:v>-18.826104895849966</c:v>
                </c:pt>
                <c:pt idx="295">
                  <c:v>-18.826656858610047</c:v>
                </c:pt>
                <c:pt idx="296">
                  <c:v>-18.827203505535255</c:v>
                </c:pt>
                <c:pt idx="297">
                  <c:v>-18.827744904667977</c:v>
                </c:pt>
                <c:pt idx="298">
                  <c:v>-18.828281122965411</c:v>
                </c:pt>
                <c:pt idx="299">
                  <c:v>-18.828812226320252</c:v>
                </c:pt>
                <c:pt idx="300">
                  <c:v>-18.829338279580949</c:v>
                </c:pt>
                <c:pt idx="301">
                  <c:v>-18.829859346571485</c:v>
                </c:pt>
                <c:pt idx="302">
                  <c:v>-18.83037549011075</c:v>
                </c:pt>
                <c:pt idx="303">
                  <c:v>-18.830886772031473</c:v>
                </c:pt>
                <c:pt idx="304">
                  <c:v>-18.83139325319874</c:v>
                </c:pt>
                <c:pt idx="305">
                  <c:v>-18.831894993528103</c:v>
                </c:pt>
                <c:pt idx="306">
                  <c:v>-18.832392052003307</c:v>
                </c:pt>
                <c:pt idx="307">
                  <c:v>-18.832884486693633</c:v>
                </c:pt>
                <c:pt idx="308">
                  <c:v>-18.833372354770841</c:v>
                </c:pt>
                <c:pt idx="309">
                  <c:v>-18.833855712525779</c:v>
                </c:pt>
                <c:pt idx="310">
                  <c:v>-18.834334615384609</c:v>
                </c:pt>
                <c:pt idx="311">
                  <c:v>-18.834809117924721</c:v>
                </c:pt>
                <c:pt idx="312">
                  <c:v>-18.835279273890247</c:v>
                </c:pt>
                <c:pt idx="313">
                  <c:v>-18.835745136207311</c:v>
                </c:pt>
                <c:pt idx="314">
                  <c:v>-18.836206756998909</c:v>
                </c:pt>
                <c:pt idx="315">
                  <c:v>-18.836664187599499</c:v>
                </c:pt>
                <c:pt idx="316">
                  <c:v>-18.837117478569255</c:v>
                </c:pt>
                <c:pt idx="317">
                  <c:v>-18.837566679708061</c:v>
                </c:pt>
                <c:pt idx="318">
                  <c:v>-18.838011840069182</c:v>
                </c:pt>
                <c:pt idx="319">
                  <c:v>-18.838453007972639</c:v>
                </c:pt>
                <c:pt idx="320">
                  <c:v>-18.838890231018354</c:v>
                </c:pt>
                <c:pt idx="321">
                  <c:v>-18.839323556098964</c:v>
                </c:pt>
                <c:pt idx="322">
                  <c:v>-18.8397530294124</c:v>
                </c:pt>
                <c:pt idx="323">
                  <c:v>-18.840178696474208</c:v>
                </c:pt>
                <c:pt idx="324">
                  <c:v>-18.840600602129609</c:v>
                </c:pt>
                <c:pt idx="325">
                  <c:v>-18.8410187905653</c:v>
                </c:pt>
                <c:pt idx="326">
                  <c:v>-18.841433305321033</c:v>
                </c:pt>
                <c:pt idx="327">
                  <c:v>-18.841844189300947</c:v>
                </c:pt>
                <c:pt idx="328">
                  <c:v>-18.842251484784668</c:v>
                </c:pt>
                <c:pt idx="329">
                  <c:v>-18.842655233438187</c:v>
                </c:pt>
                <c:pt idx="330">
                  <c:v>-18.843055476324519</c:v>
                </c:pt>
                <c:pt idx="331">
                  <c:v>-18.84345225391414</c:v>
                </c:pt>
                <c:pt idx="332">
                  <c:v>-18.843845606095215</c:v>
                </c:pt>
                <c:pt idx="333">
                  <c:v>-18.844235572183639</c:v>
                </c:pt>
                <c:pt idx="334">
                  <c:v>-18.844622190932835</c:v>
                </c:pt>
                <c:pt idx="335">
                  <c:v>-18.845005500543408</c:v>
                </c:pt>
                <c:pt idx="336">
                  <c:v>-18.84538553867257</c:v>
                </c:pt>
                <c:pt idx="337">
                  <c:v>-18.84576234244339</c:v>
                </c:pt>
                <c:pt idx="338">
                  <c:v>-18.84613594845386</c:v>
                </c:pt>
                <c:pt idx="339">
                  <c:v>-18.846506392785777</c:v>
                </c:pt>
                <c:pt idx="340">
                  <c:v>-18.846873711013473</c:v>
                </c:pt>
                <c:pt idx="341">
                  <c:v>-18.847237938212327</c:v>
                </c:pt>
                <c:pt idx="342">
                  <c:v>-18.84759910896717</c:v>
                </c:pt>
                <c:pt idx="343">
                  <c:v>-18.847957257380472</c:v>
                </c:pt>
                <c:pt idx="344">
                  <c:v>-18.8483124170804</c:v>
                </c:pt>
                <c:pt idx="345">
                  <c:v>-18.848664621228718</c:v>
                </c:pt>
                <c:pt idx="346">
                  <c:v>-18.849013902528522</c:v>
                </c:pt>
                <c:pt idx="347">
                  <c:v>-18.849360293231825</c:v>
                </c:pt>
                <c:pt idx="348">
                  <c:v>-18.849703825147024</c:v>
                </c:pt>
                <c:pt idx="349">
                  <c:v>-18.850044529646173</c:v>
                </c:pt>
                <c:pt idx="350">
                  <c:v>-18.85038243767217</c:v>
                </c:pt>
                <c:pt idx="351">
                  <c:v>-18.850717579745776</c:v>
                </c:pt>
                <c:pt idx="352">
                  <c:v>-18.851049985972502</c:v>
                </c:pt>
                <c:pt idx="353">
                  <c:v>-18.85137968604937</c:v>
                </c:pt>
                <c:pt idx="354">
                  <c:v>-18.85170670927155</c:v>
                </c:pt>
                <c:pt idx="355">
                  <c:v>-18.852031084538876</c:v>
                </c:pt>
                <c:pt idx="356">
                  <c:v>-18.852352840362212</c:v>
                </c:pt>
                <c:pt idx="357">
                  <c:v>-18.852672004869731</c:v>
                </c:pt>
                <c:pt idx="358">
                  <c:v>-18.85298860581306</c:v>
                </c:pt>
                <c:pt idx="359">
                  <c:v>-18.853302670573306</c:v>
                </c:pt>
                <c:pt idx="360">
                  <c:v>-18.853614226166989</c:v>
                </c:pt>
                <c:pt idx="361">
                  <c:v>-18.853923299251846</c:v>
                </c:pt>
                <c:pt idx="362">
                  <c:v>-18.854229916132521</c:v>
                </c:pt>
                <c:pt idx="363">
                  <c:v>-18.854534102766191</c:v>
                </c:pt>
                <c:pt idx="364">
                  <c:v>-18.854835884768026</c:v>
                </c:pt>
                <c:pt idx="365">
                  <c:v>-18.855135287416605</c:v>
                </c:pt>
                <c:pt idx="366">
                  <c:v>-18.855432335659209</c:v>
                </c:pt>
                <c:pt idx="367">
                  <c:v>-18.855727054117004</c:v>
                </c:pt>
                <c:pt idx="368">
                  <c:v>-18.856019467090153</c:v>
                </c:pt>
                <c:pt idx="369">
                  <c:v>-18.856309598562824</c:v>
                </c:pt>
                <c:pt idx="370">
                  <c:v>-18.856597472208108</c:v>
                </c:pt>
                <c:pt idx="371">
                  <c:v>-18.856883111392843</c:v>
                </c:pt>
                <c:pt idx="372">
                  <c:v>-18.857166539182366</c:v>
                </c:pt>
                <c:pt idx="373">
                  <c:v>-18.857447778345165</c:v>
                </c:pt>
                <c:pt idx="374">
                  <c:v>-18.857726851357441</c:v>
                </c:pt>
                <c:pt idx="375">
                  <c:v>-18.858003780407621</c:v>
                </c:pt>
                <c:pt idx="376">
                  <c:v>-18.858278587400747</c:v>
                </c:pt>
                <c:pt idx="377">
                  <c:v>-18.858551293962815</c:v>
                </c:pt>
                <c:pt idx="378">
                  <c:v>-18.858821921445042</c:v>
                </c:pt>
                <c:pt idx="379">
                  <c:v>-18.859090490928029</c:v>
                </c:pt>
                <c:pt idx="380">
                  <c:v>-18.859357023225865</c:v>
                </c:pt>
                <c:pt idx="381">
                  <c:v>-18.859621538890181</c:v>
                </c:pt>
                <c:pt idx="382">
                  <c:v>-18.859884058214089</c:v>
                </c:pt>
                <c:pt idx="383">
                  <c:v>-18.860144601236083</c:v>
                </c:pt>
                <c:pt idx="384">
                  <c:v>-18.860403187743866</c:v>
                </c:pt>
                <c:pt idx="385">
                  <c:v>-18.860659837278103</c:v>
                </c:pt>
                <c:pt idx="386">
                  <c:v>-18.860914569136114</c:v>
                </c:pt>
                <c:pt idx="387">
                  <c:v>-18.8611674023755</c:v>
                </c:pt>
                <c:pt idx="388">
                  <c:v>-18.861418355817715</c:v>
                </c:pt>
                <c:pt idx="389">
                  <c:v>-18.861667448051556</c:v>
                </c:pt>
                <c:pt idx="390">
                  <c:v>-18.861914697436614</c:v>
                </c:pt>
                <c:pt idx="391">
                  <c:v>-18.862160122106658</c:v>
                </c:pt>
                <c:pt idx="392">
                  <c:v>-18.862403739972958</c:v>
                </c:pt>
                <c:pt idx="393">
                  <c:v>-18.862645568727544</c:v>
                </c:pt>
                <c:pt idx="394">
                  <c:v>-18.862885625846438</c:v>
                </c:pt>
                <c:pt idx="395">
                  <c:v>-18.863123928592795</c:v>
                </c:pt>
                <c:pt idx="396">
                  <c:v>-18.863360494020011</c:v>
                </c:pt>
                <c:pt idx="397">
                  <c:v>-18.863595338974775</c:v>
                </c:pt>
                <c:pt idx="398">
                  <c:v>-18.863828480100068</c:v>
                </c:pt>
                <c:pt idx="399">
                  <c:v>-18.864059933838114</c:v>
                </c:pt>
                <c:pt idx="400">
                  <c:v>-18.864289716433277</c:v>
                </c:pt>
                <c:pt idx="401">
                  <c:v>-18.864517843934905</c:v>
                </c:pt>
                <c:pt idx="402">
                  <c:v>-18.86474433220015</c:v>
                </c:pt>
                <c:pt idx="403">
                  <c:v>-18.864969196896698</c:v>
                </c:pt>
                <c:pt idx="404">
                  <c:v>-18.865192453505511</c:v>
                </c:pt>
                <c:pt idx="405">
                  <c:v>-18.865414117323454</c:v>
                </c:pt>
                <c:pt idx="406">
                  <c:v>-18.865634203465948</c:v>
                </c:pt>
                <c:pt idx="407">
                  <c:v>-18.86585272686953</c:v>
                </c:pt>
                <c:pt idx="408">
                  <c:v>-18.866069702294393</c:v>
                </c:pt>
                <c:pt idx="409">
                  <c:v>-18.866285144326874</c:v>
                </c:pt>
                <c:pt idx="410">
                  <c:v>-18.866499067381909</c:v>
                </c:pt>
                <c:pt idx="411">
                  <c:v>-18.866711485705441</c:v>
                </c:pt>
                <c:pt idx="412">
                  <c:v>-18.866922413376802</c:v>
                </c:pt>
                <c:pt idx="413">
                  <c:v>-18.86713186431103</c:v>
                </c:pt>
                <c:pt idx="414">
                  <c:v>-18.867339852261175</c:v>
                </c:pt>
                <c:pt idx="415">
                  <c:v>-18.867546390820557</c:v>
                </c:pt>
                <c:pt idx="416">
                  <c:v>-18.867751493424979</c:v>
                </c:pt>
                <c:pt idx="417">
                  <c:v>-18.867955173354918</c:v>
                </c:pt>
                <c:pt idx="418">
                  <c:v>-18.86815744373768</c:v>
                </c:pt>
                <c:pt idx="419">
                  <c:v>-18.868358317549504</c:v>
                </c:pt>
                <c:pt idx="420">
                  <c:v>-18.868557807617645</c:v>
                </c:pt>
                <c:pt idx="421">
                  <c:v>-18.868755926622434</c:v>
                </c:pt>
                <c:pt idx="422">
                  <c:v>-18.868952687099277</c:v>
                </c:pt>
                <c:pt idx="423">
                  <c:v>-18.869148101440651</c:v>
                </c:pt>
                <c:pt idx="424">
                  <c:v>-18.869342181898045</c:v>
                </c:pt>
                <c:pt idx="425">
                  <c:v>-18.869534940583886</c:v>
                </c:pt>
                <c:pt idx="426">
                  <c:v>-18.869726389473431</c:v>
                </c:pt>
                <c:pt idx="427">
                  <c:v>-18.869916540406621</c:v>
                </c:pt>
                <c:pt idx="428">
                  <c:v>-18.870105405089912</c:v>
                </c:pt>
                <c:pt idx="429">
                  <c:v>-18.870292995098083</c:v>
                </c:pt>
                <c:pt idx="430">
                  <c:v>-18.870479321876005</c:v>
                </c:pt>
                <c:pt idx="431">
                  <c:v>-18.870664396740388</c:v>
                </c:pt>
                <c:pt idx="432">
                  <c:v>-18.870848230881492</c:v>
                </c:pt>
                <c:pt idx="433">
                  <c:v>-18.871030835364838</c:v>
                </c:pt>
                <c:pt idx="434">
                  <c:v>-18.871212221132843</c:v>
                </c:pt>
                <c:pt idx="435">
                  <c:v>-18.871392399006496</c:v>
                </c:pt>
                <c:pt idx="436">
                  <c:v>-18.871571379686941</c:v>
                </c:pt>
                <c:pt idx="437">
                  <c:v>-18.871749173757074</c:v>
                </c:pt>
                <c:pt idx="438">
                  <c:v>-18.871925791683122</c:v>
                </c:pt>
                <c:pt idx="439">
                  <c:v>-18.872101243816168</c:v>
                </c:pt>
                <c:pt idx="440">
                  <c:v>-18.872275540393666</c:v>
                </c:pt>
                <c:pt idx="441">
                  <c:v>-18.872448691540953</c:v>
                </c:pt>
                <c:pt idx="442">
                  <c:v>-18.872620707272691</c:v>
                </c:pt>
                <c:pt idx="443">
                  <c:v>-18.872791597494345</c:v>
                </c:pt>
                <c:pt idx="444">
                  <c:v>-18.872961372003587</c:v>
                </c:pt>
                <c:pt idx="445">
                  <c:v>-18.873130040491713</c:v>
                </c:pt>
                <c:pt idx="446">
                  <c:v>-18.873297612545016</c:v>
                </c:pt>
                <c:pt idx="447">
                  <c:v>-18.87346409764616</c:v>
                </c:pt>
                <c:pt idx="448">
                  <c:v>-18.873629505175511</c:v>
                </c:pt>
                <c:pt idx="449">
                  <c:v>-18.873793844412464</c:v>
                </c:pt>
                <c:pt idx="450">
                  <c:v>-18.873957124536744</c:v>
                </c:pt>
              </c:numCache>
            </c:numRef>
          </c:xVal>
          <c:yVal>
            <c:numRef>
              <c:f>'QvsE Transfer Si(333)'!$W$2:$W$452</c:f>
              <c:numCache>
                <c:formatCode>0.000</c:formatCode>
                <c:ptCount val="451"/>
                <c:pt idx="0">
                  <c:v>2.9625063476643021</c:v>
                </c:pt>
                <c:pt idx="1">
                  <c:v>2.7874979966342748</c:v>
                </c:pt>
                <c:pt idx="2">
                  <c:v>2.6450086316955455</c:v>
                </c:pt>
                <c:pt idx="3">
                  <c:v>2.5293473209192698</c:v>
                </c:pt>
                <c:pt idx="4">
                  <c:v>2.4358978542003866</c:v>
                </c:pt>
                <c:pt idx="5">
                  <c:v>2.360871825942831</c:v>
                </c:pt>
                <c:pt idx="6">
                  <c:v>2.3011352933108244</c:v>
                </c:pt>
                <c:pt idx="7">
                  <c:v>2.2540830471311986</c:v>
                </c:pt>
                <c:pt idx="8">
                  <c:v>2.2175440164052431</c:v>
                </c:pt>
                <c:pt idx="9">
                  <c:v>2.1897074624808743</c:v>
                </c:pt>
                <c:pt idx="10">
                  <c:v>2.1690635611851294</c:v>
                </c:pt>
                <c:pt idx="11">
                  <c:v>2.1543544425920595</c:v>
                </c:pt>
                <c:pt idx="12">
                  <c:v>2.1445332525925274</c:v>
                </c:pt>
                <c:pt idx="13">
                  <c:v>2.1387296687540993</c:v>
                </c:pt>
                <c:pt idx="14">
                  <c:v>2.1362207901846801</c:v>
                </c:pt>
                <c:pt idx="15">
                  <c:v>2.1364065904163221</c:v>
                </c:pt>
                <c:pt idx="16">
                  <c:v>2.1387892755092128</c:v>
                </c:pt>
                <c:pt idx="17">
                  <c:v>2.142955985542347</c:v>
                </c:pt>
                <c:pt idx="18">
                  <c:v>2.1485643476276377</c:v>
                </c:pt>
                <c:pt idx="19">
                  <c:v>2.1553304473654666</c:v>
                </c:pt>
                <c:pt idx="20">
                  <c:v>2.1630188391903697</c:v>
                </c:pt>
                <c:pt idx="21">
                  <c:v>2.1714342660050558</c:v>
                </c:pt>
                <c:pt idx="22">
                  <c:v>2.1804148048235965</c:v>
                </c:pt>
                <c:pt idx="23">
                  <c:v>2.1898261973502344</c:v>
                </c:pt>
                <c:pt idx="24">
                  <c:v>2.1995571621141936</c:v>
                </c:pt>
                <c:pt idx="25">
                  <c:v>2.2095155178274339</c:v>
                </c:pt>
                <c:pt idx="26">
                  <c:v>2.2196249761474061</c:v>
                </c:pt>
                <c:pt idx="27">
                  <c:v>2.2298224863115816</c:v>
                </c:pt>
                <c:pt idx="28">
                  <c:v>2.2400560345752201</c:v>
                </c:pt>
                <c:pt idx="29">
                  <c:v>2.2502828184862449</c:v>
                </c:pt>
                <c:pt idx="30">
                  <c:v>2.2604677302312677</c:v>
                </c:pt>
                <c:pt idx="31">
                  <c:v>2.2705820950193698</c:v>
                </c:pt>
                <c:pt idx="32">
                  <c:v>2.2806026201285925</c:v>
                </c:pt>
                <c:pt idx="33">
                  <c:v>2.2905105181703997</c:v>
                </c:pt>
                <c:pt idx="34">
                  <c:v>2.3002907746274546</c:v>
                </c:pt>
                <c:pt idx="35">
                  <c:v>2.3099315350424385</c:v>
                </c:pt>
                <c:pt idx="36">
                  <c:v>2.3194235915917192</c:v>
                </c:pt>
                <c:pt idx="37">
                  <c:v>2.3287599523430074</c:v>
                </c:pt>
                <c:pt idx="38">
                  <c:v>2.3379354794154437</c:v>
                </c:pt>
                <c:pt idx="39">
                  <c:v>2.3469465846526547</c:v>
                </c:pt>
                <c:pt idx="40">
                  <c:v>2.3557909733813016</c:v>
                </c:pt>
                <c:pt idx="41">
                  <c:v>2.3644674284387843</c:v>
                </c:pt>
                <c:pt idx="42">
                  <c:v>2.3729756279785574</c:v>
                </c:pt>
                <c:pt idx="43">
                  <c:v>2.3813159916524755</c:v>
                </c:pt>
                <c:pt idx="44">
                  <c:v>2.3894895506693645</c:v>
                </c:pt>
                <c:pt idx="45">
                  <c:v>2.397497837972383</c:v>
                </c:pt>
                <c:pt idx="46">
                  <c:v>2.4053427953928748</c:v>
                </c:pt>
                <c:pt idx="47">
                  <c:v>2.4130266951483708</c:v>
                </c:pt>
                <c:pt idx="48">
                  <c:v>2.4205520734758568</c:v>
                </c:pt>
                <c:pt idx="49">
                  <c:v>2.427921674543736</c:v>
                </c:pt>
                <c:pt idx="50">
                  <c:v>2.4351384030794616</c:v>
                </c:pt>
                <c:pt idx="51">
                  <c:v>2.4422052843949582</c:v>
                </c:pt>
                <c:pt idx="52">
                  <c:v>2.4491254306968826</c:v>
                </c:pt>
                <c:pt idx="53">
                  <c:v>2.4559020127405158</c:v>
                </c:pt>
                <c:pt idx="54">
                  <c:v>2.4625382360301584</c:v>
                </c:pt>
                <c:pt idx="55">
                  <c:v>2.4690373208900316</c:v>
                </c:pt>
                <c:pt idx="56">
                  <c:v>2.4754024858316441</c:v>
                </c:pt>
                <c:pt idx="57">
                  <c:v>2.4816369337296185</c:v>
                </c:pt>
                <c:pt idx="58">
                  <c:v>2.4877438403905257</c:v>
                </c:pt>
                <c:pt idx="59">
                  <c:v>2.4937263451608045</c:v>
                </c:pt>
                <c:pt idx="60">
                  <c:v>2.4995875432718018</c:v>
                </c:pt>
                <c:pt idx="61">
                  <c:v>2.5053304796641549</c:v>
                </c:pt>
                <c:pt idx="62">
                  <c:v>2.5109581440712461</c:v>
                </c:pt>
                <c:pt idx="63">
                  <c:v>2.5164734671733187</c:v>
                </c:pt>
                <c:pt idx="64">
                  <c:v>2.521879317661071</c:v>
                </c:pt>
                <c:pt idx="65">
                  <c:v>2.5271785000706402</c:v>
                </c:pt>
                <c:pt idx="66">
                  <c:v>2.5323737532717323</c:v>
                </c:pt>
                <c:pt idx="67">
                  <c:v>2.5374677495075062</c:v>
                </c:pt>
                <c:pt idx="68">
                  <c:v>2.542463093899316</c:v>
                </c:pt>
                <c:pt idx="69">
                  <c:v>2.5473623243417745</c:v>
                </c:pt>
                <c:pt idx="70">
                  <c:v>2.5521679117242448</c:v>
                </c:pt>
                <c:pt idx="71">
                  <c:v>2.5568822604239436</c:v>
                </c:pt>
                <c:pt idx="72">
                  <c:v>2.5615077090236928</c:v>
                </c:pt>
                <c:pt idx="73">
                  <c:v>2.5660465312140595</c:v>
                </c:pt>
                <c:pt idx="74">
                  <c:v>2.5705009368453968</c:v>
                </c:pt>
                <c:pt idx="75">
                  <c:v>2.574873073100298</c:v>
                </c:pt>
                <c:pt idx="76">
                  <c:v>2.5791650257612249</c:v>
                </c:pt>
                <c:pt idx="77">
                  <c:v>2.5833788205517827</c:v>
                </c:pt>
                <c:pt idx="78">
                  <c:v>2.5875164245332747</c:v>
                </c:pt>
                <c:pt idx="79">
                  <c:v>2.5915797475409188</c:v>
                </c:pt>
                <c:pt idx="80">
                  <c:v>2.5955706436464578</c:v>
                </c:pt>
                <c:pt idx="81">
                  <c:v>2.5994909126359369</c:v>
                </c:pt>
                <c:pt idx="82">
                  <c:v>2.60334230149317</c:v>
                </c:pt>
                <c:pt idx="83">
                  <c:v>2.6071265058809372</c:v>
                </c:pt>
                <c:pt idx="84">
                  <c:v>2.6108451716132444</c:v>
                </c:pt>
                <c:pt idx="85">
                  <c:v>2.6144998961131054</c:v>
                </c:pt>
                <c:pt idx="86">
                  <c:v>2.618092229851281</c:v>
                </c:pt>
                <c:pt idx="87">
                  <c:v>2.6216236777622233</c:v>
                </c:pt>
                <c:pt idx="88">
                  <c:v>2.6250957006341977</c:v>
                </c:pt>
                <c:pt idx="89">
                  <c:v>2.628509716471175</c:v>
                </c:pt>
                <c:pt idx="90">
                  <c:v>2.6318671018245907</c:v>
                </c:pt>
                <c:pt idx="91">
                  <c:v>2.6351691930935437</c:v>
                </c:pt>
                <c:pt idx="92">
                  <c:v>2.6384172877923735</c:v>
                </c:pt>
                <c:pt idx="93">
                  <c:v>2.6416126457848859</c:v>
                </c:pt>
                <c:pt idx="94">
                  <c:v>2.644756490484788</c:v>
                </c:pt>
                <c:pt idx="95">
                  <c:v>2.6478500100221058</c:v>
                </c:pt>
                <c:pt idx="96">
                  <c:v>2.6508943583755862</c:v>
                </c:pt>
                <c:pt idx="97">
                  <c:v>2.6538906564712219</c:v>
                </c:pt>
                <c:pt idx="98">
                  <c:v>2.6568399932472078</c:v>
                </c:pt>
                <c:pt idx="99">
                  <c:v>2.6597434266857278</c:v>
                </c:pt>
                <c:pt idx="100">
                  <c:v>2.6626019848120812</c:v>
                </c:pt>
                <c:pt idx="101">
                  <c:v>2.6654166666617329</c:v>
                </c:pt>
                <c:pt idx="102">
                  <c:v>2.6681884432159331</c:v>
                </c:pt>
                <c:pt idx="103">
                  <c:v>2.6709182583065982</c:v>
                </c:pt>
                <c:pt idx="104">
                  <c:v>2.67360702949119</c:v>
                </c:pt>
                <c:pt idx="105">
                  <c:v>2.6762556488983527</c:v>
                </c:pt>
                <c:pt idx="106">
                  <c:v>2.6788649840450902</c:v>
                </c:pt>
                <c:pt idx="107">
                  <c:v>2.681435878626278</c:v>
                </c:pt>
                <c:pt idx="108">
                  <c:v>2.6839691532773111</c:v>
                </c:pt>
                <c:pt idx="109">
                  <c:v>2.6864656063106946</c:v>
                </c:pt>
                <c:pt idx="110">
                  <c:v>2.6889260144273739</c:v>
                </c:pt>
                <c:pt idx="111">
                  <c:v>2.691351133403602</c:v>
                </c:pt>
                <c:pt idx="112">
                  <c:v>2.6937416987541352</c:v>
                </c:pt>
                <c:pt idx="113">
                  <c:v>2.6960984263725267</c:v>
                </c:pt>
                <c:pt idx="114">
                  <c:v>2.6984220131492771</c:v>
                </c:pt>
                <c:pt idx="115">
                  <c:v>2.7007131375686044</c:v>
                </c:pt>
                <c:pt idx="116">
                  <c:v>2.702972460284542</c:v>
                </c:pt>
                <c:pt idx="117">
                  <c:v>2.7052006246770981</c:v>
                </c:pt>
                <c:pt idx="118">
                  <c:v>2.7073982573891571</c:v>
                </c:pt>
                <c:pt idx="119">
                  <c:v>2.7095659688448057</c:v>
                </c:pt>
                <c:pt idx="120">
                  <c:v>2.7117043537497447</c:v>
                </c:pt>
                <c:pt idx="121">
                  <c:v>2.7138139915744133</c:v>
                </c:pt>
                <c:pt idx="122">
                  <c:v>2.7158954470204564</c:v>
                </c:pt>
                <c:pt idx="123">
                  <c:v>2.7179492704711237</c:v>
                </c:pt>
                <c:pt idx="124">
                  <c:v>2.7199759984261909</c:v>
                </c:pt>
                <c:pt idx="125">
                  <c:v>2.7219761539219536</c:v>
                </c:pt>
                <c:pt idx="126">
                  <c:v>2.7239502469368437</c:v>
                </c:pt>
                <c:pt idx="127">
                  <c:v>2.7258987747831864</c:v>
                </c:pt>
                <c:pt idx="128">
                  <c:v>2.7278222224856061</c:v>
                </c:pt>
                <c:pt idx="129">
                  <c:v>2.7297210631465685</c:v>
                </c:pt>
                <c:pt idx="130">
                  <c:v>2.7315957582995281</c:v>
                </c:pt>
                <c:pt idx="131">
                  <c:v>2.7334467582501349</c:v>
                </c:pt>
                <c:pt idx="132">
                  <c:v>2.7352745024059364</c:v>
                </c:pt>
                <c:pt idx="133">
                  <c:v>2.7370794195949992</c:v>
                </c:pt>
                <c:pt idx="134">
                  <c:v>2.738861928373848</c:v>
                </c:pt>
                <c:pt idx="135">
                  <c:v>2.7406224373251216</c:v>
                </c:pt>
                <c:pt idx="136">
                  <c:v>2.7423613453453171</c:v>
                </c:pt>
                <c:pt idx="137">
                  <c:v>2.7440790419229795</c:v>
                </c:pt>
                <c:pt idx="138">
                  <c:v>2.7457759074076957</c:v>
                </c:pt>
                <c:pt idx="139">
                  <c:v>2.7474523132702169</c:v>
                </c:pt>
                <c:pt idx="140">
                  <c:v>2.7491086223540395</c:v>
                </c:pt>
                <c:pt idx="141">
                  <c:v>2.750745189118748</c:v>
                </c:pt>
                <c:pt idx="142">
                  <c:v>2.7523623598754257</c:v>
                </c:pt>
                <c:pt idx="143">
                  <c:v>2.7539604730144118</c:v>
                </c:pt>
                <c:pt idx="144">
                  <c:v>2.7555398592256881</c:v>
                </c:pt>
                <c:pt idx="145">
                  <c:v>2.7571008417121554</c:v>
                </c:pt>
                <c:pt idx="146">
                  <c:v>2.7586437363960581</c:v>
                </c:pt>
                <c:pt idx="147">
                  <c:v>2.7601688521187988</c:v>
                </c:pt>
                <c:pt idx="148">
                  <c:v>2.7616764908343847</c:v>
                </c:pt>
                <c:pt idx="149">
                  <c:v>2.7631669477967278</c:v>
                </c:pt>
                <c:pt idx="150">
                  <c:v>2.764640511741018</c:v>
                </c:pt>
                <c:pt idx="151">
                  <c:v>2.7660974650593815</c:v>
                </c:pt>
                <c:pt idx="152">
                  <c:v>2.7675380839710249</c:v>
                </c:pt>
                <c:pt idx="153">
                  <c:v>2.7689626386870576</c:v>
                </c:pt>
                <c:pt idx="154">
                  <c:v>2.7703713935701826</c:v>
                </c:pt>
                <c:pt idx="155">
                  <c:v>2.7717646072894353</c:v>
                </c:pt>
                <c:pt idx="156">
                  <c:v>2.7731425329701378</c:v>
                </c:pt>
                <c:pt idx="157">
                  <c:v>2.7745054183392441</c:v>
                </c:pt>
                <c:pt idx="158">
                  <c:v>2.7758535058662259</c:v>
                </c:pt>
                <c:pt idx="159">
                  <c:v>2.777187032899664</c:v>
                </c:pt>
                <c:pt idx="160">
                  <c:v>2.7785062317996831</c:v>
                </c:pt>
                <c:pt idx="161">
                  <c:v>2.7798113300663809</c:v>
                </c:pt>
                <c:pt idx="162">
                  <c:v>2.7811025504643809</c:v>
                </c:pt>
                <c:pt idx="163">
                  <c:v>2.7823801111436515</c:v>
                </c:pt>
                <c:pt idx="164">
                  <c:v>2.783644225756706</c:v>
                </c:pt>
                <c:pt idx="165">
                  <c:v>2.7848951035723153</c:v>
                </c:pt>
                <c:pt idx="166">
                  <c:v>2.7861329495858498</c:v>
                </c:pt>
                <c:pt idx="167">
                  <c:v>2.7873579646263562</c:v>
                </c:pt>
                <c:pt idx="168">
                  <c:v>2.7885703454604922</c:v>
                </c:pt>
                <c:pt idx="169">
                  <c:v>2.7897702848934105</c:v>
                </c:pt>
                <c:pt idx="170">
                  <c:v>2.7909579718667019</c:v>
                </c:pt>
                <c:pt idx="171">
                  <c:v>2.7921335915534926</c:v>
                </c:pt>
                <c:pt idx="172">
                  <c:v>2.7932973254507907</c:v>
                </c:pt>
                <c:pt idx="173">
                  <c:v>2.7944493514691682</c:v>
                </c:pt>
                <c:pt idx="174">
                  <c:v>2.7955898440198741</c:v>
                </c:pt>
                <c:pt idx="175">
                  <c:v>2.7967189740994538</c:v>
                </c:pt>
                <c:pt idx="176">
                  <c:v>2.7978369093719633</c:v>
                </c:pt>
                <c:pt idx="177">
                  <c:v>2.7989438142488492</c:v>
                </c:pt>
                <c:pt idx="178">
                  <c:v>2.8000398499665762</c:v>
                </c:pt>
                <c:pt idx="179">
                  <c:v>2.8011251746620718</c:v>
                </c:pt>
                <c:pt idx="180">
                  <c:v>2.8021999434460589</c:v>
                </c:pt>
                <c:pt idx="181">
                  <c:v>2.8032643084743416</c:v>
                </c:pt>
                <c:pt idx="182">
                  <c:v>2.804318419017112</c:v>
                </c:pt>
                <c:pt idx="183">
                  <c:v>2.805362421526342</c:v>
                </c:pt>
                <c:pt idx="184">
                  <c:v>2.8063964597013165</c:v>
                </c:pt>
                <c:pt idx="185">
                  <c:v>2.8074206745523691</c:v>
                </c:pt>
                <c:pt idx="186">
                  <c:v>2.8084352044628766</c:v>
                </c:pt>
                <c:pt idx="187">
                  <c:v>2.8094401852495654</c:v>
                </c:pt>
                <c:pt idx="188">
                  <c:v>2.8104357502211852</c:v>
                </c:pt>
                <c:pt idx="189">
                  <c:v>2.8114220302355988</c:v>
                </c:pt>
                <c:pt idx="190">
                  <c:v>2.8123991537553339</c:v>
                </c:pt>
                <c:pt idx="191">
                  <c:v>2.8133672469016515</c:v>
                </c:pt>
                <c:pt idx="192">
                  <c:v>2.8143264335071683</c:v>
                </c:pt>
                <c:pt idx="193">
                  <c:v>2.8152768351670852</c:v>
                </c:pt>
                <c:pt idx="194">
                  <c:v>2.8162185712890575</c:v>
                </c:pt>
                <c:pt idx="195">
                  <c:v>2.8171517591417516</c:v>
                </c:pt>
                <c:pt idx="196">
                  <c:v>2.8180765139021284</c:v>
                </c:pt>
                <c:pt idx="197">
                  <c:v>2.8189929487014882</c:v>
                </c:pt>
                <c:pt idx="198">
                  <c:v>2.819901174670318</c:v>
                </c:pt>
                <c:pt idx="199">
                  <c:v>2.820801300981977</c:v>
                </c:pt>
                <c:pt idx="200">
                  <c:v>2.8216934348952512</c:v>
                </c:pt>
                <c:pt idx="201">
                  <c:v>2.8225776817958113</c:v>
                </c:pt>
                <c:pt idx="202">
                  <c:v>2.8234541452366142</c:v>
                </c:pt>
                <c:pt idx="203">
                  <c:v>2.8243229269772669</c:v>
                </c:pt>
                <c:pt idx="204">
                  <c:v>2.8251841270223905</c:v>
                </c:pt>
                <c:pt idx="205">
                  <c:v>2.8260378436590141</c:v>
                </c:pt>
                <c:pt idx="206">
                  <c:v>2.8268841734930237</c:v>
                </c:pt>
                <c:pt idx="207">
                  <c:v>2.8277232114846966</c:v>
                </c:pt>
                <c:pt idx="208">
                  <c:v>2.8285550509833413</c:v>
                </c:pt>
                <c:pt idx="209">
                  <c:v>2.8293797837610795</c:v>
                </c:pt>
                <c:pt idx="210">
                  <c:v>2.8301975000457826</c:v>
                </c:pt>
                <c:pt idx="211">
                  <c:v>2.8310082885532006</c:v>
                </c:pt>
                <c:pt idx="212">
                  <c:v>2.8318122365182887</c:v>
                </c:pt>
                <c:pt idx="213">
                  <c:v>2.832609429725772</c:v>
                </c:pt>
                <c:pt idx="214">
                  <c:v>2.8333999525399629</c:v>
                </c:pt>
                <c:pt idx="215">
                  <c:v>2.8341838879338423</c:v>
                </c:pt>
                <c:pt idx="216">
                  <c:v>2.8349613175174455</c:v>
                </c:pt>
                <c:pt idx="217">
                  <c:v>2.8357323215655552</c:v>
                </c:pt>
                <c:pt idx="218">
                  <c:v>2.8364969790447279</c:v>
                </c:pt>
                <c:pt idx="219">
                  <c:v>2.8372553676396728</c:v>
                </c:pt>
                <c:pt idx="220">
                  <c:v>2.838007563778997</c:v>
                </c:pt>
                <c:pt idx="221">
                  <c:v>2.8387536426603397</c:v>
                </c:pt>
                <c:pt idx="222">
                  <c:v>2.839493678274907</c:v>
                </c:pt>
                <c:pt idx="223">
                  <c:v>2.8402277434314307</c:v>
                </c:pt>
                <c:pt idx="224">
                  <c:v>2.8409559097795545</c:v>
                </c:pt>
                <c:pt idx="225">
                  <c:v>2.8416782478326814</c:v>
                </c:pt>
                <c:pt idx="226">
                  <c:v>2.8423948269902755</c:v>
                </c:pt>
                <c:pt idx="227">
                  <c:v>2.843105715559652</c:v>
                </c:pt>
                <c:pt idx="228">
                  <c:v>2.8438109807772602</c:v>
                </c:pt>
                <c:pt idx="229">
                  <c:v>2.8445106888294687</c:v>
                </c:pt>
                <c:pt idx="230">
                  <c:v>2.8452049048728756</c:v>
                </c:pt>
                <c:pt idx="231">
                  <c:v>2.8458936930541521</c:v>
                </c:pt>
                <c:pt idx="232">
                  <c:v>2.8465771165294318</c:v>
                </c:pt>
                <c:pt idx="233">
                  <c:v>2.8472552374832549</c:v>
                </c:pt>
                <c:pt idx="234">
                  <c:v>2.847928117147084</c:v>
                </c:pt>
                <c:pt idx="235">
                  <c:v>2.8485958158174043</c:v>
                </c:pt>
                <c:pt idx="236">
                  <c:v>2.8492583928734057</c:v>
                </c:pt>
                <c:pt idx="237">
                  <c:v>2.8499159067942772</c:v>
                </c:pt>
                <c:pt idx="238">
                  <c:v>2.850568415176109</c:v>
                </c:pt>
                <c:pt idx="239">
                  <c:v>2.8512159747484178</c:v>
                </c:pt>
                <c:pt idx="240">
                  <c:v>2.8518586413903049</c:v>
                </c:pt>
                <c:pt idx="241">
                  <c:v>2.8524964701462552</c:v>
                </c:pt>
                <c:pt idx="242">
                  <c:v>2.8531295152415899</c:v>
                </c:pt>
                <c:pt idx="243">
                  <c:v>2.8537578300975746</c:v>
                </c:pt>
                <c:pt idx="244">
                  <c:v>2.8543814673462014</c:v>
                </c:pt>
                <c:pt idx="245">
                  <c:v>2.8550004788446413</c:v>
                </c:pt>
                <c:pt idx="246">
                  <c:v>2.8556149156893897</c:v>
                </c:pt>
                <c:pt idx="247">
                  <c:v>2.8562248282300979</c:v>
                </c:pt>
                <c:pt idx="248">
                  <c:v>2.8568302660831075</c:v>
                </c:pt>
                <c:pt idx="249">
                  <c:v>2.8574312781446958</c:v>
                </c:pt>
                <c:pt idx="250">
                  <c:v>2.8580279126040313</c:v>
                </c:pt>
                <c:pt idx="251">
                  <c:v>2.8586202169558597</c:v>
                </c:pt>
                <c:pt idx="252">
                  <c:v>2.85920823801291</c:v>
                </c:pt>
                <c:pt idx="253">
                  <c:v>2.8597920219180417</c:v>
                </c:pt>
                <c:pt idx="254">
                  <c:v>2.8603716141561373</c:v>
                </c:pt>
                <c:pt idx="255">
                  <c:v>2.8609470595657358</c:v>
                </c:pt>
                <c:pt idx="256">
                  <c:v>2.8615184023504301</c:v>
                </c:pt>
                <c:pt idx="257">
                  <c:v>2.8620856860900168</c:v>
                </c:pt>
                <c:pt idx="258">
                  <c:v>2.862648953751421</c:v>
                </c:pt>
                <c:pt idx="259">
                  <c:v>2.8632082476993874</c:v>
                </c:pt>
                <c:pt idx="260">
                  <c:v>2.8637636097069508</c:v>
                </c:pt>
                <c:pt idx="261">
                  <c:v>2.8643150809656936</c:v>
                </c:pt>
                <c:pt idx="262">
                  <c:v>2.8648627020957833</c:v>
                </c:pt>
                <c:pt idx="263">
                  <c:v>2.8654065131558153</c:v>
                </c:pt>
                <c:pt idx="264">
                  <c:v>2.8659465536524422</c:v>
                </c:pt>
                <c:pt idx="265">
                  <c:v>2.8664828625498133</c:v>
                </c:pt>
                <c:pt idx="266">
                  <c:v>2.8670154782788222</c:v>
                </c:pt>
                <c:pt idx="267">
                  <c:v>2.8675444387461622</c:v>
                </c:pt>
                <c:pt idx="268">
                  <c:v>2.868069781343201</c:v>
                </c:pt>
                <c:pt idx="269">
                  <c:v>2.8685915429546798</c:v>
                </c:pt>
                <c:pt idx="270">
                  <c:v>2.8691097599672299</c:v>
                </c:pt>
                <c:pt idx="271">
                  <c:v>2.8696244682777259</c:v>
                </c:pt>
                <c:pt idx="272">
                  <c:v>2.8701357033014676</c:v>
                </c:pt>
                <c:pt idx="273">
                  <c:v>2.8706434999802042</c:v>
                </c:pt>
                <c:pt idx="274">
                  <c:v>2.8711478927899892</c:v>
                </c:pt>
                <c:pt idx="275">
                  <c:v>2.8716489157488936</c:v>
                </c:pt>
                <c:pt idx="276">
                  <c:v>2.872146602424555</c:v>
                </c:pt>
                <c:pt idx="277">
                  <c:v>2.8726409859415853</c:v>
                </c:pt>
                <c:pt idx="278">
                  <c:v>2.8731320989888309</c:v>
                </c:pt>
                <c:pt idx="279">
                  <c:v>2.8736199738264907</c:v>
                </c:pt>
                <c:pt idx="280">
                  <c:v>2.8741046422930996</c:v>
                </c:pt>
                <c:pt idx="281">
                  <c:v>2.8745861358123674</c:v>
                </c:pt>
                <c:pt idx="282">
                  <c:v>2.8750644853998963</c:v>
                </c:pt>
                <c:pt idx="283">
                  <c:v>2.8755397216697607</c:v>
                </c:pt>
                <c:pt idx="284">
                  <c:v>2.8760118748409655</c:v>
                </c:pt>
                <c:pt idx="285">
                  <c:v>2.8764809747437772</c:v>
                </c:pt>
                <c:pt idx="286">
                  <c:v>2.8769470508259363</c:v>
                </c:pt>
                <c:pt idx="287">
                  <c:v>2.8774101321587491</c:v>
                </c:pt>
                <c:pt idx="288">
                  <c:v>2.877870247443068</c:v>
                </c:pt>
                <c:pt idx="289">
                  <c:v>2.8783274250151534</c:v>
                </c:pt>
                <c:pt idx="290">
                  <c:v>2.8787816928524279</c:v>
                </c:pt>
                <c:pt idx="291">
                  <c:v>2.8792330785791229</c:v>
                </c:pt>
                <c:pt idx="292">
                  <c:v>2.8796816094718167</c:v>
                </c:pt>
                <c:pt idx="293">
                  <c:v>2.8801273124648721</c:v>
                </c:pt>
                <c:pt idx="294">
                  <c:v>2.8805702141557679</c:v>
                </c:pt>
                <c:pt idx="295">
                  <c:v>2.8810103408103389</c:v>
                </c:pt>
                <c:pt idx="296">
                  <c:v>2.8814477183679115</c:v>
                </c:pt>
                <c:pt idx="297">
                  <c:v>2.8818823724463458</c:v>
                </c:pt>
                <c:pt idx="298">
                  <c:v>2.8823143283469901</c:v>
                </c:pt>
                <c:pt idx="299">
                  <c:v>2.8827436110595368</c:v>
                </c:pt>
                <c:pt idx="300">
                  <c:v>2.883170245266796</c:v>
                </c:pt>
                <c:pt idx="301">
                  <c:v>2.8835942553493767</c:v>
                </c:pt>
                <c:pt idx="302">
                  <c:v>2.8840156653902875</c:v>
                </c:pt>
                <c:pt idx="303">
                  <c:v>2.8844344991794495</c:v>
                </c:pt>
                <c:pt idx="304">
                  <c:v>2.8848507802181289</c:v>
                </c:pt>
                <c:pt idx="305">
                  <c:v>2.8852645317232937</c:v>
                </c:pt>
                <c:pt idx="306">
                  <c:v>2.8856757766318846</c:v>
                </c:pt>
                <c:pt idx="307">
                  <c:v>2.8860845376050146</c:v>
                </c:pt>
                <c:pt idx="308">
                  <c:v>2.8864908370320945</c:v>
                </c:pt>
                <c:pt idx="309">
                  <c:v>2.8868946970348781</c:v>
                </c:pt>
                <c:pt idx="310">
                  <c:v>2.8872961394714425</c:v>
                </c:pt>
                <c:pt idx="311">
                  <c:v>2.8876951859400948</c:v>
                </c:pt>
                <c:pt idx="312">
                  <c:v>2.8880918577832104</c:v>
                </c:pt>
                <c:pt idx="313">
                  <c:v>2.8884861760910017</c:v>
                </c:pt>
                <c:pt idx="314">
                  <c:v>2.8888781617052235</c:v>
                </c:pt>
                <c:pt idx="315">
                  <c:v>2.8892678352228125</c:v>
                </c:pt>
                <c:pt idx="316">
                  <c:v>2.8896552169994609</c:v>
                </c:pt>
                <c:pt idx="317">
                  <c:v>2.8900403271531321</c:v>
                </c:pt>
                <c:pt idx="318">
                  <c:v>2.8904231855675095</c:v>
                </c:pt>
                <c:pt idx="319">
                  <c:v>2.8908038118953945</c:v>
                </c:pt>
                <c:pt idx="320">
                  <c:v>2.8911822255620327</c:v>
                </c:pt>
                <c:pt idx="321">
                  <c:v>2.8915584457683954</c:v>
                </c:pt>
                <c:pt idx="322">
                  <c:v>2.8919324914943991</c:v>
                </c:pt>
                <c:pt idx="323">
                  <c:v>2.8923043815020679</c:v>
                </c:pt>
                <c:pt idx="324">
                  <c:v>2.8926741343386464</c:v>
                </c:pt>
                <c:pt idx="325">
                  <c:v>2.8930417683396557</c:v>
                </c:pt>
                <c:pt idx="326">
                  <c:v>2.8934073016319015</c:v>
                </c:pt>
                <c:pt idx="327">
                  <c:v>2.8937707521364264</c:v>
                </c:pt>
                <c:pt idx="328">
                  <c:v>2.8941321375714155</c:v>
                </c:pt>
                <c:pt idx="329">
                  <c:v>2.8944914754550539</c:v>
                </c:pt>
                <c:pt idx="330">
                  <c:v>2.8948487831083312</c:v>
                </c:pt>
                <c:pt idx="331">
                  <c:v>2.8952040776578065</c:v>
                </c:pt>
                <c:pt idx="332">
                  <c:v>2.8955573760383202</c:v>
                </c:pt>
                <c:pt idx="333">
                  <c:v>2.8959086949956645</c:v>
                </c:pt>
                <c:pt idx="334">
                  <c:v>2.8962580510892075</c:v>
                </c:pt>
                <c:pt idx="335">
                  <c:v>2.8966054606944769</c:v>
                </c:pt>
                <c:pt idx="336">
                  <c:v>2.8969509400056968</c:v>
                </c:pt>
                <c:pt idx="337">
                  <c:v>2.897294505038285</c:v>
                </c:pt>
                <c:pt idx="338">
                  <c:v>2.8976361716313099</c:v>
                </c:pt>
                <c:pt idx="339">
                  <c:v>2.8979759554499065</c:v>
                </c:pt>
                <c:pt idx="340">
                  <c:v>2.8983138719876509</c:v>
                </c:pt>
                <c:pt idx="341">
                  <c:v>2.8986499365688978</c:v>
                </c:pt>
                <c:pt idx="342">
                  <c:v>2.8989841643510816</c:v>
                </c:pt>
                <c:pt idx="343">
                  <c:v>2.8993165703269779</c:v>
                </c:pt>
                <c:pt idx="344">
                  <c:v>2.8996471693269275</c:v>
                </c:pt>
                <c:pt idx="345">
                  <c:v>2.8999759760210271</c:v>
                </c:pt>
                <c:pt idx="346">
                  <c:v>2.9003030049212848</c:v>
                </c:pt>
                <c:pt idx="347">
                  <c:v>2.9006282703837374</c:v>
                </c:pt>
                <c:pt idx="348">
                  <c:v>2.9009517866105368</c:v>
                </c:pt>
                <c:pt idx="349">
                  <c:v>2.9012735676520038</c:v>
                </c:pt>
                <c:pt idx="350">
                  <c:v>2.9015936274086469</c:v>
                </c:pt>
                <c:pt idx="351">
                  <c:v>2.9019119796331503</c:v>
                </c:pt>
                <c:pt idx="352">
                  <c:v>2.9022286379323283</c:v>
                </c:pt>
                <c:pt idx="353">
                  <c:v>2.9025436157690541</c:v>
                </c:pt>
                <c:pt idx="354">
                  <c:v>2.9028569264641506</c:v>
                </c:pt>
                <c:pt idx="355">
                  <c:v>2.9031685831982603</c:v>
                </c:pt>
                <c:pt idx="356">
                  <c:v>2.9034785990136749</c:v>
                </c:pt>
                <c:pt idx="357">
                  <c:v>2.9037869868161494</c:v>
                </c:pt>
                <c:pt idx="358">
                  <c:v>2.9040937593766749</c:v>
                </c:pt>
                <c:pt idx="359">
                  <c:v>2.9043989293332344</c:v>
                </c:pt>
                <c:pt idx="360">
                  <c:v>2.904702509192524</c:v>
                </c:pt>
                <c:pt idx="361">
                  <c:v>2.9050045113316516</c:v>
                </c:pt>
                <c:pt idx="362">
                  <c:v>2.9053049479998077</c:v>
                </c:pt>
                <c:pt idx="363">
                  <c:v>2.9056038313199108</c:v>
                </c:pt>
                <c:pt idx="364">
                  <c:v>2.905901173290228</c:v>
                </c:pt>
                <c:pt idx="365">
                  <c:v>2.9061969857859693</c:v>
                </c:pt>
                <c:pt idx="366">
                  <c:v>2.9064912805608589</c:v>
                </c:pt>
                <c:pt idx="367">
                  <c:v>2.9067840692486833</c:v>
                </c:pt>
                <c:pt idx="368">
                  <c:v>2.9070753633648123</c:v>
                </c:pt>
                <c:pt idx="369">
                  <c:v>2.9073651743077029</c:v>
                </c:pt>
                <c:pt idx="370">
                  <c:v>2.9076535133603709</c:v>
                </c:pt>
                <c:pt idx="371">
                  <c:v>2.907940391691854</c:v>
                </c:pt>
                <c:pt idx="372">
                  <c:v>2.9082258203586391</c:v>
                </c:pt>
                <c:pt idx="373">
                  <c:v>2.9085098103060756</c:v>
                </c:pt>
                <c:pt idx="374">
                  <c:v>2.908792372369768</c:v>
                </c:pt>
                <c:pt idx="375">
                  <c:v>2.9090735172769429</c:v>
                </c:pt>
                <c:pt idx="376">
                  <c:v>2.9093532556478006</c:v>
                </c:pt>
                <c:pt idx="377">
                  <c:v>2.9096315979968432</c:v>
                </c:pt>
                <c:pt idx="378">
                  <c:v>2.9099085547341854</c:v>
                </c:pt>
                <c:pt idx="379">
                  <c:v>2.9101841361668432</c:v>
                </c:pt>
                <c:pt idx="380">
                  <c:v>2.9104583525000054</c:v>
                </c:pt>
                <c:pt idx="381">
                  <c:v>2.9107312138382886</c:v>
                </c:pt>
                <c:pt idx="382">
                  <c:v>2.9110027301869672</c:v>
                </c:pt>
                <c:pt idx="383">
                  <c:v>2.911272911453191</c:v>
                </c:pt>
                <c:pt idx="384">
                  <c:v>2.9115417674471851</c:v>
                </c:pt>
                <c:pt idx="385">
                  <c:v>2.9118093078834275</c:v>
                </c:pt>
                <c:pt idx="386">
                  <c:v>2.9120755423818165</c:v>
                </c:pt>
                <c:pt idx="387">
                  <c:v>2.9123404804688118</c:v>
                </c:pt>
                <c:pt idx="388">
                  <c:v>2.9126041315785689</c:v>
                </c:pt>
                <c:pt idx="389">
                  <c:v>2.912866505054053</c:v>
                </c:pt>
                <c:pt idx="390">
                  <c:v>2.9131276101481327</c:v>
                </c:pt>
                <c:pt idx="391">
                  <c:v>2.9133874560246644</c:v>
                </c:pt>
                <c:pt idx="392">
                  <c:v>2.9136460517595597</c:v>
                </c:pt>
                <c:pt idx="393">
                  <c:v>2.9139034063418334</c:v>
                </c:pt>
                <c:pt idx="394">
                  <c:v>2.9141595286746411</c:v>
                </c:pt>
                <c:pt idx="395">
                  <c:v>2.9144144275763013</c:v>
                </c:pt>
                <c:pt idx="396">
                  <c:v>2.9146681117813</c:v>
                </c:pt>
                <c:pt idx="397">
                  <c:v>2.9149205899412856</c:v>
                </c:pt>
                <c:pt idx="398">
                  <c:v>2.9151718706260437</c:v>
                </c:pt>
                <c:pt idx="399">
                  <c:v>2.9154219623244657</c:v>
                </c:pt>
                <c:pt idx="400">
                  <c:v>2.9156708734454977</c:v>
                </c:pt>
                <c:pt idx="401">
                  <c:v>2.9159186123190777</c:v>
                </c:pt>
                <c:pt idx="402">
                  <c:v>2.9161651871970604</c:v>
                </c:pt>
                <c:pt idx="403">
                  <c:v>2.9164106062541308</c:v>
                </c:pt>
                <c:pt idx="404">
                  <c:v>2.9166548775886993</c:v>
                </c:pt>
                <c:pt idx="405">
                  <c:v>2.9168980092237913</c:v>
                </c:pt>
                <c:pt idx="406">
                  <c:v>2.9171400091079187</c:v>
                </c:pt>
                <c:pt idx="407">
                  <c:v>2.9173808851159442</c:v>
                </c:pt>
                <c:pt idx="408">
                  <c:v>2.9176206450499285</c:v>
                </c:pt>
                <c:pt idx="409">
                  <c:v>2.9178592966399717</c:v>
                </c:pt>
                <c:pt idx="410">
                  <c:v>2.9180968475450371</c:v>
                </c:pt>
                <c:pt idx="411">
                  <c:v>2.9183333053537672</c:v>
                </c:pt>
                <c:pt idx="412">
                  <c:v>2.9185686775852906</c:v>
                </c:pt>
                <c:pt idx="413">
                  <c:v>2.918802971690011</c:v>
                </c:pt>
                <c:pt idx="414">
                  <c:v>2.919036195050392</c:v>
                </c:pt>
                <c:pt idx="415">
                  <c:v>2.9192683549817287</c:v>
                </c:pt>
                <c:pt idx="416">
                  <c:v>2.9194994587329082</c:v>
                </c:pt>
                <c:pt idx="417">
                  <c:v>2.9197295134871601</c:v>
                </c:pt>
                <c:pt idx="418">
                  <c:v>2.9199585263627998</c:v>
                </c:pt>
                <c:pt idx="419">
                  <c:v>2.9201865044139561</c:v>
                </c:pt>
                <c:pt idx="420">
                  <c:v>2.9204134546312939</c:v>
                </c:pt>
                <c:pt idx="421">
                  <c:v>2.9206393839427243</c:v>
                </c:pt>
                <c:pt idx="422">
                  <c:v>2.9208642992141081</c:v>
                </c:pt>
                <c:pt idx="423">
                  <c:v>2.9210882072499467</c:v>
                </c:pt>
                <c:pt idx="424">
                  <c:v>2.9213111147940647</c:v>
                </c:pt>
                <c:pt idx="425">
                  <c:v>2.9215330285302858</c:v>
                </c:pt>
                <c:pt idx="426">
                  <c:v>2.9217539550830964</c:v>
                </c:pt>
                <c:pt idx="427">
                  <c:v>2.9219739010183021</c:v>
                </c:pt>
                <c:pt idx="428">
                  <c:v>2.9221928728436759</c:v>
                </c:pt>
                <c:pt idx="429">
                  <c:v>2.9224108770095953</c:v>
                </c:pt>
                <c:pt idx="430">
                  <c:v>2.9226279199096759</c:v>
                </c:pt>
                <c:pt idx="431">
                  <c:v>2.9228440078813906</c:v>
                </c:pt>
                <c:pt idx="432">
                  <c:v>2.9230591472066862</c:v>
                </c:pt>
                <c:pt idx="433">
                  <c:v>2.9232733441125887</c:v>
                </c:pt>
                <c:pt idx="434">
                  <c:v>2.9234866047718007</c:v>
                </c:pt>
                <c:pt idx="435">
                  <c:v>2.9236989353032916</c:v>
                </c:pt>
                <c:pt idx="436">
                  <c:v>2.9239103417728831</c:v>
                </c:pt>
                <c:pt idx="437">
                  <c:v>2.9241208301938206</c:v>
                </c:pt>
                <c:pt idx="438">
                  <c:v>2.9243304065273446</c:v>
                </c:pt>
                <c:pt idx="439">
                  <c:v>2.924539076683248</c:v>
                </c:pt>
                <c:pt idx="440">
                  <c:v>2.92474684652043</c:v>
                </c:pt>
                <c:pt idx="441">
                  <c:v>2.9249537218474444</c:v>
                </c:pt>
                <c:pt idx="442">
                  <c:v>2.9251597084230361</c:v>
                </c:pt>
                <c:pt idx="443">
                  <c:v>2.9253648119566735</c:v>
                </c:pt>
                <c:pt idx="444">
                  <c:v>2.9255690381090758</c:v>
                </c:pt>
                <c:pt idx="445">
                  <c:v>2.9257723924927284</c:v>
                </c:pt>
                <c:pt idx="446">
                  <c:v>2.9259748806723991</c:v>
                </c:pt>
                <c:pt idx="447">
                  <c:v>2.9261765081656406</c:v>
                </c:pt>
                <c:pt idx="448">
                  <c:v>2.926377280443289</c:v>
                </c:pt>
                <c:pt idx="449">
                  <c:v>2.9265772029299599</c:v>
                </c:pt>
                <c:pt idx="450">
                  <c:v>2.9267762810045332</c:v>
                </c:pt>
              </c:numCache>
            </c:numRef>
          </c:yVal>
          <c:smooth val="1"/>
          <c:extLst>
            <c:ext xmlns:c16="http://schemas.microsoft.com/office/drawing/2014/chart" uri="{C3380CC4-5D6E-409C-BE32-E72D297353CC}">
              <c16:uniqueId val="{00000002-8B60-49AF-845A-33120F7F4B13}"/>
            </c:ext>
          </c:extLst>
        </c:ser>
        <c:ser>
          <c:idx val="3"/>
          <c:order val="3"/>
          <c:tx>
            <c:strRef>
              <c:f>'QvsE Transfer Si(333)'!$AE$1</c:f>
              <c:strCache>
                <c:ptCount val="1"/>
                <c:pt idx="0">
                  <c:v>Q @ (2θ=60°)</c:v>
                </c:pt>
              </c:strCache>
            </c:strRef>
          </c:tx>
          <c:spPr>
            <a:ln>
              <a:solidFill>
                <a:srgbClr val="FFFF00"/>
              </a:solidFill>
            </a:ln>
          </c:spPr>
          <c:marker>
            <c:symbol val="none"/>
          </c:marker>
          <c:xVal>
            <c:numRef>
              <c:f>'QvsE Transfer Si(333)'!$F$2:$F$452</c:f>
              <c:numCache>
                <c:formatCode>0.000</c:formatCode>
                <c:ptCount val="451"/>
                <c:pt idx="0">
                  <c:v>17.452647107166342</c:v>
                </c:pt>
                <c:pt idx="1">
                  <c:v>13.049140162721891</c:v>
                </c:pt>
                <c:pt idx="2">
                  <c:v>9.3996213478430057</c:v>
                </c:pt>
                <c:pt idx="3">
                  <c:v>6.3412890824749795</c:v>
                </c:pt>
                <c:pt idx="4">
                  <c:v>3.7530226073202329</c:v>
                </c:pt>
                <c:pt idx="5">
                  <c:v>1.543202662721896</c:v>
                </c:pt>
                <c:pt idx="6">
                  <c:v>-0.35850935541869333</c:v>
                </c:pt>
                <c:pt idx="7">
                  <c:v>-2.0068386595921552</c:v>
                </c:pt>
                <c:pt idx="8">
                  <c:v>-3.4448786227223351</c:v>
                </c:pt>
                <c:pt idx="9">
                  <c:v>-4.7069362261669916</c:v>
                </c:pt>
                <c:pt idx="10">
                  <c:v>-5.8205973372781035</c:v>
                </c:pt>
                <c:pt idx="11">
                  <c:v>-6.8082470414201168</c:v>
                </c:pt>
                <c:pt idx="12">
                  <c:v>-7.6882033729434003</c:v>
                </c:pt>
                <c:pt idx="13">
                  <c:v>-8.4755728474821836</c:v>
                </c:pt>
                <c:pt idx="14">
                  <c:v>-9.1829031636752489</c:v>
                </c:pt>
                <c:pt idx="15">
                  <c:v>-9.8206862261669912</c:v>
                </c:pt>
                <c:pt idx="16">
                  <c:v>-10.397749470472693</c:v>
                </c:pt>
                <c:pt idx="17">
                  <c:v>-10.921562962278104</c:v>
                </c:pt>
                <c:pt idx="18">
                  <c:v>-11.39848236941768</c:v>
                </c:pt>
                <c:pt idx="19">
                  <c:v>-11.833942665997824</c:v>
                </c:pt>
                <c:pt idx="20">
                  <c:v>-12.232613663808715</c:v>
                </c:pt>
                <c:pt idx="21">
                  <c:v>-12.598525732339832</c:v>
                </c:pt>
                <c:pt idx="22">
                  <c:v>-12.935172063355532</c:v>
                </c:pt>
                <c:pt idx="23">
                  <c:v>-13.245592351128519</c:v>
                </c:pt>
                <c:pt idx="24">
                  <c:v>-13.532441650230108</c:v>
                </c:pt>
                <c:pt idx="25">
                  <c:v>-13.798047337278103</c:v>
                </c:pt>
                <c:pt idx="26">
                  <c:v>-14.044456468747466</c:v>
                </c:pt>
                <c:pt idx="27">
                  <c:v>-14.273475341813249</c:v>
                </c:pt>
                <c:pt idx="28">
                  <c:v>-14.486702691523639</c:v>
                </c:pt>
                <c:pt idx="29">
                  <c:v>-14.685557667856616</c:v>
                </c:pt>
                <c:pt idx="30">
                  <c:v>-14.87130351011761</c:v>
                </c:pt>
                <c:pt idx="31">
                  <c:v>-15.045067658639161</c:v>
                </c:pt>
                <c:pt idx="32">
                  <c:v>-15.207858903597705</c:v>
                </c:pt>
                <c:pt idx="33">
                  <c:v>-15.360582059500324</c:v>
                </c:pt>
                <c:pt idx="34">
                  <c:v>-15.504050565099844</c:v>
                </c:pt>
                <c:pt idx="35">
                  <c:v>-15.638997337278102</c:v>
                </c:pt>
                <c:pt idx="36">
                  <c:v>-15.766084150042424</c:v>
                </c:pt>
                <c:pt idx="37">
                  <c:v>-15.885909763313606</c:v>
                </c:pt>
                <c:pt idx="38">
                  <c:v>-15.999016988399498</c:v>
                </c:pt>
                <c:pt idx="39">
                  <c:v>-16.105898846194428</c:v>
                </c:pt>
                <c:pt idx="40">
                  <c:v>-16.207003948848349</c:v>
                </c:pt>
                <c:pt idx="41">
                  <c:v>-16.302741214829123</c:v>
                </c:pt>
                <c:pt idx="42">
                  <c:v>-16.393484010100508</c:v>
                </c:pt>
                <c:pt idx="43">
                  <c:v>-16.479573793877389</c:v>
                </c:pt>
                <c:pt idx="44">
                  <c:v>-16.561323335554459</c:v>
                </c:pt>
                <c:pt idx="45">
                  <c:v>-16.639019559500326</c:v>
                </c:pt>
                <c:pt idx="46">
                  <c:v>-16.712926066114438</c:v>
                </c:pt>
                <c:pt idx="47">
                  <c:v>-16.783285370576749</c:v>
                </c:pt>
                <c:pt idx="48">
                  <c:v>-16.850320894849279</c:v>
                </c:pt>
                <c:pt idx="49">
                  <c:v>-16.914238743528102</c:v>
                </c:pt>
                <c:pt idx="50">
                  <c:v>-16.975229289940824</c:v>
                </c:pt>
                <c:pt idx="51">
                  <c:v>-17.033468595312996</c:v>
                </c:pt>
                <c:pt idx="52">
                  <c:v>-17.089119680784453</c:v>
                </c:pt>
                <c:pt idx="53">
                  <c:v>-17.142333669458033</c:v>
                </c:pt>
                <c:pt idx="54">
                  <c:v>-17.193250813438574</c:v>
                </c:pt>
                <c:pt idx="55">
                  <c:v>-17.24200141891076</c:v>
                </c:pt>
                <c:pt idx="56">
                  <c:v>-17.288706680662351</c:v>
                </c:pt>
                <c:pt idx="57">
                  <c:v>-17.333479436043536</c:v>
                </c:pt>
                <c:pt idx="58">
                  <c:v>-17.376424847129861</c:v>
                </c:pt>
                <c:pt idx="59">
                  <c:v>-17.417641018797465</c:v>
                </c:pt>
                <c:pt idx="60">
                  <c:v>-17.457219559500327</c:v>
                </c:pt>
                <c:pt idx="61">
                  <c:v>-17.495246090740707</c:v>
                </c:pt>
                <c:pt idx="62">
                  <c:v>-17.531800710528234</c:v>
                </c:pt>
                <c:pt idx="63">
                  <c:v>-17.566958415516108</c:v>
                </c:pt>
                <c:pt idx="64">
                  <c:v>-17.600789485972225</c:v>
                </c:pt>
                <c:pt idx="65">
                  <c:v>-17.633359837278107</c:v>
                </c:pt>
                <c:pt idx="66">
                  <c:v>-17.664731341240916</c:v>
                </c:pt>
                <c:pt idx="67">
                  <c:v>-17.694962120145448</c:v>
                </c:pt>
                <c:pt idx="68">
                  <c:v>-17.724106816157477</c:v>
                </c:pt>
                <c:pt idx="69">
                  <c:v>-17.752216838411893</c:v>
                </c:pt>
                <c:pt idx="70">
                  <c:v>-17.779340589873261</c:v>
                </c:pt>
                <c:pt idx="71">
                  <c:v>-17.805523675839488</c:v>
                </c:pt>
                <c:pt idx="72">
                  <c:v>-17.830809095766675</c:v>
                </c:pt>
                <c:pt idx="73">
                  <c:v>-17.855237419922734</c:v>
                </c:pt>
                <c:pt idx="74">
                  <c:v>-17.878846952225711</c:v>
                </c:pt>
                <c:pt idx="75">
                  <c:v>-17.90167388048798</c:v>
                </c:pt>
                <c:pt idx="76">
                  <c:v>-17.92375241516725</c:v>
                </c:pt>
                <c:pt idx="77">
                  <c:v>-17.945114917618369</c:v>
                </c:pt>
                <c:pt idx="78">
                  <c:v>-17.965792018744171</c:v>
                </c:pt>
                <c:pt idx="79">
                  <c:v>-17.985812728858004</c:v>
                </c:pt>
                <c:pt idx="80">
                  <c:v>-18.005204539494169</c:v>
                </c:pt>
                <c:pt idx="81">
                  <c:v>-18.023993517833659</c:v>
                </c:pt>
                <c:pt idx="82">
                  <c:v>-18.042204394351121</c:v>
                </c:pt>
                <c:pt idx="83">
                  <c:v>-18.059860644233538</c:v>
                </c:pt>
                <c:pt idx="84">
                  <c:v>-18.076984563071392</c:v>
                </c:pt>
                <c:pt idx="85">
                  <c:v>-18.093597337278101</c:v>
                </c:pt>
                <c:pt idx="86">
                  <c:v>-18.109719109653359</c:v>
                </c:pt>
                <c:pt idx="87">
                  <c:v>-18.125369040469181</c:v>
                </c:pt>
                <c:pt idx="88">
                  <c:v>-18.140565364424866</c:v>
                </c:pt>
                <c:pt idx="89">
                  <c:v>-18.155325443786978</c:v>
                </c:pt>
                <c:pt idx="90">
                  <c:v>-18.169665818003725</c:v>
                </c:pt>
                <c:pt idx="91">
                  <c:v>-18.183602250058453</c:v>
                </c:pt>
                <c:pt idx="92">
                  <c:v>-18.197149769804959</c:v>
                </c:pt>
                <c:pt idx="93">
                  <c:v>-18.210322714507182</c:v>
                </c:pt>
                <c:pt idx="94">
                  <c:v>-18.223134766787403</c:v>
                </c:pt>
                <c:pt idx="95">
                  <c:v>-18.235598990170665</c:v>
                </c:pt>
                <c:pt idx="96">
                  <c:v>-18.247727862397817</c:v>
                </c:pt>
                <c:pt idx="97">
                  <c:v>-18.259533306665858</c:v>
                </c:pt>
                <c:pt idx="98">
                  <c:v>-18.271026720941663</c:v>
                </c:pt>
                <c:pt idx="99">
                  <c:v>-18.282219005483704</c:v>
                </c:pt>
                <c:pt idx="100">
                  <c:v>-18.293120588695871</c:v>
                </c:pt>
                <c:pt idx="101">
                  <c:v>-18.303741451427925</c:v>
                </c:pt>
                <c:pt idx="102">
                  <c:v>-18.314091149828325</c:v>
                </c:pt>
                <c:pt idx="103">
                  <c:v>-18.324178836847192</c:v>
                </c:pt>
                <c:pt idx="104">
                  <c:v>-18.334013282479713</c:v>
                </c:pt>
                <c:pt idx="105">
                  <c:v>-18.343602892833658</c:v>
                </c:pt>
                <c:pt idx="106">
                  <c:v>-18.352955728098401</c:v>
                </c:pt>
                <c:pt idx="107">
                  <c:v>-18.362079519487185</c:v>
                </c:pt>
                <c:pt idx="108">
                  <c:v>-18.370981685219142</c:v>
                </c:pt>
                <c:pt idx="109">
                  <c:v>-18.379669345602764</c:v>
                </c:pt>
                <c:pt idx="110">
                  <c:v>-18.388149337278101</c:v>
                </c:pt>
                <c:pt idx="111">
                  <c:v>-18.396428226670896</c:v>
                </c:pt>
                <c:pt idx="112">
                  <c:v>-18.404512322708072</c:v>
                </c:pt>
                <c:pt idx="113">
                  <c:v>-18.412407688840602</c:v>
                </c:pt>
                <c:pt idx="114">
                  <c:v>-18.420120154416495</c:v>
                </c:pt>
                <c:pt idx="115">
                  <c:v>-18.427655325443784</c:v>
                </c:pt>
                <c:pt idx="116">
                  <c:v>-18.43501859478058</c:v>
                </c:pt>
                <c:pt idx="117">
                  <c:v>-18.442215151786826</c:v>
                </c:pt>
                <c:pt idx="118">
                  <c:v>-18.449249991469973</c:v>
                </c:pt>
                <c:pt idx="119">
                  <c:v>-18.456127923154689</c:v>
                </c:pt>
                <c:pt idx="120">
                  <c:v>-18.462853578704713</c:v>
                </c:pt>
                <c:pt idx="121">
                  <c:v>-18.469431420323087</c:v>
                </c:pt>
                <c:pt idx="122">
                  <c:v>-18.475865747955282</c:v>
                </c:pt>
                <c:pt idx="123">
                  <c:v>-18.482160706318219</c:v>
                </c:pt>
                <c:pt idx="124">
                  <c:v>-18.488320291576535</c:v>
                </c:pt>
                <c:pt idx="125">
                  <c:v>-18.494348357686267</c:v>
                </c:pt>
                <c:pt idx="126">
                  <c:v>-18.500248622424724</c:v>
                </c:pt>
                <c:pt idx="127">
                  <c:v>-18.506024673124166</c:v>
                </c:pt>
                <c:pt idx="128">
                  <c:v>-18.511679972125773</c:v>
                </c:pt>
                <c:pt idx="129">
                  <c:v>-18.51721786196946</c:v>
                </c:pt>
                <c:pt idx="130">
                  <c:v>-18.522641570333988</c:v>
                </c:pt>
                <c:pt idx="131">
                  <c:v>-18.52795421474104</c:v>
                </c:pt>
                <c:pt idx="132">
                  <c:v>-18.533158807036074</c:v>
                </c:pt>
                <c:pt idx="133">
                  <c:v>-18.53825825765794</c:v>
                </c:pt>
                <c:pt idx="134">
                  <c:v>-18.543255379708622</c:v>
                </c:pt>
                <c:pt idx="135">
                  <c:v>-18.548152892833659</c:v>
                </c:pt>
                <c:pt idx="136">
                  <c:v>-18.552953426923292</c:v>
                </c:pt>
                <c:pt idx="137">
                  <c:v>-18.557659525643754</c:v>
                </c:pt>
                <c:pt idx="138">
                  <c:v>-18.562273649807473</c:v>
                </c:pt>
                <c:pt idx="139">
                  <c:v>-18.566798180590634</c:v>
                </c:pt>
                <c:pt idx="140">
                  <c:v>-18.571235422605884</c:v>
                </c:pt>
                <c:pt idx="141">
                  <c:v>-18.575587606837601</c:v>
                </c:pt>
                <c:pt idx="142">
                  <c:v>-18.57985689344671</c:v>
                </c:pt>
                <c:pt idx="143">
                  <c:v>-18.584045374451634</c:v>
                </c:pt>
                <c:pt idx="144">
                  <c:v>-18.588155076291592</c:v>
                </c:pt>
                <c:pt idx="145">
                  <c:v>-18.592187962278103</c:v>
                </c:pt>
                <c:pt idx="146">
                  <c:v>-18.596145934940228</c:v>
                </c:pt>
                <c:pt idx="147">
                  <c:v>-18.600030838268804</c:v>
                </c:pt>
                <c:pt idx="148">
                  <c:v>-18.603844459864575</c:v>
                </c:pt>
                <c:pt idx="149">
                  <c:v>-18.607588532994939</c:v>
                </c:pt>
                <c:pt idx="150">
                  <c:v>-18.611264738563687</c:v>
                </c:pt>
                <c:pt idx="151">
                  <c:v>-18.614874706997945</c:v>
                </c:pt>
                <c:pt idx="152">
                  <c:v>-18.618420020056259</c:v>
                </c:pt>
                <c:pt idx="153">
                  <c:v>-18.621902212561547</c:v>
                </c:pt>
                <c:pt idx="154">
                  <c:v>-18.625322774062528</c:v>
                </c:pt>
                <c:pt idx="155">
                  <c:v>-18.628683150426891</c:v>
                </c:pt>
                <c:pt idx="156">
                  <c:v>-18.631984745369479</c:v>
                </c:pt>
                <c:pt idx="157">
                  <c:v>-18.635228921918447</c:v>
                </c:pt>
                <c:pt idx="158">
                  <c:v>-18.638417003822259</c:v>
                </c:pt>
                <c:pt idx="159">
                  <c:v>-18.641550276900244</c:v>
                </c:pt>
                <c:pt idx="160">
                  <c:v>-18.644629990339325</c:v>
                </c:pt>
                <c:pt idx="161">
                  <c:v>-18.647657357939259</c:v>
                </c:pt>
                <c:pt idx="162">
                  <c:v>-18.650633559308808</c:v>
                </c:pt>
                <c:pt idx="163">
                  <c:v>-18.653559741015005</c:v>
                </c:pt>
                <c:pt idx="164">
                  <c:v>-18.656437017687576</c:v>
                </c:pt>
                <c:pt idx="165">
                  <c:v>-18.659266473080571</c:v>
                </c:pt>
                <c:pt idx="166">
                  <c:v>-18.662049161093005</c:v>
                </c:pt>
                <c:pt idx="167">
                  <c:v>-18.664786106750388</c:v>
                </c:pt>
                <c:pt idx="168">
                  <c:v>-18.667478307148805</c:v>
                </c:pt>
                <c:pt idx="169">
                  <c:v>-18.670126732363169</c:v>
                </c:pt>
                <c:pt idx="170">
                  <c:v>-18.672732326321199</c:v>
                </c:pt>
                <c:pt idx="171">
                  <c:v>-18.675296007644619</c:v>
                </c:pt>
                <c:pt idx="172">
                  <c:v>-18.677818670458919</c:v>
                </c:pt>
                <c:pt idx="173">
                  <c:v>-18.680301185173079</c:v>
                </c:pt>
                <c:pt idx="174">
                  <c:v>-18.682744399230454</c:v>
                </c:pt>
                <c:pt idx="175">
                  <c:v>-18.68514913783212</c:v>
                </c:pt>
                <c:pt idx="176">
                  <c:v>-18.687516204633713</c:v>
                </c:pt>
                <c:pt idx="177">
                  <c:v>-18.689846382416992</c:v>
                </c:pt>
                <c:pt idx="178">
                  <c:v>-18.692140433737066</c:v>
                </c:pt>
                <c:pt idx="179">
                  <c:v>-18.694399101546356</c:v>
                </c:pt>
                <c:pt idx="180">
                  <c:v>-18.696623109796182</c:v>
                </c:pt>
                <c:pt idx="181">
                  <c:v>-18.698813164016961</c:v>
                </c:pt>
                <c:pt idx="182">
                  <c:v>-18.700969951877809</c:v>
                </c:pt>
                <c:pt idx="183">
                  <c:v>-18.703094143726425</c:v>
                </c:pt>
                <c:pt idx="184">
                  <c:v>-18.705186393110026</c:v>
                </c:pt>
                <c:pt idx="185">
                  <c:v>-18.707247337278101</c:v>
                </c:pt>
                <c:pt idx="186">
                  <c:v>-18.709277597667697</c:v>
                </c:pt>
                <c:pt idx="187">
                  <c:v>-18.711277780371915</c:v>
                </c:pt>
                <c:pt idx="188">
                  <c:v>-18.71324847659233</c:v>
                </c:pt>
                <c:pt idx="189">
                  <c:v>-18.715190263075872</c:v>
                </c:pt>
                <c:pt idx="190">
                  <c:v>-18.717103702536878</c:v>
                </c:pt>
                <c:pt idx="191">
                  <c:v>-18.718989344064791</c:v>
                </c:pt>
                <c:pt idx="192">
                  <c:v>-18.720847723518155</c:v>
                </c:pt>
                <c:pt idx="193">
                  <c:v>-18.722679363905321</c:v>
                </c:pt>
                <c:pt idx="194">
                  <c:v>-18.724484775752497</c:v>
                </c:pt>
                <c:pt idx="195">
                  <c:v>-18.726264457459507</c:v>
                </c:pt>
                <c:pt idx="196">
                  <c:v>-18.728018895643817</c:v>
                </c:pt>
                <c:pt idx="197">
                  <c:v>-18.729748565473191</c:v>
                </c:pt>
                <c:pt idx="198">
                  <c:v>-18.731453930987463</c:v>
                </c:pt>
                <c:pt idx="199">
                  <c:v>-18.733135445409818</c:v>
                </c:pt>
                <c:pt idx="200">
                  <c:v>-18.734793551447925</c:v>
                </c:pt>
                <c:pt idx="201">
                  <c:v>-18.736428681585373</c:v>
                </c:pt>
                <c:pt idx="202">
                  <c:v>-18.738041258363705</c:v>
                </c:pt>
                <c:pt idx="203">
                  <c:v>-18.739631694655426</c:v>
                </c:pt>
                <c:pt idx="204">
                  <c:v>-18.741200393928299</c:v>
                </c:pt>
                <c:pt idx="205">
                  <c:v>-18.742747750501241</c:v>
                </c:pt>
                <c:pt idx="206">
                  <c:v>-18.744274149792179</c:v>
                </c:pt>
                <c:pt idx="207">
                  <c:v>-18.745779968558033</c:v>
                </c:pt>
                <c:pt idx="208">
                  <c:v>-18.747265575127244</c:v>
                </c:pt>
                <c:pt idx="209">
                  <c:v>-18.748731329625041</c:v>
                </c:pt>
                <c:pt idx="210">
                  <c:v>-18.750177584191682</c:v>
                </c:pt>
                <c:pt idx="211">
                  <c:v>-18.751604683193992</c:v>
                </c:pt>
                <c:pt idx="212">
                  <c:v>-18.753012963430365</c:v>
                </c:pt>
                <c:pt idx="213">
                  <c:v>-18.754402754329504</c:v>
                </c:pt>
                <c:pt idx="214">
                  <c:v>-18.755774378143073</c:v>
                </c:pt>
                <c:pt idx="215">
                  <c:v>-18.757128150132544</c:v>
                </c:pt>
                <c:pt idx="216">
                  <c:v>-18.75846437875034</c:v>
                </c:pt>
                <c:pt idx="217">
                  <c:v>-18.759783365815558</c:v>
                </c:pt>
                <c:pt idx="218">
                  <c:v>-18.761085406684426</c:v>
                </c:pt>
                <c:pt idx="219">
                  <c:v>-18.762370790415659</c:v>
                </c:pt>
                <c:pt idx="220">
                  <c:v>-18.763639799930885</c:v>
                </c:pt>
                <c:pt idx="221">
                  <c:v>-18.764892712170376</c:v>
                </c:pt>
                <c:pt idx="222">
                  <c:v>-18.766129798244116</c:v>
                </c:pt>
                <c:pt idx="223">
                  <c:v>-18.767351323578506</c:v>
                </c:pt>
                <c:pt idx="224">
                  <c:v>-18.768557548058727</c:v>
                </c:pt>
                <c:pt idx="225">
                  <c:v>-18.769748726166991</c:v>
                </c:pt>
                <c:pt idx="226">
                  <c:v>-18.770925107116774</c:v>
                </c:pt>
                <c:pt idx="227">
                  <c:v>-18.772086934983179</c:v>
                </c:pt>
                <c:pt idx="228">
                  <c:v>-18.773234448829527</c:v>
                </c:pt>
                <c:pt idx="229">
                  <c:v>-18.774367882830372</c:v>
                </c:pt>
                <c:pt idx="230">
                  <c:v>-18.77548746639097</c:v>
                </c:pt>
                <c:pt idx="231">
                  <c:v>-18.776593424263364</c:v>
                </c:pt>
                <c:pt idx="232">
                  <c:v>-18.777685976659178</c:v>
                </c:pt>
                <c:pt idx="233">
                  <c:v>-18.778765339359268</c:v>
                </c:pt>
                <c:pt idx="234">
                  <c:v>-18.779831723820255</c:v>
                </c:pt>
                <c:pt idx="235">
                  <c:v>-18.780885337278104</c:v>
                </c:pt>
                <c:pt idx="236">
                  <c:v>-18.781926382848809</c:v>
                </c:pt>
                <c:pt idx="237">
                  <c:v>-18.7829550596263</c:v>
                </c:pt>
                <c:pt idx="238">
                  <c:v>-18.783971562777641</c:v>
                </c:pt>
                <c:pt idx="239">
                  <c:v>-18.784976083635595</c:v>
                </c:pt>
                <c:pt idx="240">
                  <c:v>-18.785968809788674</c:v>
                </c:pt>
                <c:pt idx="241">
                  <c:v>-18.786949925168727</c:v>
                </c:pt>
                <c:pt idx="242">
                  <c:v>-18.787919610136132</c:v>
                </c:pt>
                <c:pt idx="243">
                  <c:v>-18.7888780415627</c:v>
                </c:pt>
                <c:pt idx="244">
                  <c:v>-18.789825392912334</c:v>
                </c:pt>
                <c:pt idx="245">
                  <c:v>-18.790761834319522</c:v>
                </c:pt>
                <c:pt idx="246">
                  <c:v>-18.791687532665719</c:v>
                </c:pt>
                <c:pt idx="247">
                  <c:v>-18.79260265165372</c:v>
                </c:pt>
                <c:pt idx="248">
                  <c:v>-18.79350735188002</c:v>
                </c:pt>
                <c:pt idx="249">
                  <c:v>-18.794401790905283</c:v>
                </c:pt>
                <c:pt idx="250">
                  <c:v>-18.795286123322956</c:v>
                </c:pt>
                <c:pt idx="251">
                  <c:v>-18.796160500826069</c:v>
                </c:pt>
                <c:pt idx="252">
                  <c:v>-18.79702507227228</c:v>
                </c:pt>
                <c:pt idx="253">
                  <c:v>-18.797879983747247</c:v>
                </c:pt>
                <c:pt idx="254">
                  <c:v>-18.79872537862634</c:v>
                </c:pt>
                <c:pt idx="255">
                  <c:v>-18.799561397634754</c:v>
                </c:pt>
                <c:pt idx="256">
                  <c:v>-18.800388178906076</c:v>
                </c:pt>
                <c:pt idx="257">
                  <c:v>-18.801205858039346</c:v>
                </c:pt>
                <c:pt idx="258">
                  <c:v>-18.802014568154672</c:v>
                </c:pt>
                <c:pt idx="259">
                  <c:v>-18.802814439947397</c:v>
                </c:pt>
                <c:pt idx="260">
                  <c:v>-18.803605601740912</c:v>
                </c:pt>
                <c:pt idx="261">
                  <c:v>-18.80438817953813</c:v>
                </c:pt>
                <c:pt idx="262">
                  <c:v>-18.805162297071661</c:v>
                </c:pt>
                <c:pt idx="263">
                  <c:v>-18.805928075852709</c:v>
                </c:pt>
                <c:pt idx="264">
                  <c:v>-18.806685635218777</c:v>
                </c:pt>
                <c:pt idx="265">
                  <c:v>-18.807435092380143</c:v>
                </c:pt>
                <c:pt idx="266">
                  <c:v>-18.808176562465221</c:v>
                </c:pt>
                <c:pt idx="267">
                  <c:v>-18.808910158564757</c:v>
                </c:pt>
                <c:pt idx="268">
                  <c:v>-18.809635991774975</c:v>
                </c:pt>
                <c:pt idx="269">
                  <c:v>-18.810354171239617</c:v>
                </c:pt>
                <c:pt idx="270">
                  <c:v>-18.811064804190998</c:v>
                </c:pt>
                <c:pt idx="271">
                  <c:v>-18.811767995990021</c:v>
                </c:pt>
                <c:pt idx="272">
                  <c:v>-18.81246385016523</c:v>
                </c:pt>
                <c:pt idx="273">
                  <c:v>-18.813152468450941</c:v>
                </c:pt>
                <c:pt idx="274">
                  <c:v>-18.813833950824396</c:v>
                </c:pt>
                <c:pt idx="275">
                  <c:v>-18.814508395542074</c:v>
                </c:pt>
                <c:pt idx="276">
                  <c:v>-18.815175899175102</c:v>
                </c:pt>
                <c:pt idx="277">
                  <c:v>-18.815836556643838</c:v>
                </c:pt>
                <c:pt idx="278">
                  <c:v>-18.81649046125159</c:v>
                </c:pt>
                <c:pt idx="279">
                  <c:v>-18.817137704717595</c:v>
                </c:pt>
                <c:pt idx="280">
                  <c:v>-18.817778377209155</c:v>
                </c:pt>
                <c:pt idx="281">
                  <c:v>-18.818412567373063</c:v>
                </c:pt>
                <c:pt idx="282">
                  <c:v>-18.819040362366245</c:v>
                </c:pt>
                <c:pt idx="283">
                  <c:v>-18.819661847885733</c:v>
                </c:pt>
                <c:pt idx="284">
                  <c:v>-18.820277108197889</c:v>
                </c:pt>
                <c:pt idx="285">
                  <c:v>-18.820886226166991</c:v>
                </c:pt>
                <c:pt idx="286">
                  <c:v>-18.821489283283114</c:v>
                </c:pt>
                <c:pt idx="287">
                  <c:v>-18.822086359689401</c:v>
                </c:pt>
                <c:pt idx="288">
                  <c:v>-18.822677534208687</c:v>
                </c:pt>
                <c:pt idx="289">
                  <c:v>-18.823262884369516</c:v>
                </c:pt>
                <c:pt idx="290">
                  <c:v>-18.823842486431555</c:v>
                </c:pt>
                <c:pt idx="291">
                  <c:v>-18.824416415410443</c:v>
                </c:pt>
                <c:pt idx="292">
                  <c:v>-18.824984745102057</c:v>
                </c:pt>
                <c:pt idx="293">
                  <c:v>-18.825547548106236</c:v>
                </c:pt>
                <c:pt idx="294">
                  <c:v>-18.826104895849966</c:v>
                </c:pt>
                <c:pt idx="295">
                  <c:v>-18.826656858610047</c:v>
                </c:pt>
                <c:pt idx="296">
                  <c:v>-18.827203505535255</c:v>
                </c:pt>
                <c:pt idx="297">
                  <c:v>-18.827744904667977</c:v>
                </c:pt>
                <c:pt idx="298">
                  <c:v>-18.828281122965411</c:v>
                </c:pt>
                <c:pt idx="299">
                  <c:v>-18.828812226320252</c:v>
                </c:pt>
                <c:pt idx="300">
                  <c:v>-18.829338279580949</c:v>
                </c:pt>
                <c:pt idx="301">
                  <c:v>-18.829859346571485</c:v>
                </c:pt>
                <c:pt idx="302">
                  <c:v>-18.83037549011075</c:v>
                </c:pt>
                <c:pt idx="303">
                  <c:v>-18.830886772031473</c:v>
                </c:pt>
                <c:pt idx="304">
                  <c:v>-18.83139325319874</c:v>
                </c:pt>
                <c:pt idx="305">
                  <c:v>-18.831894993528103</c:v>
                </c:pt>
                <c:pt idx="306">
                  <c:v>-18.832392052003307</c:v>
                </c:pt>
                <c:pt idx="307">
                  <c:v>-18.832884486693633</c:v>
                </c:pt>
                <c:pt idx="308">
                  <c:v>-18.833372354770841</c:v>
                </c:pt>
                <c:pt idx="309">
                  <c:v>-18.833855712525779</c:v>
                </c:pt>
                <c:pt idx="310">
                  <c:v>-18.834334615384609</c:v>
                </c:pt>
                <c:pt idx="311">
                  <c:v>-18.834809117924721</c:v>
                </c:pt>
                <c:pt idx="312">
                  <c:v>-18.835279273890247</c:v>
                </c:pt>
                <c:pt idx="313">
                  <c:v>-18.835745136207311</c:v>
                </c:pt>
                <c:pt idx="314">
                  <c:v>-18.836206756998909</c:v>
                </c:pt>
                <c:pt idx="315">
                  <c:v>-18.836664187599499</c:v>
                </c:pt>
                <c:pt idx="316">
                  <c:v>-18.837117478569255</c:v>
                </c:pt>
                <c:pt idx="317">
                  <c:v>-18.837566679708061</c:v>
                </c:pt>
                <c:pt idx="318">
                  <c:v>-18.838011840069182</c:v>
                </c:pt>
                <c:pt idx="319">
                  <c:v>-18.838453007972639</c:v>
                </c:pt>
                <c:pt idx="320">
                  <c:v>-18.838890231018354</c:v>
                </c:pt>
                <c:pt idx="321">
                  <c:v>-18.839323556098964</c:v>
                </c:pt>
                <c:pt idx="322">
                  <c:v>-18.8397530294124</c:v>
                </c:pt>
                <c:pt idx="323">
                  <c:v>-18.840178696474208</c:v>
                </c:pt>
                <c:pt idx="324">
                  <c:v>-18.840600602129609</c:v>
                </c:pt>
                <c:pt idx="325">
                  <c:v>-18.8410187905653</c:v>
                </c:pt>
                <c:pt idx="326">
                  <c:v>-18.841433305321033</c:v>
                </c:pt>
                <c:pt idx="327">
                  <c:v>-18.841844189300947</c:v>
                </c:pt>
                <c:pt idx="328">
                  <c:v>-18.842251484784668</c:v>
                </c:pt>
                <c:pt idx="329">
                  <c:v>-18.842655233438187</c:v>
                </c:pt>
                <c:pt idx="330">
                  <c:v>-18.843055476324519</c:v>
                </c:pt>
                <c:pt idx="331">
                  <c:v>-18.84345225391414</c:v>
                </c:pt>
                <c:pt idx="332">
                  <c:v>-18.843845606095215</c:v>
                </c:pt>
                <c:pt idx="333">
                  <c:v>-18.844235572183639</c:v>
                </c:pt>
                <c:pt idx="334">
                  <c:v>-18.844622190932835</c:v>
                </c:pt>
                <c:pt idx="335">
                  <c:v>-18.845005500543408</c:v>
                </c:pt>
                <c:pt idx="336">
                  <c:v>-18.84538553867257</c:v>
                </c:pt>
                <c:pt idx="337">
                  <c:v>-18.84576234244339</c:v>
                </c:pt>
                <c:pt idx="338">
                  <c:v>-18.84613594845386</c:v>
                </c:pt>
                <c:pt idx="339">
                  <c:v>-18.846506392785777</c:v>
                </c:pt>
                <c:pt idx="340">
                  <c:v>-18.846873711013473</c:v>
                </c:pt>
                <c:pt idx="341">
                  <c:v>-18.847237938212327</c:v>
                </c:pt>
                <c:pt idx="342">
                  <c:v>-18.84759910896717</c:v>
                </c:pt>
                <c:pt idx="343">
                  <c:v>-18.847957257380472</c:v>
                </c:pt>
                <c:pt idx="344">
                  <c:v>-18.8483124170804</c:v>
                </c:pt>
                <c:pt idx="345">
                  <c:v>-18.848664621228718</c:v>
                </c:pt>
                <c:pt idx="346">
                  <c:v>-18.849013902528522</c:v>
                </c:pt>
                <c:pt idx="347">
                  <c:v>-18.849360293231825</c:v>
                </c:pt>
                <c:pt idx="348">
                  <c:v>-18.849703825147024</c:v>
                </c:pt>
                <c:pt idx="349">
                  <c:v>-18.850044529646173</c:v>
                </c:pt>
                <c:pt idx="350">
                  <c:v>-18.85038243767217</c:v>
                </c:pt>
                <c:pt idx="351">
                  <c:v>-18.850717579745776</c:v>
                </c:pt>
                <c:pt idx="352">
                  <c:v>-18.851049985972502</c:v>
                </c:pt>
                <c:pt idx="353">
                  <c:v>-18.85137968604937</c:v>
                </c:pt>
                <c:pt idx="354">
                  <c:v>-18.85170670927155</c:v>
                </c:pt>
                <c:pt idx="355">
                  <c:v>-18.852031084538876</c:v>
                </c:pt>
                <c:pt idx="356">
                  <c:v>-18.852352840362212</c:v>
                </c:pt>
                <c:pt idx="357">
                  <c:v>-18.852672004869731</c:v>
                </c:pt>
                <c:pt idx="358">
                  <c:v>-18.85298860581306</c:v>
                </c:pt>
                <c:pt idx="359">
                  <c:v>-18.853302670573306</c:v>
                </c:pt>
                <c:pt idx="360">
                  <c:v>-18.853614226166989</c:v>
                </c:pt>
                <c:pt idx="361">
                  <c:v>-18.853923299251846</c:v>
                </c:pt>
                <c:pt idx="362">
                  <c:v>-18.854229916132521</c:v>
                </c:pt>
                <c:pt idx="363">
                  <c:v>-18.854534102766191</c:v>
                </c:pt>
                <c:pt idx="364">
                  <c:v>-18.854835884768026</c:v>
                </c:pt>
                <c:pt idx="365">
                  <c:v>-18.855135287416605</c:v>
                </c:pt>
                <c:pt idx="366">
                  <c:v>-18.855432335659209</c:v>
                </c:pt>
                <c:pt idx="367">
                  <c:v>-18.855727054117004</c:v>
                </c:pt>
                <c:pt idx="368">
                  <c:v>-18.856019467090153</c:v>
                </c:pt>
                <c:pt idx="369">
                  <c:v>-18.856309598562824</c:v>
                </c:pt>
                <c:pt idx="370">
                  <c:v>-18.856597472208108</c:v>
                </c:pt>
                <c:pt idx="371">
                  <c:v>-18.856883111392843</c:v>
                </c:pt>
                <c:pt idx="372">
                  <c:v>-18.857166539182366</c:v>
                </c:pt>
                <c:pt idx="373">
                  <c:v>-18.857447778345165</c:v>
                </c:pt>
                <c:pt idx="374">
                  <c:v>-18.857726851357441</c:v>
                </c:pt>
                <c:pt idx="375">
                  <c:v>-18.858003780407621</c:v>
                </c:pt>
                <c:pt idx="376">
                  <c:v>-18.858278587400747</c:v>
                </c:pt>
                <c:pt idx="377">
                  <c:v>-18.858551293962815</c:v>
                </c:pt>
                <c:pt idx="378">
                  <c:v>-18.858821921445042</c:v>
                </c:pt>
                <c:pt idx="379">
                  <c:v>-18.859090490928029</c:v>
                </c:pt>
                <c:pt idx="380">
                  <c:v>-18.859357023225865</c:v>
                </c:pt>
                <c:pt idx="381">
                  <c:v>-18.859621538890181</c:v>
                </c:pt>
                <c:pt idx="382">
                  <c:v>-18.859884058214089</c:v>
                </c:pt>
                <c:pt idx="383">
                  <c:v>-18.860144601236083</c:v>
                </c:pt>
                <c:pt idx="384">
                  <c:v>-18.860403187743866</c:v>
                </c:pt>
                <c:pt idx="385">
                  <c:v>-18.860659837278103</c:v>
                </c:pt>
                <c:pt idx="386">
                  <c:v>-18.860914569136114</c:v>
                </c:pt>
                <c:pt idx="387">
                  <c:v>-18.8611674023755</c:v>
                </c:pt>
                <c:pt idx="388">
                  <c:v>-18.861418355817715</c:v>
                </c:pt>
                <c:pt idx="389">
                  <c:v>-18.861667448051556</c:v>
                </c:pt>
                <c:pt idx="390">
                  <c:v>-18.861914697436614</c:v>
                </c:pt>
                <c:pt idx="391">
                  <c:v>-18.862160122106658</c:v>
                </c:pt>
                <c:pt idx="392">
                  <c:v>-18.862403739972958</c:v>
                </c:pt>
                <c:pt idx="393">
                  <c:v>-18.862645568727544</c:v>
                </c:pt>
                <c:pt idx="394">
                  <c:v>-18.862885625846438</c:v>
                </c:pt>
                <c:pt idx="395">
                  <c:v>-18.863123928592795</c:v>
                </c:pt>
                <c:pt idx="396">
                  <c:v>-18.863360494020011</c:v>
                </c:pt>
                <c:pt idx="397">
                  <c:v>-18.863595338974775</c:v>
                </c:pt>
                <c:pt idx="398">
                  <c:v>-18.863828480100068</c:v>
                </c:pt>
                <c:pt idx="399">
                  <c:v>-18.864059933838114</c:v>
                </c:pt>
                <c:pt idx="400">
                  <c:v>-18.864289716433277</c:v>
                </c:pt>
                <c:pt idx="401">
                  <c:v>-18.864517843934905</c:v>
                </c:pt>
                <c:pt idx="402">
                  <c:v>-18.86474433220015</c:v>
                </c:pt>
                <c:pt idx="403">
                  <c:v>-18.864969196896698</c:v>
                </c:pt>
                <c:pt idx="404">
                  <c:v>-18.865192453505511</c:v>
                </c:pt>
                <c:pt idx="405">
                  <c:v>-18.865414117323454</c:v>
                </c:pt>
                <c:pt idx="406">
                  <c:v>-18.865634203465948</c:v>
                </c:pt>
                <c:pt idx="407">
                  <c:v>-18.86585272686953</c:v>
                </c:pt>
                <c:pt idx="408">
                  <c:v>-18.866069702294393</c:v>
                </c:pt>
                <c:pt idx="409">
                  <c:v>-18.866285144326874</c:v>
                </c:pt>
                <c:pt idx="410">
                  <c:v>-18.866499067381909</c:v>
                </c:pt>
                <c:pt idx="411">
                  <c:v>-18.866711485705441</c:v>
                </c:pt>
                <c:pt idx="412">
                  <c:v>-18.866922413376802</c:v>
                </c:pt>
                <c:pt idx="413">
                  <c:v>-18.86713186431103</c:v>
                </c:pt>
                <c:pt idx="414">
                  <c:v>-18.867339852261175</c:v>
                </c:pt>
                <c:pt idx="415">
                  <c:v>-18.867546390820557</c:v>
                </c:pt>
                <c:pt idx="416">
                  <c:v>-18.867751493424979</c:v>
                </c:pt>
                <c:pt idx="417">
                  <c:v>-18.867955173354918</c:v>
                </c:pt>
                <c:pt idx="418">
                  <c:v>-18.86815744373768</c:v>
                </c:pt>
                <c:pt idx="419">
                  <c:v>-18.868358317549504</c:v>
                </c:pt>
                <c:pt idx="420">
                  <c:v>-18.868557807617645</c:v>
                </c:pt>
                <c:pt idx="421">
                  <c:v>-18.868755926622434</c:v>
                </c:pt>
                <c:pt idx="422">
                  <c:v>-18.868952687099277</c:v>
                </c:pt>
                <c:pt idx="423">
                  <c:v>-18.869148101440651</c:v>
                </c:pt>
                <c:pt idx="424">
                  <c:v>-18.869342181898045</c:v>
                </c:pt>
                <c:pt idx="425">
                  <c:v>-18.869534940583886</c:v>
                </c:pt>
                <c:pt idx="426">
                  <c:v>-18.869726389473431</c:v>
                </c:pt>
                <c:pt idx="427">
                  <c:v>-18.869916540406621</c:v>
                </c:pt>
                <c:pt idx="428">
                  <c:v>-18.870105405089912</c:v>
                </c:pt>
                <c:pt idx="429">
                  <c:v>-18.870292995098083</c:v>
                </c:pt>
                <c:pt idx="430">
                  <c:v>-18.870479321876005</c:v>
                </c:pt>
                <c:pt idx="431">
                  <c:v>-18.870664396740388</c:v>
                </c:pt>
                <c:pt idx="432">
                  <c:v>-18.870848230881492</c:v>
                </c:pt>
                <c:pt idx="433">
                  <c:v>-18.871030835364838</c:v>
                </c:pt>
                <c:pt idx="434">
                  <c:v>-18.871212221132843</c:v>
                </c:pt>
                <c:pt idx="435">
                  <c:v>-18.871392399006496</c:v>
                </c:pt>
                <c:pt idx="436">
                  <c:v>-18.871571379686941</c:v>
                </c:pt>
                <c:pt idx="437">
                  <c:v>-18.871749173757074</c:v>
                </c:pt>
                <c:pt idx="438">
                  <c:v>-18.871925791683122</c:v>
                </c:pt>
                <c:pt idx="439">
                  <c:v>-18.872101243816168</c:v>
                </c:pt>
                <c:pt idx="440">
                  <c:v>-18.872275540393666</c:v>
                </c:pt>
                <c:pt idx="441">
                  <c:v>-18.872448691540953</c:v>
                </c:pt>
                <c:pt idx="442">
                  <c:v>-18.872620707272691</c:v>
                </c:pt>
                <c:pt idx="443">
                  <c:v>-18.872791597494345</c:v>
                </c:pt>
                <c:pt idx="444">
                  <c:v>-18.872961372003587</c:v>
                </c:pt>
                <c:pt idx="445">
                  <c:v>-18.873130040491713</c:v>
                </c:pt>
                <c:pt idx="446">
                  <c:v>-18.873297612545016</c:v>
                </c:pt>
                <c:pt idx="447">
                  <c:v>-18.87346409764616</c:v>
                </c:pt>
                <c:pt idx="448">
                  <c:v>-18.873629505175511</c:v>
                </c:pt>
                <c:pt idx="449">
                  <c:v>-18.873793844412464</c:v>
                </c:pt>
                <c:pt idx="450">
                  <c:v>-18.873957124536744</c:v>
                </c:pt>
              </c:numCache>
            </c:numRef>
          </c:xVal>
          <c:yVal>
            <c:numRef>
              <c:f>'QvsE Transfer Si(333)'!$AE$2:$AE$452</c:f>
              <c:numCache>
                <c:formatCode>0.000</c:formatCode>
                <c:ptCount val="451"/>
                <c:pt idx="0">
                  <c:v>3.7440123494739344</c:v>
                </c:pt>
                <c:pt idx="1">
                  <c:v>3.5614260705489547</c:v>
                </c:pt>
                <c:pt idx="2">
                  <c:v>3.4089067632201533</c:v>
                </c:pt>
                <c:pt idx="3">
                  <c:v>3.2810443023616527</c:v>
                </c:pt>
                <c:pt idx="4">
                  <c:v>3.1735430802495284</c:v>
                </c:pt>
                <c:pt idx="5">
                  <c:v>3.0829538170928177</c:v>
                </c:pt>
                <c:pt idx="6">
                  <c:v>3.0064808220184966</c:v>
                </c:pt>
                <c:pt idx="7">
                  <c:v>2.9418404693007516</c:v>
                </c:pt>
                <c:pt idx="8">
                  <c:v>2.8871552335783126</c:v>
                </c:pt>
                <c:pt idx="9">
                  <c:v>2.8408729564005868</c:v>
                </c:pt>
                <c:pt idx="10">
                  <c:v>2.8017043920261013</c:v>
                </c:pt>
                <c:pt idx="11">
                  <c:v>2.7685742572677703</c:v>
                </c:pt>
                <c:pt idx="12">
                  <c:v>2.7405824382700112</c:v>
                </c:pt>
                <c:pt idx="13">
                  <c:v>2.7169729603535364</c:v>
                </c:pt>
                <c:pt idx="14">
                  <c:v>2.6971089749762855</c:v>
                </c:pt>
                <c:pt idx="15">
                  <c:v>2.680452466675229</c:v>
                </c:pt>
                <c:pt idx="16">
                  <c:v>2.6665476999051974</c:v>
                </c:pt>
                <c:pt idx="17">
                  <c:v>2.6550076541028296</c:v>
                </c:pt>
                <c:pt idx="18">
                  <c:v>2.645502863010643</c:v>
                </c:pt>
                <c:pt idx="19">
                  <c:v>2.637752199626171</c:v>
                </c:pt>
                <c:pt idx="20">
                  <c:v>2.6315152432997704</c:v>
                </c:pt>
                <c:pt idx="21">
                  <c:v>2.6265859387596864</c:v>
                </c:pt>
                <c:pt idx="22">
                  <c:v>2.6227873139004076</c:v>
                </c:pt>
                <c:pt idx="23">
                  <c:v>2.6199670680472678</c:v>
                </c:pt>
                <c:pt idx="24">
                  <c:v>2.617993877991494</c:v>
                </c:pt>
                <c:pt idx="25">
                  <c:v>2.6167542974873479</c:v>
                </c:pt>
                <c:pt idx="26">
                  <c:v>2.6161501486902052</c:v>
                </c:pt>
                <c:pt idx="27">
                  <c:v>2.6160963223824392</c:v>
                </c:pt>
                <c:pt idx="28">
                  <c:v>2.6165189186963116</c:v>
                </c:pt>
                <c:pt idx="29">
                  <c:v>2.6173536721085471</c:v>
                </c:pt>
                <c:pt idx="30">
                  <c:v>2.6185446143047186</c:v>
                </c:pt>
                <c:pt idx="31">
                  <c:v>2.6200429365307207</c:v>
                </c:pt>
                <c:pt idx="32">
                  <c:v>2.6218060196108794</c:v>
                </c:pt>
                <c:pt idx="33">
                  <c:v>2.6237966051946793</c:v>
                </c:pt>
                <c:pt idx="34">
                  <c:v>2.6259820862185799</c:v>
                </c:pt>
                <c:pt idx="35">
                  <c:v>2.6283338982142532</c:v>
                </c:pt>
                <c:pt idx="36">
                  <c:v>2.6308269961034969</c:v>
                </c:pt>
                <c:pt idx="37">
                  <c:v>2.6334394036091711</c:v>
                </c:pt>
                <c:pt idx="38">
                  <c:v>2.6361518244747963</c:v>
                </c:pt>
                <c:pt idx="39">
                  <c:v>2.6389473063993183</c:v>
                </c:pt>
                <c:pt idx="40">
                  <c:v>2.6418109500199631</c:v>
                </c:pt>
                <c:pt idx="41">
                  <c:v>2.6447296564657679</c:v>
                </c:pt>
                <c:pt idx="42">
                  <c:v>2.6476919079985057</c:v>
                </c:pt>
                <c:pt idx="43">
                  <c:v>2.6506875770901401</c:v>
                </c:pt>
                <c:pt idx="44">
                  <c:v>2.6537077599843162</c:v>
                </c:pt>
                <c:pt idx="45">
                  <c:v>2.6567446313764829</c:v>
                </c:pt>
                <c:pt idx="46">
                  <c:v>2.6597913173416989</c:v>
                </c:pt>
                <c:pt idx="47">
                  <c:v>2.662841784056444</c:v>
                </c:pt>
                <c:pt idx="48">
                  <c:v>2.665890740213555</c:v>
                </c:pt>
                <c:pt idx="49">
                  <c:v>2.6689335513282599</c:v>
                </c:pt>
                <c:pt idx="50">
                  <c:v>2.6719661643868635</c:v>
                </c:pt>
                <c:pt idx="51">
                  <c:v>2.6749850415053027</c:v>
                </c:pt>
                <c:pt idx="52">
                  <c:v>2.6779871014483927</c:v>
                </c:pt>
                <c:pt idx="53">
                  <c:v>2.6809696680173305</c:v>
                </c:pt>
                <c:pt idx="54">
                  <c:v>2.6839304244469226</c:v>
                </c:pt>
                <c:pt idx="55">
                  <c:v>2.6868673730687043</c:v>
                </c:pt>
                <c:pt idx="56">
                  <c:v>2.6897787995944635</c:v>
                </c:pt>
                <c:pt idx="57">
                  <c:v>2.6926632414591944</c:v>
                </c:pt>
                <c:pt idx="58">
                  <c:v>2.6955194597351753</c:v>
                </c:pt>
                <c:pt idx="59">
                  <c:v>2.6983464141915801</c:v>
                </c:pt>
                <c:pt idx="60">
                  <c:v>2.7011432411280913</c:v>
                </c:pt>
                <c:pt idx="61">
                  <c:v>2.7039092336577477</c:v>
                </c:pt>
                <c:pt idx="62">
                  <c:v>2.7066438241547885</c:v>
                </c:pt>
                <c:pt idx="63">
                  <c:v>2.7093465686183178</c:v>
                </c:pt>
                <c:pt idx="64">
                  <c:v>2.7120171327331608</c:v>
                </c:pt>
                <c:pt idx="65">
                  <c:v>2.7146552794357564</c:v>
                </c:pt>
                <c:pt idx="66">
                  <c:v>2.7172608578160466</c:v>
                </c:pt>
                <c:pt idx="67">
                  <c:v>2.7198337932064693</c:v>
                </c:pt>
                <c:pt idx="68">
                  <c:v>2.7223740783267223</c:v>
                </c:pt>
                <c:pt idx="69">
                  <c:v>2.7248817653683632</c:v>
                </c:pt>
                <c:pt idx="70">
                  <c:v>2.7273569589167685</c:v>
                </c:pt>
                <c:pt idx="71">
                  <c:v>2.7297998096197604</c:v>
                </c:pt>
                <c:pt idx="72">
                  <c:v>2.7322105085225892</c:v>
                </c:pt>
                <c:pt idx="73">
                  <c:v>2.7345892819980402</c:v>
                </c:pt>
                <c:pt idx="74">
                  <c:v>2.7369363872084524</c:v>
                </c:pt>
                <c:pt idx="75">
                  <c:v>2.7392521080434795</c:v>
                </c:pt>
                <c:pt idx="76">
                  <c:v>2.7415367514836477</c:v>
                </c:pt>
                <c:pt idx="77">
                  <c:v>2.7437906443452467</c:v>
                </c:pt>
                <c:pt idx="78">
                  <c:v>2.7460141303669494</c:v>
                </c:pt>
                <c:pt idx="79">
                  <c:v>2.7482075676028317</c:v>
                </c:pt>
                <c:pt idx="80">
                  <c:v>2.7503713260902809</c:v>
                </c:pt>
                <c:pt idx="81">
                  <c:v>2.7525057857646296</c:v>
                </c:pt>
                <c:pt idx="82">
                  <c:v>2.7546113345953516</c:v>
                </c:pt>
                <c:pt idx="83">
                  <c:v>2.7566883669213134</c:v>
                </c:pt>
                <c:pt idx="84">
                  <c:v>2.7587372819649154</c:v>
                </c:pt>
                <c:pt idx="85">
                  <c:v>2.7607584825070712</c:v>
                </c:pt>
                <c:pt idx="86">
                  <c:v>2.7627523737068453</c:v>
                </c:pt>
                <c:pt idx="87">
                  <c:v>2.7647193620512165</c:v>
                </c:pt>
                <c:pt idx="88">
                  <c:v>2.7666598544219352</c:v>
                </c:pt>
                <c:pt idx="89">
                  <c:v>2.7685742572677707</c:v>
                </c:pt>
                <c:pt idx="90">
                  <c:v>2.7704629758716206</c:v>
                </c:pt>
                <c:pt idx="91">
                  <c:v>2.7723264137030141</c:v>
                </c:pt>
                <c:pt idx="92">
                  <c:v>2.774164971847509</c:v>
                </c:pt>
                <c:pt idx="93">
                  <c:v>2.7759790485052931</c:v>
                </c:pt>
                <c:pt idx="94">
                  <c:v>2.7777690385521181</c:v>
                </c:pt>
                <c:pt idx="95">
                  <c:v>2.7795353331563075</c:v>
                </c:pt>
                <c:pt idx="96">
                  <c:v>2.7812783194462654</c:v>
                </c:pt>
                <c:pt idx="97">
                  <c:v>2.7829983802233991</c:v>
                </c:pt>
                <c:pt idx="98">
                  <c:v>2.7846958937159139</c:v>
                </c:pt>
                <c:pt idx="99">
                  <c:v>2.7863712333693451</c:v>
                </c:pt>
                <c:pt idx="100">
                  <c:v>2.7880247676701191</c:v>
                </c:pt>
                <c:pt idx="101">
                  <c:v>2.789656859998777</c:v>
                </c:pt>
                <c:pt idx="102">
                  <c:v>2.7912678685098338</c:v>
                </c:pt>
                <c:pt idx="103">
                  <c:v>2.7928581460355266</c:v>
                </c:pt>
                <c:pt idx="104">
                  <c:v>2.7944280400109762</c:v>
                </c:pt>
                <c:pt idx="105">
                  <c:v>2.7959778924185184</c:v>
                </c:pt>
                <c:pt idx="106">
                  <c:v>2.7975080397491867</c:v>
                </c:pt>
                <c:pt idx="107">
                  <c:v>2.7990188129795088</c:v>
                </c:pt>
                <c:pt idx="108">
                  <c:v>2.800510537561963</c:v>
                </c:pt>
                <c:pt idx="109">
                  <c:v>2.801983533427598</c:v>
                </c:pt>
                <c:pt idx="110">
                  <c:v>2.8034381149994601</c:v>
                </c:pt>
                <c:pt idx="111">
                  <c:v>2.8048745912156048</c:v>
                </c:pt>
                <c:pt idx="112">
                  <c:v>2.806293265560583</c:v>
                </c:pt>
                <c:pt idx="113">
                  <c:v>2.8076944361044034</c:v>
                </c:pt>
                <c:pt idx="114">
                  <c:v>2.8090783955480636</c:v>
                </c:pt>
                <c:pt idx="115">
                  <c:v>2.8104454312748333</c:v>
                </c:pt>
                <c:pt idx="116">
                  <c:v>2.8117958254065498</c:v>
                </c:pt>
                <c:pt idx="117">
                  <c:v>2.8131298548642572</c:v>
                </c:pt>
                <c:pt idx="118">
                  <c:v>2.8144477914325909</c:v>
                </c:pt>
                <c:pt idx="119">
                  <c:v>2.8157499018273584</c:v>
                </c:pt>
                <c:pt idx="120">
                  <c:v>2.8170364477658261</c:v>
                </c:pt>
                <c:pt idx="121">
                  <c:v>2.8183076860392782</c:v>
                </c:pt>
                <c:pt idx="122">
                  <c:v>2.8195638685874362</c:v>
                </c:pt>
                <c:pt idx="123">
                  <c:v>2.8208052425743912</c:v>
                </c:pt>
                <c:pt idx="124">
                  <c:v>2.8220320504657246</c:v>
                </c:pt>
                <c:pt idx="125">
                  <c:v>2.8232445301065221</c:v>
                </c:pt>
                <c:pt idx="126">
                  <c:v>2.824442914800033</c:v>
                </c:pt>
                <c:pt idx="127">
                  <c:v>2.8256274333867251</c:v>
                </c:pt>
                <c:pt idx="128">
                  <c:v>2.8267983103235479</c:v>
                </c:pt>
                <c:pt idx="129">
                  <c:v>2.8279557657632006</c:v>
                </c:pt>
                <c:pt idx="130">
                  <c:v>2.8291000156332489</c:v>
                </c:pt>
                <c:pt idx="131">
                  <c:v>2.8302312717149416</c:v>
                </c:pt>
                <c:pt idx="132">
                  <c:v>2.8313497417215956</c:v>
                </c:pt>
                <c:pt idx="133">
                  <c:v>2.8324556293764336</c:v>
                </c:pt>
                <c:pt idx="134">
                  <c:v>2.833549134489771</c:v>
                </c:pt>
                <c:pt idx="135">
                  <c:v>2.8346304530354738</c:v>
                </c:pt>
                <c:pt idx="136">
                  <c:v>2.8356997772265888</c:v>
                </c:pt>
                <c:pt idx="137">
                  <c:v>2.8367572955900968</c:v>
                </c:pt>
                <c:pt idx="138">
                  <c:v>2.8378031930407239</c:v>
                </c:pt>
                <c:pt idx="139">
                  <c:v>2.8388376509537556</c:v>
                </c:pt>
                <c:pt idx="140">
                  <c:v>2.8398608472368183</c:v>
                </c:pt>
                <c:pt idx="141">
                  <c:v>2.8408729564005872</c:v>
                </c:pt>
                <c:pt idx="142">
                  <c:v>2.8418741496283921</c:v>
                </c:pt>
                <c:pt idx="143">
                  <c:v>2.8428645948447011</c:v>
                </c:pt>
                <c:pt idx="144">
                  <c:v>2.843844456782453</c:v>
                </c:pt>
                <c:pt idx="145">
                  <c:v>2.8448138970492329</c:v>
                </c:pt>
                <c:pt idx="146">
                  <c:v>2.8457730741922775</c:v>
                </c:pt>
                <c:pt idx="147">
                  <c:v>2.8467221437623005</c:v>
                </c:pt>
                <c:pt idx="148">
                  <c:v>2.8476612583761338</c:v>
                </c:pt>
                <c:pt idx="149">
                  <c:v>2.8485905677781926</c:v>
                </c:pt>
                <c:pt idx="150">
                  <c:v>2.849510218900754</c:v>
                </c:pt>
                <c:pt idx="151">
                  <c:v>2.8504203559230579</c:v>
                </c:pt>
                <c:pt idx="152">
                  <c:v>2.851321120329239</c:v>
                </c:pt>
                <c:pt idx="153">
                  <c:v>2.8522126509650945</c:v>
                </c:pt>
                <c:pt idx="154">
                  <c:v>2.8530950840936993</c:v>
                </c:pt>
                <c:pt idx="155">
                  <c:v>2.8539685534498753</c:v>
                </c:pt>
                <c:pt idx="156">
                  <c:v>2.8548331902935318</c:v>
                </c:pt>
                <c:pt idx="157">
                  <c:v>2.85568912346189</c:v>
                </c:pt>
                <c:pt idx="158">
                  <c:v>2.856536479420599</c:v>
                </c:pt>
                <c:pt idx="159">
                  <c:v>2.8573753823137711</c:v>
                </c:pt>
                <c:pt idx="160">
                  <c:v>2.8582059540129356</c:v>
                </c:pt>
                <c:pt idx="161">
                  <c:v>2.8590283141649446</c:v>
                </c:pt>
                <c:pt idx="162">
                  <c:v>2.8598425802388348</c:v>
                </c:pt>
                <c:pt idx="163">
                  <c:v>2.8606488675716659</c:v>
                </c:pt>
                <c:pt idx="164">
                  <c:v>2.8614472894133587</c:v>
                </c:pt>
                <c:pt idx="165">
                  <c:v>2.862237956970541</c:v>
                </c:pt>
                <c:pt idx="166">
                  <c:v>2.8630209794494279</c:v>
                </c:pt>
                <c:pt idx="167">
                  <c:v>2.8637964640977525</c:v>
                </c:pt>
                <c:pt idx="168">
                  <c:v>2.8645645162457547</c:v>
                </c:pt>
                <c:pt idx="169">
                  <c:v>2.8653252393462689</c:v>
                </c:pt>
                <c:pt idx="170">
                  <c:v>2.8660787350139025</c:v>
                </c:pt>
                <c:pt idx="171">
                  <c:v>2.866825103063344</c:v>
                </c:pt>
                <c:pt idx="172">
                  <c:v>2.867564441546806</c:v>
                </c:pt>
                <c:pt idx="173">
                  <c:v>2.8682968467906291</c:v>
                </c:pt>
                <c:pt idx="174">
                  <c:v>2.8690224134310567</c:v>
                </c:pt>
                <c:pt idx="175">
                  <c:v>2.8697412344492079</c:v>
                </c:pt>
                <c:pt idx="176">
                  <c:v>2.8704534012052552</c:v>
                </c:pt>
                <c:pt idx="177">
                  <c:v>2.8711590034718331</c:v>
                </c:pt>
                <c:pt idx="178">
                  <c:v>2.8718581294666885</c:v>
                </c:pt>
                <c:pt idx="179">
                  <c:v>2.8725508658845955</c:v>
                </c:pt>
                <c:pt idx="180">
                  <c:v>2.8732372979285432</c:v>
                </c:pt>
                <c:pt idx="181">
                  <c:v>2.8739175093402221</c:v>
                </c:pt>
                <c:pt idx="182">
                  <c:v>2.8745915824298161</c:v>
                </c:pt>
                <c:pt idx="183">
                  <c:v>2.8752595981051221</c:v>
                </c:pt>
                <c:pt idx="184">
                  <c:v>2.875921635900013</c:v>
                </c:pt>
                <c:pt idx="185">
                  <c:v>2.8765777740022491</c:v>
                </c:pt>
                <c:pt idx="186">
                  <c:v>2.8772280892806701</c:v>
                </c:pt>
                <c:pt idx="187">
                  <c:v>2.8778726573117668</c:v>
                </c:pt>
                <c:pt idx="188">
                  <c:v>2.8785115524056524</c:v>
                </c:pt>
                <c:pt idx="189">
                  <c:v>2.8791448476314518</c:v>
                </c:pt>
                <c:pt idx="190">
                  <c:v>2.8797726148421163</c:v>
                </c:pt>
                <c:pt idx="191">
                  <c:v>2.880394924698678</c:v>
                </c:pt>
                <c:pt idx="192">
                  <c:v>2.8810118466939612</c:v>
                </c:pt>
                <c:pt idx="193">
                  <c:v>2.88162344917576</c:v>
                </c:pt>
                <c:pt idx="194">
                  <c:v>2.8822297993694961</c:v>
                </c:pt>
                <c:pt idx="195">
                  <c:v>2.882830963400369</c:v>
                </c:pt>
                <c:pt idx="196">
                  <c:v>2.8834270063150083</c:v>
                </c:pt>
                <c:pt idx="197">
                  <c:v>2.8840179921026463</c:v>
                </c:pt>
                <c:pt idx="198">
                  <c:v>2.8846039837158157</c:v>
                </c:pt>
                <c:pt idx="199">
                  <c:v>2.8851850430905861</c:v>
                </c:pt>
                <c:pt idx="200">
                  <c:v>2.8857612311663505</c:v>
                </c:pt>
                <c:pt idx="201">
                  <c:v>2.8863326079051737</c:v>
                </c:pt>
                <c:pt idx="202">
                  <c:v>2.8868992323107112</c:v>
                </c:pt>
                <c:pt idx="203">
                  <c:v>2.8874611624467104</c:v>
                </c:pt>
                <c:pt idx="204">
                  <c:v>2.8880184554551014</c:v>
                </c:pt>
                <c:pt idx="205">
                  <c:v>2.8885711675736894</c:v>
                </c:pt>
                <c:pt idx="206">
                  <c:v>2.8891193541534621</c:v>
                </c:pt>
                <c:pt idx="207">
                  <c:v>2.8896630696755103</c:v>
                </c:pt>
                <c:pt idx="208">
                  <c:v>2.8902023677675825</c:v>
                </c:pt>
                <c:pt idx="209">
                  <c:v>2.8907373012202777</c:v>
                </c:pt>
                <c:pt idx="210">
                  <c:v>2.8912679220028825</c:v>
                </c:pt>
                <c:pt idx="211">
                  <c:v>2.8917942812788646</c:v>
                </c:pt>
                <c:pt idx="212">
                  <c:v>2.8923164294210295</c:v>
                </c:pt>
                <c:pt idx="213">
                  <c:v>2.8928344160263477</c:v>
                </c:pt>
                <c:pt idx="214">
                  <c:v>2.8933482899304663</c:v>
                </c:pt>
                <c:pt idx="215">
                  <c:v>2.893858099221899</c:v>
                </c:pt>
                <c:pt idx="216">
                  <c:v>2.8943638912559178</c:v>
                </c:pt>
                <c:pt idx="217">
                  <c:v>2.8948657126681403</c:v>
                </c:pt>
                <c:pt idx="218">
                  <c:v>2.8953636093878328</c:v>
                </c:pt>
                <c:pt idx="219">
                  <c:v>2.8958576266509231</c:v>
                </c:pt>
                <c:pt idx="220">
                  <c:v>2.8963478090127377</c:v>
                </c:pt>
                <c:pt idx="221">
                  <c:v>2.8968342003604675</c:v>
                </c:pt>
                <c:pt idx="222">
                  <c:v>2.8973168439253705</c:v>
                </c:pt>
                <c:pt idx="223">
                  <c:v>2.8977957822947142</c:v>
                </c:pt>
                <c:pt idx="224">
                  <c:v>2.8982710574234658</c:v>
                </c:pt>
                <c:pt idx="225">
                  <c:v>2.8987427106457373</c:v>
                </c:pt>
                <c:pt idx="226">
                  <c:v>2.8992107826859876</c:v>
                </c:pt>
                <c:pt idx="227">
                  <c:v>2.8996753136699942</c:v>
                </c:pt>
                <c:pt idx="228">
                  <c:v>2.9001363431355895</c:v>
                </c:pt>
                <c:pt idx="229">
                  <c:v>2.9005939100431775</c:v>
                </c:pt>
                <c:pt idx="230">
                  <c:v>2.9010480527860292</c:v>
                </c:pt>
                <c:pt idx="231">
                  <c:v>2.9014988092003651</c:v>
                </c:pt>
                <c:pt idx="232">
                  <c:v>2.9019462165752303</c:v>
                </c:pt>
                <c:pt idx="233">
                  <c:v>2.9023903116621623</c:v>
                </c:pt>
                <c:pt idx="234">
                  <c:v>2.902831130684663</c:v>
                </c:pt>
                <c:pt idx="235">
                  <c:v>2.9032687093474738</c:v>
                </c:pt>
                <c:pt idx="236">
                  <c:v>2.9037030828456607</c:v>
                </c:pt>
                <c:pt idx="237">
                  <c:v>2.9041342858735155</c:v>
                </c:pt>
                <c:pt idx="238">
                  <c:v>2.9045623526332736</c:v>
                </c:pt>
                <c:pt idx="239">
                  <c:v>2.9049873168436555</c:v>
                </c:pt>
                <c:pt idx="240">
                  <c:v>2.9054092117482346</c:v>
                </c:pt>
                <c:pt idx="241">
                  <c:v>2.905828070123635</c:v>
                </c:pt>
                <c:pt idx="242">
                  <c:v>2.9062439242875659</c:v>
                </c:pt>
                <c:pt idx="243">
                  <c:v>2.9066568061066929</c:v>
                </c:pt>
                <c:pt idx="244">
                  <c:v>2.9070667470043499</c:v>
                </c:pt>
                <c:pt idx="245">
                  <c:v>2.9074737779681001</c:v>
                </c:pt>
                <c:pt idx="246">
                  <c:v>2.9078779295571437</c:v>
                </c:pt>
                <c:pt idx="247">
                  <c:v>2.9082792319095785</c:v>
                </c:pt>
                <c:pt idx="248">
                  <c:v>2.9086777147495151</c:v>
                </c:pt>
                <c:pt idx="249">
                  <c:v>2.909073407394053</c:v>
                </c:pt>
                <c:pt idx="250">
                  <c:v>2.9094663387601196</c:v>
                </c:pt>
                <c:pt idx="251">
                  <c:v>2.9098565373711711</c:v>
                </c:pt>
                <c:pt idx="252">
                  <c:v>2.9102440313637654</c:v>
                </c:pt>
                <c:pt idx="253">
                  <c:v>2.9106288484940031</c:v>
                </c:pt>
                <c:pt idx="254">
                  <c:v>2.9110110161438452</c:v>
                </c:pt>
                <c:pt idx="255">
                  <c:v>2.9113905613273059</c:v>
                </c:pt>
                <c:pt idx="256">
                  <c:v>2.9117675106965248</c:v>
                </c:pt>
                <c:pt idx="257">
                  <c:v>2.9121418905477241</c:v>
                </c:pt>
                <c:pt idx="258">
                  <c:v>2.9125137268270476</c:v>
                </c:pt>
                <c:pt idx="259">
                  <c:v>2.912883045136287</c:v>
                </c:pt>
                <c:pt idx="260">
                  <c:v>2.9132498707385017</c:v>
                </c:pt>
                <c:pt idx="261">
                  <c:v>2.9136142285635271</c:v>
                </c:pt>
                <c:pt idx="262">
                  <c:v>2.9139761432133766</c:v>
                </c:pt>
                <c:pt idx="263">
                  <c:v>2.9143356389675477</c:v>
                </c:pt>
                <c:pt idx="264">
                  <c:v>2.914692739788217</c:v>
                </c:pt>
                <c:pt idx="265">
                  <c:v>2.9150474693253452</c:v>
                </c:pt>
                <c:pt idx="266">
                  <c:v>2.9153998509216805</c:v>
                </c:pt>
                <c:pt idx="267">
                  <c:v>2.9157499076176698</c:v>
                </c:pt>
                <c:pt idx="268">
                  <c:v>2.9160976621562762</c:v>
                </c:pt>
                <c:pt idx="269">
                  <c:v>2.9164431369877075</c:v>
                </c:pt>
                <c:pt idx="270">
                  <c:v>2.9167863542740533</c:v>
                </c:pt>
                <c:pt idx="271">
                  <c:v>2.917127335893841</c:v>
                </c:pt>
                <c:pt idx="272">
                  <c:v>2.917466103446499</c:v>
                </c:pt>
                <c:pt idx="273">
                  <c:v>2.9178026782567468</c:v>
                </c:pt>
                <c:pt idx="274">
                  <c:v>2.9181370813788927</c:v>
                </c:pt>
                <c:pt idx="275">
                  <c:v>2.9184693336010632</c:v>
                </c:pt>
                <c:pt idx="276">
                  <c:v>2.9187994554493448</c:v>
                </c:pt>
                <c:pt idx="277">
                  <c:v>2.9191274671918568</c:v>
                </c:pt>
                <c:pt idx="278">
                  <c:v>2.9194533888427459</c:v>
                </c:pt>
                <c:pt idx="279">
                  <c:v>2.9197772401661082</c:v>
                </c:pt>
                <c:pt idx="280">
                  <c:v>2.9200990406798404</c:v>
                </c:pt>
                <c:pt idx="281">
                  <c:v>2.9204188096594219</c:v>
                </c:pt>
                <c:pt idx="282">
                  <c:v>2.9207365661416236</c:v>
                </c:pt>
                <c:pt idx="283">
                  <c:v>2.9210523289281576</c:v>
                </c:pt>
                <c:pt idx="284">
                  <c:v>2.9213661165892542</c:v>
                </c:pt>
                <c:pt idx="285">
                  <c:v>2.921677947467177</c:v>
                </c:pt>
                <c:pt idx="286">
                  <c:v>2.9219878396796739</c:v>
                </c:pt>
                <c:pt idx="287">
                  <c:v>2.9222958111233717</c:v>
                </c:pt>
                <c:pt idx="288">
                  <c:v>2.9226018794771003</c:v>
                </c:pt>
                <c:pt idx="289">
                  <c:v>2.922906062205167</c:v>
                </c:pt>
                <c:pt idx="290">
                  <c:v>2.9232083765605674</c:v>
                </c:pt>
                <c:pt idx="291">
                  <c:v>2.9235088395881412</c:v>
                </c:pt>
                <c:pt idx="292">
                  <c:v>2.9238074681276731</c:v>
                </c:pt>
                <c:pt idx="293">
                  <c:v>2.924104278816936</c:v>
                </c:pt>
                <c:pt idx="294">
                  <c:v>2.9243992880946834</c:v>
                </c:pt>
                <c:pt idx="295">
                  <c:v>2.9246925122035914</c:v>
                </c:pt>
                <c:pt idx="296">
                  <c:v>2.9249839671931435</c:v>
                </c:pt>
                <c:pt idx="297">
                  <c:v>2.9252736689224679</c:v>
                </c:pt>
                <c:pt idx="298">
                  <c:v>2.92556163306313</c:v>
                </c:pt>
                <c:pt idx="299">
                  <c:v>2.9258478751018675</c:v>
                </c:pt>
                <c:pt idx="300">
                  <c:v>2.9261324103432877</c:v>
                </c:pt>
                <c:pt idx="301">
                  <c:v>2.9264152539125083</c:v>
                </c:pt>
                <c:pt idx="302">
                  <c:v>2.926696420757763</c:v>
                </c:pt>
                <c:pt idx="303">
                  <c:v>2.9269759256529566</c:v>
                </c:pt>
                <c:pt idx="304">
                  <c:v>2.927253783200173</c:v>
                </c:pt>
                <c:pt idx="305">
                  <c:v>2.9275300078321522</c:v>
                </c:pt>
                <c:pt idx="306">
                  <c:v>2.9278046138147102</c:v>
                </c:pt>
                <c:pt idx="307">
                  <c:v>2.9280776152491303</c:v>
                </c:pt>
                <c:pt idx="308">
                  <c:v>2.9283490260745069</c:v>
                </c:pt>
                <c:pt idx="309">
                  <c:v>2.9286188600700522</c:v>
                </c:pt>
                <c:pt idx="310">
                  <c:v>2.9288871308573614</c:v>
                </c:pt>
                <c:pt idx="311">
                  <c:v>2.9291538519026465</c:v>
                </c:pt>
                <c:pt idx="312">
                  <c:v>2.9294190365189237</c:v>
                </c:pt>
                <c:pt idx="313">
                  <c:v>2.92968269786817</c:v>
                </c:pt>
                <c:pt idx="314">
                  <c:v>2.9299448489634434</c:v>
                </c:pt>
                <c:pt idx="315">
                  <c:v>2.9302055026709661</c:v>
                </c:pt>
                <c:pt idx="316">
                  <c:v>2.9304646717121741</c:v>
                </c:pt>
                <c:pt idx="317">
                  <c:v>2.9307223686657324</c:v>
                </c:pt>
                <c:pt idx="318">
                  <c:v>2.9309786059695164</c:v>
                </c:pt>
                <c:pt idx="319">
                  <c:v>2.9312333959225647</c:v>
                </c:pt>
                <c:pt idx="320">
                  <c:v>2.9314867506869926</c:v>
                </c:pt>
                <c:pt idx="321">
                  <c:v>2.9317386822898817</c:v>
                </c:pt>
                <c:pt idx="322">
                  <c:v>2.9319892026251315</c:v>
                </c:pt>
                <c:pt idx="323">
                  <c:v>2.9322383234552882</c:v>
                </c:pt>
                <c:pt idx="324">
                  <c:v>2.9324860564133384</c:v>
                </c:pt>
                <c:pt idx="325">
                  <c:v>2.9327324130044756</c:v>
                </c:pt>
                <c:pt idx="326">
                  <c:v>2.9329774046078363</c:v>
                </c:pt>
                <c:pt idx="327">
                  <c:v>2.9332210424782135</c:v>
                </c:pt>
                <c:pt idx="328">
                  <c:v>2.9334633377477344</c:v>
                </c:pt>
                <c:pt idx="329">
                  <c:v>2.9337043014275199</c:v>
                </c:pt>
                <c:pt idx="330">
                  <c:v>2.9339439444093083</c:v>
                </c:pt>
                <c:pt idx="331">
                  <c:v>2.9341822774670625</c:v>
                </c:pt>
                <c:pt idx="332">
                  <c:v>2.9344193112585448</c:v>
                </c:pt>
                <c:pt idx="333">
                  <c:v>2.9346550563268687</c:v>
                </c:pt>
                <c:pt idx="334">
                  <c:v>2.9348895231020271</c:v>
                </c:pt>
                <c:pt idx="335">
                  <c:v>2.935122721902395</c:v>
                </c:pt>
                <c:pt idx="336">
                  <c:v>2.9353546629362088</c:v>
                </c:pt>
                <c:pt idx="337">
                  <c:v>2.9355853563030241</c:v>
                </c:pt>
                <c:pt idx="338">
                  <c:v>2.9358148119951464</c:v>
                </c:pt>
                <c:pt idx="339">
                  <c:v>2.9360430398990434</c:v>
                </c:pt>
                <c:pt idx="340">
                  <c:v>2.9362700497967347</c:v>
                </c:pt>
                <c:pt idx="341">
                  <c:v>2.9364958513671571</c:v>
                </c:pt>
                <c:pt idx="342">
                  <c:v>2.9367204541875109</c:v>
                </c:pt>
                <c:pt idx="343">
                  <c:v>2.9369438677345867</c:v>
                </c:pt>
                <c:pt idx="344">
                  <c:v>2.9371661013860675</c:v>
                </c:pt>
                <c:pt idx="345">
                  <c:v>2.9373871644218146</c:v>
                </c:pt>
                <c:pt idx="346">
                  <c:v>2.9376070660251319</c:v>
                </c:pt>
                <c:pt idx="347">
                  <c:v>2.9378258152840107</c:v>
                </c:pt>
                <c:pt idx="348">
                  <c:v>2.9380434211923552</c:v>
                </c:pt>
                <c:pt idx="349">
                  <c:v>2.9382598926511911</c:v>
                </c:pt>
                <c:pt idx="350">
                  <c:v>2.9384752384698554</c:v>
                </c:pt>
                <c:pt idx="351">
                  <c:v>2.9386894673671637</c:v>
                </c:pt>
                <c:pt idx="352">
                  <c:v>2.9389025879725654</c:v>
                </c:pt>
                <c:pt idx="353">
                  <c:v>2.939114608827281</c:v>
                </c:pt>
                <c:pt idx="354">
                  <c:v>2.9393255383854169</c:v>
                </c:pt>
                <c:pt idx="355">
                  <c:v>2.9395353850150694</c:v>
                </c:pt>
                <c:pt idx="356">
                  <c:v>2.9397441569994092</c:v>
                </c:pt>
                <c:pt idx="357">
                  <c:v>2.9399518625377503</c:v>
                </c:pt>
                <c:pt idx="358">
                  <c:v>2.9401585097466003</c:v>
                </c:pt>
                <c:pt idx="359">
                  <c:v>2.9403641066607027</c:v>
                </c:pt>
                <c:pt idx="360">
                  <c:v>2.9405686612340523</c:v>
                </c:pt>
                <c:pt idx="361">
                  <c:v>2.9407721813409062</c:v>
                </c:pt>
                <c:pt idx="362">
                  <c:v>2.9409746747767733</c:v>
                </c:pt>
                <c:pt idx="363">
                  <c:v>2.9411761492593906</c:v>
                </c:pt>
                <c:pt idx="364">
                  <c:v>2.9413766124296865</c:v>
                </c:pt>
                <c:pt idx="365">
                  <c:v>2.94157607185273</c:v>
                </c:pt>
                <c:pt idx="366">
                  <c:v>2.941774535018661</c:v>
                </c:pt>
                <c:pt idx="367">
                  <c:v>2.9419720093436164</c:v>
                </c:pt>
                <c:pt idx="368">
                  <c:v>2.9421685021706327</c:v>
                </c:pt>
                <c:pt idx="369">
                  <c:v>2.942364020770543</c:v>
                </c:pt>
                <c:pt idx="370">
                  <c:v>2.9425585723428549</c:v>
                </c:pt>
                <c:pt idx="371">
                  <c:v>2.9427521640166208</c:v>
                </c:pt>
                <c:pt idx="372">
                  <c:v>2.9429448028512941</c:v>
                </c:pt>
                <c:pt idx="373">
                  <c:v>2.9431364958375688</c:v>
                </c:pt>
                <c:pt idx="374">
                  <c:v>2.9433272498982141</c:v>
                </c:pt>
                <c:pt idx="375">
                  <c:v>2.9435170718888917</c:v>
                </c:pt>
                <c:pt idx="376">
                  <c:v>2.9437059685989633</c:v>
                </c:pt>
                <c:pt idx="377">
                  <c:v>2.943893946752286</c:v>
                </c:pt>
                <c:pt idx="378">
                  <c:v>2.9440810130079988</c:v>
                </c:pt>
                <c:pt idx="379">
                  <c:v>2.9442671739612924</c:v>
                </c:pt>
                <c:pt idx="380">
                  <c:v>2.9444524361441728</c:v>
                </c:pt>
                <c:pt idx="381">
                  <c:v>2.9446368060262138</c:v>
                </c:pt>
                <c:pt idx="382">
                  <c:v>2.9448202900152967</c:v>
                </c:pt>
                <c:pt idx="383">
                  <c:v>2.9450028944583404</c:v>
                </c:pt>
                <c:pt idx="384">
                  <c:v>2.9451846256420207</c:v>
                </c:pt>
                <c:pt idx="385">
                  <c:v>2.9453654897934816</c:v>
                </c:pt>
                <c:pt idx="386">
                  <c:v>2.9455454930810352</c:v>
                </c:pt>
                <c:pt idx="387">
                  <c:v>2.9457246416148504</c:v>
                </c:pt>
                <c:pt idx="388">
                  <c:v>2.9459029414476334</c:v>
                </c:pt>
                <c:pt idx="389">
                  <c:v>2.946080398575301</c:v>
                </c:pt>
                <c:pt idx="390">
                  <c:v>2.9462570189376383</c:v>
                </c:pt>
                <c:pt idx="391">
                  <c:v>2.9464328084189551</c:v>
                </c:pt>
                <c:pt idx="392">
                  <c:v>2.9466077728487257</c:v>
                </c:pt>
                <c:pt idx="393">
                  <c:v>2.9467819180022268</c:v>
                </c:pt>
                <c:pt idx="394">
                  <c:v>2.9469552496011597</c:v>
                </c:pt>
                <c:pt idx="395">
                  <c:v>2.9471277733142727</c:v>
                </c:pt>
                <c:pt idx="396">
                  <c:v>2.9472994947579623</c:v>
                </c:pt>
                <c:pt idx="397">
                  <c:v>2.9474704194968804</c:v>
                </c:pt>
                <c:pt idx="398">
                  <c:v>2.9476405530445224</c:v>
                </c:pt>
                <c:pt idx="399">
                  <c:v>2.9478099008638137</c:v>
                </c:pt>
                <c:pt idx="400">
                  <c:v>2.9479784683676828</c:v>
                </c:pt>
                <c:pt idx="401">
                  <c:v>2.9481462609196338</c:v>
                </c:pt>
                <c:pt idx="402">
                  <c:v>2.9483132838343029</c:v>
                </c:pt>
                <c:pt idx="403">
                  <c:v>2.9484795423780135</c:v>
                </c:pt>
                <c:pt idx="404">
                  <c:v>2.9486450417693222</c:v>
                </c:pt>
                <c:pt idx="405">
                  <c:v>2.9488097871795551</c:v>
                </c:pt>
                <c:pt idx="406">
                  <c:v>2.9489737837333405</c:v>
                </c:pt>
                <c:pt idx="407">
                  <c:v>2.9491370365091325</c:v>
                </c:pt>
                <c:pt idx="408">
                  <c:v>2.9492995505397266</c:v>
                </c:pt>
                <c:pt idx="409">
                  <c:v>2.9494613308127717</c:v>
                </c:pt>
                <c:pt idx="410">
                  <c:v>2.9496223822712713</c:v>
                </c:pt>
                <c:pt idx="411">
                  <c:v>2.9497827098140812</c:v>
                </c:pt>
                <c:pt idx="412">
                  <c:v>2.9499423182963995</c:v>
                </c:pt>
                <c:pt idx="413">
                  <c:v>2.9501012125302495</c:v>
                </c:pt>
                <c:pt idx="414">
                  <c:v>2.9502593972849556</c:v>
                </c:pt>
                <c:pt idx="415">
                  <c:v>2.9504168772876174</c:v>
                </c:pt>
                <c:pt idx="416">
                  <c:v>2.9505736572235706</c:v>
                </c:pt>
                <c:pt idx="417">
                  <c:v>2.9507297417368474</c:v>
                </c:pt>
                <c:pt idx="418">
                  <c:v>2.9508851354306298</c:v>
                </c:pt>
                <c:pt idx="419">
                  <c:v>2.9510398428676932</c:v>
                </c:pt>
                <c:pt idx="420">
                  <c:v>2.9511938685708503</c:v>
                </c:pt>
                <c:pt idx="421">
                  <c:v>2.9513472170233843</c:v>
                </c:pt>
                <c:pt idx="422">
                  <c:v>2.9514998926694784</c:v>
                </c:pt>
                <c:pt idx="423">
                  <c:v>2.9516518999146411</c:v>
                </c:pt>
                <c:pt idx="424">
                  <c:v>2.9518032431261219</c:v>
                </c:pt>
                <c:pt idx="425">
                  <c:v>2.9519539266333266</c:v>
                </c:pt>
                <c:pt idx="426">
                  <c:v>2.9521039547282242</c:v>
                </c:pt>
                <c:pt idx="427">
                  <c:v>2.952253331665748</c:v>
                </c:pt>
                <c:pt idx="428">
                  <c:v>2.9524020616641948</c:v>
                </c:pt>
                <c:pt idx="429">
                  <c:v>2.9525501489056163</c:v>
                </c:pt>
                <c:pt idx="430">
                  <c:v>2.9526975975362055</c:v>
                </c:pt>
                <c:pt idx="431">
                  <c:v>2.9528444116666792</c:v>
                </c:pt>
                <c:pt idx="432">
                  <c:v>2.9529905953726563</c:v>
                </c:pt>
                <c:pt idx="433">
                  <c:v>2.9531361526950297</c:v>
                </c:pt>
                <c:pt idx="434">
                  <c:v>2.9532810876403337</c:v>
                </c:pt>
                <c:pt idx="435">
                  <c:v>2.9534254041811074</c:v>
                </c:pt>
                <c:pt idx="436">
                  <c:v>2.9535691062562535</c:v>
                </c:pt>
                <c:pt idx="437">
                  <c:v>2.9537121977713934</c:v>
                </c:pt>
                <c:pt idx="438">
                  <c:v>2.9538546825992138</c:v>
                </c:pt>
                <c:pt idx="439">
                  <c:v>2.9539965645798159</c:v>
                </c:pt>
                <c:pt idx="440">
                  <c:v>2.954137847521054</c:v>
                </c:pt>
                <c:pt idx="441">
                  <c:v>2.954278535198871</c:v>
                </c:pt>
                <c:pt idx="442">
                  <c:v>2.954418631357635</c:v>
                </c:pt>
                <c:pt idx="443">
                  <c:v>2.9545581397104632</c:v>
                </c:pt>
                <c:pt idx="444">
                  <c:v>2.9546970639395482</c:v>
                </c:pt>
                <c:pt idx="445">
                  <c:v>2.9548354076964802</c:v>
                </c:pt>
                <c:pt idx="446">
                  <c:v>2.9549731746025585</c:v>
                </c:pt>
                <c:pt idx="447">
                  <c:v>2.9551103682491089</c:v>
                </c:pt>
                <c:pt idx="448">
                  <c:v>2.9552469921977891</c:v>
                </c:pt>
                <c:pt idx="449">
                  <c:v>2.955383049980894</c:v>
                </c:pt>
                <c:pt idx="450">
                  <c:v>2.9555185451016586</c:v>
                </c:pt>
              </c:numCache>
            </c:numRef>
          </c:yVal>
          <c:smooth val="1"/>
          <c:extLst>
            <c:ext xmlns:c16="http://schemas.microsoft.com/office/drawing/2014/chart" uri="{C3380CC4-5D6E-409C-BE32-E72D297353CC}">
              <c16:uniqueId val="{00000003-8B60-49AF-845A-33120F7F4B13}"/>
            </c:ext>
          </c:extLst>
        </c:ser>
        <c:ser>
          <c:idx val="4"/>
          <c:order val="4"/>
          <c:tx>
            <c:strRef>
              <c:f>'QvsE Transfer Si(333)'!$AM$1</c:f>
              <c:strCache>
                <c:ptCount val="1"/>
                <c:pt idx="0">
                  <c:v>Q @ (2θ=90°)</c:v>
                </c:pt>
              </c:strCache>
            </c:strRef>
          </c:tx>
          <c:spPr>
            <a:ln>
              <a:solidFill>
                <a:srgbClr val="00B050"/>
              </a:solidFill>
            </a:ln>
          </c:spPr>
          <c:marker>
            <c:symbol val="none"/>
          </c:marker>
          <c:xVal>
            <c:numRef>
              <c:f>'QvsE Transfer Si(333)'!$F$2:$F$452</c:f>
              <c:numCache>
                <c:formatCode>0.000</c:formatCode>
                <c:ptCount val="451"/>
                <c:pt idx="0">
                  <c:v>17.452647107166342</c:v>
                </c:pt>
                <c:pt idx="1">
                  <c:v>13.049140162721891</c:v>
                </c:pt>
                <c:pt idx="2">
                  <c:v>9.3996213478430057</c:v>
                </c:pt>
                <c:pt idx="3">
                  <c:v>6.3412890824749795</c:v>
                </c:pt>
                <c:pt idx="4">
                  <c:v>3.7530226073202329</c:v>
                </c:pt>
                <c:pt idx="5">
                  <c:v>1.543202662721896</c:v>
                </c:pt>
                <c:pt idx="6">
                  <c:v>-0.35850935541869333</c:v>
                </c:pt>
                <c:pt idx="7">
                  <c:v>-2.0068386595921552</c:v>
                </c:pt>
                <c:pt idx="8">
                  <c:v>-3.4448786227223351</c:v>
                </c:pt>
                <c:pt idx="9">
                  <c:v>-4.7069362261669916</c:v>
                </c:pt>
                <c:pt idx="10">
                  <c:v>-5.8205973372781035</c:v>
                </c:pt>
                <c:pt idx="11">
                  <c:v>-6.8082470414201168</c:v>
                </c:pt>
                <c:pt idx="12">
                  <c:v>-7.6882033729434003</c:v>
                </c:pt>
                <c:pt idx="13">
                  <c:v>-8.4755728474821836</c:v>
                </c:pt>
                <c:pt idx="14">
                  <c:v>-9.1829031636752489</c:v>
                </c:pt>
                <c:pt idx="15">
                  <c:v>-9.8206862261669912</c:v>
                </c:pt>
                <c:pt idx="16">
                  <c:v>-10.397749470472693</c:v>
                </c:pt>
                <c:pt idx="17">
                  <c:v>-10.921562962278104</c:v>
                </c:pt>
                <c:pt idx="18">
                  <c:v>-11.39848236941768</c:v>
                </c:pt>
                <c:pt idx="19">
                  <c:v>-11.833942665997824</c:v>
                </c:pt>
                <c:pt idx="20">
                  <c:v>-12.232613663808715</c:v>
                </c:pt>
                <c:pt idx="21">
                  <c:v>-12.598525732339832</c:v>
                </c:pt>
                <c:pt idx="22">
                  <c:v>-12.935172063355532</c:v>
                </c:pt>
                <c:pt idx="23">
                  <c:v>-13.245592351128519</c:v>
                </c:pt>
                <c:pt idx="24">
                  <c:v>-13.532441650230108</c:v>
                </c:pt>
                <c:pt idx="25">
                  <c:v>-13.798047337278103</c:v>
                </c:pt>
                <c:pt idx="26">
                  <c:v>-14.044456468747466</c:v>
                </c:pt>
                <c:pt idx="27">
                  <c:v>-14.273475341813249</c:v>
                </c:pt>
                <c:pt idx="28">
                  <c:v>-14.486702691523639</c:v>
                </c:pt>
                <c:pt idx="29">
                  <c:v>-14.685557667856616</c:v>
                </c:pt>
                <c:pt idx="30">
                  <c:v>-14.87130351011761</c:v>
                </c:pt>
                <c:pt idx="31">
                  <c:v>-15.045067658639161</c:v>
                </c:pt>
                <c:pt idx="32">
                  <c:v>-15.207858903597705</c:v>
                </c:pt>
                <c:pt idx="33">
                  <c:v>-15.360582059500324</c:v>
                </c:pt>
                <c:pt idx="34">
                  <c:v>-15.504050565099844</c:v>
                </c:pt>
                <c:pt idx="35">
                  <c:v>-15.638997337278102</c:v>
                </c:pt>
                <c:pt idx="36">
                  <c:v>-15.766084150042424</c:v>
                </c:pt>
                <c:pt idx="37">
                  <c:v>-15.885909763313606</c:v>
                </c:pt>
                <c:pt idx="38">
                  <c:v>-15.999016988399498</c:v>
                </c:pt>
                <c:pt idx="39">
                  <c:v>-16.105898846194428</c:v>
                </c:pt>
                <c:pt idx="40">
                  <c:v>-16.207003948848349</c:v>
                </c:pt>
                <c:pt idx="41">
                  <c:v>-16.302741214829123</c:v>
                </c:pt>
                <c:pt idx="42">
                  <c:v>-16.393484010100508</c:v>
                </c:pt>
                <c:pt idx="43">
                  <c:v>-16.479573793877389</c:v>
                </c:pt>
                <c:pt idx="44">
                  <c:v>-16.561323335554459</c:v>
                </c:pt>
                <c:pt idx="45">
                  <c:v>-16.639019559500326</c:v>
                </c:pt>
                <c:pt idx="46">
                  <c:v>-16.712926066114438</c:v>
                </c:pt>
                <c:pt idx="47">
                  <c:v>-16.783285370576749</c:v>
                </c:pt>
                <c:pt idx="48">
                  <c:v>-16.850320894849279</c:v>
                </c:pt>
                <c:pt idx="49">
                  <c:v>-16.914238743528102</c:v>
                </c:pt>
                <c:pt idx="50">
                  <c:v>-16.975229289940824</c:v>
                </c:pt>
                <c:pt idx="51">
                  <c:v>-17.033468595312996</c:v>
                </c:pt>
                <c:pt idx="52">
                  <c:v>-17.089119680784453</c:v>
                </c:pt>
                <c:pt idx="53">
                  <c:v>-17.142333669458033</c:v>
                </c:pt>
                <c:pt idx="54">
                  <c:v>-17.193250813438574</c:v>
                </c:pt>
                <c:pt idx="55">
                  <c:v>-17.24200141891076</c:v>
                </c:pt>
                <c:pt idx="56">
                  <c:v>-17.288706680662351</c:v>
                </c:pt>
                <c:pt idx="57">
                  <c:v>-17.333479436043536</c:v>
                </c:pt>
                <c:pt idx="58">
                  <c:v>-17.376424847129861</c:v>
                </c:pt>
                <c:pt idx="59">
                  <c:v>-17.417641018797465</c:v>
                </c:pt>
                <c:pt idx="60">
                  <c:v>-17.457219559500327</c:v>
                </c:pt>
                <c:pt idx="61">
                  <c:v>-17.495246090740707</c:v>
                </c:pt>
                <c:pt idx="62">
                  <c:v>-17.531800710528234</c:v>
                </c:pt>
                <c:pt idx="63">
                  <c:v>-17.566958415516108</c:v>
                </c:pt>
                <c:pt idx="64">
                  <c:v>-17.600789485972225</c:v>
                </c:pt>
                <c:pt idx="65">
                  <c:v>-17.633359837278107</c:v>
                </c:pt>
                <c:pt idx="66">
                  <c:v>-17.664731341240916</c:v>
                </c:pt>
                <c:pt idx="67">
                  <c:v>-17.694962120145448</c:v>
                </c:pt>
                <c:pt idx="68">
                  <c:v>-17.724106816157477</c:v>
                </c:pt>
                <c:pt idx="69">
                  <c:v>-17.752216838411893</c:v>
                </c:pt>
                <c:pt idx="70">
                  <c:v>-17.779340589873261</c:v>
                </c:pt>
                <c:pt idx="71">
                  <c:v>-17.805523675839488</c:v>
                </c:pt>
                <c:pt idx="72">
                  <c:v>-17.830809095766675</c:v>
                </c:pt>
                <c:pt idx="73">
                  <c:v>-17.855237419922734</c:v>
                </c:pt>
                <c:pt idx="74">
                  <c:v>-17.878846952225711</c:v>
                </c:pt>
                <c:pt idx="75">
                  <c:v>-17.90167388048798</c:v>
                </c:pt>
                <c:pt idx="76">
                  <c:v>-17.92375241516725</c:v>
                </c:pt>
                <c:pt idx="77">
                  <c:v>-17.945114917618369</c:v>
                </c:pt>
                <c:pt idx="78">
                  <c:v>-17.965792018744171</c:v>
                </c:pt>
                <c:pt idx="79">
                  <c:v>-17.985812728858004</c:v>
                </c:pt>
                <c:pt idx="80">
                  <c:v>-18.005204539494169</c:v>
                </c:pt>
                <c:pt idx="81">
                  <c:v>-18.023993517833659</c:v>
                </c:pt>
                <c:pt idx="82">
                  <c:v>-18.042204394351121</c:v>
                </c:pt>
                <c:pt idx="83">
                  <c:v>-18.059860644233538</c:v>
                </c:pt>
                <c:pt idx="84">
                  <c:v>-18.076984563071392</c:v>
                </c:pt>
                <c:pt idx="85">
                  <c:v>-18.093597337278101</c:v>
                </c:pt>
                <c:pt idx="86">
                  <c:v>-18.109719109653359</c:v>
                </c:pt>
                <c:pt idx="87">
                  <c:v>-18.125369040469181</c:v>
                </c:pt>
                <c:pt idx="88">
                  <c:v>-18.140565364424866</c:v>
                </c:pt>
                <c:pt idx="89">
                  <c:v>-18.155325443786978</c:v>
                </c:pt>
                <c:pt idx="90">
                  <c:v>-18.169665818003725</c:v>
                </c:pt>
                <c:pt idx="91">
                  <c:v>-18.183602250058453</c:v>
                </c:pt>
                <c:pt idx="92">
                  <c:v>-18.197149769804959</c:v>
                </c:pt>
                <c:pt idx="93">
                  <c:v>-18.210322714507182</c:v>
                </c:pt>
                <c:pt idx="94">
                  <c:v>-18.223134766787403</c:v>
                </c:pt>
                <c:pt idx="95">
                  <c:v>-18.235598990170665</c:v>
                </c:pt>
                <c:pt idx="96">
                  <c:v>-18.247727862397817</c:v>
                </c:pt>
                <c:pt idx="97">
                  <c:v>-18.259533306665858</c:v>
                </c:pt>
                <c:pt idx="98">
                  <c:v>-18.271026720941663</c:v>
                </c:pt>
                <c:pt idx="99">
                  <c:v>-18.282219005483704</c:v>
                </c:pt>
                <c:pt idx="100">
                  <c:v>-18.293120588695871</c:v>
                </c:pt>
                <c:pt idx="101">
                  <c:v>-18.303741451427925</c:v>
                </c:pt>
                <c:pt idx="102">
                  <c:v>-18.314091149828325</c:v>
                </c:pt>
                <c:pt idx="103">
                  <c:v>-18.324178836847192</c:v>
                </c:pt>
                <c:pt idx="104">
                  <c:v>-18.334013282479713</c:v>
                </c:pt>
                <c:pt idx="105">
                  <c:v>-18.343602892833658</c:v>
                </c:pt>
                <c:pt idx="106">
                  <c:v>-18.352955728098401</c:v>
                </c:pt>
                <c:pt idx="107">
                  <c:v>-18.362079519487185</c:v>
                </c:pt>
                <c:pt idx="108">
                  <c:v>-18.370981685219142</c:v>
                </c:pt>
                <c:pt idx="109">
                  <c:v>-18.379669345602764</c:v>
                </c:pt>
                <c:pt idx="110">
                  <c:v>-18.388149337278101</c:v>
                </c:pt>
                <c:pt idx="111">
                  <c:v>-18.396428226670896</c:v>
                </c:pt>
                <c:pt idx="112">
                  <c:v>-18.404512322708072</c:v>
                </c:pt>
                <c:pt idx="113">
                  <c:v>-18.412407688840602</c:v>
                </c:pt>
                <c:pt idx="114">
                  <c:v>-18.420120154416495</c:v>
                </c:pt>
                <c:pt idx="115">
                  <c:v>-18.427655325443784</c:v>
                </c:pt>
                <c:pt idx="116">
                  <c:v>-18.43501859478058</c:v>
                </c:pt>
                <c:pt idx="117">
                  <c:v>-18.442215151786826</c:v>
                </c:pt>
                <c:pt idx="118">
                  <c:v>-18.449249991469973</c:v>
                </c:pt>
                <c:pt idx="119">
                  <c:v>-18.456127923154689</c:v>
                </c:pt>
                <c:pt idx="120">
                  <c:v>-18.462853578704713</c:v>
                </c:pt>
                <c:pt idx="121">
                  <c:v>-18.469431420323087</c:v>
                </c:pt>
                <c:pt idx="122">
                  <c:v>-18.475865747955282</c:v>
                </c:pt>
                <c:pt idx="123">
                  <c:v>-18.482160706318219</c:v>
                </c:pt>
                <c:pt idx="124">
                  <c:v>-18.488320291576535</c:v>
                </c:pt>
                <c:pt idx="125">
                  <c:v>-18.494348357686267</c:v>
                </c:pt>
                <c:pt idx="126">
                  <c:v>-18.500248622424724</c:v>
                </c:pt>
                <c:pt idx="127">
                  <c:v>-18.506024673124166</c:v>
                </c:pt>
                <c:pt idx="128">
                  <c:v>-18.511679972125773</c:v>
                </c:pt>
                <c:pt idx="129">
                  <c:v>-18.51721786196946</c:v>
                </c:pt>
                <c:pt idx="130">
                  <c:v>-18.522641570333988</c:v>
                </c:pt>
                <c:pt idx="131">
                  <c:v>-18.52795421474104</c:v>
                </c:pt>
                <c:pt idx="132">
                  <c:v>-18.533158807036074</c:v>
                </c:pt>
                <c:pt idx="133">
                  <c:v>-18.53825825765794</c:v>
                </c:pt>
                <c:pt idx="134">
                  <c:v>-18.543255379708622</c:v>
                </c:pt>
                <c:pt idx="135">
                  <c:v>-18.548152892833659</c:v>
                </c:pt>
                <c:pt idx="136">
                  <c:v>-18.552953426923292</c:v>
                </c:pt>
                <c:pt idx="137">
                  <c:v>-18.557659525643754</c:v>
                </c:pt>
                <c:pt idx="138">
                  <c:v>-18.562273649807473</c:v>
                </c:pt>
                <c:pt idx="139">
                  <c:v>-18.566798180590634</c:v>
                </c:pt>
                <c:pt idx="140">
                  <c:v>-18.571235422605884</c:v>
                </c:pt>
                <c:pt idx="141">
                  <c:v>-18.575587606837601</c:v>
                </c:pt>
                <c:pt idx="142">
                  <c:v>-18.57985689344671</c:v>
                </c:pt>
                <c:pt idx="143">
                  <c:v>-18.584045374451634</c:v>
                </c:pt>
                <c:pt idx="144">
                  <c:v>-18.588155076291592</c:v>
                </c:pt>
                <c:pt idx="145">
                  <c:v>-18.592187962278103</c:v>
                </c:pt>
                <c:pt idx="146">
                  <c:v>-18.596145934940228</c:v>
                </c:pt>
                <c:pt idx="147">
                  <c:v>-18.600030838268804</c:v>
                </c:pt>
                <c:pt idx="148">
                  <c:v>-18.603844459864575</c:v>
                </c:pt>
                <c:pt idx="149">
                  <c:v>-18.607588532994939</c:v>
                </c:pt>
                <c:pt idx="150">
                  <c:v>-18.611264738563687</c:v>
                </c:pt>
                <c:pt idx="151">
                  <c:v>-18.614874706997945</c:v>
                </c:pt>
                <c:pt idx="152">
                  <c:v>-18.618420020056259</c:v>
                </c:pt>
                <c:pt idx="153">
                  <c:v>-18.621902212561547</c:v>
                </c:pt>
                <c:pt idx="154">
                  <c:v>-18.625322774062528</c:v>
                </c:pt>
                <c:pt idx="155">
                  <c:v>-18.628683150426891</c:v>
                </c:pt>
                <c:pt idx="156">
                  <c:v>-18.631984745369479</c:v>
                </c:pt>
                <c:pt idx="157">
                  <c:v>-18.635228921918447</c:v>
                </c:pt>
                <c:pt idx="158">
                  <c:v>-18.638417003822259</c:v>
                </c:pt>
                <c:pt idx="159">
                  <c:v>-18.641550276900244</c:v>
                </c:pt>
                <c:pt idx="160">
                  <c:v>-18.644629990339325</c:v>
                </c:pt>
                <c:pt idx="161">
                  <c:v>-18.647657357939259</c:v>
                </c:pt>
                <c:pt idx="162">
                  <c:v>-18.650633559308808</c:v>
                </c:pt>
                <c:pt idx="163">
                  <c:v>-18.653559741015005</c:v>
                </c:pt>
                <c:pt idx="164">
                  <c:v>-18.656437017687576</c:v>
                </c:pt>
                <c:pt idx="165">
                  <c:v>-18.659266473080571</c:v>
                </c:pt>
                <c:pt idx="166">
                  <c:v>-18.662049161093005</c:v>
                </c:pt>
                <c:pt idx="167">
                  <c:v>-18.664786106750388</c:v>
                </c:pt>
                <c:pt idx="168">
                  <c:v>-18.667478307148805</c:v>
                </c:pt>
                <c:pt idx="169">
                  <c:v>-18.670126732363169</c:v>
                </c:pt>
                <c:pt idx="170">
                  <c:v>-18.672732326321199</c:v>
                </c:pt>
                <c:pt idx="171">
                  <c:v>-18.675296007644619</c:v>
                </c:pt>
                <c:pt idx="172">
                  <c:v>-18.677818670458919</c:v>
                </c:pt>
                <c:pt idx="173">
                  <c:v>-18.680301185173079</c:v>
                </c:pt>
                <c:pt idx="174">
                  <c:v>-18.682744399230454</c:v>
                </c:pt>
                <c:pt idx="175">
                  <c:v>-18.68514913783212</c:v>
                </c:pt>
                <c:pt idx="176">
                  <c:v>-18.687516204633713</c:v>
                </c:pt>
                <c:pt idx="177">
                  <c:v>-18.689846382416992</c:v>
                </c:pt>
                <c:pt idx="178">
                  <c:v>-18.692140433737066</c:v>
                </c:pt>
                <c:pt idx="179">
                  <c:v>-18.694399101546356</c:v>
                </c:pt>
                <c:pt idx="180">
                  <c:v>-18.696623109796182</c:v>
                </c:pt>
                <c:pt idx="181">
                  <c:v>-18.698813164016961</c:v>
                </c:pt>
                <c:pt idx="182">
                  <c:v>-18.700969951877809</c:v>
                </c:pt>
                <c:pt idx="183">
                  <c:v>-18.703094143726425</c:v>
                </c:pt>
                <c:pt idx="184">
                  <c:v>-18.705186393110026</c:v>
                </c:pt>
                <c:pt idx="185">
                  <c:v>-18.707247337278101</c:v>
                </c:pt>
                <c:pt idx="186">
                  <c:v>-18.709277597667697</c:v>
                </c:pt>
                <c:pt idx="187">
                  <c:v>-18.711277780371915</c:v>
                </c:pt>
                <c:pt idx="188">
                  <c:v>-18.71324847659233</c:v>
                </c:pt>
                <c:pt idx="189">
                  <c:v>-18.715190263075872</c:v>
                </c:pt>
                <c:pt idx="190">
                  <c:v>-18.717103702536878</c:v>
                </c:pt>
                <c:pt idx="191">
                  <c:v>-18.718989344064791</c:v>
                </c:pt>
                <c:pt idx="192">
                  <c:v>-18.720847723518155</c:v>
                </c:pt>
                <c:pt idx="193">
                  <c:v>-18.722679363905321</c:v>
                </c:pt>
                <c:pt idx="194">
                  <c:v>-18.724484775752497</c:v>
                </c:pt>
                <c:pt idx="195">
                  <c:v>-18.726264457459507</c:v>
                </c:pt>
                <c:pt idx="196">
                  <c:v>-18.728018895643817</c:v>
                </c:pt>
                <c:pt idx="197">
                  <c:v>-18.729748565473191</c:v>
                </c:pt>
                <c:pt idx="198">
                  <c:v>-18.731453930987463</c:v>
                </c:pt>
                <c:pt idx="199">
                  <c:v>-18.733135445409818</c:v>
                </c:pt>
                <c:pt idx="200">
                  <c:v>-18.734793551447925</c:v>
                </c:pt>
                <c:pt idx="201">
                  <c:v>-18.736428681585373</c:v>
                </c:pt>
                <c:pt idx="202">
                  <c:v>-18.738041258363705</c:v>
                </c:pt>
                <c:pt idx="203">
                  <c:v>-18.739631694655426</c:v>
                </c:pt>
                <c:pt idx="204">
                  <c:v>-18.741200393928299</c:v>
                </c:pt>
                <c:pt idx="205">
                  <c:v>-18.742747750501241</c:v>
                </c:pt>
                <c:pt idx="206">
                  <c:v>-18.744274149792179</c:v>
                </c:pt>
                <c:pt idx="207">
                  <c:v>-18.745779968558033</c:v>
                </c:pt>
                <c:pt idx="208">
                  <c:v>-18.747265575127244</c:v>
                </c:pt>
                <c:pt idx="209">
                  <c:v>-18.748731329625041</c:v>
                </c:pt>
                <c:pt idx="210">
                  <c:v>-18.750177584191682</c:v>
                </c:pt>
                <c:pt idx="211">
                  <c:v>-18.751604683193992</c:v>
                </c:pt>
                <c:pt idx="212">
                  <c:v>-18.753012963430365</c:v>
                </c:pt>
                <c:pt idx="213">
                  <c:v>-18.754402754329504</c:v>
                </c:pt>
                <c:pt idx="214">
                  <c:v>-18.755774378143073</c:v>
                </c:pt>
                <c:pt idx="215">
                  <c:v>-18.757128150132544</c:v>
                </c:pt>
                <c:pt idx="216">
                  <c:v>-18.75846437875034</c:v>
                </c:pt>
                <c:pt idx="217">
                  <c:v>-18.759783365815558</c:v>
                </c:pt>
                <c:pt idx="218">
                  <c:v>-18.761085406684426</c:v>
                </c:pt>
                <c:pt idx="219">
                  <c:v>-18.762370790415659</c:v>
                </c:pt>
                <c:pt idx="220">
                  <c:v>-18.763639799930885</c:v>
                </c:pt>
                <c:pt idx="221">
                  <c:v>-18.764892712170376</c:v>
                </c:pt>
                <c:pt idx="222">
                  <c:v>-18.766129798244116</c:v>
                </c:pt>
                <c:pt idx="223">
                  <c:v>-18.767351323578506</c:v>
                </c:pt>
                <c:pt idx="224">
                  <c:v>-18.768557548058727</c:v>
                </c:pt>
                <c:pt idx="225">
                  <c:v>-18.769748726166991</c:v>
                </c:pt>
                <c:pt idx="226">
                  <c:v>-18.770925107116774</c:v>
                </c:pt>
                <c:pt idx="227">
                  <c:v>-18.772086934983179</c:v>
                </c:pt>
                <c:pt idx="228">
                  <c:v>-18.773234448829527</c:v>
                </c:pt>
                <c:pt idx="229">
                  <c:v>-18.774367882830372</c:v>
                </c:pt>
                <c:pt idx="230">
                  <c:v>-18.77548746639097</c:v>
                </c:pt>
                <c:pt idx="231">
                  <c:v>-18.776593424263364</c:v>
                </c:pt>
                <c:pt idx="232">
                  <c:v>-18.777685976659178</c:v>
                </c:pt>
                <c:pt idx="233">
                  <c:v>-18.778765339359268</c:v>
                </c:pt>
                <c:pt idx="234">
                  <c:v>-18.779831723820255</c:v>
                </c:pt>
                <c:pt idx="235">
                  <c:v>-18.780885337278104</c:v>
                </c:pt>
                <c:pt idx="236">
                  <c:v>-18.781926382848809</c:v>
                </c:pt>
                <c:pt idx="237">
                  <c:v>-18.7829550596263</c:v>
                </c:pt>
                <c:pt idx="238">
                  <c:v>-18.783971562777641</c:v>
                </c:pt>
                <c:pt idx="239">
                  <c:v>-18.784976083635595</c:v>
                </c:pt>
                <c:pt idx="240">
                  <c:v>-18.785968809788674</c:v>
                </c:pt>
                <c:pt idx="241">
                  <c:v>-18.786949925168727</c:v>
                </c:pt>
                <c:pt idx="242">
                  <c:v>-18.787919610136132</c:v>
                </c:pt>
                <c:pt idx="243">
                  <c:v>-18.7888780415627</c:v>
                </c:pt>
                <c:pt idx="244">
                  <c:v>-18.789825392912334</c:v>
                </c:pt>
                <c:pt idx="245">
                  <c:v>-18.790761834319522</c:v>
                </c:pt>
                <c:pt idx="246">
                  <c:v>-18.791687532665719</c:v>
                </c:pt>
                <c:pt idx="247">
                  <c:v>-18.79260265165372</c:v>
                </c:pt>
                <c:pt idx="248">
                  <c:v>-18.79350735188002</c:v>
                </c:pt>
                <c:pt idx="249">
                  <c:v>-18.794401790905283</c:v>
                </c:pt>
                <c:pt idx="250">
                  <c:v>-18.795286123322956</c:v>
                </c:pt>
                <c:pt idx="251">
                  <c:v>-18.796160500826069</c:v>
                </c:pt>
                <c:pt idx="252">
                  <c:v>-18.79702507227228</c:v>
                </c:pt>
                <c:pt idx="253">
                  <c:v>-18.797879983747247</c:v>
                </c:pt>
                <c:pt idx="254">
                  <c:v>-18.79872537862634</c:v>
                </c:pt>
                <c:pt idx="255">
                  <c:v>-18.799561397634754</c:v>
                </c:pt>
                <c:pt idx="256">
                  <c:v>-18.800388178906076</c:v>
                </c:pt>
                <c:pt idx="257">
                  <c:v>-18.801205858039346</c:v>
                </c:pt>
                <c:pt idx="258">
                  <c:v>-18.802014568154672</c:v>
                </c:pt>
                <c:pt idx="259">
                  <c:v>-18.802814439947397</c:v>
                </c:pt>
                <c:pt idx="260">
                  <c:v>-18.803605601740912</c:v>
                </c:pt>
                <c:pt idx="261">
                  <c:v>-18.80438817953813</c:v>
                </c:pt>
                <c:pt idx="262">
                  <c:v>-18.805162297071661</c:v>
                </c:pt>
                <c:pt idx="263">
                  <c:v>-18.805928075852709</c:v>
                </c:pt>
                <c:pt idx="264">
                  <c:v>-18.806685635218777</c:v>
                </c:pt>
                <c:pt idx="265">
                  <c:v>-18.807435092380143</c:v>
                </c:pt>
                <c:pt idx="266">
                  <c:v>-18.808176562465221</c:v>
                </c:pt>
                <c:pt idx="267">
                  <c:v>-18.808910158564757</c:v>
                </c:pt>
                <c:pt idx="268">
                  <c:v>-18.809635991774975</c:v>
                </c:pt>
                <c:pt idx="269">
                  <c:v>-18.810354171239617</c:v>
                </c:pt>
                <c:pt idx="270">
                  <c:v>-18.811064804190998</c:v>
                </c:pt>
                <c:pt idx="271">
                  <c:v>-18.811767995990021</c:v>
                </c:pt>
                <c:pt idx="272">
                  <c:v>-18.81246385016523</c:v>
                </c:pt>
                <c:pt idx="273">
                  <c:v>-18.813152468450941</c:v>
                </c:pt>
                <c:pt idx="274">
                  <c:v>-18.813833950824396</c:v>
                </c:pt>
                <c:pt idx="275">
                  <c:v>-18.814508395542074</c:v>
                </c:pt>
                <c:pt idx="276">
                  <c:v>-18.815175899175102</c:v>
                </c:pt>
                <c:pt idx="277">
                  <c:v>-18.815836556643838</c:v>
                </c:pt>
                <c:pt idx="278">
                  <c:v>-18.81649046125159</c:v>
                </c:pt>
                <c:pt idx="279">
                  <c:v>-18.817137704717595</c:v>
                </c:pt>
                <c:pt idx="280">
                  <c:v>-18.817778377209155</c:v>
                </c:pt>
                <c:pt idx="281">
                  <c:v>-18.818412567373063</c:v>
                </c:pt>
                <c:pt idx="282">
                  <c:v>-18.819040362366245</c:v>
                </c:pt>
                <c:pt idx="283">
                  <c:v>-18.819661847885733</c:v>
                </c:pt>
                <c:pt idx="284">
                  <c:v>-18.820277108197889</c:v>
                </c:pt>
                <c:pt idx="285">
                  <c:v>-18.820886226166991</c:v>
                </c:pt>
                <c:pt idx="286">
                  <c:v>-18.821489283283114</c:v>
                </c:pt>
                <c:pt idx="287">
                  <c:v>-18.822086359689401</c:v>
                </c:pt>
                <c:pt idx="288">
                  <c:v>-18.822677534208687</c:v>
                </c:pt>
                <c:pt idx="289">
                  <c:v>-18.823262884369516</c:v>
                </c:pt>
                <c:pt idx="290">
                  <c:v>-18.823842486431555</c:v>
                </c:pt>
                <c:pt idx="291">
                  <c:v>-18.824416415410443</c:v>
                </c:pt>
                <c:pt idx="292">
                  <c:v>-18.824984745102057</c:v>
                </c:pt>
                <c:pt idx="293">
                  <c:v>-18.825547548106236</c:v>
                </c:pt>
                <c:pt idx="294">
                  <c:v>-18.826104895849966</c:v>
                </c:pt>
                <c:pt idx="295">
                  <c:v>-18.826656858610047</c:v>
                </c:pt>
                <c:pt idx="296">
                  <c:v>-18.827203505535255</c:v>
                </c:pt>
                <c:pt idx="297">
                  <c:v>-18.827744904667977</c:v>
                </c:pt>
                <c:pt idx="298">
                  <c:v>-18.828281122965411</c:v>
                </c:pt>
                <c:pt idx="299">
                  <c:v>-18.828812226320252</c:v>
                </c:pt>
                <c:pt idx="300">
                  <c:v>-18.829338279580949</c:v>
                </c:pt>
                <c:pt idx="301">
                  <c:v>-18.829859346571485</c:v>
                </c:pt>
                <c:pt idx="302">
                  <c:v>-18.83037549011075</c:v>
                </c:pt>
                <c:pt idx="303">
                  <c:v>-18.830886772031473</c:v>
                </c:pt>
                <c:pt idx="304">
                  <c:v>-18.83139325319874</c:v>
                </c:pt>
                <c:pt idx="305">
                  <c:v>-18.831894993528103</c:v>
                </c:pt>
                <c:pt idx="306">
                  <c:v>-18.832392052003307</c:v>
                </c:pt>
                <c:pt idx="307">
                  <c:v>-18.832884486693633</c:v>
                </c:pt>
                <c:pt idx="308">
                  <c:v>-18.833372354770841</c:v>
                </c:pt>
                <c:pt idx="309">
                  <c:v>-18.833855712525779</c:v>
                </c:pt>
                <c:pt idx="310">
                  <c:v>-18.834334615384609</c:v>
                </c:pt>
                <c:pt idx="311">
                  <c:v>-18.834809117924721</c:v>
                </c:pt>
                <c:pt idx="312">
                  <c:v>-18.835279273890247</c:v>
                </c:pt>
                <c:pt idx="313">
                  <c:v>-18.835745136207311</c:v>
                </c:pt>
                <c:pt idx="314">
                  <c:v>-18.836206756998909</c:v>
                </c:pt>
                <c:pt idx="315">
                  <c:v>-18.836664187599499</c:v>
                </c:pt>
                <c:pt idx="316">
                  <c:v>-18.837117478569255</c:v>
                </c:pt>
                <c:pt idx="317">
                  <c:v>-18.837566679708061</c:v>
                </c:pt>
                <c:pt idx="318">
                  <c:v>-18.838011840069182</c:v>
                </c:pt>
                <c:pt idx="319">
                  <c:v>-18.838453007972639</c:v>
                </c:pt>
                <c:pt idx="320">
                  <c:v>-18.838890231018354</c:v>
                </c:pt>
                <c:pt idx="321">
                  <c:v>-18.839323556098964</c:v>
                </c:pt>
                <c:pt idx="322">
                  <c:v>-18.8397530294124</c:v>
                </c:pt>
                <c:pt idx="323">
                  <c:v>-18.840178696474208</c:v>
                </c:pt>
                <c:pt idx="324">
                  <c:v>-18.840600602129609</c:v>
                </c:pt>
                <c:pt idx="325">
                  <c:v>-18.8410187905653</c:v>
                </c:pt>
                <c:pt idx="326">
                  <c:v>-18.841433305321033</c:v>
                </c:pt>
                <c:pt idx="327">
                  <c:v>-18.841844189300947</c:v>
                </c:pt>
                <c:pt idx="328">
                  <c:v>-18.842251484784668</c:v>
                </c:pt>
                <c:pt idx="329">
                  <c:v>-18.842655233438187</c:v>
                </c:pt>
                <c:pt idx="330">
                  <c:v>-18.843055476324519</c:v>
                </c:pt>
                <c:pt idx="331">
                  <c:v>-18.84345225391414</c:v>
                </c:pt>
                <c:pt idx="332">
                  <c:v>-18.843845606095215</c:v>
                </c:pt>
                <c:pt idx="333">
                  <c:v>-18.844235572183639</c:v>
                </c:pt>
                <c:pt idx="334">
                  <c:v>-18.844622190932835</c:v>
                </c:pt>
                <c:pt idx="335">
                  <c:v>-18.845005500543408</c:v>
                </c:pt>
                <c:pt idx="336">
                  <c:v>-18.84538553867257</c:v>
                </c:pt>
                <c:pt idx="337">
                  <c:v>-18.84576234244339</c:v>
                </c:pt>
                <c:pt idx="338">
                  <c:v>-18.84613594845386</c:v>
                </c:pt>
                <c:pt idx="339">
                  <c:v>-18.846506392785777</c:v>
                </c:pt>
                <c:pt idx="340">
                  <c:v>-18.846873711013473</c:v>
                </c:pt>
                <c:pt idx="341">
                  <c:v>-18.847237938212327</c:v>
                </c:pt>
                <c:pt idx="342">
                  <c:v>-18.84759910896717</c:v>
                </c:pt>
                <c:pt idx="343">
                  <c:v>-18.847957257380472</c:v>
                </c:pt>
                <c:pt idx="344">
                  <c:v>-18.8483124170804</c:v>
                </c:pt>
                <c:pt idx="345">
                  <c:v>-18.848664621228718</c:v>
                </c:pt>
                <c:pt idx="346">
                  <c:v>-18.849013902528522</c:v>
                </c:pt>
                <c:pt idx="347">
                  <c:v>-18.849360293231825</c:v>
                </c:pt>
                <c:pt idx="348">
                  <c:v>-18.849703825147024</c:v>
                </c:pt>
                <c:pt idx="349">
                  <c:v>-18.850044529646173</c:v>
                </c:pt>
                <c:pt idx="350">
                  <c:v>-18.85038243767217</c:v>
                </c:pt>
                <c:pt idx="351">
                  <c:v>-18.850717579745776</c:v>
                </c:pt>
                <c:pt idx="352">
                  <c:v>-18.851049985972502</c:v>
                </c:pt>
                <c:pt idx="353">
                  <c:v>-18.85137968604937</c:v>
                </c:pt>
                <c:pt idx="354">
                  <c:v>-18.85170670927155</c:v>
                </c:pt>
                <c:pt idx="355">
                  <c:v>-18.852031084538876</c:v>
                </c:pt>
                <c:pt idx="356">
                  <c:v>-18.852352840362212</c:v>
                </c:pt>
                <c:pt idx="357">
                  <c:v>-18.852672004869731</c:v>
                </c:pt>
                <c:pt idx="358">
                  <c:v>-18.85298860581306</c:v>
                </c:pt>
                <c:pt idx="359">
                  <c:v>-18.853302670573306</c:v>
                </c:pt>
                <c:pt idx="360">
                  <c:v>-18.853614226166989</c:v>
                </c:pt>
                <c:pt idx="361">
                  <c:v>-18.853923299251846</c:v>
                </c:pt>
                <c:pt idx="362">
                  <c:v>-18.854229916132521</c:v>
                </c:pt>
                <c:pt idx="363">
                  <c:v>-18.854534102766191</c:v>
                </c:pt>
                <c:pt idx="364">
                  <c:v>-18.854835884768026</c:v>
                </c:pt>
                <c:pt idx="365">
                  <c:v>-18.855135287416605</c:v>
                </c:pt>
                <c:pt idx="366">
                  <c:v>-18.855432335659209</c:v>
                </c:pt>
                <c:pt idx="367">
                  <c:v>-18.855727054117004</c:v>
                </c:pt>
                <c:pt idx="368">
                  <c:v>-18.856019467090153</c:v>
                </c:pt>
                <c:pt idx="369">
                  <c:v>-18.856309598562824</c:v>
                </c:pt>
                <c:pt idx="370">
                  <c:v>-18.856597472208108</c:v>
                </c:pt>
                <c:pt idx="371">
                  <c:v>-18.856883111392843</c:v>
                </c:pt>
                <c:pt idx="372">
                  <c:v>-18.857166539182366</c:v>
                </c:pt>
                <c:pt idx="373">
                  <c:v>-18.857447778345165</c:v>
                </c:pt>
                <c:pt idx="374">
                  <c:v>-18.857726851357441</c:v>
                </c:pt>
                <c:pt idx="375">
                  <c:v>-18.858003780407621</c:v>
                </c:pt>
                <c:pt idx="376">
                  <c:v>-18.858278587400747</c:v>
                </c:pt>
                <c:pt idx="377">
                  <c:v>-18.858551293962815</c:v>
                </c:pt>
                <c:pt idx="378">
                  <c:v>-18.858821921445042</c:v>
                </c:pt>
                <c:pt idx="379">
                  <c:v>-18.859090490928029</c:v>
                </c:pt>
                <c:pt idx="380">
                  <c:v>-18.859357023225865</c:v>
                </c:pt>
                <c:pt idx="381">
                  <c:v>-18.859621538890181</c:v>
                </c:pt>
                <c:pt idx="382">
                  <c:v>-18.859884058214089</c:v>
                </c:pt>
                <c:pt idx="383">
                  <c:v>-18.860144601236083</c:v>
                </c:pt>
                <c:pt idx="384">
                  <c:v>-18.860403187743866</c:v>
                </c:pt>
                <c:pt idx="385">
                  <c:v>-18.860659837278103</c:v>
                </c:pt>
                <c:pt idx="386">
                  <c:v>-18.860914569136114</c:v>
                </c:pt>
                <c:pt idx="387">
                  <c:v>-18.8611674023755</c:v>
                </c:pt>
                <c:pt idx="388">
                  <c:v>-18.861418355817715</c:v>
                </c:pt>
                <c:pt idx="389">
                  <c:v>-18.861667448051556</c:v>
                </c:pt>
                <c:pt idx="390">
                  <c:v>-18.861914697436614</c:v>
                </c:pt>
                <c:pt idx="391">
                  <c:v>-18.862160122106658</c:v>
                </c:pt>
                <c:pt idx="392">
                  <c:v>-18.862403739972958</c:v>
                </c:pt>
                <c:pt idx="393">
                  <c:v>-18.862645568727544</c:v>
                </c:pt>
                <c:pt idx="394">
                  <c:v>-18.862885625846438</c:v>
                </c:pt>
                <c:pt idx="395">
                  <c:v>-18.863123928592795</c:v>
                </c:pt>
                <c:pt idx="396">
                  <c:v>-18.863360494020011</c:v>
                </c:pt>
                <c:pt idx="397">
                  <c:v>-18.863595338974775</c:v>
                </c:pt>
                <c:pt idx="398">
                  <c:v>-18.863828480100068</c:v>
                </c:pt>
                <c:pt idx="399">
                  <c:v>-18.864059933838114</c:v>
                </c:pt>
                <c:pt idx="400">
                  <c:v>-18.864289716433277</c:v>
                </c:pt>
                <c:pt idx="401">
                  <c:v>-18.864517843934905</c:v>
                </c:pt>
                <c:pt idx="402">
                  <c:v>-18.86474433220015</c:v>
                </c:pt>
                <c:pt idx="403">
                  <c:v>-18.864969196896698</c:v>
                </c:pt>
                <c:pt idx="404">
                  <c:v>-18.865192453505511</c:v>
                </c:pt>
                <c:pt idx="405">
                  <c:v>-18.865414117323454</c:v>
                </c:pt>
                <c:pt idx="406">
                  <c:v>-18.865634203465948</c:v>
                </c:pt>
                <c:pt idx="407">
                  <c:v>-18.86585272686953</c:v>
                </c:pt>
                <c:pt idx="408">
                  <c:v>-18.866069702294393</c:v>
                </c:pt>
                <c:pt idx="409">
                  <c:v>-18.866285144326874</c:v>
                </c:pt>
                <c:pt idx="410">
                  <c:v>-18.866499067381909</c:v>
                </c:pt>
                <c:pt idx="411">
                  <c:v>-18.866711485705441</c:v>
                </c:pt>
                <c:pt idx="412">
                  <c:v>-18.866922413376802</c:v>
                </c:pt>
                <c:pt idx="413">
                  <c:v>-18.86713186431103</c:v>
                </c:pt>
                <c:pt idx="414">
                  <c:v>-18.867339852261175</c:v>
                </c:pt>
                <c:pt idx="415">
                  <c:v>-18.867546390820557</c:v>
                </c:pt>
                <c:pt idx="416">
                  <c:v>-18.867751493424979</c:v>
                </c:pt>
                <c:pt idx="417">
                  <c:v>-18.867955173354918</c:v>
                </c:pt>
                <c:pt idx="418">
                  <c:v>-18.86815744373768</c:v>
                </c:pt>
                <c:pt idx="419">
                  <c:v>-18.868358317549504</c:v>
                </c:pt>
                <c:pt idx="420">
                  <c:v>-18.868557807617645</c:v>
                </c:pt>
                <c:pt idx="421">
                  <c:v>-18.868755926622434</c:v>
                </c:pt>
                <c:pt idx="422">
                  <c:v>-18.868952687099277</c:v>
                </c:pt>
                <c:pt idx="423">
                  <c:v>-18.869148101440651</c:v>
                </c:pt>
                <c:pt idx="424">
                  <c:v>-18.869342181898045</c:v>
                </c:pt>
                <c:pt idx="425">
                  <c:v>-18.869534940583886</c:v>
                </c:pt>
                <c:pt idx="426">
                  <c:v>-18.869726389473431</c:v>
                </c:pt>
                <c:pt idx="427">
                  <c:v>-18.869916540406621</c:v>
                </c:pt>
                <c:pt idx="428">
                  <c:v>-18.870105405089912</c:v>
                </c:pt>
                <c:pt idx="429">
                  <c:v>-18.870292995098083</c:v>
                </c:pt>
                <c:pt idx="430">
                  <c:v>-18.870479321876005</c:v>
                </c:pt>
                <c:pt idx="431">
                  <c:v>-18.870664396740388</c:v>
                </c:pt>
                <c:pt idx="432">
                  <c:v>-18.870848230881492</c:v>
                </c:pt>
                <c:pt idx="433">
                  <c:v>-18.871030835364838</c:v>
                </c:pt>
                <c:pt idx="434">
                  <c:v>-18.871212221132843</c:v>
                </c:pt>
                <c:pt idx="435">
                  <c:v>-18.871392399006496</c:v>
                </c:pt>
                <c:pt idx="436">
                  <c:v>-18.871571379686941</c:v>
                </c:pt>
                <c:pt idx="437">
                  <c:v>-18.871749173757074</c:v>
                </c:pt>
                <c:pt idx="438">
                  <c:v>-18.871925791683122</c:v>
                </c:pt>
                <c:pt idx="439">
                  <c:v>-18.872101243816168</c:v>
                </c:pt>
                <c:pt idx="440">
                  <c:v>-18.872275540393666</c:v>
                </c:pt>
                <c:pt idx="441">
                  <c:v>-18.872448691540953</c:v>
                </c:pt>
                <c:pt idx="442">
                  <c:v>-18.872620707272691</c:v>
                </c:pt>
                <c:pt idx="443">
                  <c:v>-18.872791597494345</c:v>
                </c:pt>
                <c:pt idx="444">
                  <c:v>-18.872961372003587</c:v>
                </c:pt>
                <c:pt idx="445">
                  <c:v>-18.873130040491713</c:v>
                </c:pt>
                <c:pt idx="446">
                  <c:v>-18.873297612545016</c:v>
                </c:pt>
                <c:pt idx="447">
                  <c:v>-18.87346409764616</c:v>
                </c:pt>
                <c:pt idx="448">
                  <c:v>-18.873629505175511</c:v>
                </c:pt>
                <c:pt idx="449">
                  <c:v>-18.873793844412464</c:v>
                </c:pt>
                <c:pt idx="450">
                  <c:v>-18.873957124536744</c:v>
                </c:pt>
              </c:numCache>
            </c:numRef>
          </c:xVal>
          <c:yVal>
            <c:numRef>
              <c:f>'QvsE Transfer Si(333)'!$AM$2:$AM$452</c:f>
              <c:numCache>
                <c:formatCode>0.000</c:formatCode>
                <c:ptCount val="451"/>
                <c:pt idx="0">
                  <c:v>5.1643941995909763</c:v>
                </c:pt>
                <c:pt idx="1">
                  <c:v>4.9544183256722105</c:v>
                </c:pt>
                <c:pt idx="2">
                  <c:v>4.7734009030552755</c:v>
                </c:pt>
                <c:pt idx="3">
                  <c:v>4.6162431543976163</c:v>
                </c:pt>
                <c:pt idx="4">
                  <c:v>4.4789344515134486</c:v>
                </c:pt>
                <c:pt idx="5">
                  <c:v>4.3582804487714952</c:v>
                </c:pt>
                <c:pt idx="6">
                  <c:v>4.2517086214323134</c:v>
                </c:pt>
                <c:pt idx="7">
                  <c:v>4.1571266424291764</c:v>
                </c:pt>
                <c:pt idx="8">
                  <c:v>4.0728175671962914</c:v>
                </c:pt>
                <c:pt idx="9">
                  <c:v>3.9973611313284483</c:v>
                </c:pt>
                <c:pt idx="10">
                  <c:v>3.9295738809381988</c:v>
                </c:pt>
                <c:pt idx="11">
                  <c:v>3.8684630892964966</c:v>
                </c:pt>
                <c:pt idx="12">
                  <c:v>3.813190903333147</c:v>
                </c:pt>
                <c:pt idx="13">
                  <c:v>3.7630461754527937</c:v>
                </c:pt>
                <c:pt idx="14">
                  <c:v>3.7174221347055538</c:v>
                </c:pt>
                <c:pt idx="15">
                  <c:v>3.6757985409952916</c:v>
                </c:pt>
                <c:pt idx="16">
                  <c:v>3.637727314029366</c:v>
                </c:pt>
                <c:pt idx="17">
                  <c:v>3.602820879287512</c:v>
                </c:pt>
                <c:pt idx="18">
                  <c:v>3.5707426558700712</c:v>
                </c:pt>
                <c:pt idx="19">
                  <c:v>3.5411992456106041</c:v>
                </c:pt>
                <c:pt idx="20">
                  <c:v>3.5139339829822012</c:v>
                </c:pt>
                <c:pt idx="21">
                  <c:v>3.4887215805967662</c:v>
                </c:pt>
                <c:pt idx="22">
                  <c:v>3.4653636621796458</c:v>
                </c:pt>
                <c:pt idx="23">
                  <c:v>3.4436850185563435</c:v>
                </c:pt>
                <c:pt idx="24">
                  <c:v>3.423530455835031</c:v>
                </c:pt>
                <c:pt idx="25">
                  <c:v>3.4047621310932792</c:v>
                </c:pt>
                <c:pt idx="26">
                  <c:v>3.3872572913015531</c:v>
                </c:pt>
                <c:pt idx="27">
                  <c:v>3.370906347287232</c:v>
                </c:pt>
                <c:pt idx="28">
                  <c:v>3.3556112272661509</c:v>
                </c:pt>
                <c:pt idx="29">
                  <c:v>3.3412839645994623</c:v>
                </c:pt>
                <c:pt idx="30">
                  <c:v>3.3278454825441406</c:v>
                </c:pt>
                <c:pt idx="31">
                  <c:v>3.3152245452920019</c:v>
                </c:pt>
                <c:pt idx="32">
                  <c:v>3.3033568498697394</c:v>
                </c:pt>
                <c:pt idx="33">
                  <c:v>3.2921842377599018</c:v>
                </c:pt>
                <c:pt idx="34">
                  <c:v>3.2816540086011665</c:v>
                </c:pt>
                <c:pt idx="35">
                  <c:v>3.2717183211928265</c:v>
                </c:pt>
                <c:pt idx="36">
                  <c:v>3.2623336693866691</c:v>
                </c:pt>
                <c:pt idx="37">
                  <c:v>3.2534604223969334</c:v>
                </c:pt>
                <c:pt idx="38">
                  <c:v>3.2450624206732073</c:v>
                </c:pt>
                <c:pt idx="39">
                  <c:v>3.2371066198237197</c:v>
                </c:pt>
                <c:pt idx="40">
                  <c:v>3.2295627761969428</c:v>
                </c:pt>
                <c:pt idx="41">
                  <c:v>3.2224031686675021</c:v>
                </c:pt>
                <c:pt idx="42">
                  <c:v>3.2156023519602419</c:v>
                </c:pt>
                <c:pt idx="43">
                  <c:v>3.2091369375099252</c:v>
                </c:pt>
                <c:pt idx="44">
                  <c:v>3.2029853984146541</c:v>
                </c:pt>
                <c:pt idx="45">
                  <c:v>3.1971278955160147</c:v>
                </c:pt>
                <c:pt idx="46">
                  <c:v>3.1915461220422991</c:v>
                </c:pt>
                <c:pt idx="47">
                  <c:v>3.1862231645946757</c:v>
                </c:pt>
                <c:pt idx="48">
                  <c:v>3.181143378549395</c:v>
                </c:pt>
                <c:pt idx="49">
                  <c:v>3.1762922762000971</c:v>
                </c:pt>
                <c:pt idx="50">
                  <c:v>3.1716564261794957</c:v>
                </c:pt>
                <c:pt idx="51">
                  <c:v>3.167223362884815</c:v>
                </c:pt>
                <c:pt idx="52">
                  <c:v>3.1629815047907486</c:v>
                </c:pt>
                <c:pt idx="53">
                  <c:v>3.1589200806714248</c:v>
                </c:pt>
                <c:pt idx="54">
                  <c:v>3.1550290628719306</c:v>
                </c:pt>
                <c:pt idx="55">
                  <c:v>3.1512991068732541</c:v>
                </c:pt>
                <c:pt idx="56">
                  <c:v>3.1477214964841775</c:v>
                </c:pt>
                <c:pt idx="57">
                  <c:v>3.1442880940717379</c:v>
                </c:pt>
                <c:pt idx="58">
                  <c:v>3.1409912953099437</c:v>
                </c:pt>
                <c:pt idx="59">
                  <c:v>3.1378239879858878</c:v>
                </c:pt>
                <c:pt idx="60">
                  <c:v>3.1347795144544195</c:v>
                </c:pt>
                <c:pt idx="61">
                  <c:v>3.1318516373781553</c:v>
                </c:pt>
                <c:pt idx="62">
                  <c:v>3.1290345084296347</c:v>
                </c:pt>
                <c:pt idx="63">
                  <c:v>3.1263226396676314</c:v>
                </c:pt>
                <c:pt idx="64">
                  <c:v>3.1237108773306486</c:v>
                </c:pt>
                <c:pt idx="65">
                  <c:v>3.121194377817984</c:v>
                </c:pt>
                <c:pt idx="66">
                  <c:v>3.1187685856529037</c:v>
                </c:pt>
                <c:pt idx="67">
                  <c:v>3.1164292132438631</c:v>
                </c:pt>
                <c:pt idx="68">
                  <c:v>3.1141722222786492</c:v>
                </c:pt>
                <c:pt idx="69">
                  <c:v>3.1119938066031265</c:v>
                </c:pt>
                <c:pt idx="70">
                  <c:v>3.1098903764512156</c:v>
                </c:pt>
                <c:pt idx="71">
                  <c:v>3.1078585439060031</c:v>
                </c:pt>
                <c:pt idx="72">
                  <c:v>3.1058951094837353</c:v>
                </c:pt>
                <c:pt idx="73">
                  <c:v>3.1039970497430014</c:v>
                </c:pt>
                <c:pt idx="74">
                  <c:v>3.1021615058308325</c:v>
                </c:pt>
                <c:pt idx="75">
                  <c:v>3.100385772885891</c:v>
                </c:pt>
                <c:pt idx="76">
                  <c:v>3.0986672902264609</c:v>
                </c:pt>
                <c:pt idx="77">
                  <c:v>3.0970036322577217</c:v>
                </c:pt>
                <c:pt idx="78">
                  <c:v>3.0953925000388591</c:v>
                </c:pt>
                <c:pt idx="79">
                  <c:v>3.0938317134560203</c:v>
                </c:pt>
                <c:pt idx="80">
                  <c:v>3.0923192039520258</c:v>
                </c:pt>
                <c:pt idx="81">
                  <c:v>3.0908530077681742</c:v>
                </c:pt>
                <c:pt idx="82">
                  <c:v>3.0894312596574376</c:v>
                </c:pt>
                <c:pt idx="83">
                  <c:v>3.0880521870319657</c:v>
                </c:pt>
                <c:pt idx="84">
                  <c:v>3.0867141045110329</c:v>
                </c:pt>
                <c:pt idx="85">
                  <c:v>3.085415408838506</c:v>
                </c:pt>
                <c:pt idx="86">
                  <c:v>3.0841545741415737</c:v>
                </c:pt>
                <c:pt idx="87">
                  <c:v>3.0829301475048627</c:v>
                </c:pt>
                <c:pt idx="88">
                  <c:v>3.0817407448362562</c:v>
                </c:pt>
                <c:pt idx="89">
                  <c:v>3.0805850470027103</c:v>
                </c:pt>
                <c:pt idx="90">
                  <c:v>3.0794617962161515</c:v>
                </c:pt>
                <c:pt idx="91">
                  <c:v>3.0783697926511762</c:v>
                </c:pt>
                <c:pt idx="92">
                  <c:v>3.0773078912777638</c:v>
                </c:pt>
                <c:pt idx="93">
                  <c:v>3.0762749988935512</c:v>
                </c:pt>
                <c:pt idx="94">
                  <c:v>3.0752700713414765</c:v>
                </c:pt>
                <c:pt idx="95">
                  <c:v>3.0742921108996959</c:v>
                </c:pt>
                <c:pt idx="96">
                  <c:v>3.0733401638317299</c:v>
                </c:pt>
                <c:pt idx="97">
                  <c:v>3.0724133180857147</c:v>
                </c:pt>
                <c:pt idx="98">
                  <c:v>3.0715107011325049</c:v>
                </c:pt>
                <c:pt idx="99">
                  <c:v>3.0706314779331532</c:v>
                </c:pt>
                <c:pt idx="100">
                  <c:v>3.069774849027016</c:v>
                </c:pt>
                <c:pt idx="101">
                  <c:v>3.0689400487323844</c:v>
                </c:pt>
                <c:pt idx="102">
                  <c:v>3.06812634345216</c:v>
                </c:pt>
                <c:pt idx="103">
                  <c:v>3.067333030077636</c:v>
                </c:pt>
                <c:pt idx="104">
                  <c:v>3.0665594344839557</c:v>
                </c:pt>
                <c:pt idx="105">
                  <c:v>3.0658049101112987</c:v>
                </c:pt>
                <c:pt idx="106">
                  <c:v>3.0650688366262648</c:v>
                </c:pt>
                <c:pt idx="107">
                  <c:v>3.0643506186583305</c:v>
                </c:pt>
                <c:pt idx="108">
                  <c:v>3.0636496846066095</c:v>
                </c:pt>
                <c:pt idx="109">
                  <c:v>3.0629654855124975</c:v>
                </c:pt>
                <c:pt idx="110">
                  <c:v>3.0622974939940759</c:v>
                </c:pt>
                <c:pt idx="111">
                  <c:v>3.0616452032384562</c:v>
                </c:pt>
                <c:pt idx="112">
                  <c:v>3.0610081260484892</c:v>
                </c:pt>
                <c:pt idx="113">
                  <c:v>3.0603857939405255</c:v>
                </c:pt>
                <c:pt idx="114">
                  <c:v>3.0597777562901296</c:v>
                </c:pt>
                <c:pt idx="115">
                  <c:v>3.0591835795228612</c:v>
                </c:pt>
                <c:pt idx="116">
                  <c:v>3.0586028463474375</c:v>
                </c:pt>
                <c:pt idx="117">
                  <c:v>3.0580351550287532</c:v>
                </c:pt>
                <c:pt idx="118">
                  <c:v>3.0574801186984248</c:v>
                </c:pt>
                <c:pt idx="119">
                  <c:v>3.0569373647006524</c:v>
                </c:pt>
                <c:pt idx="120">
                  <c:v>3.0564065339713622</c:v>
                </c:pt>
                <c:pt idx="121">
                  <c:v>3.0558872804487032</c:v>
                </c:pt>
                <c:pt idx="122">
                  <c:v>3.0553792705131095</c:v>
                </c:pt>
                <c:pt idx="123">
                  <c:v>3.0548821824552443</c:v>
                </c:pt>
                <c:pt idx="124">
                  <c:v>3.0543957059702578</c:v>
                </c:pt>
                <c:pt idx="125">
                  <c:v>3.0539195416768798</c:v>
                </c:pt>
                <c:pt idx="126">
                  <c:v>3.0534534006599698</c:v>
                </c:pt>
                <c:pt idx="127">
                  <c:v>3.0529970040352206</c:v>
                </c:pt>
                <c:pt idx="128">
                  <c:v>3.0525500825348084</c:v>
                </c:pt>
                <c:pt idx="129">
                  <c:v>3.0521123761128459</c:v>
                </c:pt>
                <c:pt idx="130">
                  <c:v>3.0516836335695552</c:v>
                </c:pt>
                <c:pt idx="131">
                  <c:v>3.0512636121931669</c:v>
                </c:pt>
                <c:pt idx="132">
                  <c:v>3.0508520774185945</c:v>
                </c:pt>
                <c:pt idx="133">
                  <c:v>3.050448802501986</c:v>
                </c:pt>
                <c:pt idx="134">
                  <c:v>3.0500535682103225</c:v>
                </c:pt>
                <c:pt idx="135">
                  <c:v>3.0496661625252779</c:v>
                </c:pt>
                <c:pt idx="136">
                  <c:v>3.0492863803605839</c:v>
                </c:pt>
                <c:pt idx="137">
                  <c:v>3.0489140232922183</c:v>
                </c:pt>
                <c:pt idx="138">
                  <c:v>3.0485488993007435</c:v>
                </c:pt>
                <c:pt idx="139">
                  <c:v>3.0481908225251835</c:v>
                </c:pt>
                <c:pt idx="140">
                  <c:v>3.0478396130278478</c:v>
                </c:pt>
                <c:pt idx="141">
                  <c:v>3.0474950965695546</c:v>
                </c:pt>
                <c:pt idx="142">
                  <c:v>3.0471571043947265</c:v>
                </c:pt>
                <c:pt idx="143">
                  <c:v>3.0468254730258733</c:v>
                </c:pt>
                <c:pt idx="144">
                  <c:v>3.04650004406699</c:v>
                </c:pt>
                <c:pt idx="145">
                  <c:v>3.0461806640154374</c:v>
                </c:pt>
                <c:pt idx="146">
                  <c:v>3.0458671840818865</c:v>
                </c:pt>
                <c:pt idx="147">
                  <c:v>3.0455594600179352</c:v>
                </c:pt>
                <c:pt idx="148">
                  <c:v>3.0452573519510246</c:v>
                </c:pt>
                <c:pt idx="149">
                  <c:v>3.0449607242263119</c:v>
                </c:pt>
                <c:pt idx="150">
                  <c:v>3.0446694452551548</c:v>
                </c:pt>
                <c:pt idx="151">
                  <c:v>3.0443833873699071</c:v>
                </c:pt>
                <c:pt idx="152">
                  <c:v>3.0441024266847139</c:v>
                </c:pt>
                <c:pt idx="153">
                  <c:v>3.0438264429620387</c:v>
                </c:pt>
                <c:pt idx="154">
                  <c:v>3.0435553194846423</c:v>
                </c:pt>
                <c:pt idx="155">
                  <c:v>3.0432889429327696</c:v>
                </c:pt>
                <c:pt idx="156">
                  <c:v>3.0430272032662971</c:v>
                </c:pt>
                <c:pt idx="157">
                  <c:v>3.0427699936116217</c:v>
                </c:pt>
                <c:pt idx="158">
                  <c:v>3.0425172101530649</c:v>
                </c:pt>
                <c:pt idx="159">
                  <c:v>3.0422687520285958</c:v>
                </c:pt>
                <c:pt idx="160">
                  <c:v>3.0420245212296724</c:v>
                </c:pt>
                <c:pt idx="161">
                  <c:v>3.0417844225050197</c:v>
                </c:pt>
                <c:pt idx="162">
                  <c:v>3.0415483632681704</c:v>
                </c:pt>
                <c:pt idx="163">
                  <c:v>3.041316253508592</c:v>
                </c:pt>
                <c:pt idx="164">
                  <c:v>3.0410880057062579</c:v>
                </c:pt>
                <c:pt idx="165">
                  <c:v>3.0408635347494952</c:v>
                </c:pt>
                <c:pt idx="166">
                  <c:v>3.0406427578559776</c:v>
                </c:pt>
                <c:pt idx="167">
                  <c:v>3.0404255944967198</c:v>
                </c:pt>
                <c:pt idx="168">
                  <c:v>3.0402119663229499</c:v>
                </c:pt>
                <c:pt idx="169">
                  <c:v>3.0400017970957292</c:v>
                </c:pt>
                <c:pt idx="170">
                  <c:v>3.0397950126182085</c:v>
                </c:pt>
                <c:pt idx="171">
                  <c:v>3.039591540670405</c:v>
                </c:pt>
                <c:pt idx="172">
                  <c:v>3.0393913109463955</c:v>
                </c:pt>
                <c:pt idx="173">
                  <c:v>3.0391942549938196</c:v>
                </c:pt>
                <c:pt idx="174">
                  <c:v>3.039000306155605</c:v>
                </c:pt>
                <c:pt idx="175">
                  <c:v>3.0388093995138137</c:v>
                </c:pt>
                <c:pt idx="176">
                  <c:v>3.0386214718355258</c:v>
                </c:pt>
                <c:pt idx="177">
                  <c:v>3.038436461520674</c:v>
                </c:pt>
                <c:pt idx="178">
                  <c:v>3.0382543085517555</c:v>
                </c:pt>
                <c:pt idx="179">
                  <c:v>3.0380749544453338</c:v>
                </c:pt>
                <c:pt idx="180">
                  <c:v>3.0378983422052706</c:v>
                </c:pt>
                <c:pt idx="181">
                  <c:v>3.0377244162776038</c:v>
                </c:pt>
                <c:pt idx="182">
                  <c:v>3.0375531225070218</c:v>
                </c:pt>
                <c:pt idx="183">
                  <c:v>3.0373844080948529</c:v>
                </c:pt>
                <c:pt idx="184">
                  <c:v>3.0372182215585237</c:v>
                </c:pt>
                <c:pt idx="185">
                  <c:v>3.0370545126924218</c:v>
                </c:pt>
                <c:pt idx="186">
                  <c:v>3.0368932325301063</c:v>
                </c:pt>
                <c:pt idx="187">
                  <c:v>3.0367343333078183</c:v>
                </c:pt>
                <c:pt idx="188">
                  <c:v>3.0365777684292361</c:v>
                </c:pt>
                <c:pt idx="189">
                  <c:v>3.0364234924314282</c:v>
                </c:pt>
                <c:pt idx="190">
                  <c:v>3.0362714609519603</c:v>
                </c:pt>
                <c:pt idx="191">
                  <c:v>3.0361216306971075</c:v>
                </c:pt>
                <c:pt idx="192">
                  <c:v>3.035973959411133</c:v>
                </c:pt>
                <c:pt idx="193">
                  <c:v>3.035828405846591</c:v>
                </c:pt>
                <c:pt idx="194">
                  <c:v>3.0356849297356154</c:v>
                </c:pt>
                <c:pt idx="195">
                  <c:v>3.0355434917621564</c:v>
                </c:pt>
                <c:pt idx="196">
                  <c:v>3.0354040535351312</c:v>
                </c:pt>
                <c:pt idx="197">
                  <c:v>3.0352665775624543</c:v>
                </c:pt>
                <c:pt idx="198">
                  <c:v>3.0351310272259098</c:v>
                </c:pt>
                <c:pt idx="199">
                  <c:v>3.0349973667568446</c:v>
                </c:pt>
                <c:pt idx="200">
                  <c:v>3.0348655612126407</c:v>
                </c:pt>
                <c:pt idx="201">
                  <c:v>3.0347355764539459</c:v>
                </c:pt>
                <c:pt idx="202">
                  <c:v>3.0346073791226349</c:v>
                </c:pt>
                <c:pt idx="203">
                  <c:v>3.0344809366204681</c:v>
                </c:pt>
                <c:pt idx="204">
                  <c:v>3.0343562170884311</c:v>
                </c:pt>
                <c:pt idx="205">
                  <c:v>3.0342331893867205</c:v>
                </c:pt>
                <c:pt idx="206">
                  <c:v>3.0341118230753659</c:v>
                </c:pt>
                <c:pt idx="207">
                  <c:v>3.0339920883954519</c:v>
                </c:pt>
                <c:pt idx="208">
                  <c:v>3.0338739562509272</c:v>
                </c:pt>
                <c:pt idx="209">
                  <c:v>3.0337573981909793</c:v>
                </c:pt>
                <c:pt idx="210">
                  <c:v>3.0336423863929491</c:v>
                </c:pt>
                <c:pt idx="211">
                  <c:v>3.0335288936457743</c:v>
                </c:pt>
                <c:pt idx="212">
                  <c:v>3.0334168933339378</c:v>
                </c:pt>
                <c:pt idx="213">
                  <c:v>3.0333063594219043</c:v>
                </c:pt>
                <c:pt idx="214">
                  <c:v>3.033197266439033</c:v>
                </c:pt>
                <c:pt idx="215">
                  <c:v>3.033089589464939</c:v>
                </c:pt>
                <c:pt idx="216">
                  <c:v>3.032983304115302</c:v>
                </c:pt>
                <c:pt idx="217">
                  <c:v>3.0328783865280955</c:v>
                </c:pt>
                <c:pt idx="218">
                  <c:v>3.0327748133502292</c:v>
                </c:pt>
                <c:pt idx="219">
                  <c:v>3.0326725617245862</c:v>
                </c:pt>
                <c:pt idx="220">
                  <c:v>3.0325716092774435</c:v>
                </c:pt>
                <c:pt idx="221">
                  <c:v>3.0324719341062658</c:v>
                </c:pt>
                <c:pt idx="222">
                  <c:v>3.032373514767853</c:v>
                </c:pt>
                <c:pt idx="223">
                  <c:v>3.0322763302668383</c:v>
                </c:pt>
                <c:pt idx="224">
                  <c:v>3.0321803600445145</c:v>
                </c:pt>
                <c:pt idx="225">
                  <c:v>3.0320855839679921</c:v>
                </c:pt>
                <c:pt idx="226">
                  <c:v>3.0319919823196635</c:v>
                </c:pt>
                <c:pt idx="227">
                  <c:v>3.0318995357869718</c:v>
                </c:pt>
                <c:pt idx="228">
                  <c:v>3.0318082254524739</c:v>
                </c:pt>
                <c:pt idx="229">
                  <c:v>3.0317180327841844</c:v>
                </c:pt>
                <c:pt idx="230">
                  <c:v>3.0316289396261964</c:v>
                </c:pt>
                <c:pt idx="231">
                  <c:v>3.0315409281895613</c:v>
                </c:pt>
                <c:pt idx="232">
                  <c:v>3.0314539810434353</c:v>
                </c:pt>
                <c:pt idx="233">
                  <c:v>3.0313680811064638</c:v>
                </c:pt>
                <c:pt idx="234">
                  <c:v>3.0312832116384127</c:v>
                </c:pt>
                <c:pt idx="235">
                  <c:v>3.0311993562320314</c:v>
                </c:pt>
                <c:pt idx="236">
                  <c:v>3.0311164988051389</c:v>
                </c:pt>
                <c:pt idx="237">
                  <c:v>3.0310346235929315</c:v>
                </c:pt>
                <c:pt idx="238">
                  <c:v>3.0309537151404999</c:v>
                </c:pt>
                <c:pt idx="239">
                  <c:v>3.0308737582955518</c:v>
                </c:pt>
                <c:pt idx="240">
                  <c:v>3.0307947382013327</c:v>
                </c:pt>
                <c:pt idx="241">
                  <c:v>3.0307166402897399</c:v>
                </c:pt>
                <c:pt idx="242">
                  <c:v>3.0306394502746214</c:v>
                </c:pt>
                <c:pt idx="243">
                  <c:v>3.0305631541452569</c:v>
                </c:pt>
                <c:pt idx="244">
                  <c:v>3.0304877381600139</c:v>
                </c:pt>
                <c:pt idx="245">
                  <c:v>3.0304131888401722</c:v>
                </c:pt>
                <c:pt idx="246">
                  <c:v>3.0303394929639129</c:v>
                </c:pt>
                <c:pt idx="247">
                  <c:v>3.0302666375604712</c:v>
                </c:pt>
                <c:pt idx="248">
                  <c:v>3.0301946099044366</c:v>
                </c:pt>
                <c:pt idx="249">
                  <c:v>3.0301233975102098</c:v>
                </c:pt>
                <c:pt idx="250">
                  <c:v>3.0300529881266018</c:v>
                </c:pt>
                <c:pt idx="251">
                  <c:v>3.0299833697315761</c:v>
                </c:pt>
                <c:pt idx="252">
                  <c:v>3.0299145305271256</c:v>
                </c:pt>
                <c:pt idx="253">
                  <c:v>3.0298464589342848</c:v>
                </c:pt>
                <c:pt idx="254">
                  <c:v>3.0297791435882706</c:v>
                </c:pt>
                <c:pt idx="255">
                  <c:v>3.0297125733337467</c:v>
                </c:pt>
                <c:pt idx="256">
                  <c:v>3.0296467372202112</c:v>
                </c:pt>
                <c:pt idx="257">
                  <c:v>3.0295816244975025</c:v>
                </c:pt>
                <c:pt idx="258">
                  <c:v>3.0295172246114195</c:v>
                </c:pt>
                <c:pt idx="259">
                  <c:v>3.02945352719945</c:v>
                </c:pt>
                <c:pt idx="260">
                  <c:v>3.0293905220866137</c:v>
                </c:pt>
                <c:pt idx="261">
                  <c:v>3.0293281992814038</c:v>
                </c:pt>
                <c:pt idx="262">
                  <c:v>3.0292665489718331</c:v>
                </c:pt>
                <c:pt idx="263">
                  <c:v>3.02920556152158</c:v>
                </c:pt>
                <c:pt idx="264">
                  <c:v>3.0291452274662296</c:v>
                </c:pt>
                <c:pt idx="265">
                  <c:v>3.0290855375096069</c:v>
                </c:pt>
                <c:pt idx="266">
                  <c:v>3.0290264825202051</c:v>
                </c:pt>
                <c:pt idx="267">
                  <c:v>3.0289680535276973</c:v>
                </c:pt>
                <c:pt idx="268">
                  <c:v>3.0289102417195348</c:v>
                </c:pt>
                <c:pt idx="269">
                  <c:v>3.0288530384376346</c:v>
                </c:pt>
                <c:pt idx="270">
                  <c:v>3.0287964351751375</c:v>
                </c:pt>
                <c:pt idx="271">
                  <c:v>3.0287404235732551</c:v>
                </c:pt>
                <c:pt idx="272">
                  <c:v>3.0286849954181876</c:v>
                </c:pt>
                <c:pt idx="273">
                  <c:v>3.0286301426381175</c:v>
                </c:pt>
                <c:pt idx="274">
                  <c:v>3.0285758573002761</c:v>
                </c:pt>
                <c:pt idx="275">
                  <c:v>3.028522131608081</c:v>
                </c:pt>
                <c:pt idx="276">
                  <c:v>3.0284689578983381</c:v>
                </c:pt>
                <c:pt idx="277">
                  <c:v>3.0284163286385191</c:v>
                </c:pt>
                <c:pt idx="278">
                  <c:v>3.0283642364240921</c:v>
                </c:pt>
                <c:pt idx="279">
                  <c:v>3.0283126739759254</c:v>
                </c:pt>
                <c:pt idx="280">
                  <c:v>3.0282616341377486</c:v>
                </c:pt>
                <c:pt idx="281">
                  <c:v>3.0282111098736713</c:v>
                </c:pt>
                <c:pt idx="282">
                  <c:v>3.0281610942657635</c:v>
                </c:pt>
                <c:pt idx="283">
                  <c:v>3.0281115805116912</c:v>
                </c:pt>
                <c:pt idx="284">
                  <c:v>3.028062561922408</c:v>
                </c:pt>
                <c:pt idx="285">
                  <c:v>3.028014031919898</c:v>
                </c:pt>
                <c:pt idx="286">
                  <c:v>3.0279659840349726</c:v>
                </c:pt>
                <c:pt idx="287">
                  <c:v>3.0279184119051195</c:v>
                </c:pt>
                <c:pt idx="288">
                  <c:v>3.0278713092723977</c:v>
                </c:pt>
                <c:pt idx="289">
                  <c:v>3.0278246699813827</c:v>
                </c:pt>
                <c:pt idx="290">
                  <c:v>3.0277784879771605</c:v>
                </c:pt>
                <c:pt idx="291">
                  <c:v>3.027732757303363</c:v>
                </c:pt>
                <c:pt idx="292">
                  <c:v>3.0276874721002525</c:v>
                </c:pt>
                <c:pt idx="293">
                  <c:v>3.0276426266028449</c:v>
                </c:pt>
                <c:pt idx="294">
                  <c:v>3.0275982151390783</c:v>
                </c:pt>
                <c:pt idx="295">
                  <c:v>3.0275542321280255</c:v>
                </c:pt>
                <c:pt idx="296">
                  <c:v>3.027510672078138</c:v>
                </c:pt>
                <c:pt idx="297">
                  <c:v>3.0274675295855369</c:v>
                </c:pt>
                <c:pt idx="298">
                  <c:v>3.0274247993323402</c:v>
                </c:pt>
                <c:pt idx="299">
                  <c:v>3.027382476085025</c:v>
                </c:pt>
                <c:pt idx="300">
                  <c:v>3.0273405546928274</c:v>
                </c:pt>
                <c:pt idx="301">
                  <c:v>3.0272990300861782</c:v>
                </c:pt>
                <c:pt idx="302">
                  <c:v>3.027257897275172</c:v>
                </c:pt>
                <c:pt idx="303">
                  <c:v>3.0272171513480703</c:v>
                </c:pt>
                <c:pt idx="304">
                  <c:v>3.0271767874698363</c:v>
                </c:pt>
                <c:pt idx="305">
                  <c:v>3.0271368008807045</c:v>
                </c:pt>
                <c:pt idx="306">
                  <c:v>3.0270971868947778</c:v>
                </c:pt>
                <c:pt idx="307">
                  <c:v>3.0270579408986564</c:v>
                </c:pt>
                <c:pt idx="308">
                  <c:v>3.0270190583500982</c:v>
                </c:pt>
                <c:pt idx="309">
                  <c:v>3.0269805347767051</c:v>
                </c:pt>
                <c:pt idx="310">
                  <c:v>3.0269423657746373</c:v>
                </c:pt>
                <c:pt idx="311">
                  <c:v>3.026904547007359</c:v>
                </c:pt>
                <c:pt idx="312">
                  <c:v>3.0268670742044064</c:v>
                </c:pt>
                <c:pt idx="313">
                  <c:v>3.0268299431601853</c:v>
                </c:pt>
                <c:pt idx="314">
                  <c:v>3.0267931497327902</c:v>
                </c:pt>
                <c:pt idx="315">
                  <c:v>3.0267566898428533</c:v>
                </c:pt>
                <c:pt idx="316">
                  <c:v>3.0267205594724143</c:v>
                </c:pt>
                <c:pt idx="317">
                  <c:v>3.0266847546638136</c:v>
                </c:pt>
                <c:pt idx="318">
                  <c:v>3.0266492715186124</c:v>
                </c:pt>
                <c:pt idx="319">
                  <c:v>3.0266141061965306</c:v>
                </c:pt>
                <c:pt idx="320">
                  <c:v>3.0265792549144099</c:v>
                </c:pt>
                <c:pt idx="321">
                  <c:v>3.0265447139451975</c:v>
                </c:pt>
                <c:pt idx="322">
                  <c:v>3.0265104796169515</c:v>
                </c:pt>
                <c:pt idx="323">
                  <c:v>3.0264765483118645</c:v>
                </c:pt>
                <c:pt idx="324">
                  <c:v>3.0264429164653124</c:v>
                </c:pt>
                <c:pt idx="325">
                  <c:v>3.0264095805649136</c:v>
                </c:pt>
                <c:pt idx="326">
                  <c:v>3.0263765371496198</c:v>
                </c:pt>
                <c:pt idx="327">
                  <c:v>3.0263437828088136</c:v>
                </c:pt>
                <c:pt idx="328">
                  <c:v>3.0263113141814317</c:v>
                </c:pt>
                <c:pt idx="329">
                  <c:v>3.0262791279551036</c:v>
                </c:pt>
                <c:pt idx="330">
                  <c:v>3.0262472208653066</c:v>
                </c:pt>
                <c:pt idx="331">
                  <c:v>3.0262155896945413</c:v>
                </c:pt>
                <c:pt idx="332">
                  <c:v>3.026184231271519</c:v>
                </c:pt>
                <c:pt idx="333">
                  <c:v>3.0261531424703692</c:v>
                </c:pt>
                <c:pt idx="334">
                  <c:v>3.0261223202098604</c:v>
                </c:pt>
                <c:pt idx="335">
                  <c:v>3.0260917614526393</c:v>
                </c:pt>
                <c:pt idx="336">
                  <c:v>3.0260614632044813</c:v>
                </c:pt>
                <c:pt idx="337">
                  <c:v>3.0260314225135589</c:v>
                </c:pt>
                <c:pt idx="338">
                  <c:v>3.026001636469724</c:v>
                </c:pt>
                <c:pt idx="339">
                  <c:v>3.0259721022038031</c:v>
                </c:pt>
                <c:pt idx="340">
                  <c:v>3.0259428168869076</c:v>
                </c:pt>
                <c:pt idx="341">
                  <c:v>3.0259137777297567</c:v>
                </c:pt>
                <c:pt idx="342">
                  <c:v>3.0258849819820139</c:v>
                </c:pt>
                <c:pt idx="343">
                  <c:v>3.0258564269316381</c:v>
                </c:pt>
                <c:pt idx="344">
                  <c:v>3.0258281099042428</c:v>
                </c:pt>
                <c:pt idx="345">
                  <c:v>3.0258000282624726</c:v>
                </c:pt>
                <c:pt idx="346">
                  <c:v>3.0257721794053909</c:v>
                </c:pt>
                <c:pt idx="347">
                  <c:v>3.0257445607678757</c:v>
                </c:pt>
                <c:pt idx="348">
                  <c:v>3.0257171698200298</c:v>
                </c:pt>
                <c:pt idx="349">
                  <c:v>3.0256900040666039</c:v>
                </c:pt>
                <c:pt idx="350">
                  <c:v>3.0256630610464286</c:v>
                </c:pt>
                <c:pt idx="351">
                  <c:v>3.0256363383318554</c:v>
                </c:pt>
                <c:pt idx="352">
                  <c:v>3.0256098335282129</c:v>
                </c:pt>
                <c:pt idx="353">
                  <c:v>3.0255835442732693</c:v>
                </c:pt>
                <c:pt idx="354">
                  <c:v>3.0255574682367077</c:v>
                </c:pt>
                <c:pt idx="355">
                  <c:v>3.0255316031196098</c:v>
                </c:pt>
                <c:pt idx="356">
                  <c:v>3.0255059466539489</c:v>
                </c:pt>
                <c:pt idx="357">
                  <c:v>3.0254804966020945</c:v>
                </c:pt>
                <c:pt idx="358">
                  <c:v>3.0254552507563237</c:v>
                </c:pt>
                <c:pt idx="359">
                  <c:v>3.0254302069383447</c:v>
                </c:pt>
                <c:pt idx="360">
                  <c:v>3.0254053629988253</c:v>
                </c:pt>
                <c:pt idx="361">
                  <c:v>3.0253807168169335</c:v>
                </c:pt>
                <c:pt idx="362">
                  <c:v>3.0253562662998852</c:v>
                </c:pt>
                <c:pt idx="363">
                  <c:v>3.0253320093824989</c:v>
                </c:pt>
                <c:pt idx="364">
                  <c:v>3.0253079440267632</c:v>
                </c:pt>
                <c:pt idx="365">
                  <c:v>3.0252840682214059</c:v>
                </c:pt>
                <c:pt idx="366">
                  <c:v>3.0252603799814759</c:v>
                </c:pt>
                <c:pt idx="367">
                  <c:v>3.0252368773479308</c:v>
                </c:pt>
                <c:pt idx="368">
                  <c:v>3.025213558387231</c:v>
                </c:pt>
                <c:pt idx="369">
                  <c:v>3.0251904211909459</c:v>
                </c:pt>
                <c:pt idx="370">
                  <c:v>3.0251674638753587</c:v>
                </c:pt>
                <c:pt idx="371">
                  <c:v>3.0251446845810879</c:v>
                </c:pt>
                <c:pt idx="372">
                  <c:v>3.0251220814727082</c:v>
                </c:pt>
                <c:pt idx="373">
                  <c:v>3.0250996527383833</c:v>
                </c:pt>
                <c:pt idx="374">
                  <c:v>3.0250773965895013</c:v>
                </c:pt>
                <c:pt idx="375">
                  <c:v>3.0250553112603193</c:v>
                </c:pt>
                <c:pt idx="376">
                  <c:v>3.0250333950076134</c:v>
                </c:pt>
                <c:pt idx="377">
                  <c:v>3.0250116461103351</c:v>
                </c:pt>
                <c:pt idx="378">
                  <c:v>3.024990062869275</c:v>
                </c:pt>
                <c:pt idx="379">
                  <c:v>3.0249686436067273</c:v>
                </c:pt>
                <c:pt idx="380">
                  <c:v>3.0249473866661685</c:v>
                </c:pt>
                <c:pt idx="381">
                  <c:v>3.0249262904119356</c:v>
                </c:pt>
                <c:pt idx="382">
                  <c:v>3.0249053532289105</c:v>
                </c:pt>
                <c:pt idx="383">
                  <c:v>3.0248845735222134</c:v>
                </c:pt>
                <c:pt idx="384">
                  <c:v>3.0248639497168983</c:v>
                </c:pt>
                <c:pt idx="385">
                  <c:v>3.0248434802576534</c:v>
                </c:pt>
                <c:pt idx="386">
                  <c:v>3.0248231636085117</c:v>
                </c:pt>
                <c:pt idx="387">
                  <c:v>3.0248029982525595</c:v>
                </c:pt>
                <c:pt idx="388">
                  <c:v>3.0247829826916548</c:v>
                </c:pt>
                <c:pt idx="389">
                  <c:v>3.0247631154461505</c:v>
                </c:pt>
                <c:pt idx="390">
                  <c:v>3.0247433950546196</c:v>
                </c:pt>
                <c:pt idx="391">
                  <c:v>3.0247238200735871</c:v>
                </c:pt>
                <c:pt idx="392">
                  <c:v>3.0247043890772658</c:v>
                </c:pt>
                <c:pt idx="393">
                  <c:v>3.0246851006572983</c:v>
                </c:pt>
                <c:pt idx="394">
                  <c:v>3.0246659534225002</c:v>
                </c:pt>
                <c:pt idx="395">
                  <c:v>3.0246469459986103</c:v>
                </c:pt>
                <c:pt idx="396">
                  <c:v>3.0246280770280447</c:v>
                </c:pt>
                <c:pt idx="397">
                  <c:v>3.0246093451696532</c:v>
                </c:pt>
                <c:pt idx="398">
                  <c:v>3.0245907490984831</c:v>
                </c:pt>
                <c:pt idx="399">
                  <c:v>3.0245722875055425</c:v>
                </c:pt>
                <c:pt idx="400">
                  <c:v>3.0245539590975739</c:v>
                </c:pt>
                <c:pt idx="401">
                  <c:v>3.0245357625968232</c:v>
                </c:pt>
                <c:pt idx="402">
                  <c:v>3.0245176967408214</c:v>
                </c:pt>
                <c:pt idx="403">
                  <c:v>3.0244997602821635</c:v>
                </c:pt>
                <c:pt idx="404">
                  <c:v>3.0244819519882937</c:v>
                </c:pt>
                <c:pt idx="405">
                  <c:v>3.0244642706412947</c:v>
                </c:pt>
                <c:pt idx="406">
                  <c:v>3.0244467150376777</c:v>
                </c:pt>
                <c:pt idx="407">
                  <c:v>3.0244292839881806</c:v>
                </c:pt>
                <c:pt idx="408">
                  <c:v>3.0244119763175639</c:v>
                </c:pt>
                <c:pt idx="409">
                  <c:v>3.0243947908644144</c:v>
                </c:pt>
                <c:pt idx="410">
                  <c:v>3.0243777264809508</c:v>
                </c:pt>
                <c:pt idx="411">
                  <c:v>3.0243607820328307</c:v>
                </c:pt>
                <c:pt idx="412">
                  <c:v>3.0243439563989631</c:v>
                </c:pt>
                <c:pt idx="413">
                  <c:v>3.0243272484713239</c:v>
                </c:pt>
                <c:pt idx="414">
                  <c:v>3.0243106571547718</c:v>
                </c:pt>
                <c:pt idx="415">
                  <c:v>3.0242941813668707</c:v>
                </c:pt>
                <c:pt idx="416">
                  <c:v>3.0242778200377125</c:v>
                </c:pt>
                <c:pt idx="417">
                  <c:v>3.0242615721097437</c:v>
                </c:pt>
                <c:pt idx="418">
                  <c:v>3.0242454365375937</c:v>
                </c:pt>
                <c:pt idx="419">
                  <c:v>3.0242294122879088</c:v>
                </c:pt>
                <c:pt idx="420">
                  <c:v>3.0242134983391846</c:v>
                </c:pt>
                <c:pt idx="421">
                  <c:v>3.0241976936816055</c:v>
                </c:pt>
                <c:pt idx="422">
                  <c:v>3.0241819973168829</c:v>
                </c:pt>
                <c:pt idx="423">
                  <c:v>3.0241664082580981</c:v>
                </c:pt>
                <c:pt idx="424">
                  <c:v>3.0241509255295487</c:v>
                </c:pt>
                <c:pt idx="425">
                  <c:v>3.0241355481665932</c:v>
                </c:pt>
                <c:pt idx="426">
                  <c:v>3.0241202752155036</c:v>
                </c:pt>
                <c:pt idx="427">
                  <c:v>3.0241051057333164</c:v>
                </c:pt>
                <c:pt idx="428">
                  <c:v>3.024090038787687</c:v>
                </c:pt>
                <c:pt idx="429">
                  <c:v>3.0240750734567472</c:v>
                </c:pt>
                <c:pt idx="430">
                  <c:v>3.0240602088289634</c:v>
                </c:pt>
                <c:pt idx="431">
                  <c:v>3.0240454440029993</c:v>
                </c:pt>
                <c:pt idx="432">
                  <c:v>3.0240307780875768</c:v>
                </c:pt>
                <c:pt idx="433">
                  <c:v>3.0240162102013453</c:v>
                </c:pt>
                <c:pt idx="434">
                  <c:v>3.0240017394727463</c:v>
                </c:pt>
                <c:pt idx="435">
                  <c:v>3.0239873650398841</c:v>
                </c:pt>
                <c:pt idx="436">
                  <c:v>3.0239730860503973</c:v>
                </c:pt>
                <c:pt idx="437">
                  <c:v>3.023958901661334</c:v>
                </c:pt>
                <c:pt idx="438">
                  <c:v>3.0239448110390259</c:v>
                </c:pt>
                <c:pt idx="439">
                  <c:v>3.0239308133589651</c:v>
                </c:pt>
                <c:pt idx="440">
                  <c:v>3.0239169078056869</c:v>
                </c:pt>
                <c:pt idx="441">
                  <c:v>3.0239030935726472</c:v>
                </c:pt>
                <c:pt idx="442">
                  <c:v>3.0238893698621081</c:v>
                </c:pt>
                <c:pt idx="443">
                  <c:v>3.023875735885023</c:v>
                </c:pt>
                <c:pt idx="444">
                  <c:v>3.0238621908609207</c:v>
                </c:pt>
                <c:pt idx="445">
                  <c:v>3.0238487340177964</c:v>
                </c:pt>
                <c:pt idx="446">
                  <c:v>3.0238353645920015</c:v>
                </c:pt>
                <c:pt idx="447">
                  <c:v>3.0238220818281336</c:v>
                </c:pt>
                <c:pt idx="448">
                  <c:v>3.0238088849789309</c:v>
                </c:pt>
                <c:pt idx="449">
                  <c:v>3.0237957733051681</c:v>
                </c:pt>
                <c:pt idx="450">
                  <c:v>3.0237827460755518</c:v>
                </c:pt>
              </c:numCache>
            </c:numRef>
          </c:yVal>
          <c:smooth val="1"/>
          <c:extLst>
            <c:ext xmlns:c16="http://schemas.microsoft.com/office/drawing/2014/chart" uri="{C3380CC4-5D6E-409C-BE32-E72D297353CC}">
              <c16:uniqueId val="{00000004-8B60-49AF-845A-33120F7F4B13}"/>
            </c:ext>
          </c:extLst>
        </c:ser>
        <c:ser>
          <c:idx val="5"/>
          <c:order val="5"/>
          <c:tx>
            <c:strRef>
              <c:f>'QvsE Transfer Si(333)'!$AU$1</c:f>
              <c:strCache>
                <c:ptCount val="1"/>
                <c:pt idx="0">
                  <c:v>Q @ (2θ=120°)</c:v>
                </c:pt>
              </c:strCache>
            </c:strRef>
          </c:tx>
          <c:spPr>
            <a:ln>
              <a:solidFill>
                <a:srgbClr val="0000FF"/>
              </a:solidFill>
            </a:ln>
          </c:spPr>
          <c:marker>
            <c:symbol val="none"/>
          </c:marker>
          <c:xVal>
            <c:numRef>
              <c:f>'QvsE Transfer Si(333)'!$AT$2:$AT$452</c:f>
              <c:numCache>
                <c:formatCode>0.000</c:formatCode>
                <c:ptCount val="451"/>
                <c:pt idx="0">
                  <c:v>17.452647107166342</c:v>
                </c:pt>
                <c:pt idx="1">
                  <c:v>13.049140162721891</c:v>
                </c:pt>
                <c:pt idx="2">
                  <c:v>9.3996213478430057</c:v>
                </c:pt>
                <c:pt idx="3">
                  <c:v>6.3412890824749795</c:v>
                </c:pt>
                <c:pt idx="4">
                  <c:v>3.7530226073202329</c:v>
                </c:pt>
                <c:pt idx="5">
                  <c:v>1.543202662721896</c:v>
                </c:pt>
                <c:pt idx="6">
                  <c:v>-0.35850935541869333</c:v>
                </c:pt>
                <c:pt idx="7">
                  <c:v>-2.0068386595921552</c:v>
                </c:pt>
                <c:pt idx="8">
                  <c:v>-3.4448786227223351</c:v>
                </c:pt>
                <c:pt idx="9">
                  <c:v>-4.7069362261669916</c:v>
                </c:pt>
                <c:pt idx="10">
                  <c:v>-5.8205973372781035</c:v>
                </c:pt>
                <c:pt idx="11">
                  <c:v>-6.8082470414201168</c:v>
                </c:pt>
                <c:pt idx="12">
                  <c:v>-7.6882033729434003</c:v>
                </c:pt>
                <c:pt idx="13">
                  <c:v>-8.4755728474821836</c:v>
                </c:pt>
                <c:pt idx="14">
                  <c:v>-9.1829031636752489</c:v>
                </c:pt>
                <c:pt idx="15">
                  <c:v>-9.8206862261669912</c:v>
                </c:pt>
                <c:pt idx="16">
                  <c:v>-10.397749470472693</c:v>
                </c:pt>
                <c:pt idx="17">
                  <c:v>-10.921562962278104</c:v>
                </c:pt>
                <c:pt idx="18">
                  <c:v>-11.39848236941768</c:v>
                </c:pt>
                <c:pt idx="19">
                  <c:v>-11.833942665997824</c:v>
                </c:pt>
                <c:pt idx="20">
                  <c:v>-12.232613663808715</c:v>
                </c:pt>
                <c:pt idx="21">
                  <c:v>-12.598525732339832</c:v>
                </c:pt>
                <c:pt idx="22">
                  <c:v>-12.935172063355532</c:v>
                </c:pt>
                <c:pt idx="23">
                  <c:v>-13.245592351128519</c:v>
                </c:pt>
                <c:pt idx="24">
                  <c:v>-13.532441650230108</c:v>
                </c:pt>
                <c:pt idx="25">
                  <c:v>-13.798047337278103</c:v>
                </c:pt>
                <c:pt idx="26">
                  <c:v>-14.044456468747466</c:v>
                </c:pt>
                <c:pt idx="27">
                  <c:v>-14.273475341813249</c:v>
                </c:pt>
                <c:pt idx="28">
                  <c:v>-14.486702691523639</c:v>
                </c:pt>
                <c:pt idx="29">
                  <c:v>-14.685557667856616</c:v>
                </c:pt>
                <c:pt idx="30">
                  <c:v>-14.87130351011761</c:v>
                </c:pt>
                <c:pt idx="31">
                  <c:v>-15.045067658639161</c:v>
                </c:pt>
                <c:pt idx="32">
                  <c:v>-15.207858903597705</c:v>
                </c:pt>
                <c:pt idx="33">
                  <c:v>-15.360582059500324</c:v>
                </c:pt>
                <c:pt idx="34">
                  <c:v>-15.504050565099844</c:v>
                </c:pt>
                <c:pt idx="35">
                  <c:v>-15.638997337278102</c:v>
                </c:pt>
                <c:pt idx="36">
                  <c:v>-15.766084150042424</c:v>
                </c:pt>
                <c:pt idx="37">
                  <c:v>-15.885909763313606</c:v>
                </c:pt>
                <c:pt idx="38">
                  <c:v>-15.999016988399498</c:v>
                </c:pt>
                <c:pt idx="39">
                  <c:v>-16.105898846194428</c:v>
                </c:pt>
                <c:pt idx="40">
                  <c:v>-16.207003948848349</c:v>
                </c:pt>
                <c:pt idx="41">
                  <c:v>-16.302741214829123</c:v>
                </c:pt>
                <c:pt idx="42">
                  <c:v>-16.393484010100508</c:v>
                </c:pt>
                <c:pt idx="43">
                  <c:v>-16.479573793877389</c:v>
                </c:pt>
                <c:pt idx="44">
                  <c:v>-16.561323335554459</c:v>
                </c:pt>
                <c:pt idx="45">
                  <c:v>-16.639019559500326</c:v>
                </c:pt>
                <c:pt idx="46">
                  <c:v>-16.712926066114438</c:v>
                </c:pt>
                <c:pt idx="47">
                  <c:v>-16.783285370576749</c:v>
                </c:pt>
                <c:pt idx="48">
                  <c:v>-16.850320894849279</c:v>
                </c:pt>
                <c:pt idx="49">
                  <c:v>-16.914238743528102</c:v>
                </c:pt>
                <c:pt idx="50">
                  <c:v>-16.975229289940824</c:v>
                </c:pt>
                <c:pt idx="51">
                  <c:v>-17.033468595312996</c:v>
                </c:pt>
                <c:pt idx="52">
                  <c:v>-17.089119680784453</c:v>
                </c:pt>
                <c:pt idx="53">
                  <c:v>-17.142333669458033</c:v>
                </c:pt>
                <c:pt idx="54">
                  <c:v>-17.193250813438574</c:v>
                </c:pt>
                <c:pt idx="55">
                  <c:v>-17.24200141891076</c:v>
                </c:pt>
                <c:pt idx="56">
                  <c:v>-17.288706680662351</c:v>
                </c:pt>
                <c:pt idx="57">
                  <c:v>-17.333479436043536</c:v>
                </c:pt>
                <c:pt idx="58">
                  <c:v>-17.376424847129861</c:v>
                </c:pt>
                <c:pt idx="59">
                  <c:v>-17.417641018797465</c:v>
                </c:pt>
                <c:pt idx="60">
                  <c:v>-17.457219559500327</c:v>
                </c:pt>
                <c:pt idx="61">
                  <c:v>-17.495246090740707</c:v>
                </c:pt>
                <c:pt idx="62">
                  <c:v>-17.531800710528234</c:v>
                </c:pt>
                <c:pt idx="63">
                  <c:v>-17.566958415516108</c:v>
                </c:pt>
                <c:pt idx="64">
                  <c:v>-17.600789485972225</c:v>
                </c:pt>
                <c:pt idx="65">
                  <c:v>-17.633359837278107</c:v>
                </c:pt>
                <c:pt idx="66">
                  <c:v>-17.664731341240916</c:v>
                </c:pt>
                <c:pt idx="67">
                  <c:v>-17.694962120145448</c:v>
                </c:pt>
                <c:pt idx="68">
                  <c:v>-17.724106816157477</c:v>
                </c:pt>
                <c:pt idx="69">
                  <c:v>-17.752216838411893</c:v>
                </c:pt>
                <c:pt idx="70">
                  <c:v>-17.779340589873261</c:v>
                </c:pt>
                <c:pt idx="71">
                  <c:v>-17.805523675839488</c:v>
                </c:pt>
                <c:pt idx="72">
                  <c:v>-17.830809095766675</c:v>
                </c:pt>
                <c:pt idx="73">
                  <c:v>-17.855237419922734</c:v>
                </c:pt>
                <c:pt idx="74">
                  <c:v>-17.878846952225711</c:v>
                </c:pt>
                <c:pt idx="75">
                  <c:v>-17.90167388048798</c:v>
                </c:pt>
                <c:pt idx="76">
                  <c:v>-17.92375241516725</c:v>
                </c:pt>
                <c:pt idx="77">
                  <c:v>-17.945114917618369</c:v>
                </c:pt>
                <c:pt idx="78">
                  <c:v>-17.965792018744171</c:v>
                </c:pt>
                <c:pt idx="79">
                  <c:v>-17.985812728858004</c:v>
                </c:pt>
                <c:pt idx="80">
                  <c:v>-18.005204539494169</c:v>
                </c:pt>
                <c:pt idx="81">
                  <c:v>-18.023993517833659</c:v>
                </c:pt>
                <c:pt idx="82">
                  <c:v>-18.042204394351121</c:v>
                </c:pt>
                <c:pt idx="83">
                  <c:v>-18.059860644233538</c:v>
                </c:pt>
                <c:pt idx="84">
                  <c:v>-18.076984563071392</c:v>
                </c:pt>
                <c:pt idx="85">
                  <c:v>-18.093597337278101</c:v>
                </c:pt>
                <c:pt idx="86">
                  <c:v>-18.109719109653359</c:v>
                </c:pt>
                <c:pt idx="87">
                  <c:v>-18.125369040469181</c:v>
                </c:pt>
                <c:pt idx="88">
                  <c:v>-18.140565364424866</c:v>
                </c:pt>
                <c:pt idx="89">
                  <c:v>-18.155325443786978</c:v>
                </c:pt>
                <c:pt idx="90">
                  <c:v>-18.169665818003725</c:v>
                </c:pt>
                <c:pt idx="91">
                  <c:v>-18.183602250058453</c:v>
                </c:pt>
                <c:pt idx="92">
                  <c:v>-18.197149769804959</c:v>
                </c:pt>
                <c:pt idx="93">
                  <c:v>-18.210322714507182</c:v>
                </c:pt>
                <c:pt idx="94">
                  <c:v>-18.223134766787403</c:v>
                </c:pt>
                <c:pt idx="95">
                  <c:v>-18.235598990170665</c:v>
                </c:pt>
                <c:pt idx="96">
                  <c:v>-18.247727862397817</c:v>
                </c:pt>
                <c:pt idx="97">
                  <c:v>-18.259533306665858</c:v>
                </c:pt>
                <c:pt idx="98">
                  <c:v>-18.271026720941663</c:v>
                </c:pt>
                <c:pt idx="99">
                  <c:v>-18.282219005483704</c:v>
                </c:pt>
                <c:pt idx="100">
                  <c:v>-18.293120588695871</c:v>
                </c:pt>
                <c:pt idx="101">
                  <c:v>-18.303741451427925</c:v>
                </c:pt>
                <c:pt idx="102">
                  <c:v>-18.314091149828325</c:v>
                </c:pt>
                <c:pt idx="103">
                  <c:v>-18.324178836847192</c:v>
                </c:pt>
                <c:pt idx="104">
                  <c:v>-18.334013282479713</c:v>
                </c:pt>
                <c:pt idx="105">
                  <c:v>-18.343602892833658</c:v>
                </c:pt>
                <c:pt idx="106">
                  <c:v>-18.352955728098401</c:v>
                </c:pt>
                <c:pt idx="107">
                  <c:v>-18.362079519487185</c:v>
                </c:pt>
                <c:pt idx="108">
                  <c:v>-18.370981685219142</c:v>
                </c:pt>
                <c:pt idx="109">
                  <c:v>-18.379669345602764</c:v>
                </c:pt>
                <c:pt idx="110">
                  <c:v>-18.388149337278101</c:v>
                </c:pt>
                <c:pt idx="111">
                  <c:v>-18.396428226670896</c:v>
                </c:pt>
                <c:pt idx="112">
                  <c:v>-18.404512322708072</c:v>
                </c:pt>
                <c:pt idx="113">
                  <c:v>-18.412407688840602</c:v>
                </c:pt>
                <c:pt idx="114">
                  <c:v>-18.420120154416495</c:v>
                </c:pt>
                <c:pt idx="115">
                  <c:v>-18.427655325443784</c:v>
                </c:pt>
                <c:pt idx="116">
                  <c:v>-18.43501859478058</c:v>
                </c:pt>
                <c:pt idx="117">
                  <c:v>-18.442215151786826</c:v>
                </c:pt>
                <c:pt idx="118">
                  <c:v>-18.449249991469973</c:v>
                </c:pt>
                <c:pt idx="119">
                  <c:v>-18.456127923154689</c:v>
                </c:pt>
                <c:pt idx="120">
                  <c:v>-18.462853578704713</c:v>
                </c:pt>
                <c:pt idx="121">
                  <c:v>-18.469431420323087</c:v>
                </c:pt>
                <c:pt idx="122">
                  <c:v>-18.475865747955282</c:v>
                </c:pt>
                <c:pt idx="123">
                  <c:v>-18.482160706318219</c:v>
                </c:pt>
                <c:pt idx="124">
                  <c:v>-18.488320291576535</c:v>
                </c:pt>
                <c:pt idx="125">
                  <c:v>-18.494348357686267</c:v>
                </c:pt>
                <c:pt idx="126">
                  <c:v>-18.500248622424724</c:v>
                </c:pt>
                <c:pt idx="127">
                  <c:v>-18.506024673124166</c:v>
                </c:pt>
                <c:pt idx="128">
                  <c:v>-18.511679972125773</c:v>
                </c:pt>
                <c:pt idx="129">
                  <c:v>-18.51721786196946</c:v>
                </c:pt>
                <c:pt idx="130">
                  <c:v>-18.522641570333988</c:v>
                </c:pt>
                <c:pt idx="131">
                  <c:v>-18.52795421474104</c:v>
                </c:pt>
                <c:pt idx="132">
                  <c:v>-18.533158807036074</c:v>
                </c:pt>
                <c:pt idx="133">
                  <c:v>-18.53825825765794</c:v>
                </c:pt>
                <c:pt idx="134">
                  <c:v>-18.543255379708622</c:v>
                </c:pt>
                <c:pt idx="135">
                  <c:v>-18.548152892833659</c:v>
                </c:pt>
                <c:pt idx="136">
                  <c:v>-18.552953426923292</c:v>
                </c:pt>
                <c:pt idx="137">
                  <c:v>-18.557659525643754</c:v>
                </c:pt>
                <c:pt idx="138">
                  <c:v>-18.562273649807473</c:v>
                </c:pt>
                <c:pt idx="139">
                  <c:v>-18.566798180590634</c:v>
                </c:pt>
                <c:pt idx="140">
                  <c:v>-18.571235422605884</c:v>
                </c:pt>
                <c:pt idx="141">
                  <c:v>-18.575587606837601</c:v>
                </c:pt>
                <c:pt idx="142">
                  <c:v>-18.57985689344671</c:v>
                </c:pt>
                <c:pt idx="143">
                  <c:v>-18.584045374451634</c:v>
                </c:pt>
                <c:pt idx="144">
                  <c:v>-18.588155076291592</c:v>
                </c:pt>
                <c:pt idx="145">
                  <c:v>-18.592187962278103</c:v>
                </c:pt>
                <c:pt idx="146">
                  <c:v>-18.596145934940228</c:v>
                </c:pt>
                <c:pt idx="147">
                  <c:v>-18.600030838268804</c:v>
                </c:pt>
                <c:pt idx="148">
                  <c:v>-18.603844459864575</c:v>
                </c:pt>
                <c:pt idx="149">
                  <c:v>-18.607588532994939</c:v>
                </c:pt>
                <c:pt idx="150">
                  <c:v>-18.611264738563687</c:v>
                </c:pt>
                <c:pt idx="151">
                  <c:v>-18.614874706997945</c:v>
                </c:pt>
                <c:pt idx="152">
                  <c:v>-18.618420020056259</c:v>
                </c:pt>
                <c:pt idx="153">
                  <c:v>-18.621902212561547</c:v>
                </c:pt>
                <c:pt idx="154">
                  <c:v>-18.625322774062528</c:v>
                </c:pt>
                <c:pt idx="155">
                  <c:v>-18.628683150426891</c:v>
                </c:pt>
                <c:pt idx="156">
                  <c:v>-18.631984745369479</c:v>
                </c:pt>
                <c:pt idx="157">
                  <c:v>-18.635228921918447</c:v>
                </c:pt>
                <c:pt idx="158">
                  <c:v>-18.638417003822259</c:v>
                </c:pt>
                <c:pt idx="159">
                  <c:v>-18.641550276900244</c:v>
                </c:pt>
                <c:pt idx="160">
                  <c:v>-18.644629990339325</c:v>
                </c:pt>
                <c:pt idx="161">
                  <c:v>-18.647657357939259</c:v>
                </c:pt>
                <c:pt idx="162">
                  <c:v>-18.650633559308808</c:v>
                </c:pt>
                <c:pt idx="163">
                  <c:v>-18.653559741015005</c:v>
                </c:pt>
                <c:pt idx="164">
                  <c:v>-18.656437017687576</c:v>
                </c:pt>
                <c:pt idx="165">
                  <c:v>-18.659266473080571</c:v>
                </c:pt>
                <c:pt idx="166">
                  <c:v>-18.662049161093005</c:v>
                </c:pt>
                <c:pt idx="167">
                  <c:v>-18.664786106750388</c:v>
                </c:pt>
                <c:pt idx="168">
                  <c:v>-18.667478307148805</c:v>
                </c:pt>
                <c:pt idx="169">
                  <c:v>-18.670126732363169</c:v>
                </c:pt>
                <c:pt idx="170">
                  <c:v>-18.672732326321199</c:v>
                </c:pt>
                <c:pt idx="171">
                  <c:v>-18.675296007644619</c:v>
                </c:pt>
                <c:pt idx="172">
                  <c:v>-18.677818670458919</c:v>
                </c:pt>
                <c:pt idx="173">
                  <c:v>-18.680301185173079</c:v>
                </c:pt>
                <c:pt idx="174">
                  <c:v>-18.682744399230454</c:v>
                </c:pt>
                <c:pt idx="175">
                  <c:v>-18.68514913783212</c:v>
                </c:pt>
                <c:pt idx="176">
                  <c:v>-18.687516204633713</c:v>
                </c:pt>
                <c:pt idx="177">
                  <c:v>-18.689846382416992</c:v>
                </c:pt>
                <c:pt idx="178">
                  <c:v>-18.692140433737066</c:v>
                </c:pt>
                <c:pt idx="179">
                  <c:v>-18.694399101546356</c:v>
                </c:pt>
                <c:pt idx="180">
                  <c:v>-18.696623109796182</c:v>
                </c:pt>
                <c:pt idx="181">
                  <c:v>-18.698813164016961</c:v>
                </c:pt>
                <c:pt idx="182">
                  <c:v>-18.700969951877809</c:v>
                </c:pt>
                <c:pt idx="183">
                  <c:v>-18.703094143726425</c:v>
                </c:pt>
                <c:pt idx="184">
                  <c:v>-18.705186393110026</c:v>
                </c:pt>
                <c:pt idx="185">
                  <c:v>-18.707247337278101</c:v>
                </c:pt>
                <c:pt idx="186">
                  <c:v>-18.709277597667697</c:v>
                </c:pt>
                <c:pt idx="187">
                  <c:v>-18.711277780371915</c:v>
                </c:pt>
                <c:pt idx="188">
                  <c:v>-18.71324847659233</c:v>
                </c:pt>
                <c:pt idx="189">
                  <c:v>-18.715190263075872</c:v>
                </c:pt>
                <c:pt idx="190">
                  <c:v>-18.717103702536878</c:v>
                </c:pt>
                <c:pt idx="191">
                  <c:v>-18.718989344064791</c:v>
                </c:pt>
                <c:pt idx="192">
                  <c:v>-18.720847723518155</c:v>
                </c:pt>
                <c:pt idx="193">
                  <c:v>-18.722679363905321</c:v>
                </c:pt>
                <c:pt idx="194">
                  <c:v>-18.724484775752497</c:v>
                </c:pt>
                <c:pt idx="195">
                  <c:v>-18.726264457459507</c:v>
                </c:pt>
                <c:pt idx="196">
                  <c:v>-18.728018895643817</c:v>
                </c:pt>
                <c:pt idx="197">
                  <c:v>-18.729748565473191</c:v>
                </c:pt>
                <c:pt idx="198">
                  <c:v>-18.731453930987463</c:v>
                </c:pt>
                <c:pt idx="199">
                  <c:v>-18.733135445409818</c:v>
                </c:pt>
                <c:pt idx="200">
                  <c:v>-18.734793551447925</c:v>
                </c:pt>
                <c:pt idx="201">
                  <c:v>-18.736428681585373</c:v>
                </c:pt>
                <c:pt idx="202">
                  <c:v>-18.738041258363705</c:v>
                </c:pt>
                <c:pt idx="203">
                  <c:v>-18.739631694655426</c:v>
                </c:pt>
                <c:pt idx="204">
                  <c:v>-18.741200393928299</c:v>
                </c:pt>
                <c:pt idx="205">
                  <c:v>-18.742747750501241</c:v>
                </c:pt>
                <c:pt idx="206">
                  <c:v>-18.744274149792179</c:v>
                </c:pt>
                <c:pt idx="207">
                  <c:v>-18.745779968558033</c:v>
                </c:pt>
                <c:pt idx="208">
                  <c:v>-18.747265575127244</c:v>
                </c:pt>
                <c:pt idx="209">
                  <c:v>-18.748731329625041</c:v>
                </c:pt>
                <c:pt idx="210">
                  <c:v>-18.750177584191682</c:v>
                </c:pt>
                <c:pt idx="211">
                  <c:v>-18.751604683193992</c:v>
                </c:pt>
                <c:pt idx="212">
                  <c:v>-18.753012963430365</c:v>
                </c:pt>
                <c:pt idx="213">
                  <c:v>-18.754402754329504</c:v>
                </c:pt>
                <c:pt idx="214">
                  <c:v>-18.755774378143073</c:v>
                </c:pt>
                <c:pt idx="215">
                  <c:v>-18.757128150132544</c:v>
                </c:pt>
                <c:pt idx="216">
                  <c:v>-18.75846437875034</c:v>
                </c:pt>
                <c:pt idx="217">
                  <c:v>-18.759783365815558</c:v>
                </c:pt>
                <c:pt idx="218">
                  <c:v>-18.761085406684426</c:v>
                </c:pt>
                <c:pt idx="219">
                  <c:v>-18.762370790415659</c:v>
                </c:pt>
                <c:pt idx="220">
                  <c:v>-18.763639799930885</c:v>
                </c:pt>
                <c:pt idx="221">
                  <c:v>-18.764892712170376</c:v>
                </c:pt>
                <c:pt idx="222">
                  <c:v>-18.766129798244116</c:v>
                </c:pt>
                <c:pt idx="223">
                  <c:v>-18.767351323578506</c:v>
                </c:pt>
                <c:pt idx="224">
                  <c:v>-18.768557548058727</c:v>
                </c:pt>
                <c:pt idx="225">
                  <c:v>-18.769748726166991</c:v>
                </c:pt>
                <c:pt idx="226">
                  <c:v>-18.770925107116774</c:v>
                </c:pt>
                <c:pt idx="227">
                  <c:v>-18.772086934983179</c:v>
                </c:pt>
                <c:pt idx="228">
                  <c:v>-18.773234448829527</c:v>
                </c:pt>
                <c:pt idx="229">
                  <c:v>-18.774367882830372</c:v>
                </c:pt>
                <c:pt idx="230">
                  <c:v>-18.77548746639097</c:v>
                </c:pt>
                <c:pt idx="231">
                  <c:v>-18.776593424263364</c:v>
                </c:pt>
                <c:pt idx="232">
                  <c:v>-18.777685976659178</c:v>
                </c:pt>
                <c:pt idx="233">
                  <c:v>-18.778765339359268</c:v>
                </c:pt>
                <c:pt idx="234">
                  <c:v>-18.779831723820255</c:v>
                </c:pt>
                <c:pt idx="235">
                  <c:v>-18.780885337278104</c:v>
                </c:pt>
                <c:pt idx="236">
                  <c:v>-18.781926382848809</c:v>
                </c:pt>
                <c:pt idx="237">
                  <c:v>-18.7829550596263</c:v>
                </c:pt>
                <c:pt idx="238">
                  <c:v>-18.783971562777641</c:v>
                </c:pt>
                <c:pt idx="239">
                  <c:v>-18.784976083635595</c:v>
                </c:pt>
                <c:pt idx="240">
                  <c:v>-18.785968809788674</c:v>
                </c:pt>
                <c:pt idx="241">
                  <c:v>-18.786949925168727</c:v>
                </c:pt>
                <c:pt idx="242">
                  <c:v>-18.787919610136132</c:v>
                </c:pt>
                <c:pt idx="243">
                  <c:v>-18.7888780415627</c:v>
                </c:pt>
                <c:pt idx="244">
                  <c:v>-18.789825392912334</c:v>
                </c:pt>
                <c:pt idx="245">
                  <c:v>-18.790761834319522</c:v>
                </c:pt>
                <c:pt idx="246">
                  <c:v>-18.791687532665719</c:v>
                </c:pt>
                <c:pt idx="247">
                  <c:v>-18.79260265165372</c:v>
                </c:pt>
                <c:pt idx="248">
                  <c:v>-18.79350735188002</c:v>
                </c:pt>
                <c:pt idx="249">
                  <c:v>-18.794401790905283</c:v>
                </c:pt>
                <c:pt idx="250">
                  <c:v>-18.795286123322956</c:v>
                </c:pt>
                <c:pt idx="251">
                  <c:v>-18.796160500826069</c:v>
                </c:pt>
                <c:pt idx="252">
                  <c:v>-18.79702507227228</c:v>
                </c:pt>
                <c:pt idx="253">
                  <c:v>-18.797879983747247</c:v>
                </c:pt>
                <c:pt idx="254">
                  <c:v>-18.79872537862634</c:v>
                </c:pt>
                <c:pt idx="255">
                  <c:v>-18.799561397634754</c:v>
                </c:pt>
                <c:pt idx="256">
                  <c:v>-18.800388178906076</c:v>
                </c:pt>
                <c:pt idx="257">
                  <c:v>-18.801205858039346</c:v>
                </c:pt>
                <c:pt idx="258">
                  <c:v>-18.802014568154672</c:v>
                </c:pt>
                <c:pt idx="259">
                  <c:v>-18.802814439947397</c:v>
                </c:pt>
                <c:pt idx="260">
                  <c:v>-18.803605601740912</c:v>
                </c:pt>
                <c:pt idx="261">
                  <c:v>-18.80438817953813</c:v>
                </c:pt>
                <c:pt idx="262">
                  <c:v>-18.805162297071661</c:v>
                </c:pt>
                <c:pt idx="263">
                  <c:v>-18.805928075852709</c:v>
                </c:pt>
                <c:pt idx="264">
                  <c:v>-18.806685635218777</c:v>
                </c:pt>
                <c:pt idx="265">
                  <c:v>-18.807435092380143</c:v>
                </c:pt>
                <c:pt idx="266">
                  <c:v>-18.808176562465221</c:v>
                </c:pt>
                <c:pt idx="267">
                  <c:v>-18.808910158564757</c:v>
                </c:pt>
                <c:pt idx="268">
                  <c:v>-18.809635991774975</c:v>
                </c:pt>
                <c:pt idx="269">
                  <c:v>-18.810354171239617</c:v>
                </c:pt>
                <c:pt idx="270">
                  <c:v>-18.811064804190998</c:v>
                </c:pt>
                <c:pt idx="271">
                  <c:v>-18.811767995990021</c:v>
                </c:pt>
                <c:pt idx="272">
                  <c:v>-18.81246385016523</c:v>
                </c:pt>
                <c:pt idx="273">
                  <c:v>-18.813152468450941</c:v>
                </c:pt>
                <c:pt idx="274">
                  <c:v>-18.813833950824396</c:v>
                </c:pt>
                <c:pt idx="275">
                  <c:v>-18.814508395542074</c:v>
                </c:pt>
                <c:pt idx="276">
                  <c:v>-18.815175899175102</c:v>
                </c:pt>
                <c:pt idx="277">
                  <c:v>-18.815836556643838</c:v>
                </c:pt>
                <c:pt idx="278">
                  <c:v>-18.81649046125159</c:v>
                </c:pt>
                <c:pt idx="279">
                  <c:v>-18.817137704717595</c:v>
                </c:pt>
                <c:pt idx="280">
                  <c:v>-18.817778377209155</c:v>
                </c:pt>
                <c:pt idx="281">
                  <c:v>-18.818412567373063</c:v>
                </c:pt>
                <c:pt idx="282">
                  <c:v>-18.819040362366245</c:v>
                </c:pt>
                <c:pt idx="283">
                  <c:v>-18.819661847885733</c:v>
                </c:pt>
                <c:pt idx="284">
                  <c:v>-18.820277108197889</c:v>
                </c:pt>
                <c:pt idx="285">
                  <c:v>-18.820886226166991</c:v>
                </c:pt>
                <c:pt idx="286">
                  <c:v>-18.821489283283114</c:v>
                </c:pt>
                <c:pt idx="287">
                  <c:v>-18.822086359689401</c:v>
                </c:pt>
                <c:pt idx="288">
                  <c:v>-18.822677534208687</c:v>
                </c:pt>
                <c:pt idx="289">
                  <c:v>-18.823262884369516</c:v>
                </c:pt>
                <c:pt idx="290">
                  <c:v>-18.823842486431555</c:v>
                </c:pt>
                <c:pt idx="291">
                  <c:v>-18.824416415410443</c:v>
                </c:pt>
                <c:pt idx="292">
                  <c:v>-18.824984745102057</c:v>
                </c:pt>
                <c:pt idx="293">
                  <c:v>-18.825547548106236</c:v>
                </c:pt>
                <c:pt idx="294">
                  <c:v>-18.826104895849966</c:v>
                </c:pt>
                <c:pt idx="295">
                  <c:v>-18.826656858610047</c:v>
                </c:pt>
                <c:pt idx="296">
                  <c:v>-18.827203505535255</c:v>
                </c:pt>
                <c:pt idx="297">
                  <c:v>-18.827744904667977</c:v>
                </c:pt>
                <c:pt idx="298">
                  <c:v>-18.828281122965411</c:v>
                </c:pt>
                <c:pt idx="299">
                  <c:v>-18.828812226320252</c:v>
                </c:pt>
                <c:pt idx="300">
                  <c:v>-18.829338279580949</c:v>
                </c:pt>
                <c:pt idx="301">
                  <c:v>-18.829859346571485</c:v>
                </c:pt>
                <c:pt idx="302">
                  <c:v>-18.83037549011075</c:v>
                </c:pt>
                <c:pt idx="303">
                  <c:v>-18.830886772031473</c:v>
                </c:pt>
                <c:pt idx="304">
                  <c:v>-18.83139325319874</c:v>
                </c:pt>
                <c:pt idx="305">
                  <c:v>-18.831894993528103</c:v>
                </c:pt>
                <c:pt idx="306">
                  <c:v>-18.832392052003307</c:v>
                </c:pt>
                <c:pt idx="307">
                  <c:v>-18.832884486693633</c:v>
                </c:pt>
                <c:pt idx="308">
                  <c:v>-18.833372354770841</c:v>
                </c:pt>
                <c:pt idx="309">
                  <c:v>-18.833855712525779</c:v>
                </c:pt>
                <c:pt idx="310">
                  <c:v>-18.834334615384609</c:v>
                </c:pt>
                <c:pt idx="311">
                  <c:v>-18.834809117924721</c:v>
                </c:pt>
                <c:pt idx="312">
                  <c:v>-18.835279273890247</c:v>
                </c:pt>
                <c:pt idx="313">
                  <c:v>-18.835745136207311</c:v>
                </c:pt>
                <c:pt idx="314">
                  <c:v>-18.836206756998909</c:v>
                </c:pt>
                <c:pt idx="315">
                  <c:v>-18.836664187599499</c:v>
                </c:pt>
                <c:pt idx="316">
                  <c:v>-18.837117478569255</c:v>
                </c:pt>
                <c:pt idx="317">
                  <c:v>-18.837566679708061</c:v>
                </c:pt>
                <c:pt idx="318">
                  <c:v>-18.838011840069182</c:v>
                </c:pt>
                <c:pt idx="319">
                  <c:v>-18.838453007972639</c:v>
                </c:pt>
                <c:pt idx="320">
                  <c:v>-18.838890231018354</c:v>
                </c:pt>
                <c:pt idx="321">
                  <c:v>-18.839323556098964</c:v>
                </c:pt>
                <c:pt idx="322">
                  <c:v>-18.8397530294124</c:v>
                </c:pt>
                <c:pt idx="323">
                  <c:v>-18.840178696474208</c:v>
                </c:pt>
                <c:pt idx="324">
                  <c:v>-18.840600602129609</c:v>
                </c:pt>
                <c:pt idx="325">
                  <c:v>-18.8410187905653</c:v>
                </c:pt>
                <c:pt idx="326">
                  <c:v>-18.841433305321033</c:v>
                </c:pt>
                <c:pt idx="327">
                  <c:v>-18.841844189300947</c:v>
                </c:pt>
                <c:pt idx="328">
                  <c:v>-18.842251484784668</c:v>
                </c:pt>
                <c:pt idx="329">
                  <c:v>-18.842655233438187</c:v>
                </c:pt>
                <c:pt idx="330">
                  <c:v>-18.843055476324519</c:v>
                </c:pt>
                <c:pt idx="331">
                  <c:v>-18.84345225391414</c:v>
                </c:pt>
                <c:pt idx="332">
                  <c:v>-18.843845606095215</c:v>
                </c:pt>
                <c:pt idx="333">
                  <c:v>-18.844235572183639</c:v>
                </c:pt>
                <c:pt idx="334">
                  <c:v>-18.844622190932835</c:v>
                </c:pt>
                <c:pt idx="335">
                  <c:v>-18.845005500543408</c:v>
                </c:pt>
                <c:pt idx="336">
                  <c:v>-18.84538553867257</c:v>
                </c:pt>
                <c:pt idx="337">
                  <c:v>-18.84576234244339</c:v>
                </c:pt>
                <c:pt idx="338">
                  <c:v>-18.84613594845386</c:v>
                </c:pt>
                <c:pt idx="339">
                  <c:v>-18.846506392785777</c:v>
                </c:pt>
                <c:pt idx="340">
                  <c:v>-18.846873711013473</c:v>
                </c:pt>
                <c:pt idx="341">
                  <c:v>-18.847237938212327</c:v>
                </c:pt>
                <c:pt idx="342">
                  <c:v>-18.84759910896717</c:v>
                </c:pt>
                <c:pt idx="343">
                  <c:v>-18.847957257380472</c:v>
                </c:pt>
                <c:pt idx="344">
                  <c:v>-18.8483124170804</c:v>
                </c:pt>
                <c:pt idx="345">
                  <c:v>-18.848664621228718</c:v>
                </c:pt>
                <c:pt idx="346">
                  <c:v>-18.849013902528522</c:v>
                </c:pt>
                <c:pt idx="347">
                  <c:v>-18.849360293231825</c:v>
                </c:pt>
                <c:pt idx="348">
                  <c:v>-18.849703825147024</c:v>
                </c:pt>
                <c:pt idx="349">
                  <c:v>-18.850044529646173</c:v>
                </c:pt>
                <c:pt idx="350">
                  <c:v>-18.85038243767217</c:v>
                </c:pt>
                <c:pt idx="351">
                  <c:v>-18.850717579745776</c:v>
                </c:pt>
                <c:pt idx="352">
                  <c:v>-18.851049985972502</c:v>
                </c:pt>
                <c:pt idx="353">
                  <c:v>-18.85137968604937</c:v>
                </c:pt>
                <c:pt idx="354">
                  <c:v>-18.85170670927155</c:v>
                </c:pt>
                <c:pt idx="355">
                  <c:v>-18.852031084538876</c:v>
                </c:pt>
                <c:pt idx="356">
                  <c:v>-18.852352840362212</c:v>
                </c:pt>
                <c:pt idx="357">
                  <c:v>-18.852672004869731</c:v>
                </c:pt>
                <c:pt idx="358">
                  <c:v>-18.85298860581306</c:v>
                </c:pt>
                <c:pt idx="359">
                  <c:v>-18.853302670573306</c:v>
                </c:pt>
                <c:pt idx="360">
                  <c:v>-18.853614226166989</c:v>
                </c:pt>
                <c:pt idx="361">
                  <c:v>-18.853923299251846</c:v>
                </c:pt>
                <c:pt idx="362">
                  <c:v>-18.854229916132521</c:v>
                </c:pt>
                <c:pt idx="363">
                  <c:v>-18.854534102766191</c:v>
                </c:pt>
                <c:pt idx="364">
                  <c:v>-18.854835884768026</c:v>
                </c:pt>
                <c:pt idx="365">
                  <c:v>-18.855135287416605</c:v>
                </c:pt>
                <c:pt idx="366">
                  <c:v>-18.855432335659209</c:v>
                </c:pt>
                <c:pt idx="367">
                  <c:v>-18.855727054117004</c:v>
                </c:pt>
                <c:pt idx="368">
                  <c:v>-18.856019467090153</c:v>
                </c:pt>
                <c:pt idx="369">
                  <c:v>-18.856309598562824</c:v>
                </c:pt>
                <c:pt idx="370">
                  <c:v>-18.856597472208108</c:v>
                </c:pt>
                <c:pt idx="371">
                  <c:v>-18.856883111392843</c:v>
                </c:pt>
                <c:pt idx="372">
                  <c:v>-18.857166539182366</c:v>
                </c:pt>
                <c:pt idx="373">
                  <c:v>-18.857447778345165</c:v>
                </c:pt>
                <c:pt idx="374">
                  <c:v>-18.857726851357441</c:v>
                </c:pt>
                <c:pt idx="375">
                  <c:v>-18.858003780407621</c:v>
                </c:pt>
                <c:pt idx="376">
                  <c:v>-18.858278587400747</c:v>
                </c:pt>
                <c:pt idx="377">
                  <c:v>-18.858551293962815</c:v>
                </c:pt>
                <c:pt idx="378">
                  <c:v>-18.858821921445042</c:v>
                </c:pt>
                <c:pt idx="379">
                  <c:v>-18.859090490928029</c:v>
                </c:pt>
                <c:pt idx="380">
                  <c:v>-18.859357023225865</c:v>
                </c:pt>
                <c:pt idx="381">
                  <c:v>-18.859621538890181</c:v>
                </c:pt>
                <c:pt idx="382">
                  <c:v>-18.859884058214089</c:v>
                </c:pt>
                <c:pt idx="383">
                  <c:v>-18.860144601236083</c:v>
                </c:pt>
                <c:pt idx="384">
                  <c:v>-18.860403187743866</c:v>
                </c:pt>
                <c:pt idx="385">
                  <c:v>-18.860659837278103</c:v>
                </c:pt>
                <c:pt idx="386">
                  <c:v>-18.860914569136114</c:v>
                </c:pt>
                <c:pt idx="387">
                  <c:v>-18.8611674023755</c:v>
                </c:pt>
                <c:pt idx="388">
                  <c:v>-18.861418355817715</c:v>
                </c:pt>
                <c:pt idx="389">
                  <c:v>-18.861667448051556</c:v>
                </c:pt>
                <c:pt idx="390">
                  <c:v>-18.861914697436614</c:v>
                </c:pt>
                <c:pt idx="391">
                  <c:v>-18.862160122106658</c:v>
                </c:pt>
                <c:pt idx="392">
                  <c:v>-18.862403739972958</c:v>
                </c:pt>
                <c:pt idx="393">
                  <c:v>-18.862645568727544</c:v>
                </c:pt>
                <c:pt idx="394">
                  <c:v>-18.862885625846438</c:v>
                </c:pt>
                <c:pt idx="395">
                  <c:v>-18.863123928592795</c:v>
                </c:pt>
                <c:pt idx="396">
                  <c:v>-18.863360494020011</c:v>
                </c:pt>
                <c:pt idx="397">
                  <c:v>-18.863595338974775</c:v>
                </c:pt>
                <c:pt idx="398">
                  <c:v>-18.863828480100068</c:v>
                </c:pt>
                <c:pt idx="399">
                  <c:v>-18.864059933838114</c:v>
                </c:pt>
                <c:pt idx="400">
                  <c:v>-18.864289716433277</c:v>
                </c:pt>
                <c:pt idx="401">
                  <c:v>-18.864517843934905</c:v>
                </c:pt>
                <c:pt idx="402">
                  <c:v>-18.86474433220015</c:v>
                </c:pt>
                <c:pt idx="403">
                  <c:v>-18.864969196896698</c:v>
                </c:pt>
                <c:pt idx="404">
                  <c:v>-18.865192453505511</c:v>
                </c:pt>
                <c:pt idx="405">
                  <c:v>-18.865414117323454</c:v>
                </c:pt>
                <c:pt idx="406">
                  <c:v>-18.865634203465948</c:v>
                </c:pt>
                <c:pt idx="407">
                  <c:v>-18.86585272686953</c:v>
                </c:pt>
                <c:pt idx="408">
                  <c:v>-18.866069702294393</c:v>
                </c:pt>
                <c:pt idx="409">
                  <c:v>-18.866285144326874</c:v>
                </c:pt>
                <c:pt idx="410">
                  <c:v>-18.866499067381909</c:v>
                </c:pt>
                <c:pt idx="411">
                  <c:v>-18.866711485705441</c:v>
                </c:pt>
                <c:pt idx="412">
                  <c:v>-18.866922413376802</c:v>
                </c:pt>
                <c:pt idx="413">
                  <c:v>-18.86713186431103</c:v>
                </c:pt>
                <c:pt idx="414">
                  <c:v>-18.867339852261175</c:v>
                </c:pt>
                <c:pt idx="415">
                  <c:v>-18.867546390820557</c:v>
                </c:pt>
                <c:pt idx="416">
                  <c:v>-18.867751493424979</c:v>
                </c:pt>
                <c:pt idx="417">
                  <c:v>-18.867955173354918</c:v>
                </c:pt>
                <c:pt idx="418">
                  <c:v>-18.86815744373768</c:v>
                </c:pt>
                <c:pt idx="419">
                  <c:v>-18.868358317549504</c:v>
                </c:pt>
                <c:pt idx="420">
                  <c:v>-18.868557807617645</c:v>
                </c:pt>
                <c:pt idx="421">
                  <c:v>-18.868755926622434</c:v>
                </c:pt>
                <c:pt idx="422">
                  <c:v>-18.868952687099277</c:v>
                </c:pt>
                <c:pt idx="423">
                  <c:v>-18.869148101440651</c:v>
                </c:pt>
                <c:pt idx="424">
                  <c:v>-18.869342181898045</c:v>
                </c:pt>
                <c:pt idx="425">
                  <c:v>-18.869534940583886</c:v>
                </c:pt>
                <c:pt idx="426">
                  <c:v>-18.869726389473431</c:v>
                </c:pt>
                <c:pt idx="427">
                  <c:v>-18.869916540406621</c:v>
                </c:pt>
                <c:pt idx="428">
                  <c:v>-18.870105405089912</c:v>
                </c:pt>
                <c:pt idx="429">
                  <c:v>-18.870292995098083</c:v>
                </c:pt>
                <c:pt idx="430">
                  <c:v>-18.870479321876005</c:v>
                </c:pt>
                <c:pt idx="431">
                  <c:v>-18.870664396740388</c:v>
                </c:pt>
                <c:pt idx="432">
                  <c:v>-18.870848230881492</c:v>
                </c:pt>
                <c:pt idx="433">
                  <c:v>-18.871030835364838</c:v>
                </c:pt>
                <c:pt idx="434">
                  <c:v>-18.871212221132843</c:v>
                </c:pt>
                <c:pt idx="435">
                  <c:v>-18.871392399006496</c:v>
                </c:pt>
                <c:pt idx="436">
                  <c:v>-18.871571379686941</c:v>
                </c:pt>
                <c:pt idx="437">
                  <c:v>-18.871749173757074</c:v>
                </c:pt>
                <c:pt idx="438">
                  <c:v>-18.871925791683122</c:v>
                </c:pt>
                <c:pt idx="439">
                  <c:v>-18.872101243816168</c:v>
                </c:pt>
                <c:pt idx="440">
                  <c:v>-18.872275540393666</c:v>
                </c:pt>
                <c:pt idx="441">
                  <c:v>-18.872448691540953</c:v>
                </c:pt>
                <c:pt idx="442">
                  <c:v>-18.872620707272691</c:v>
                </c:pt>
                <c:pt idx="443">
                  <c:v>-18.872791597494345</c:v>
                </c:pt>
                <c:pt idx="444">
                  <c:v>-18.872961372003587</c:v>
                </c:pt>
                <c:pt idx="445">
                  <c:v>-18.873130040491713</c:v>
                </c:pt>
                <c:pt idx="446">
                  <c:v>-18.873297612545016</c:v>
                </c:pt>
                <c:pt idx="447">
                  <c:v>-18.87346409764616</c:v>
                </c:pt>
                <c:pt idx="448">
                  <c:v>-18.873629505175511</c:v>
                </c:pt>
                <c:pt idx="449">
                  <c:v>-18.873793844412464</c:v>
                </c:pt>
                <c:pt idx="450">
                  <c:v>-18.873957124536744</c:v>
                </c:pt>
              </c:numCache>
            </c:numRef>
          </c:xVal>
          <c:yVal>
            <c:numRef>
              <c:f>'QvsE Transfer Si(333)'!$AU$2:$AU$452</c:f>
              <c:numCache>
                <c:formatCode>0.000</c:formatCode>
                <c:ptCount val="451"/>
                <c:pt idx="0">
                  <c:v>6.2709095372620789</c:v>
                </c:pt>
                <c:pt idx="1">
                  <c:v>6.0339677025591945</c:v>
                </c:pt>
                <c:pt idx="2">
                  <c:v>5.8266686058372779</c:v>
                </c:pt>
                <c:pt idx="3">
                  <c:v>5.6439480868436265</c:v>
                </c:pt>
                <c:pt idx="4">
                  <c:v>5.4818183077979228</c:v>
                </c:pt>
                <c:pt idx="5">
                  <c:v>5.3370977789394631</c:v>
                </c:pt>
                <c:pt idx="6">
                  <c:v>5.2072185924885757</c:v>
                </c:pt>
                <c:pt idx="7">
                  <c:v>5.0900862954937489</c:v>
                </c:pt>
                <c:pt idx="8">
                  <c:v>4.9839763772059351</c:v>
                </c:pt>
                <c:pt idx="9">
                  <c:v>4.8874566876958303</c:v>
                </c:pt>
                <c:pt idx="10">
                  <c:v>4.7993285229503773</c:v>
                </c:pt>
                <c:pt idx="11">
                  <c:v>4.7185813470250775</c:v>
                </c:pt>
                <c:pt idx="12">
                  <c:v>4.6443576121538399</c:v>
                </c:pt>
                <c:pt idx="13">
                  <c:v>4.5759251490695876</c:v>
                </c:pt>
                <c:pt idx="14">
                  <c:v>4.5126552973055629</c:v>
                </c:pt>
                <c:pt idx="15">
                  <c:v>4.4540054335239541</c:v>
                </c:pt>
                <c:pt idx="16">
                  <c:v>4.3995049024408317</c:v>
                </c:pt>
                <c:pt idx="17">
                  <c:v>4.3487436039752296</c:v>
                </c:pt>
                <c:pt idx="18">
                  <c:v>4.3013626713755011</c:v>
                </c:pt>
                <c:pt idx="19">
                  <c:v>4.2570468082455371</c:v>
                </c:pt>
                <c:pt idx="20">
                  <c:v>4.2155179513074383</c:v>
                </c:pt>
                <c:pt idx="21">
                  <c:v>4.1765299999105823</c:v>
                </c:pt>
                <c:pt idx="22">
                  <c:v>4.1398644094164885</c:v>
                </c:pt>
                <c:pt idx="23">
                  <c:v>4.1053264884058374</c:v>
                </c:pt>
                <c:pt idx="24">
                  <c:v>4.072742272579875</c:v>
                </c:pt>
                <c:pt idx="25">
                  <c:v>4.0419558737367716</c:v>
                </c:pt>
                <c:pt idx="26">
                  <c:v>4.0128272221040477</c:v>
                </c:pt>
                <c:pt idx="27">
                  <c:v>3.985230135936916</c:v>
                </c:pt>
                <c:pt idx="28">
                  <c:v>3.9590506646434278</c:v>
                </c:pt>
                <c:pt idx="29">
                  <c:v>3.9341856615161039</c:v>
                </c:pt>
                <c:pt idx="30">
                  <c:v>3.9105415499997744</c:v>
                </c:pt>
                <c:pt idx="31">
                  <c:v>3.8880332537349265</c:v>
                </c:pt>
                <c:pt idx="32">
                  <c:v>3.8665832657133885</c:v>
                </c:pt>
                <c:pt idx="33">
                  <c:v>3.8461208360214538</c:v>
                </c:pt>
                <c:pt idx="34">
                  <c:v>3.8265812610207721</c:v>
                </c:pt>
                <c:pt idx="35">
                  <c:v>3.8079052595824234</c:v>
                </c:pt>
                <c:pt idx="36">
                  <c:v>3.7900384242644325</c:v>
                </c:pt>
                <c:pt idx="37">
                  <c:v>3.7729307372021865</c:v>
                </c:pt>
                <c:pt idx="38">
                  <c:v>3.7565361420395131</c:v>
                </c:pt>
                <c:pt idx="39">
                  <c:v>3.7408121645253556</c:v>
                </c:pt>
                <c:pt idx="40">
                  <c:v>3.7257195754845029</c:v>
                </c:pt>
                <c:pt idx="41">
                  <c:v>3.7112220907791511</c:v>
                </c:pt>
                <c:pt idx="42">
                  <c:v>3.697286103641928</c:v>
                </c:pt>
                <c:pt idx="43">
                  <c:v>3.6838804454055185</c:v>
                </c:pt>
                <c:pt idx="44">
                  <c:v>3.6709761711994244</c:v>
                </c:pt>
                <c:pt idx="45">
                  <c:v>3.6585463676473413</c:v>
                </c:pt>
                <c:pt idx="46">
                  <c:v>3.646565979992709</c:v>
                </c:pt>
                <c:pt idx="47">
                  <c:v>3.6350116564163191</c:v>
                </c:pt>
                <c:pt idx="48">
                  <c:v>3.6238616075977492</c:v>
                </c:pt>
                <c:pt idx="49">
                  <c:v>3.6130954798193624</c:v>
                </c:pt>
                <c:pt idx="50">
                  <c:v>3.6026942401240678</c:v>
                </c:pt>
                <c:pt idx="51">
                  <c:v>3.592640072221216</c:v>
                </c:pt>
                <c:pt idx="52">
                  <c:v>3.5829162819933056</c:v>
                </c:pt>
                <c:pt idx="53">
                  <c:v>3.5735072115933058</c:v>
                </c:pt>
                <c:pt idx="54">
                  <c:v>3.5643981612414213</c:v>
                </c:pt>
                <c:pt idx="55">
                  <c:v>3.555575317933684</c:v>
                </c:pt>
                <c:pt idx="56">
                  <c:v>3.5470256903650061</c:v>
                </c:pt>
                <c:pt idx="57">
                  <c:v>3.5387370494481543</c:v>
                </c:pt>
                <c:pt idx="58">
                  <c:v>3.5306978738791384</c:v>
                </c:pt>
                <c:pt idx="59">
                  <c:v>3.5228973002599382</c:v>
                </c:pt>
                <c:pt idx="60">
                  <c:v>3.5153250773426628</c:v>
                </c:pt>
                <c:pt idx="61">
                  <c:v>3.5079715240059794</c:v>
                </c:pt>
                <c:pt idx="62">
                  <c:v>3.5008274906158561</c:v>
                </c:pt>
                <c:pt idx="63">
                  <c:v>3.493884323459052</c:v>
                </c:pt>
                <c:pt idx="64">
                  <c:v>3.4871338319699499</c:v>
                </c:pt>
                <c:pt idx="65">
                  <c:v>3.4805682584998623</c:v>
                </c:pt>
                <c:pt idx="66">
                  <c:v>3.4741802504031982</c:v>
                </c:pt>
                <c:pt idx="67">
                  <c:v>3.4679628342373623</c:v>
                </c:pt>
                <c:pt idx="68">
                  <c:v>3.4619093918932382</c:v>
                </c:pt>
                <c:pt idx="69">
                  <c:v>3.4560136384909459</c:v>
                </c:pt>
                <c:pt idx="70">
                  <c:v>3.4502696018914296</c:v>
                </c:pt>
                <c:pt idx="71">
                  <c:v>3.4446716036886595</c:v>
                </c:pt>
                <c:pt idx="72">
                  <c:v>3.4392142415599385</c:v>
                </c:pt>
                <c:pt idx="73">
                  <c:v>3.4338923728631854</c:v>
                </c:pt>
                <c:pt idx="74">
                  <c:v>3.4287010993802856</c:v>
                </c:pt>
                <c:pt idx="75">
                  <c:v>3.4236357531147847</c:v>
                </c:pt>
                <c:pt idx="76">
                  <c:v>3.4186918830604318</c:v>
                </c:pt>
                <c:pt idx="77">
                  <c:v>3.4138652428645364</c:v>
                </c:pt>
                <c:pt idx="78">
                  <c:v>3.4091517793167676</c:v>
                </c:pt>
                <c:pt idx="79">
                  <c:v>3.4045476216001083</c:v>
                </c:pt>
                <c:pt idx="80">
                  <c:v>3.4000490712460856</c:v>
                </c:pt>
                <c:pt idx="81">
                  <c:v>3.3956525927413979</c:v>
                </c:pt>
                <c:pt idx="82">
                  <c:v>3.3913548047374662</c:v>
                </c:pt>
                <c:pt idx="83">
                  <c:v>3.3871524718185504</c:v>
                </c:pt>
                <c:pt idx="84">
                  <c:v>3.3830424967876955</c:v>
                </c:pt>
                <c:pt idx="85">
                  <c:v>3.3790219134331489</c:v>
                </c:pt>
                <c:pt idx="86">
                  <c:v>3.3750878797409074</c:v>
                </c:pt>
                <c:pt idx="87">
                  <c:v>3.371237671521814</c:v>
                </c:pt>
                <c:pt idx="88">
                  <c:v>3.3674686764241537</c:v>
                </c:pt>
                <c:pt idx="89">
                  <c:v>3.3637783883049717</c:v>
                </c:pt>
                <c:pt idx="90">
                  <c:v>3.3601644019354433</c:v>
                </c:pt>
                <c:pt idx="91">
                  <c:v>3.3566244080175358</c:v>
                </c:pt>
                <c:pt idx="92">
                  <c:v>3.3531561884909427</c:v>
                </c:pt>
                <c:pt idx="93">
                  <c:v>3.349757612110865</c:v>
                </c:pt>
                <c:pt idx="94">
                  <c:v>3.3464266302787009</c:v>
                </c:pt>
                <c:pt idx="95">
                  <c:v>3.3431612731090121</c:v>
                </c:pt>
                <c:pt idx="96">
                  <c:v>3.3399596457173923</c:v>
                </c:pt>
                <c:pt idx="97">
                  <c:v>3.336819924714979</c:v>
                </c:pt>
                <c:pt idx="98">
                  <c:v>3.3337403548963902</c:v>
                </c:pt>
                <c:pt idx="99">
                  <c:v>3.3307192461088153</c:v>
                </c:pt>
                <c:pt idx="100">
                  <c:v>3.3277549702908797</c:v>
                </c:pt>
                <c:pt idx="101">
                  <c:v>3.3248459586706898</c:v>
                </c:pt>
                <c:pt idx="102">
                  <c:v>3.3219906991132309</c:v>
                </c:pt>
                <c:pt idx="103">
                  <c:v>3.3191877336079534</c:v>
                </c:pt>
                <c:pt idx="104">
                  <c:v>3.3164356558880397</c:v>
                </c:pt>
                <c:pt idx="105">
                  <c:v>3.3137331091733984</c:v>
                </c:pt>
                <c:pt idx="106">
                  <c:v>3.3110787840300073</c:v>
                </c:pt>
                <c:pt idx="107">
                  <c:v>3.3084714163386946</c:v>
                </c:pt>
                <c:pt idx="108">
                  <c:v>3.305909785366921</c:v>
                </c:pt>
                <c:pt idx="109">
                  <c:v>3.3033927119375632</c:v>
                </c:pt>
                <c:pt idx="110">
                  <c:v>3.3009190566890712</c:v>
                </c:pt>
                <c:pt idx="111">
                  <c:v>3.29848771842176</c:v>
                </c:pt>
                <c:pt idx="112">
                  <c:v>3.2960976325253299</c:v>
                </c:pt>
                <c:pt idx="113">
                  <c:v>3.2937477694830153</c:v>
                </c:pt>
                <c:pt idx="114">
                  <c:v>3.2914371334480679</c:v>
                </c:pt>
                <c:pt idx="115">
                  <c:v>3.289164760888549</c:v>
                </c:pt>
                <c:pt idx="116">
                  <c:v>3.2869297192966553</c:v>
                </c:pt>
                <c:pt idx="117">
                  <c:v>3.2847311059590352</c:v>
                </c:pt>
                <c:pt idx="118">
                  <c:v>3.2825680467847849</c:v>
                </c:pt>
                <c:pt idx="119">
                  <c:v>3.2804396951880039</c:v>
                </c:pt>
                <c:pt idx="120">
                  <c:v>3.2783452310219809</c:v>
                </c:pt>
                <c:pt idx="121">
                  <c:v>3.2762838595622745</c:v>
                </c:pt>
                <c:pt idx="122">
                  <c:v>3.2742548105360849</c:v>
                </c:pt>
                <c:pt idx="123">
                  <c:v>3.2722573371955117</c:v>
                </c:pt>
                <c:pt idx="124">
                  <c:v>3.2702907154323939</c:v>
                </c:pt>
                <c:pt idx="125">
                  <c:v>3.2683542429325882</c:v>
                </c:pt>
                <c:pt idx="126">
                  <c:v>3.2664472383676677</c:v>
                </c:pt>
                <c:pt idx="127">
                  <c:v>3.2645690406221171</c:v>
                </c:pt>
                <c:pt idx="128">
                  <c:v>3.2627190080542436</c:v>
                </c:pt>
                <c:pt idx="129">
                  <c:v>3.2608965177890998</c:v>
                </c:pt>
                <c:pt idx="130">
                  <c:v>3.2591009650418186</c:v>
                </c:pt>
                <c:pt idx="131">
                  <c:v>3.2573317624698608</c:v>
                </c:pt>
                <c:pt idx="132">
                  <c:v>3.2555883395527392</c:v>
                </c:pt>
                <c:pt idx="133">
                  <c:v>3.2538701419978873</c:v>
                </c:pt>
                <c:pt idx="134">
                  <c:v>3.2521766311713929</c:v>
                </c:pt>
                <c:pt idx="135">
                  <c:v>3.2505072835524018</c:v>
                </c:pt>
                <c:pt idx="136">
                  <c:v>3.2488615902100508</c:v>
                </c:pt>
                <c:pt idx="137">
                  <c:v>3.2472390563018672</c:v>
                </c:pt>
                <c:pt idx="138">
                  <c:v>3.2456392005926076</c:v>
                </c:pt>
                <c:pt idx="139">
                  <c:v>3.2440615549925789</c:v>
                </c:pt>
                <c:pt idx="140">
                  <c:v>3.2425056641145384</c:v>
                </c:pt>
                <c:pt idx="141">
                  <c:v>3.2409710848482969</c:v>
                </c:pt>
                <c:pt idx="142">
                  <c:v>3.2394573859522233</c:v>
                </c:pt>
                <c:pt idx="143">
                  <c:v>3.2379641476608638</c:v>
                </c:pt>
                <c:pt idx="144">
                  <c:v>3.2364909613079496</c:v>
                </c:pt>
                <c:pt idx="145">
                  <c:v>3.2350374289640942</c:v>
                </c:pt>
                <c:pt idx="146">
                  <c:v>3.2336031630885191</c:v>
                </c:pt>
                <c:pt idx="147">
                  <c:v>3.2321877861941819</c:v>
                </c:pt>
                <c:pt idx="148">
                  <c:v>3.230790930525711</c:v>
                </c:pt>
                <c:pt idx="149">
                  <c:v>3.2294122377495822</c:v>
                </c:pt>
                <c:pt idx="150">
                  <c:v>3.2280513586559985</c:v>
                </c:pt>
                <c:pt idx="151">
                  <c:v>3.2267079528719678</c:v>
                </c:pt>
                <c:pt idx="152">
                  <c:v>3.2253816885850801</c:v>
                </c:pt>
                <c:pt idx="153">
                  <c:v>3.224072242277543</c:v>
                </c:pt>
                <c:pt idx="154">
                  <c:v>3.2227792984700172</c:v>
                </c:pt>
                <c:pt idx="155">
                  <c:v>3.2215025494748462</c:v>
                </c:pt>
                <c:pt idx="156">
                  <c:v>3.2202416951582777</c:v>
                </c:pt>
                <c:pt idx="157">
                  <c:v>3.2189964427112994</c:v>
                </c:pt>
                <c:pt idx="158">
                  <c:v>3.2177665064287289</c:v>
                </c:pt>
                <c:pt idx="159">
                  <c:v>3.2165516074962159</c:v>
                </c:pt>
                <c:pt idx="160">
                  <c:v>3.2153514737848239</c:v>
                </c:pt>
                <c:pt idx="161">
                  <c:v>3.2141658396528872</c:v>
                </c:pt>
                <c:pt idx="162">
                  <c:v>3.2129944457548403</c:v>
                </c:pt>
                <c:pt idx="163">
                  <c:v>3.2118370388567379</c:v>
                </c:pt>
                <c:pt idx="164">
                  <c:v>3.2106933716581953</c:v>
                </c:pt>
                <c:pt idx="165">
                  <c:v>3.2095632026204894</c:v>
                </c:pt>
                <c:pt idx="166">
                  <c:v>3.2084462958005773</c:v>
                </c:pt>
                <c:pt idx="167">
                  <c:v>3.207342420690793</c:v>
                </c:pt>
                <c:pt idx="168">
                  <c:v>3.2062513520640019</c:v>
                </c:pt>
                <c:pt idx="169">
                  <c:v>3.205172869823993</c:v>
                </c:pt>
                <c:pt idx="170">
                  <c:v>3.2041067588609118</c:v>
                </c:pt>
                <c:pt idx="171">
                  <c:v>3.2030528089115267</c:v>
                </c:pt>
                <c:pt idx="172">
                  <c:v>3.2020108144241561</c:v>
                </c:pt>
                <c:pt idx="173">
                  <c:v>3.2009805744280624</c:v>
                </c:pt>
                <c:pt idx="174">
                  <c:v>3.1999618924071509</c:v>
                </c:pt>
                <c:pt idx="175">
                  <c:v>3.1989545761778091</c:v>
                </c:pt>
                <c:pt idx="176">
                  <c:v>3.1979584377707244</c:v>
                </c:pt>
                <c:pt idx="177">
                  <c:v>3.1969732933165362</c:v>
                </c:pt>
                <c:pt idx="178">
                  <c:v>3.1959989629351733</c:v>
                </c:pt>
                <c:pt idx="179">
                  <c:v>3.195035270628745</c:v>
                </c:pt>
                <c:pt idx="180">
                  <c:v>3.1940820441778484</c:v>
                </c:pt>
                <c:pt idx="181">
                  <c:v>3.1931391150411712</c:v>
                </c:pt>
                <c:pt idx="182">
                  <c:v>3.1922063182582616</c:v>
                </c:pt>
                <c:pt idx="183">
                  <c:v>3.1912834923553577</c:v>
                </c:pt>
                <c:pt idx="184">
                  <c:v>3.1903704792541627</c:v>
                </c:pt>
                <c:pt idx="185">
                  <c:v>3.1894671241834538</c:v>
                </c:pt>
                <c:pt idx="186">
                  <c:v>3.1885732755934306</c:v>
                </c:pt>
                <c:pt idx="187">
                  <c:v>3.1876887850727011</c:v>
                </c:pt>
                <c:pt idx="188">
                  <c:v>3.1868135072678099</c:v>
                </c:pt>
                <c:pt idx="189">
                  <c:v>3.1859472998052252</c:v>
                </c:pt>
                <c:pt idx="190">
                  <c:v>3.185090023215686</c:v>
                </c:pt>
                <c:pt idx="191">
                  <c:v>3.1842415408608411</c:v>
                </c:pt>
                <c:pt idx="192">
                  <c:v>3.1834017188620849</c:v>
                </c:pt>
                <c:pt idx="193">
                  <c:v>3.1825704260315288</c:v>
                </c:pt>
                <c:pt idx="194">
                  <c:v>3.1817475338050203</c:v>
                </c:pt>
                <c:pt idx="195">
                  <c:v>3.1809329161771505</c:v>
                </c:pt>
                <c:pt idx="196">
                  <c:v>3.1801264496381716</c:v>
                </c:pt>
                <c:pt idx="197">
                  <c:v>3.1793280131127726</c:v>
                </c:pt>
                <c:pt idx="198">
                  <c:v>3.1785374879006318</c:v>
                </c:pt>
                <c:pt idx="199">
                  <c:v>3.1777547576187084</c:v>
                </c:pt>
                <c:pt idx="200">
                  <c:v>3.1769797081451907</c:v>
                </c:pt>
                <c:pt idx="201">
                  <c:v>3.1762122275650673</c:v>
                </c:pt>
                <c:pt idx="202">
                  <c:v>3.1754522061172517</c:v>
                </c:pt>
                <c:pt idx="203">
                  <c:v>3.1746995361432173</c:v>
                </c:pt>
                <c:pt idx="204">
                  <c:v>3.1739541120370909</c:v>
                </c:pt>
                <c:pt idx="205">
                  <c:v>3.17321583019715</c:v>
                </c:pt>
                <c:pt idx="206">
                  <c:v>3.172484588978695</c:v>
                </c:pt>
                <c:pt idx="207">
                  <c:v>3.1717602886482288</c:v>
                </c:pt>
                <c:pt idx="208">
                  <c:v>3.1710428313389221</c:v>
                </c:pt>
                <c:pt idx="209">
                  <c:v>3.1703321210073092</c:v>
                </c:pt>
                <c:pt idx="210">
                  <c:v>3.1696280633911837</c:v>
                </c:pt>
                <c:pt idx="211">
                  <c:v>3.1689305659686462</c:v>
                </c:pt>
                <c:pt idx="212">
                  <c:v>3.1682395379182782</c:v>
                </c:pt>
                <c:pt idx="213">
                  <c:v>3.1675548900803969</c:v>
                </c:pt>
                <c:pt idx="214">
                  <c:v>3.1668765349193659</c:v>
                </c:pt>
                <c:pt idx="215">
                  <c:v>3.1662043864869176</c:v>
                </c:pt>
                <c:pt idx="216">
                  <c:v>3.1655383603864684</c:v>
                </c:pt>
                <c:pt idx="217">
                  <c:v>3.1648783737383828</c:v>
                </c:pt>
                <c:pt idx="218">
                  <c:v>3.164224345146168</c:v>
                </c:pt>
                <c:pt idx="219">
                  <c:v>3.1635761946635657</c:v>
                </c:pt>
                <c:pt idx="220">
                  <c:v>3.162933843762509</c:v>
                </c:pt>
                <c:pt idx="221">
                  <c:v>3.1622972153019271</c:v>
                </c:pt>
                <c:pt idx="222">
                  <c:v>3.1616662334973653</c:v>
                </c:pt>
                <c:pt idx="223">
                  <c:v>3.1610408238913981</c:v>
                </c:pt>
                <c:pt idx="224">
                  <c:v>3.1604209133248102</c:v>
                </c:pt>
                <c:pt idx="225">
                  <c:v>3.1598064299085227</c:v>
                </c:pt>
                <c:pt idx="226">
                  <c:v>3.1591973029962448</c:v>
                </c:pt>
                <c:pt idx="227">
                  <c:v>3.1585934631578225</c:v>
                </c:pt>
                <c:pt idx="228">
                  <c:v>3.1579948421532742</c:v>
                </c:pt>
                <c:pt idx="229">
                  <c:v>3.1574013729074801</c:v>
                </c:pt>
                <c:pt idx="230">
                  <c:v>3.1568129894855188</c:v>
                </c:pt>
                <c:pt idx="231">
                  <c:v>3.1562296270686199</c:v>
                </c:pt>
                <c:pt idx="232">
                  <c:v>3.1556512219307278</c:v>
                </c:pt>
                <c:pt idx="233">
                  <c:v>3.1550777114156454</c:v>
                </c:pt>
                <c:pt idx="234">
                  <c:v>3.1545090339147519</c:v>
                </c:pt>
                <c:pt idx="235">
                  <c:v>3.1539451288452716</c:v>
                </c:pt>
                <c:pt idx="236">
                  <c:v>3.1533859366290788</c:v>
                </c:pt>
                <c:pt idx="237">
                  <c:v>3.1528313986720278</c:v>
                </c:pt>
                <c:pt idx="238">
                  <c:v>3.1522814573437854</c:v>
                </c:pt>
                <c:pt idx="239">
                  <c:v>3.1517360559581609</c:v>
                </c:pt>
                <c:pt idx="240">
                  <c:v>3.1511951387539097</c:v>
                </c:pt>
                <c:pt idx="241">
                  <c:v>3.1506586508760046</c:v>
                </c:pt>
                <c:pt idx="242">
                  <c:v>3.1501265383573602</c:v>
                </c:pt>
                <c:pt idx="243">
                  <c:v>3.1495987481009919</c:v>
                </c:pt>
                <c:pt idx="244">
                  <c:v>3.1490752278626086</c:v>
                </c:pt>
                <c:pt idx="245">
                  <c:v>3.148555926233616</c:v>
                </c:pt>
                <c:pt idx="246">
                  <c:v>3.148040792624522</c:v>
                </c:pt>
                <c:pt idx="247">
                  <c:v>3.1475297772487423</c:v>
                </c:pt>
                <c:pt idx="248">
                  <c:v>3.1470228311067809</c:v>
                </c:pt>
                <c:pt idx="249">
                  <c:v>3.1465199059707833</c:v>
                </c:pt>
                <c:pt idx="250">
                  <c:v>3.1460209543694528</c:v>
                </c:pt>
                <c:pt idx="251">
                  <c:v>3.1455259295733189</c:v>
                </c:pt>
                <c:pt idx="252">
                  <c:v>3.1450347855803442</c:v>
                </c:pt>
                <c:pt idx="253">
                  <c:v>3.144547477101868</c:v>
                </c:pt>
                <c:pt idx="254">
                  <c:v>3.1440639595488715</c:v>
                </c:pt>
                <c:pt idx="255">
                  <c:v>3.1435841890185574</c:v>
                </c:pt>
                <c:pt idx="256">
                  <c:v>3.1431081222812405</c:v>
                </c:pt>
                <c:pt idx="257">
                  <c:v>3.1426357167675318</c:v>
                </c:pt>
                <c:pt idx="258">
                  <c:v>3.1421669305558186</c:v>
                </c:pt>
                <c:pt idx="259">
                  <c:v>3.1417017223600219</c:v>
                </c:pt>
                <c:pt idx="260">
                  <c:v>3.1412400515176349</c:v>
                </c:pt>
                <c:pt idx="261">
                  <c:v>3.1407818779780281</c:v>
                </c:pt>
                <c:pt idx="262">
                  <c:v>3.1403271622910141</c:v>
                </c:pt>
                <c:pt idx="263">
                  <c:v>3.1398758655956698</c:v>
                </c:pt>
                <c:pt idx="264">
                  <c:v>3.1394279496094071</c:v>
                </c:pt>
                <c:pt idx="265">
                  <c:v>3.1389833766172814</c:v>
                </c:pt>
                <c:pt idx="266">
                  <c:v>3.1385421094615409</c:v>
                </c:pt>
                <c:pt idx="267">
                  <c:v>3.1381041115314008</c:v>
                </c:pt>
                <c:pt idx="268">
                  <c:v>3.1376693467530457</c:v>
                </c:pt>
                <c:pt idx="269">
                  <c:v>3.1372377795798458</c:v>
                </c:pt>
                <c:pt idx="270">
                  <c:v>3.1368093749827892</c:v>
                </c:pt>
                <c:pt idx="271">
                  <c:v>3.1363840984411175</c:v>
                </c:pt>
                <c:pt idx="272">
                  <c:v>3.1359619159331693</c:v>
                </c:pt>
                <c:pt idx="273">
                  <c:v>3.1355427939274123</c:v>
                </c:pt>
                <c:pt idx="274">
                  <c:v>3.1351266993736764</c:v>
                </c:pt>
                <c:pt idx="275">
                  <c:v>3.1347135996945674</c:v>
                </c:pt>
                <c:pt idx="276">
                  <c:v>3.1343034627770656</c:v>
                </c:pt>
                <c:pt idx="277">
                  <c:v>3.1338962569643027</c:v>
                </c:pt>
                <c:pt idx="278">
                  <c:v>3.1334919510475134</c:v>
                </c:pt>
                <c:pt idx="279">
                  <c:v>3.1330905142581544</c:v>
                </c:pt>
                <c:pt idx="280">
                  <c:v>3.1326919162601885</c:v>
                </c:pt>
                <c:pt idx="281">
                  <c:v>3.1322961271425327</c:v>
                </c:pt>
                <c:pt idx="282">
                  <c:v>3.1319031174116621</c:v>
                </c:pt>
                <c:pt idx="283">
                  <c:v>3.1315128579843656</c:v>
                </c:pt>
                <c:pt idx="284">
                  <c:v>3.1311253201806553</c:v>
                </c:pt>
                <c:pt idx="285">
                  <c:v>3.1307404757168196</c:v>
                </c:pt>
                <c:pt idx="286">
                  <c:v>3.1303582966986179</c:v>
                </c:pt>
                <c:pt idx="287">
                  <c:v>3.1299787556146188</c:v>
                </c:pt>
                <c:pt idx="288">
                  <c:v>3.1296018253296705</c:v>
                </c:pt>
                <c:pt idx="289">
                  <c:v>3.129227479078506</c:v>
                </c:pt>
                <c:pt idx="290">
                  <c:v>3.1288556904594773</c:v>
                </c:pt>
                <c:pt idx="291">
                  <c:v>3.1284864334284159</c:v>
                </c:pt>
                <c:pt idx="292">
                  <c:v>3.1281196822926196</c:v>
                </c:pt>
                <c:pt idx="293">
                  <c:v>3.1277554117049551</c:v>
                </c:pt>
                <c:pt idx="294">
                  <c:v>3.1273935966580821</c:v>
                </c:pt>
                <c:pt idx="295">
                  <c:v>3.1270342124787955</c:v>
                </c:pt>
                <c:pt idx="296">
                  <c:v>3.1266772348224716</c:v>
                </c:pt>
                <c:pt idx="297">
                  <c:v>3.1263226396676318</c:v>
                </c:pt>
                <c:pt idx="298">
                  <c:v>3.1259704033106122</c:v>
                </c:pt>
                <c:pt idx="299">
                  <c:v>3.1256205023603356</c:v>
                </c:pt>
                <c:pt idx="300">
                  <c:v>3.1252729137331885</c:v>
                </c:pt>
                <c:pt idx="301">
                  <c:v>3.1249276146479974</c:v>
                </c:pt>
                <c:pt idx="302">
                  <c:v>3.1245845826211029</c:v>
                </c:pt>
                <c:pt idx="303">
                  <c:v>3.1242437954615307</c:v>
                </c:pt>
                <c:pt idx="304">
                  <c:v>3.1239052312662543</c:v>
                </c:pt>
                <c:pt idx="305">
                  <c:v>3.123568868415552</c:v>
                </c:pt>
                <c:pt idx="306">
                  <c:v>3.1232346855684487</c:v>
                </c:pt>
                <c:pt idx="307">
                  <c:v>3.1229026616582516</c:v>
                </c:pt>
                <c:pt idx="308">
                  <c:v>3.1225727758881647</c:v>
                </c:pt>
                <c:pt idx="309">
                  <c:v>3.1222450077269919</c:v>
                </c:pt>
                <c:pt idx="310">
                  <c:v>3.1219193369049187</c:v>
                </c:pt>
                <c:pt idx="311">
                  <c:v>3.1215957434093764</c:v>
                </c:pt>
                <c:pt idx="312">
                  <c:v>3.1212742074809814</c:v>
                </c:pt>
                <c:pt idx="313">
                  <c:v>3.1209547096095549</c:v>
                </c:pt>
                <c:pt idx="314">
                  <c:v>3.1206372305302121</c:v>
                </c:pt>
                <c:pt idx="315">
                  <c:v>3.1203217512195311</c:v>
                </c:pt>
                <c:pt idx="316">
                  <c:v>3.1200082528917874</c:v>
                </c:pt>
                <c:pt idx="317">
                  <c:v>3.119696716995263</c:v>
                </c:pt>
                <c:pt idx="318">
                  <c:v>3.1193871252086178</c:v>
                </c:pt>
                <c:pt idx="319">
                  <c:v>3.1190794594373377</c:v>
                </c:pt>
                <c:pt idx="320">
                  <c:v>3.1187737018102393</c:v>
                </c:pt>
                <c:pt idx="321">
                  <c:v>3.1184698346760427</c:v>
                </c:pt>
                <c:pt idx="322">
                  <c:v>3.1181678406000062</c:v>
                </c:pt>
                <c:pt idx="323">
                  <c:v>3.1178677023606243</c:v>
                </c:pt>
                <c:pt idx="324">
                  <c:v>3.1175694029463838</c:v>
                </c:pt>
                <c:pt idx="325">
                  <c:v>3.1172729255525797</c:v>
                </c:pt>
                <c:pt idx="326">
                  <c:v>3.1169782535781874</c:v>
                </c:pt>
                <c:pt idx="327">
                  <c:v>3.1166853706227933</c:v>
                </c:pt>
                <c:pt idx="328">
                  <c:v>3.116394260483581</c:v>
                </c:pt>
                <c:pt idx="329">
                  <c:v>3.1161049071523683</c:v>
                </c:pt>
                <c:pt idx="330">
                  <c:v>3.1158172948127003</c:v>
                </c:pt>
                <c:pt idx="331">
                  <c:v>3.1155314078369938</c:v>
                </c:pt>
                <c:pt idx="332">
                  <c:v>3.1152472307837331</c:v>
                </c:pt>
                <c:pt idx="333">
                  <c:v>3.1149647483947107</c:v>
                </c:pt>
                <c:pt idx="334">
                  <c:v>3.1146839455923252</c:v>
                </c:pt>
                <c:pt idx="335">
                  <c:v>3.1144048074769199</c:v>
                </c:pt>
                <c:pt idx="336">
                  <c:v>3.114127319324171</c:v>
                </c:pt>
                <c:pt idx="337">
                  <c:v>3.1138514665825201</c:v>
                </c:pt>
                <c:pt idx="338">
                  <c:v>3.1135772348706556</c:v>
                </c:pt>
                <c:pt idx="339">
                  <c:v>3.1133046099750326</c:v>
                </c:pt>
                <c:pt idx="340">
                  <c:v>3.1130335778474389</c:v>
                </c:pt>
                <c:pt idx="341">
                  <c:v>3.1127641246026032</c:v>
                </c:pt>
                <c:pt idx="342">
                  <c:v>3.1124962365158431</c:v>
                </c:pt>
                <c:pt idx="343">
                  <c:v>3.1122299000207558</c:v>
                </c:pt>
                <c:pt idx="344">
                  <c:v>3.1119651017069474</c:v>
                </c:pt>
                <c:pt idx="345">
                  <c:v>3.1117018283177988</c:v>
                </c:pt>
                <c:pt idx="346">
                  <c:v>3.1114400667482758</c:v>
                </c:pt>
                <c:pt idx="347">
                  <c:v>3.1111798040427701</c:v>
                </c:pt>
                <c:pt idx="348">
                  <c:v>3.1109210273929779</c:v>
                </c:pt>
                <c:pt idx="349">
                  <c:v>3.1106637241358217</c:v>
                </c:pt>
                <c:pt idx="350">
                  <c:v>3.1104078817513967</c:v>
                </c:pt>
                <c:pt idx="351">
                  <c:v>3.1101534878609596</c:v>
                </c:pt>
                <c:pt idx="352">
                  <c:v>3.1099005302249454</c:v>
                </c:pt>
                <c:pt idx="353">
                  <c:v>3.1096489967410239</c:v>
                </c:pt>
                <c:pt idx="354">
                  <c:v>3.1093988754421833</c:v>
                </c:pt>
                <c:pt idx="355">
                  <c:v>3.1091501544948486</c:v>
                </c:pt>
                <c:pt idx="356">
                  <c:v>3.1089028221970283</c:v>
                </c:pt>
                <c:pt idx="357">
                  <c:v>3.1086568669764962</c:v>
                </c:pt>
                <c:pt idx="358">
                  <c:v>3.1084122773889997</c:v>
                </c:pt>
                <c:pt idx="359">
                  <c:v>3.1081690421164994</c:v>
                </c:pt>
                <c:pt idx="360">
                  <c:v>3.1079271499654366</c:v>
                </c:pt>
                <c:pt idx="361">
                  <c:v>3.1076865898650285</c:v>
                </c:pt>
                <c:pt idx="362">
                  <c:v>3.1074473508655962</c:v>
                </c:pt>
                <c:pt idx="363">
                  <c:v>3.1072094221369118</c:v>
                </c:pt>
                <c:pt idx="364">
                  <c:v>3.1069727929665785</c:v>
                </c:pt>
                <c:pt idx="365">
                  <c:v>3.1067374527584373</c:v>
                </c:pt>
                <c:pt idx="366">
                  <c:v>3.1065033910309947</c:v>
                </c:pt>
                <c:pt idx="367">
                  <c:v>3.1062705974158789</c:v>
                </c:pt>
                <c:pt idx="368">
                  <c:v>3.1060390616563214</c:v>
                </c:pt>
                <c:pt idx="369">
                  <c:v>3.1058087736056623</c:v>
                </c:pt>
                <c:pt idx="370">
                  <c:v>3.1055797232258775</c:v>
                </c:pt>
                <c:pt idx="371">
                  <c:v>3.1053519005861334</c:v>
                </c:pt>
                <c:pt idx="372">
                  <c:v>3.1051252958613604</c:v>
                </c:pt>
                <c:pt idx="373">
                  <c:v>3.1048998993308512</c:v>
                </c:pt>
                <c:pt idx="374">
                  <c:v>3.1046757013768835</c:v>
                </c:pt>
                <c:pt idx="375">
                  <c:v>3.1044526924833593</c:v>
                </c:pt>
                <c:pt idx="376">
                  <c:v>3.1042308632344682</c:v>
                </c:pt>
                <c:pt idx="377">
                  <c:v>3.1040102043133757</c:v>
                </c:pt>
                <c:pt idx="378">
                  <c:v>3.1037907065009249</c:v>
                </c:pt>
                <c:pt idx="379">
                  <c:v>3.1035723606743617</c:v>
                </c:pt>
                <c:pt idx="380">
                  <c:v>3.1033551578060816</c:v>
                </c:pt>
                <c:pt idx="381">
                  <c:v>3.1031390889623944</c:v>
                </c:pt>
                <c:pt idx="382">
                  <c:v>3.1029241453023082</c:v>
                </c:pt>
                <c:pt idx="383">
                  <c:v>3.1027103180763307</c:v>
                </c:pt>
                <c:pt idx="384">
                  <c:v>3.1024975986252912</c:v>
                </c:pt>
                <c:pt idx="385">
                  <c:v>3.102285978379181</c:v>
                </c:pt>
                <c:pt idx="386">
                  <c:v>3.1020754488560094</c:v>
                </c:pt>
                <c:pt idx="387">
                  <c:v>3.1018660016606789</c:v>
                </c:pt>
                <c:pt idx="388">
                  <c:v>3.1016576284838768</c:v>
                </c:pt>
                <c:pt idx="389">
                  <c:v>3.1014503211009847</c:v>
                </c:pt>
                <c:pt idx="390">
                  <c:v>3.1012440713710028</c:v>
                </c:pt>
                <c:pt idx="391">
                  <c:v>3.1010388712354926</c:v>
                </c:pt>
                <c:pt idx="392">
                  <c:v>3.1008347127175333</c:v>
                </c:pt>
                <c:pt idx="393">
                  <c:v>3.1006315879206969</c:v>
                </c:pt>
                <c:pt idx="394">
                  <c:v>3.1004294890280359</c:v>
                </c:pt>
                <c:pt idx="395">
                  <c:v>3.100228408301088</c:v>
                </c:pt>
                <c:pt idx="396">
                  <c:v>3.1000283380788947</c:v>
                </c:pt>
                <c:pt idx="397">
                  <c:v>3.0998292707770347</c:v>
                </c:pt>
                <c:pt idx="398">
                  <c:v>3.0996311988866716</c:v>
                </c:pt>
                <c:pt idx="399">
                  <c:v>3.0994341149736182</c:v>
                </c:pt>
                <c:pt idx="400">
                  <c:v>3.0992380116774099</c:v>
                </c:pt>
                <c:pt idx="401">
                  <c:v>3.0990428817103961</c:v>
                </c:pt>
                <c:pt idx="402">
                  <c:v>3.0988487178568422</c:v>
                </c:pt>
                <c:pt idx="403">
                  <c:v>3.0986555129720483</c:v>
                </c:pt>
                <c:pt idx="404">
                  <c:v>3.0984632599814756</c:v>
                </c:pt>
                <c:pt idx="405">
                  <c:v>3.09827195187989</c:v>
                </c:pt>
                <c:pt idx="406">
                  <c:v>3.0980815817305176</c:v>
                </c:pt>
                <c:pt idx="407">
                  <c:v>3.0978921426642101</c:v>
                </c:pt>
                <c:pt idx="408">
                  <c:v>3.0977036278786247</c:v>
                </c:pt>
                <c:pt idx="409">
                  <c:v>3.097516030637415</c:v>
                </c:pt>
                <c:pt idx="410">
                  <c:v>3.0973293442694341</c:v>
                </c:pt>
                <c:pt idx="411">
                  <c:v>3.0971435621679482</c:v>
                </c:pt>
                <c:pt idx="412">
                  <c:v>3.0969586777898619</c:v>
                </c:pt>
                <c:pt idx="413">
                  <c:v>3.0967746846549571</c:v>
                </c:pt>
                <c:pt idx="414">
                  <c:v>3.0965915763451379</c:v>
                </c:pt>
                <c:pt idx="415">
                  <c:v>3.0964093465036902</c:v>
                </c:pt>
                <c:pt idx="416">
                  <c:v>3.0962279888345501</c:v>
                </c:pt>
                <c:pt idx="417">
                  <c:v>3.0960474971015861</c:v>
                </c:pt>
                <c:pt idx="418">
                  <c:v>3.0958678651278833</c:v>
                </c:pt>
                <c:pt idx="419">
                  <c:v>3.0956890867950482</c:v>
                </c:pt>
                <c:pt idx="420">
                  <c:v>3.0955111560425168</c:v>
                </c:pt>
                <c:pt idx="421">
                  <c:v>3.0953340668668718</c:v>
                </c:pt>
                <c:pt idx="422">
                  <c:v>3.0951578133211748</c:v>
                </c:pt>
                <c:pt idx="423">
                  <c:v>3.0949823895143025</c:v>
                </c:pt>
                <c:pt idx="424">
                  <c:v>3.0948077896102948</c:v>
                </c:pt>
                <c:pt idx="425">
                  <c:v>3.0946340078277115</c:v>
                </c:pt>
                <c:pt idx="426">
                  <c:v>3.0944610384389986</c:v>
                </c:pt>
                <c:pt idx="427">
                  <c:v>3.0942888757698621</c:v>
                </c:pt>
                <c:pt idx="428">
                  <c:v>3.0941175141986514</c:v>
                </c:pt>
                <c:pt idx="429">
                  <c:v>3.0939469481557511</c:v>
                </c:pt>
                <c:pt idx="430">
                  <c:v>3.0937771721229814</c:v>
                </c:pt>
                <c:pt idx="431">
                  <c:v>3.093608180633006</c:v>
                </c:pt>
                <c:pt idx="432">
                  <c:v>3.0934399682687483</c:v>
                </c:pt>
                <c:pt idx="433">
                  <c:v>3.0932725296628187</c:v>
                </c:pt>
                <c:pt idx="434">
                  <c:v>3.0931058594969425</c:v>
                </c:pt>
                <c:pt idx="435">
                  <c:v>3.0929399525014034</c:v>
                </c:pt>
                <c:pt idx="436">
                  <c:v>3.0927748034544909</c:v>
                </c:pt>
                <c:pt idx="437">
                  <c:v>3.0926104071819536</c:v>
                </c:pt>
                <c:pt idx="438">
                  <c:v>3.0924467585564659</c:v>
                </c:pt>
                <c:pt idx="439">
                  <c:v>3.0922838524970939</c:v>
                </c:pt>
                <c:pt idx="440">
                  <c:v>3.0921216839687742</c:v>
                </c:pt>
                <c:pt idx="441">
                  <c:v>3.091960247981798</c:v>
                </c:pt>
                <c:pt idx="442">
                  <c:v>3.0917995395913032</c:v>
                </c:pt>
                <c:pt idx="443">
                  <c:v>3.0916395538967714</c:v>
                </c:pt>
                <c:pt idx="444">
                  <c:v>3.0914802860415311</c:v>
                </c:pt>
                <c:pt idx="445">
                  <c:v>3.0913217312122718</c:v>
                </c:pt>
                <c:pt idx="446">
                  <c:v>3.0911638846385614</c:v>
                </c:pt>
                <c:pt idx="447">
                  <c:v>3.0910067415923681</c:v>
                </c:pt>
                <c:pt idx="448">
                  <c:v>3.0908502973875929</c:v>
                </c:pt>
                <c:pt idx="449">
                  <c:v>3.0906945473796057</c:v>
                </c:pt>
                <c:pt idx="450">
                  <c:v>3.0905394869647886</c:v>
                </c:pt>
              </c:numCache>
            </c:numRef>
          </c:yVal>
          <c:smooth val="1"/>
          <c:extLst>
            <c:ext xmlns:c16="http://schemas.microsoft.com/office/drawing/2014/chart" uri="{C3380CC4-5D6E-409C-BE32-E72D297353CC}">
              <c16:uniqueId val="{00000005-8B60-49AF-845A-33120F7F4B13}"/>
            </c:ext>
          </c:extLst>
        </c:ser>
        <c:ser>
          <c:idx val="6"/>
          <c:order val="6"/>
          <c:tx>
            <c:strRef>
              <c:f>'QvsE Transfer Si(333)'!$BC$1</c:f>
              <c:strCache>
                <c:ptCount val="1"/>
                <c:pt idx="0">
                  <c:v>Q @ (2θ=150°)</c:v>
                </c:pt>
              </c:strCache>
            </c:strRef>
          </c:tx>
          <c:spPr>
            <a:ln>
              <a:solidFill>
                <a:srgbClr val="002060"/>
              </a:solidFill>
            </a:ln>
          </c:spPr>
          <c:marker>
            <c:symbol val="none"/>
          </c:marker>
          <c:xVal>
            <c:numRef>
              <c:f>'QvsE Transfer Si(333)'!$BB$2:$BB$452</c:f>
              <c:numCache>
                <c:formatCode>0.000</c:formatCode>
                <c:ptCount val="451"/>
                <c:pt idx="0">
                  <c:v>17.452647107166342</c:v>
                </c:pt>
                <c:pt idx="1">
                  <c:v>13.049140162721891</c:v>
                </c:pt>
                <c:pt idx="2">
                  <c:v>9.3996213478430057</c:v>
                </c:pt>
                <c:pt idx="3">
                  <c:v>6.3412890824749795</c:v>
                </c:pt>
                <c:pt idx="4">
                  <c:v>3.7530226073202329</c:v>
                </c:pt>
                <c:pt idx="5">
                  <c:v>1.543202662721896</c:v>
                </c:pt>
                <c:pt idx="6">
                  <c:v>-0.35850935541869333</c:v>
                </c:pt>
                <c:pt idx="7">
                  <c:v>-2.0068386595921552</c:v>
                </c:pt>
                <c:pt idx="8">
                  <c:v>-3.4448786227223351</c:v>
                </c:pt>
                <c:pt idx="9">
                  <c:v>-4.7069362261669916</c:v>
                </c:pt>
                <c:pt idx="10">
                  <c:v>-5.8205973372781035</c:v>
                </c:pt>
                <c:pt idx="11">
                  <c:v>-6.8082470414201168</c:v>
                </c:pt>
                <c:pt idx="12">
                  <c:v>-7.6882033729434003</c:v>
                </c:pt>
                <c:pt idx="13">
                  <c:v>-8.4755728474821836</c:v>
                </c:pt>
                <c:pt idx="14">
                  <c:v>-9.1829031636752489</c:v>
                </c:pt>
                <c:pt idx="15">
                  <c:v>-9.8206862261669912</c:v>
                </c:pt>
                <c:pt idx="16">
                  <c:v>-10.397749470472693</c:v>
                </c:pt>
                <c:pt idx="17">
                  <c:v>-10.921562962278104</c:v>
                </c:pt>
                <c:pt idx="18">
                  <c:v>-11.39848236941768</c:v>
                </c:pt>
                <c:pt idx="19">
                  <c:v>-11.833942665997824</c:v>
                </c:pt>
                <c:pt idx="20">
                  <c:v>-12.232613663808715</c:v>
                </c:pt>
                <c:pt idx="21">
                  <c:v>-12.598525732339832</c:v>
                </c:pt>
                <c:pt idx="22">
                  <c:v>-12.935172063355532</c:v>
                </c:pt>
                <c:pt idx="23">
                  <c:v>-13.245592351128519</c:v>
                </c:pt>
                <c:pt idx="24">
                  <c:v>-13.532441650230108</c:v>
                </c:pt>
                <c:pt idx="25">
                  <c:v>-13.798047337278103</c:v>
                </c:pt>
                <c:pt idx="26">
                  <c:v>-14.044456468747466</c:v>
                </c:pt>
                <c:pt idx="27">
                  <c:v>-14.273475341813249</c:v>
                </c:pt>
                <c:pt idx="28">
                  <c:v>-14.486702691523639</c:v>
                </c:pt>
                <c:pt idx="29">
                  <c:v>-14.685557667856616</c:v>
                </c:pt>
                <c:pt idx="30">
                  <c:v>-14.87130351011761</c:v>
                </c:pt>
                <c:pt idx="31">
                  <c:v>-15.045067658639161</c:v>
                </c:pt>
                <c:pt idx="32">
                  <c:v>-15.207858903597705</c:v>
                </c:pt>
                <c:pt idx="33">
                  <c:v>-15.360582059500324</c:v>
                </c:pt>
                <c:pt idx="34">
                  <c:v>-15.504050565099844</c:v>
                </c:pt>
                <c:pt idx="35">
                  <c:v>-15.638997337278102</c:v>
                </c:pt>
                <c:pt idx="36">
                  <c:v>-15.766084150042424</c:v>
                </c:pt>
                <c:pt idx="37">
                  <c:v>-15.885909763313606</c:v>
                </c:pt>
                <c:pt idx="38">
                  <c:v>-15.999016988399498</c:v>
                </c:pt>
                <c:pt idx="39">
                  <c:v>-16.105898846194428</c:v>
                </c:pt>
                <c:pt idx="40">
                  <c:v>-16.207003948848349</c:v>
                </c:pt>
                <c:pt idx="41">
                  <c:v>-16.302741214829123</c:v>
                </c:pt>
                <c:pt idx="42">
                  <c:v>-16.393484010100508</c:v>
                </c:pt>
                <c:pt idx="43">
                  <c:v>-16.479573793877389</c:v>
                </c:pt>
                <c:pt idx="44">
                  <c:v>-16.561323335554459</c:v>
                </c:pt>
                <c:pt idx="45">
                  <c:v>-16.639019559500326</c:v>
                </c:pt>
                <c:pt idx="46">
                  <c:v>-16.712926066114438</c:v>
                </c:pt>
                <c:pt idx="47">
                  <c:v>-16.783285370576749</c:v>
                </c:pt>
                <c:pt idx="48">
                  <c:v>-16.850320894849279</c:v>
                </c:pt>
                <c:pt idx="49">
                  <c:v>-16.914238743528102</c:v>
                </c:pt>
                <c:pt idx="50">
                  <c:v>-16.975229289940824</c:v>
                </c:pt>
                <c:pt idx="51">
                  <c:v>-17.033468595312996</c:v>
                </c:pt>
                <c:pt idx="52">
                  <c:v>-17.089119680784453</c:v>
                </c:pt>
                <c:pt idx="53">
                  <c:v>-17.142333669458033</c:v>
                </c:pt>
                <c:pt idx="54">
                  <c:v>-17.193250813438574</c:v>
                </c:pt>
                <c:pt idx="55">
                  <c:v>-17.24200141891076</c:v>
                </c:pt>
                <c:pt idx="56">
                  <c:v>-17.288706680662351</c:v>
                </c:pt>
                <c:pt idx="57">
                  <c:v>-17.333479436043536</c:v>
                </c:pt>
                <c:pt idx="58">
                  <c:v>-17.376424847129861</c:v>
                </c:pt>
                <c:pt idx="59">
                  <c:v>-17.417641018797465</c:v>
                </c:pt>
                <c:pt idx="60">
                  <c:v>-17.457219559500327</c:v>
                </c:pt>
                <c:pt idx="61">
                  <c:v>-17.495246090740707</c:v>
                </c:pt>
                <c:pt idx="62">
                  <c:v>-17.531800710528234</c:v>
                </c:pt>
                <c:pt idx="63">
                  <c:v>-17.566958415516108</c:v>
                </c:pt>
                <c:pt idx="64">
                  <c:v>-17.600789485972225</c:v>
                </c:pt>
                <c:pt idx="65">
                  <c:v>-17.633359837278107</c:v>
                </c:pt>
                <c:pt idx="66">
                  <c:v>-17.664731341240916</c:v>
                </c:pt>
                <c:pt idx="67">
                  <c:v>-17.694962120145448</c:v>
                </c:pt>
                <c:pt idx="68">
                  <c:v>-17.724106816157477</c:v>
                </c:pt>
                <c:pt idx="69">
                  <c:v>-17.752216838411893</c:v>
                </c:pt>
                <c:pt idx="70">
                  <c:v>-17.779340589873261</c:v>
                </c:pt>
                <c:pt idx="71">
                  <c:v>-17.805523675839488</c:v>
                </c:pt>
                <c:pt idx="72">
                  <c:v>-17.830809095766675</c:v>
                </c:pt>
                <c:pt idx="73">
                  <c:v>-17.855237419922734</c:v>
                </c:pt>
                <c:pt idx="74">
                  <c:v>-17.878846952225711</c:v>
                </c:pt>
                <c:pt idx="75">
                  <c:v>-17.90167388048798</c:v>
                </c:pt>
                <c:pt idx="76">
                  <c:v>-17.92375241516725</c:v>
                </c:pt>
                <c:pt idx="77">
                  <c:v>-17.945114917618369</c:v>
                </c:pt>
                <c:pt idx="78">
                  <c:v>-17.965792018744171</c:v>
                </c:pt>
                <c:pt idx="79">
                  <c:v>-17.985812728858004</c:v>
                </c:pt>
                <c:pt idx="80">
                  <c:v>-18.005204539494169</c:v>
                </c:pt>
                <c:pt idx="81">
                  <c:v>-18.023993517833659</c:v>
                </c:pt>
                <c:pt idx="82">
                  <c:v>-18.042204394351121</c:v>
                </c:pt>
                <c:pt idx="83">
                  <c:v>-18.059860644233538</c:v>
                </c:pt>
                <c:pt idx="84">
                  <c:v>-18.076984563071392</c:v>
                </c:pt>
                <c:pt idx="85">
                  <c:v>-18.093597337278101</c:v>
                </c:pt>
                <c:pt idx="86">
                  <c:v>-18.109719109653359</c:v>
                </c:pt>
                <c:pt idx="87">
                  <c:v>-18.125369040469181</c:v>
                </c:pt>
                <c:pt idx="88">
                  <c:v>-18.140565364424866</c:v>
                </c:pt>
                <c:pt idx="89">
                  <c:v>-18.155325443786978</c:v>
                </c:pt>
                <c:pt idx="90">
                  <c:v>-18.169665818003725</c:v>
                </c:pt>
                <c:pt idx="91">
                  <c:v>-18.183602250058453</c:v>
                </c:pt>
                <c:pt idx="92">
                  <c:v>-18.197149769804959</c:v>
                </c:pt>
                <c:pt idx="93">
                  <c:v>-18.210322714507182</c:v>
                </c:pt>
                <c:pt idx="94">
                  <c:v>-18.223134766787403</c:v>
                </c:pt>
                <c:pt idx="95">
                  <c:v>-18.235598990170665</c:v>
                </c:pt>
                <c:pt idx="96">
                  <c:v>-18.247727862397817</c:v>
                </c:pt>
                <c:pt idx="97">
                  <c:v>-18.259533306665858</c:v>
                </c:pt>
                <c:pt idx="98">
                  <c:v>-18.271026720941663</c:v>
                </c:pt>
                <c:pt idx="99">
                  <c:v>-18.282219005483704</c:v>
                </c:pt>
                <c:pt idx="100">
                  <c:v>-18.293120588695871</c:v>
                </c:pt>
                <c:pt idx="101">
                  <c:v>-18.303741451427925</c:v>
                </c:pt>
                <c:pt idx="102">
                  <c:v>-18.314091149828325</c:v>
                </c:pt>
                <c:pt idx="103">
                  <c:v>-18.324178836847192</c:v>
                </c:pt>
                <c:pt idx="104">
                  <c:v>-18.334013282479713</c:v>
                </c:pt>
                <c:pt idx="105">
                  <c:v>-18.343602892833658</c:v>
                </c:pt>
                <c:pt idx="106">
                  <c:v>-18.352955728098401</c:v>
                </c:pt>
                <c:pt idx="107">
                  <c:v>-18.362079519487185</c:v>
                </c:pt>
                <c:pt idx="108">
                  <c:v>-18.370981685219142</c:v>
                </c:pt>
                <c:pt idx="109">
                  <c:v>-18.379669345602764</c:v>
                </c:pt>
                <c:pt idx="110">
                  <c:v>-18.388149337278101</c:v>
                </c:pt>
                <c:pt idx="111">
                  <c:v>-18.396428226670896</c:v>
                </c:pt>
                <c:pt idx="112">
                  <c:v>-18.404512322708072</c:v>
                </c:pt>
                <c:pt idx="113">
                  <c:v>-18.412407688840602</c:v>
                </c:pt>
                <c:pt idx="114">
                  <c:v>-18.420120154416495</c:v>
                </c:pt>
                <c:pt idx="115">
                  <c:v>-18.427655325443784</c:v>
                </c:pt>
                <c:pt idx="116">
                  <c:v>-18.43501859478058</c:v>
                </c:pt>
                <c:pt idx="117">
                  <c:v>-18.442215151786826</c:v>
                </c:pt>
                <c:pt idx="118">
                  <c:v>-18.449249991469973</c:v>
                </c:pt>
                <c:pt idx="119">
                  <c:v>-18.456127923154689</c:v>
                </c:pt>
                <c:pt idx="120">
                  <c:v>-18.462853578704713</c:v>
                </c:pt>
                <c:pt idx="121">
                  <c:v>-18.469431420323087</c:v>
                </c:pt>
                <c:pt idx="122">
                  <c:v>-18.475865747955282</c:v>
                </c:pt>
                <c:pt idx="123">
                  <c:v>-18.482160706318219</c:v>
                </c:pt>
                <c:pt idx="124">
                  <c:v>-18.488320291576535</c:v>
                </c:pt>
                <c:pt idx="125">
                  <c:v>-18.494348357686267</c:v>
                </c:pt>
                <c:pt idx="126">
                  <c:v>-18.500248622424724</c:v>
                </c:pt>
                <c:pt idx="127">
                  <c:v>-18.506024673124166</c:v>
                </c:pt>
                <c:pt idx="128">
                  <c:v>-18.511679972125773</c:v>
                </c:pt>
                <c:pt idx="129">
                  <c:v>-18.51721786196946</c:v>
                </c:pt>
                <c:pt idx="130">
                  <c:v>-18.522641570333988</c:v>
                </c:pt>
                <c:pt idx="131">
                  <c:v>-18.52795421474104</c:v>
                </c:pt>
                <c:pt idx="132">
                  <c:v>-18.533158807036074</c:v>
                </c:pt>
                <c:pt idx="133">
                  <c:v>-18.53825825765794</c:v>
                </c:pt>
                <c:pt idx="134">
                  <c:v>-18.543255379708622</c:v>
                </c:pt>
                <c:pt idx="135">
                  <c:v>-18.548152892833659</c:v>
                </c:pt>
                <c:pt idx="136">
                  <c:v>-18.552953426923292</c:v>
                </c:pt>
                <c:pt idx="137">
                  <c:v>-18.557659525643754</c:v>
                </c:pt>
                <c:pt idx="138">
                  <c:v>-18.562273649807473</c:v>
                </c:pt>
                <c:pt idx="139">
                  <c:v>-18.566798180590634</c:v>
                </c:pt>
                <c:pt idx="140">
                  <c:v>-18.571235422605884</c:v>
                </c:pt>
                <c:pt idx="141">
                  <c:v>-18.575587606837601</c:v>
                </c:pt>
                <c:pt idx="142">
                  <c:v>-18.57985689344671</c:v>
                </c:pt>
                <c:pt idx="143">
                  <c:v>-18.584045374451634</c:v>
                </c:pt>
                <c:pt idx="144">
                  <c:v>-18.588155076291592</c:v>
                </c:pt>
                <c:pt idx="145">
                  <c:v>-18.592187962278103</c:v>
                </c:pt>
                <c:pt idx="146">
                  <c:v>-18.596145934940228</c:v>
                </c:pt>
                <c:pt idx="147">
                  <c:v>-18.600030838268804</c:v>
                </c:pt>
                <c:pt idx="148">
                  <c:v>-18.603844459864575</c:v>
                </c:pt>
                <c:pt idx="149">
                  <c:v>-18.607588532994939</c:v>
                </c:pt>
                <c:pt idx="150">
                  <c:v>-18.611264738563687</c:v>
                </c:pt>
                <c:pt idx="151">
                  <c:v>-18.614874706997945</c:v>
                </c:pt>
                <c:pt idx="152">
                  <c:v>-18.618420020056259</c:v>
                </c:pt>
                <c:pt idx="153">
                  <c:v>-18.621902212561547</c:v>
                </c:pt>
                <c:pt idx="154">
                  <c:v>-18.625322774062528</c:v>
                </c:pt>
                <c:pt idx="155">
                  <c:v>-18.628683150426891</c:v>
                </c:pt>
                <c:pt idx="156">
                  <c:v>-18.631984745369479</c:v>
                </c:pt>
                <c:pt idx="157">
                  <c:v>-18.635228921918447</c:v>
                </c:pt>
                <c:pt idx="158">
                  <c:v>-18.638417003822259</c:v>
                </c:pt>
                <c:pt idx="159">
                  <c:v>-18.641550276900244</c:v>
                </c:pt>
                <c:pt idx="160">
                  <c:v>-18.644629990339325</c:v>
                </c:pt>
                <c:pt idx="161">
                  <c:v>-18.647657357939259</c:v>
                </c:pt>
                <c:pt idx="162">
                  <c:v>-18.650633559308808</c:v>
                </c:pt>
                <c:pt idx="163">
                  <c:v>-18.653559741015005</c:v>
                </c:pt>
                <c:pt idx="164">
                  <c:v>-18.656437017687576</c:v>
                </c:pt>
                <c:pt idx="165">
                  <c:v>-18.659266473080571</c:v>
                </c:pt>
                <c:pt idx="166">
                  <c:v>-18.662049161093005</c:v>
                </c:pt>
                <c:pt idx="167">
                  <c:v>-18.664786106750388</c:v>
                </c:pt>
                <c:pt idx="168">
                  <c:v>-18.667478307148805</c:v>
                </c:pt>
                <c:pt idx="169">
                  <c:v>-18.670126732363169</c:v>
                </c:pt>
                <c:pt idx="170">
                  <c:v>-18.672732326321199</c:v>
                </c:pt>
                <c:pt idx="171">
                  <c:v>-18.675296007644619</c:v>
                </c:pt>
                <c:pt idx="172">
                  <c:v>-18.677818670458919</c:v>
                </c:pt>
                <c:pt idx="173">
                  <c:v>-18.680301185173079</c:v>
                </c:pt>
                <c:pt idx="174">
                  <c:v>-18.682744399230454</c:v>
                </c:pt>
                <c:pt idx="175">
                  <c:v>-18.68514913783212</c:v>
                </c:pt>
                <c:pt idx="176">
                  <c:v>-18.687516204633713</c:v>
                </c:pt>
                <c:pt idx="177">
                  <c:v>-18.689846382416992</c:v>
                </c:pt>
                <c:pt idx="178">
                  <c:v>-18.692140433737066</c:v>
                </c:pt>
                <c:pt idx="179">
                  <c:v>-18.694399101546356</c:v>
                </c:pt>
                <c:pt idx="180">
                  <c:v>-18.696623109796182</c:v>
                </c:pt>
                <c:pt idx="181">
                  <c:v>-18.698813164016961</c:v>
                </c:pt>
                <c:pt idx="182">
                  <c:v>-18.700969951877809</c:v>
                </c:pt>
                <c:pt idx="183">
                  <c:v>-18.703094143726425</c:v>
                </c:pt>
                <c:pt idx="184">
                  <c:v>-18.705186393110026</c:v>
                </c:pt>
                <c:pt idx="185">
                  <c:v>-18.707247337278101</c:v>
                </c:pt>
                <c:pt idx="186">
                  <c:v>-18.709277597667697</c:v>
                </c:pt>
                <c:pt idx="187">
                  <c:v>-18.711277780371915</c:v>
                </c:pt>
                <c:pt idx="188">
                  <c:v>-18.71324847659233</c:v>
                </c:pt>
                <c:pt idx="189">
                  <c:v>-18.715190263075872</c:v>
                </c:pt>
                <c:pt idx="190">
                  <c:v>-18.717103702536878</c:v>
                </c:pt>
                <c:pt idx="191">
                  <c:v>-18.718989344064791</c:v>
                </c:pt>
                <c:pt idx="192">
                  <c:v>-18.720847723518155</c:v>
                </c:pt>
                <c:pt idx="193">
                  <c:v>-18.722679363905321</c:v>
                </c:pt>
                <c:pt idx="194">
                  <c:v>-18.724484775752497</c:v>
                </c:pt>
                <c:pt idx="195">
                  <c:v>-18.726264457459507</c:v>
                </c:pt>
                <c:pt idx="196">
                  <c:v>-18.728018895643817</c:v>
                </c:pt>
                <c:pt idx="197">
                  <c:v>-18.729748565473191</c:v>
                </c:pt>
                <c:pt idx="198">
                  <c:v>-18.731453930987463</c:v>
                </c:pt>
                <c:pt idx="199">
                  <c:v>-18.733135445409818</c:v>
                </c:pt>
                <c:pt idx="200">
                  <c:v>-18.734793551447925</c:v>
                </c:pt>
                <c:pt idx="201">
                  <c:v>-18.736428681585373</c:v>
                </c:pt>
                <c:pt idx="202">
                  <c:v>-18.738041258363705</c:v>
                </c:pt>
                <c:pt idx="203">
                  <c:v>-18.739631694655426</c:v>
                </c:pt>
                <c:pt idx="204">
                  <c:v>-18.741200393928299</c:v>
                </c:pt>
                <c:pt idx="205">
                  <c:v>-18.742747750501241</c:v>
                </c:pt>
                <c:pt idx="206">
                  <c:v>-18.744274149792179</c:v>
                </c:pt>
                <c:pt idx="207">
                  <c:v>-18.745779968558033</c:v>
                </c:pt>
                <c:pt idx="208">
                  <c:v>-18.747265575127244</c:v>
                </c:pt>
                <c:pt idx="209">
                  <c:v>-18.748731329625041</c:v>
                </c:pt>
                <c:pt idx="210">
                  <c:v>-18.750177584191682</c:v>
                </c:pt>
                <c:pt idx="211">
                  <c:v>-18.751604683193992</c:v>
                </c:pt>
                <c:pt idx="212">
                  <c:v>-18.753012963430365</c:v>
                </c:pt>
                <c:pt idx="213">
                  <c:v>-18.754402754329504</c:v>
                </c:pt>
                <c:pt idx="214">
                  <c:v>-18.755774378143073</c:v>
                </c:pt>
                <c:pt idx="215">
                  <c:v>-18.757128150132544</c:v>
                </c:pt>
                <c:pt idx="216">
                  <c:v>-18.75846437875034</c:v>
                </c:pt>
                <c:pt idx="217">
                  <c:v>-18.759783365815558</c:v>
                </c:pt>
                <c:pt idx="218">
                  <c:v>-18.761085406684426</c:v>
                </c:pt>
                <c:pt idx="219">
                  <c:v>-18.762370790415659</c:v>
                </c:pt>
                <c:pt idx="220">
                  <c:v>-18.763639799930885</c:v>
                </c:pt>
                <c:pt idx="221">
                  <c:v>-18.764892712170376</c:v>
                </c:pt>
                <c:pt idx="222">
                  <c:v>-18.766129798244116</c:v>
                </c:pt>
                <c:pt idx="223">
                  <c:v>-18.767351323578506</c:v>
                </c:pt>
                <c:pt idx="224">
                  <c:v>-18.768557548058727</c:v>
                </c:pt>
                <c:pt idx="225">
                  <c:v>-18.769748726166991</c:v>
                </c:pt>
                <c:pt idx="226">
                  <c:v>-18.770925107116774</c:v>
                </c:pt>
                <c:pt idx="227">
                  <c:v>-18.772086934983179</c:v>
                </c:pt>
                <c:pt idx="228">
                  <c:v>-18.773234448829527</c:v>
                </c:pt>
                <c:pt idx="229">
                  <c:v>-18.774367882830372</c:v>
                </c:pt>
                <c:pt idx="230">
                  <c:v>-18.77548746639097</c:v>
                </c:pt>
                <c:pt idx="231">
                  <c:v>-18.776593424263364</c:v>
                </c:pt>
                <c:pt idx="232">
                  <c:v>-18.777685976659178</c:v>
                </c:pt>
                <c:pt idx="233">
                  <c:v>-18.778765339359268</c:v>
                </c:pt>
                <c:pt idx="234">
                  <c:v>-18.779831723820255</c:v>
                </c:pt>
                <c:pt idx="235">
                  <c:v>-18.780885337278104</c:v>
                </c:pt>
                <c:pt idx="236">
                  <c:v>-18.781926382848809</c:v>
                </c:pt>
                <c:pt idx="237">
                  <c:v>-18.7829550596263</c:v>
                </c:pt>
                <c:pt idx="238">
                  <c:v>-18.783971562777641</c:v>
                </c:pt>
                <c:pt idx="239">
                  <c:v>-18.784976083635595</c:v>
                </c:pt>
                <c:pt idx="240">
                  <c:v>-18.785968809788674</c:v>
                </c:pt>
                <c:pt idx="241">
                  <c:v>-18.786949925168727</c:v>
                </c:pt>
                <c:pt idx="242">
                  <c:v>-18.787919610136132</c:v>
                </c:pt>
                <c:pt idx="243">
                  <c:v>-18.7888780415627</c:v>
                </c:pt>
                <c:pt idx="244">
                  <c:v>-18.789825392912334</c:v>
                </c:pt>
                <c:pt idx="245">
                  <c:v>-18.790761834319522</c:v>
                </c:pt>
                <c:pt idx="246">
                  <c:v>-18.791687532665719</c:v>
                </c:pt>
                <c:pt idx="247">
                  <c:v>-18.79260265165372</c:v>
                </c:pt>
                <c:pt idx="248">
                  <c:v>-18.79350735188002</c:v>
                </c:pt>
                <c:pt idx="249">
                  <c:v>-18.794401790905283</c:v>
                </c:pt>
                <c:pt idx="250">
                  <c:v>-18.795286123322956</c:v>
                </c:pt>
                <c:pt idx="251">
                  <c:v>-18.796160500826069</c:v>
                </c:pt>
                <c:pt idx="252">
                  <c:v>-18.79702507227228</c:v>
                </c:pt>
                <c:pt idx="253">
                  <c:v>-18.797879983747247</c:v>
                </c:pt>
                <c:pt idx="254">
                  <c:v>-18.79872537862634</c:v>
                </c:pt>
                <c:pt idx="255">
                  <c:v>-18.799561397634754</c:v>
                </c:pt>
                <c:pt idx="256">
                  <c:v>-18.800388178906076</c:v>
                </c:pt>
                <c:pt idx="257">
                  <c:v>-18.801205858039346</c:v>
                </c:pt>
                <c:pt idx="258">
                  <c:v>-18.802014568154672</c:v>
                </c:pt>
                <c:pt idx="259">
                  <c:v>-18.802814439947397</c:v>
                </c:pt>
                <c:pt idx="260">
                  <c:v>-18.803605601740912</c:v>
                </c:pt>
                <c:pt idx="261">
                  <c:v>-18.80438817953813</c:v>
                </c:pt>
                <c:pt idx="262">
                  <c:v>-18.805162297071661</c:v>
                </c:pt>
                <c:pt idx="263">
                  <c:v>-18.805928075852709</c:v>
                </c:pt>
                <c:pt idx="264">
                  <c:v>-18.806685635218777</c:v>
                </c:pt>
                <c:pt idx="265">
                  <c:v>-18.807435092380143</c:v>
                </c:pt>
                <c:pt idx="266">
                  <c:v>-18.808176562465221</c:v>
                </c:pt>
                <c:pt idx="267">
                  <c:v>-18.808910158564757</c:v>
                </c:pt>
                <c:pt idx="268">
                  <c:v>-18.809635991774975</c:v>
                </c:pt>
                <c:pt idx="269">
                  <c:v>-18.810354171239617</c:v>
                </c:pt>
                <c:pt idx="270">
                  <c:v>-18.811064804190998</c:v>
                </c:pt>
                <c:pt idx="271">
                  <c:v>-18.811767995990021</c:v>
                </c:pt>
                <c:pt idx="272">
                  <c:v>-18.81246385016523</c:v>
                </c:pt>
                <c:pt idx="273">
                  <c:v>-18.813152468450941</c:v>
                </c:pt>
                <c:pt idx="274">
                  <c:v>-18.813833950824396</c:v>
                </c:pt>
                <c:pt idx="275">
                  <c:v>-18.814508395542074</c:v>
                </c:pt>
                <c:pt idx="276">
                  <c:v>-18.815175899175102</c:v>
                </c:pt>
                <c:pt idx="277">
                  <c:v>-18.815836556643838</c:v>
                </c:pt>
                <c:pt idx="278">
                  <c:v>-18.81649046125159</c:v>
                </c:pt>
                <c:pt idx="279">
                  <c:v>-18.817137704717595</c:v>
                </c:pt>
                <c:pt idx="280">
                  <c:v>-18.817778377209155</c:v>
                </c:pt>
                <c:pt idx="281">
                  <c:v>-18.818412567373063</c:v>
                </c:pt>
                <c:pt idx="282">
                  <c:v>-18.819040362366245</c:v>
                </c:pt>
                <c:pt idx="283">
                  <c:v>-18.819661847885733</c:v>
                </c:pt>
                <c:pt idx="284">
                  <c:v>-18.820277108197889</c:v>
                </c:pt>
                <c:pt idx="285">
                  <c:v>-18.820886226166991</c:v>
                </c:pt>
                <c:pt idx="286">
                  <c:v>-18.821489283283114</c:v>
                </c:pt>
                <c:pt idx="287">
                  <c:v>-18.822086359689401</c:v>
                </c:pt>
                <c:pt idx="288">
                  <c:v>-18.822677534208687</c:v>
                </c:pt>
                <c:pt idx="289">
                  <c:v>-18.823262884369516</c:v>
                </c:pt>
                <c:pt idx="290">
                  <c:v>-18.823842486431555</c:v>
                </c:pt>
                <c:pt idx="291">
                  <c:v>-18.824416415410443</c:v>
                </c:pt>
                <c:pt idx="292">
                  <c:v>-18.824984745102057</c:v>
                </c:pt>
                <c:pt idx="293">
                  <c:v>-18.825547548106236</c:v>
                </c:pt>
                <c:pt idx="294">
                  <c:v>-18.826104895849966</c:v>
                </c:pt>
                <c:pt idx="295">
                  <c:v>-18.826656858610047</c:v>
                </c:pt>
                <c:pt idx="296">
                  <c:v>-18.827203505535255</c:v>
                </c:pt>
                <c:pt idx="297">
                  <c:v>-18.827744904667977</c:v>
                </c:pt>
                <c:pt idx="298">
                  <c:v>-18.828281122965411</c:v>
                </c:pt>
                <c:pt idx="299">
                  <c:v>-18.828812226320252</c:v>
                </c:pt>
                <c:pt idx="300">
                  <c:v>-18.829338279580949</c:v>
                </c:pt>
                <c:pt idx="301">
                  <c:v>-18.829859346571485</c:v>
                </c:pt>
                <c:pt idx="302">
                  <c:v>-18.83037549011075</c:v>
                </c:pt>
                <c:pt idx="303">
                  <c:v>-18.830886772031473</c:v>
                </c:pt>
                <c:pt idx="304">
                  <c:v>-18.83139325319874</c:v>
                </c:pt>
                <c:pt idx="305">
                  <c:v>-18.831894993528103</c:v>
                </c:pt>
                <c:pt idx="306">
                  <c:v>-18.832392052003307</c:v>
                </c:pt>
                <c:pt idx="307">
                  <c:v>-18.832884486693633</c:v>
                </c:pt>
                <c:pt idx="308">
                  <c:v>-18.833372354770841</c:v>
                </c:pt>
                <c:pt idx="309">
                  <c:v>-18.833855712525779</c:v>
                </c:pt>
                <c:pt idx="310">
                  <c:v>-18.834334615384609</c:v>
                </c:pt>
                <c:pt idx="311">
                  <c:v>-18.834809117924721</c:v>
                </c:pt>
                <c:pt idx="312">
                  <c:v>-18.835279273890247</c:v>
                </c:pt>
                <c:pt idx="313">
                  <c:v>-18.835745136207311</c:v>
                </c:pt>
                <c:pt idx="314">
                  <c:v>-18.836206756998909</c:v>
                </c:pt>
                <c:pt idx="315">
                  <c:v>-18.836664187599499</c:v>
                </c:pt>
                <c:pt idx="316">
                  <c:v>-18.837117478569255</c:v>
                </c:pt>
                <c:pt idx="317">
                  <c:v>-18.837566679708061</c:v>
                </c:pt>
                <c:pt idx="318">
                  <c:v>-18.838011840069182</c:v>
                </c:pt>
                <c:pt idx="319">
                  <c:v>-18.838453007972639</c:v>
                </c:pt>
                <c:pt idx="320">
                  <c:v>-18.838890231018354</c:v>
                </c:pt>
                <c:pt idx="321">
                  <c:v>-18.839323556098964</c:v>
                </c:pt>
                <c:pt idx="322">
                  <c:v>-18.8397530294124</c:v>
                </c:pt>
                <c:pt idx="323">
                  <c:v>-18.840178696474208</c:v>
                </c:pt>
                <c:pt idx="324">
                  <c:v>-18.840600602129609</c:v>
                </c:pt>
                <c:pt idx="325">
                  <c:v>-18.8410187905653</c:v>
                </c:pt>
                <c:pt idx="326">
                  <c:v>-18.841433305321033</c:v>
                </c:pt>
                <c:pt idx="327">
                  <c:v>-18.841844189300947</c:v>
                </c:pt>
                <c:pt idx="328">
                  <c:v>-18.842251484784668</c:v>
                </c:pt>
                <c:pt idx="329">
                  <c:v>-18.842655233438187</c:v>
                </c:pt>
                <c:pt idx="330">
                  <c:v>-18.843055476324519</c:v>
                </c:pt>
                <c:pt idx="331">
                  <c:v>-18.84345225391414</c:v>
                </c:pt>
                <c:pt idx="332">
                  <c:v>-18.843845606095215</c:v>
                </c:pt>
                <c:pt idx="333">
                  <c:v>-18.844235572183639</c:v>
                </c:pt>
                <c:pt idx="334">
                  <c:v>-18.844622190932835</c:v>
                </c:pt>
                <c:pt idx="335">
                  <c:v>-18.845005500543408</c:v>
                </c:pt>
                <c:pt idx="336">
                  <c:v>-18.84538553867257</c:v>
                </c:pt>
                <c:pt idx="337">
                  <c:v>-18.84576234244339</c:v>
                </c:pt>
                <c:pt idx="338">
                  <c:v>-18.84613594845386</c:v>
                </c:pt>
                <c:pt idx="339">
                  <c:v>-18.846506392785777</c:v>
                </c:pt>
                <c:pt idx="340">
                  <c:v>-18.846873711013473</c:v>
                </c:pt>
                <c:pt idx="341">
                  <c:v>-18.847237938212327</c:v>
                </c:pt>
                <c:pt idx="342">
                  <c:v>-18.84759910896717</c:v>
                </c:pt>
                <c:pt idx="343">
                  <c:v>-18.847957257380472</c:v>
                </c:pt>
                <c:pt idx="344">
                  <c:v>-18.8483124170804</c:v>
                </c:pt>
                <c:pt idx="345">
                  <c:v>-18.848664621228718</c:v>
                </c:pt>
                <c:pt idx="346">
                  <c:v>-18.849013902528522</c:v>
                </c:pt>
                <c:pt idx="347">
                  <c:v>-18.849360293231825</c:v>
                </c:pt>
                <c:pt idx="348">
                  <c:v>-18.849703825147024</c:v>
                </c:pt>
                <c:pt idx="349">
                  <c:v>-18.850044529646173</c:v>
                </c:pt>
                <c:pt idx="350">
                  <c:v>-18.85038243767217</c:v>
                </c:pt>
                <c:pt idx="351">
                  <c:v>-18.850717579745776</c:v>
                </c:pt>
                <c:pt idx="352">
                  <c:v>-18.851049985972502</c:v>
                </c:pt>
                <c:pt idx="353">
                  <c:v>-18.85137968604937</c:v>
                </c:pt>
                <c:pt idx="354">
                  <c:v>-18.85170670927155</c:v>
                </c:pt>
                <c:pt idx="355">
                  <c:v>-18.852031084538876</c:v>
                </c:pt>
                <c:pt idx="356">
                  <c:v>-18.852352840362212</c:v>
                </c:pt>
                <c:pt idx="357">
                  <c:v>-18.852672004869731</c:v>
                </c:pt>
                <c:pt idx="358">
                  <c:v>-18.85298860581306</c:v>
                </c:pt>
                <c:pt idx="359">
                  <c:v>-18.853302670573306</c:v>
                </c:pt>
                <c:pt idx="360">
                  <c:v>-18.853614226166989</c:v>
                </c:pt>
                <c:pt idx="361">
                  <c:v>-18.853923299251846</c:v>
                </c:pt>
                <c:pt idx="362">
                  <c:v>-18.854229916132521</c:v>
                </c:pt>
                <c:pt idx="363">
                  <c:v>-18.854534102766191</c:v>
                </c:pt>
                <c:pt idx="364">
                  <c:v>-18.854835884768026</c:v>
                </c:pt>
                <c:pt idx="365">
                  <c:v>-18.855135287416605</c:v>
                </c:pt>
                <c:pt idx="366">
                  <c:v>-18.855432335659209</c:v>
                </c:pt>
                <c:pt idx="367">
                  <c:v>-18.855727054117004</c:v>
                </c:pt>
                <c:pt idx="368">
                  <c:v>-18.856019467090153</c:v>
                </c:pt>
                <c:pt idx="369">
                  <c:v>-18.856309598562824</c:v>
                </c:pt>
                <c:pt idx="370">
                  <c:v>-18.856597472208108</c:v>
                </c:pt>
                <c:pt idx="371">
                  <c:v>-18.856883111392843</c:v>
                </c:pt>
                <c:pt idx="372">
                  <c:v>-18.857166539182366</c:v>
                </c:pt>
                <c:pt idx="373">
                  <c:v>-18.857447778345165</c:v>
                </c:pt>
                <c:pt idx="374">
                  <c:v>-18.857726851357441</c:v>
                </c:pt>
                <c:pt idx="375">
                  <c:v>-18.858003780407621</c:v>
                </c:pt>
                <c:pt idx="376">
                  <c:v>-18.858278587400747</c:v>
                </c:pt>
                <c:pt idx="377">
                  <c:v>-18.858551293962815</c:v>
                </c:pt>
                <c:pt idx="378">
                  <c:v>-18.858821921445042</c:v>
                </c:pt>
                <c:pt idx="379">
                  <c:v>-18.859090490928029</c:v>
                </c:pt>
                <c:pt idx="380">
                  <c:v>-18.859357023225865</c:v>
                </c:pt>
                <c:pt idx="381">
                  <c:v>-18.859621538890181</c:v>
                </c:pt>
                <c:pt idx="382">
                  <c:v>-18.859884058214089</c:v>
                </c:pt>
                <c:pt idx="383">
                  <c:v>-18.860144601236083</c:v>
                </c:pt>
                <c:pt idx="384">
                  <c:v>-18.860403187743866</c:v>
                </c:pt>
                <c:pt idx="385">
                  <c:v>-18.860659837278103</c:v>
                </c:pt>
                <c:pt idx="386">
                  <c:v>-18.860914569136114</c:v>
                </c:pt>
                <c:pt idx="387">
                  <c:v>-18.8611674023755</c:v>
                </c:pt>
                <c:pt idx="388">
                  <c:v>-18.861418355817715</c:v>
                </c:pt>
                <c:pt idx="389">
                  <c:v>-18.861667448051556</c:v>
                </c:pt>
                <c:pt idx="390">
                  <c:v>-18.861914697436614</c:v>
                </c:pt>
                <c:pt idx="391">
                  <c:v>-18.862160122106658</c:v>
                </c:pt>
                <c:pt idx="392">
                  <c:v>-18.862403739972958</c:v>
                </c:pt>
                <c:pt idx="393">
                  <c:v>-18.862645568727544</c:v>
                </c:pt>
                <c:pt idx="394">
                  <c:v>-18.862885625846438</c:v>
                </c:pt>
                <c:pt idx="395">
                  <c:v>-18.863123928592795</c:v>
                </c:pt>
                <c:pt idx="396">
                  <c:v>-18.863360494020011</c:v>
                </c:pt>
                <c:pt idx="397">
                  <c:v>-18.863595338974775</c:v>
                </c:pt>
                <c:pt idx="398">
                  <c:v>-18.863828480100068</c:v>
                </c:pt>
                <c:pt idx="399">
                  <c:v>-18.864059933838114</c:v>
                </c:pt>
                <c:pt idx="400">
                  <c:v>-18.864289716433277</c:v>
                </c:pt>
                <c:pt idx="401">
                  <c:v>-18.864517843934905</c:v>
                </c:pt>
                <c:pt idx="402">
                  <c:v>-18.86474433220015</c:v>
                </c:pt>
                <c:pt idx="403">
                  <c:v>-18.864969196896698</c:v>
                </c:pt>
                <c:pt idx="404">
                  <c:v>-18.865192453505511</c:v>
                </c:pt>
                <c:pt idx="405">
                  <c:v>-18.865414117323454</c:v>
                </c:pt>
                <c:pt idx="406">
                  <c:v>-18.865634203465948</c:v>
                </c:pt>
                <c:pt idx="407">
                  <c:v>-18.86585272686953</c:v>
                </c:pt>
                <c:pt idx="408">
                  <c:v>-18.866069702294393</c:v>
                </c:pt>
                <c:pt idx="409">
                  <c:v>-18.866285144326874</c:v>
                </c:pt>
                <c:pt idx="410">
                  <c:v>-18.866499067381909</c:v>
                </c:pt>
                <c:pt idx="411">
                  <c:v>-18.866711485705441</c:v>
                </c:pt>
                <c:pt idx="412">
                  <c:v>-18.866922413376802</c:v>
                </c:pt>
                <c:pt idx="413">
                  <c:v>-18.86713186431103</c:v>
                </c:pt>
                <c:pt idx="414">
                  <c:v>-18.867339852261175</c:v>
                </c:pt>
                <c:pt idx="415">
                  <c:v>-18.867546390820557</c:v>
                </c:pt>
                <c:pt idx="416">
                  <c:v>-18.867751493424979</c:v>
                </c:pt>
                <c:pt idx="417">
                  <c:v>-18.867955173354918</c:v>
                </c:pt>
                <c:pt idx="418">
                  <c:v>-18.86815744373768</c:v>
                </c:pt>
                <c:pt idx="419">
                  <c:v>-18.868358317549504</c:v>
                </c:pt>
                <c:pt idx="420">
                  <c:v>-18.868557807617645</c:v>
                </c:pt>
                <c:pt idx="421">
                  <c:v>-18.868755926622434</c:v>
                </c:pt>
                <c:pt idx="422">
                  <c:v>-18.868952687099277</c:v>
                </c:pt>
                <c:pt idx="423">
                  <c:v>-18.869148101440651</c:v>
                </c:pt>
                <c:pt idx="424">
                  <c:v>-18.869342181898045</c:v>
                </c:pt>
                <c:pt idx="425">
                  <c:v>-18.869534940583886</c:v>
                </c:pt>
                <c:pt idx="426">
                  <c:v>-18.869726389473431</c:v>
                </c:pt>
                <c:pt idx="427">
                  <c:v>-18.869916540406621</c:v>
                </c:pt>
                <c:pt idx="428">
                  <c:v>-18.870105405089912</c:v>
                </c:pt>
                <c:pt idx="429">
                  <c:v>-18.870292995098083</c:v>
                </c:pt>
                <c:pt idx="430">
                  <c:v>-18.870479321876005</c:v>
                </c:pt>
                <c:pt idx="431">
                  <c:v>-18.870664396740388</c:v>
                </c:pt>
                <c:pt idx="432">
                  <c:v>-18.870848230881492</c:v>
                </c:pt>
                <c:pt idx="433">
                  <c:v>-18.871030835364838</c:v>
                </c:pt>
                <c:pt idx="434">
                  <c:v>-18.871212221132843</c:v>
                </c:pt>
                <c:pt idx="435">
                  <c:v>-18.871392399006496</c:v>
                </c:pt>
                <c:pt idx="436">
                  <c:v>-18.871571379686941</c:v>
                </c:pt>
                <c:pt idx="437">
                  <c:v>-18.871749173757074</c:v>
                </c:pt>
                <c:pt idx="438">
                  <c:v>-18.871925791683122</c:v>
                </c:pt>
                <c:pt idx="439">
                  <c:v>-18.872101243816168</c:v>
                </c:pt>
                <c:pt idx="440">
                  <c:v>-18.872275540393666</c:v>
                </c:pt>
                <c:pt idx="441">
                  <c:v>-18.872448691540953</c:v>
                </c:pt>
                <c:pt idx="442">
                  <c:v>-18.872620707272691</c:v>
                </c:pt>
                <c:pt idx="443">
                  <c:v>-18.872791597494345</c:v>
                </c:pt>
                <c:pt idx="444">
                  <c:v>-18.872961372003587</c:v>
                </c:pt>
                <c:pt idx="445">
                  <c:v>-18.873130040491713</c:v>
                </c:pt>
                <c:pt idx="446">
                  <c:v>-18.873297612545016</c:v>
                </c:pt>
                <c:pt idx="447">
                  <c:v>-18.87346409764616</c:v>
                </c:pt>
                <c:pt idx="448">
                  <c:v>-18.873629505175511</c:v>
                </c:pt>
                <c:pt idx="449">
                  <c:v>-18.873793844412464</c:v>
                </c:pt>
                <c:pt idx="450">
                  <c:v>-18.873957124536744</c:v>
                </c:pt>
              </c:numCache>
            </c:numRef>
          </c:xVal>
          <c:yVal>
            <c:numRef>
              <c:f>'QvsE Transfer Si(333)'!$BC$2:$BC$452</c:f>
              <c:numCache>
                <c:formatCode>0.000</c:formatCode>
                <c:ptCount val="451"/>
                <c:pt idx="0">
                  <c:v>6.9704514516757898</c:v>
                </c:pt>
                <c:pt idx="1">
                  <c:v>6.7151115264524339</c:v>
                </c:pt>
                <c:pt idx="2">
                  <c:v>6.4902390282861777</c:v>
                </c:pt>
                <c:pt idx="3">
                  <c:v>6.2907251187778845</c:v>
                </c:pt>
                <c:pt idx="4">
                  <c:v>6.1125393657935074</c:v>
                </c:pt>
                <c:pt idx="5">
                  <c:v>5.9524598246182254</c:v>
                </c:pt>
                <c:pt idx="6">
                  <c:v>5.8078802792650865</c:v>
                </c:pt>
                <c:pt idx="7">
                  <c:v>5.6766700872049407</c:v>
                </c:pt>
                <c:pt idx="8">
                  <c:v>5.5570706131575633</c:v>
                </c:pt>
                <c:pt idx="9">
                  <c:v>5.4476175764163726</c:v>
                </c:pt>
                <c:pt idx="10">
                  <c:v>5.3470820529137031</c:v>
                </c:pt>
                <c:pt idx="11">
                  <c:v>5.2544251071596326</c:v>
                </c:pt>
                <c:pt idx="12">
                  <c:v>5.1687625183980073</c:v>
                </c:pt>
                <c:pt idx="13">
                  <c:v>5.0893370758012999</c:v>
                </c:pt>
                <c:pt idx="14">
                  <c:v>5.0154966143611217</c:v>
                </c:pt>
                <c:pt idx="15">
                  <c:v>4.9466764508792389</c:v>
                </c:pt>
                <c:pt idx="16">
                  <c:v>4.8823852255782816</c:v>
                </c:pt>
                <c:pt idx="17">
                  <c:v>4.8221934035974634</c:v>
                </c:pt>
                <c:pt idx="18">
                  <c:v>4.7657238715259158</c:v>
                </c:pt>
                <c:pt idx="19">
                  <c:v>4.712644197116223</c:v>
                </c:pt>
                <c:pt idx="20">
                  <c:v>4.662660219100875</c:v>
                </c:pt>
                <c:pt idx="21">
                  <c:v>4.6155107081093076</c:v>
                </c:pt>
                <c:pt idx="22">
                  <c:v>4.570962895731622</c:v>
                </c:pt>
                <c:pt idx="23">
                  <c:v>4.528808711542144</c:v>
                </c:pt>
                <c:pt idx="24">
                  <c:v>4.4888616007881215</c:v>
                </c:pt>
                <c:pt idx="25">
                  <c:v>4.4509538209356805</c:v>
                </c:pt>
                <c:pt idx="26">
                  <c:v>4.4149341351535369</c:v>
                </c:pt>
                <c:pt idx="27">
                  <c:v>4.3806658364384026</c:v>
                </c:pt>
                <c:pt idx="28">
                  <c:v>4.3480250484367939</c:v>
                </c:pt>
                <c:pt idx="29">
                  <c:v>4.3168992588403006</c:v>
                </c:pt>
                <c:pt idx="30">
                  <c:v>4.2871860490873868</c:v>
                </c:pt>
                <c:pt idx="31">
                  <c:v>4.2587919904222717</c:v>
                </c:pt>
                <c:pt idx="32">
                  <c:v>4.2316316814678796</c:v>
                </c:pt>
                <c:pt idx="33">
                  <c:v>4.2056269066177654</c:v>
                </c:pt>
                <c:pt idx="34">
                  <c:v>4.1807058979370604</c:v>
                </c:pt>
                <c:pt idx="35">
                  <c:v>4.156802686037536</c:v>
                </c:pt>
                <c:pt idx="36">
                  <c:v>4.1338565276765413</c:v>
                </c:pt>
                <c:pt idx="37">
                  <c:v>4.1118113997182908</c:v>
                </c:pt>
                <c:pt idx="38">
                  <c:v>4.0906155506634532</c:v>
                </c:pt>
                <c:pt idx="39">
                  <c:v>4.070221102258853</c:v>
                </c:pt>
                <c:pt idx="40">
                  <c:v>4.0505836947909186</c:v>
                </c:pt>
                <c:pt idx="41">
                  <c:v>4.0316621705825346</c:v>
                </c:pt>
                <c:pt idx="42">
                  <c:v>4.0134182909841307</c:v>
                </c:pt>
                <c:pt idx="43">
                  <c:v>3.9958164828011209</c:v>
                </c:pt>
                <c:pt idx="44">
                  <c:v>3.9788236106515047</c:v>
                </c:pt>
                <c:pt idx="45">
                  <c:v>3.9624087722163037</c:v>
                </c:pt>
                <c:pt idx="46">
                  <c:v>3.9465431137449749</c:v>
                </c:pt>
                <c:pt idx="47">
                  <c:v>3.9311996635193438</c:v>
                </c:pt>
                <c:pt idx="48">
                  <c:v>3.9163531812721057</c:v>
                </c:pt>
                <c:pt idx="49">
                  <c:v>3.9019800218072387</c:v>
                </c:pt>
                <c:pt idx="50">
                  <c:v>3.8880580112860637</c:v>
                </c:pt>
                <c:pt idx="51">
                  <c:v>3.8745663348295318</c:v>
                </c:pt>
                <c:pt idx="52">
                  <c:v>3.8614854342489826</c:v>
                </c:pt>
                <c:pt idx="53">
                  <c:v>3.8487969148578376</c:v>
                </c:pt>
                <c:pt idx="54">
                  <c:v>3.8364834604385765</c:v>
                </c:pt>
                <c:pt idx="55">
                  <c:v>3.824528755545511</c:v>
                </c:pt>
                <c:pt idx="56">
                  <c:v>3.8129174144165554</c:v>
                </c:pt>
                <c:pt idx="57">
                  <c:v>3.801634915848223</c:v>
                </c:pt>
                <c:pt idx="58">
                  <c:v>3.7906675434591723</c:v>
                </c:pt>
                <c:pt idx="59">
                  <c:v>3.7800023308299293</c:v>
                </c:pt>
                <c:pt idx="60">
                  <c:v>3.7696270110613228</c:v>
                </c:pt>
                <c:pt idx="61">
                  <c:v>3.7595299703425078</c:v>
                </c:pt>
                <c:pt idx="62">
                  <c:v>3.7497002051621235</c:v>
                </c:pt>
                <c:pt idx="63">
                  <c:v>3.7401272828338907</c:v>
                </c:pt>
                <c:pt idx="64">
                  <c:v>3.730801305041338</c:v>
                </c:pt>
                <c:pt idx="65">
                  <c:v>3.721712874136065</c:v>
                </c:pt>
                <c:pt idx="66">
                  <c:v>3.7128530619502338</c:v>
                </c:pt>
                <c:pt idx="67">
                  <c:v>3.7042133809074698</c:v>
                </c:pt>
                <c:pt idx="68">
                  <c:v>3.6957857572372235</c:v>
                </c:pt>
                <c:pt idx="69">
                  <c:v>3.6875625061163131</c:v>
                </c:pt>
                <c:pt idx="70">
                  <c:v>3.6795363085780139</c:v>
                </c:pt>
                <c:pt idx="71">
                  <c:v>3.6717001900439952</c:v>
                </c:pt>
                <c:pt idx="72">
                  <c:v>3.6640475003477606</c:v>
                </c:pt>
                <c:pt idx="73">
                  <c:v>3.6565718951302562</c:v>
                </c:pt>
                <c:pt idx="74">
                  <c:v>3.6492673184990698</c:v>
                </c:pt>
                <c:pt idx="75">
                  <c:v>3.6421279868523668</c:v>
                </c:pt>
                <c:pt idx="76">
                  <c:v>3.6351483737774131</c:v>
                </c:pt>
                <c:pt idx="77">
                  <c:v>3.6283231959414373</c:v>
                </c:pt>
                <c:pt idx="78">
                  <c:v>3.621647399899675</c:v>
                </c:pt>
                <c:pt idx="79">
                  <c:v>3.6151161497518838</c:v>
                </c:pt>
                <c:pt idx="80">
                  <c:v>3.6087248155844098</c:v>
                </c:pt>
                <c:pt idx="81">
                  <c:v>3.6024689626401845</c:v>
                </c:pt>
                <c:pt idx="82">
                  <c:v>3.5963443411637792</c:v>
                </c:pt>
                <c:pt idx="83">
                  <c:v>3.5903468768730011</c:v>
                </c:pt>
                <c:pt idx="84">
                  <c:v>3.5844726620124545</c:v>
                </c:pt>
                <c:pt idx="85">
                  <c:v>3.578717946948057</c:v>
                </c:pt>
                <c:pt idx="86">
                  <c:v>3.5730791322647959</c:v>
                </c:pt>
                <c:pt idx="87">
                  <c:v>3.5675527613329541</c:v>
                </c:pt>
                <c:pt idx="88">
                  <c:v>3.5621355133107695</c:v>
                </c:pt>
                <c:pt idx="89">
                  <c:v>3.55682419655396</c:v>
                </c:pt>
                <c:pt idx="90">
                  <c:v>3.5516157424048131</c:v>
                </c:pt>
                <c:pt idx="91">
                  <c:v>3.5465071993356156</c:v>
                </c:pt>
                <c:pt idx="92">
                  <c:v>3.5414957274230816</c:v>
                </c:pt>
                <c:pt idx="93">
                  <c:v>3.5365785931321931</c:v>
                </c:pt>
                <c:pt idx="94">
                  <c:v>3.531753164389448</c:v>
                </c:pt>
                <c:pt idx="95">
                  <c:v>3.5270169059269736</c:v>
                </c:pt>
                <c:pt idx="96">
                  <c:v>3.5223673748803197</c:v>
                </c:pt>
                <c:pt idx="97">
                  <c:v>3.5178022166239575</c:v>
                </c:pt>
                <c:pt idx="98">
                  <c:v>3.5133191608296754</c:v>
                </c:pt>
                <c:pt idx="99">
                  <c:v>3.5089160177340823</c:v>
                </c:pt>
                <c:pt idx="100">
                  <c:v>3.5045906746024094</c:v>
                </c:pt>
                <c:pt idx="101">
                  <c:v>3.5003410923766842</c:v>
                </c:pt>
                <c:pt idx="102">
                  <c:v>3.4961653024971731</c:v>
                </c:pt>
                <c:pt idx="103">
                  <c:v>3.4920614038867428</c:v>
                </c:pt>
                <c:pt idx="104">
                  <c:v>3.4880275600884909</c:v>
                </c:pt>
                <c:pt idx="105">
                  <c:v>3.4840619965476467</c:v>
                </c:pt>
                <c:pt idx="106">
                  <c:v>3.4801629980293387</c:v>
                </c:pt>
                <c:pt idx="107">
                  <c:v>3.476328906164377</c:v>
                </c:pt>
                <c:pt idx="108">
                  <c:v>3.472558117115724</c:v>
                </c:pt>
                <c:pt idx="109">
                  <c:v>3.4688490793587801</c:v>
                </c:pt>
                <c:pt idx="110">
                  <c:v>3.4652002915690781</c:v>
                </c:pt>
                <c:pt idx="111">
                  <c:v>3.461610300611377</c:v>
                </c:pt>
                <c:pt idx="112">
                  <c:v>3.4580776996245213</c:v>
                </c:pt>
                <c:pt idx="113">
                  <c:v>3.4546011261967995</c:v>
                </c:pt>
                <c:pt idx="114">
                  <c:v>3.4511792606268523</c:v>
                </c:pt>
                <c:pt idx="115">
                  <c:v>3.4478108242654977</c:v>
                </c:pt>
                <c:pt idx="116">
                  <c:v>3.4444945779341118</c:v>
                </c:pt>
                <c:pt idx="117">
                  <c:v>3.4412293204154834</c:v>
                </c:pt>
                <c:pt idx="118">
                  <c:v>3.4380138870133012</c:v>
                </c:pt>
                <c:pt idx="119">
                  <c:v>3.4348471481766585</c:v>
                </c:pt>
                <c:pt idx="120">
                  <c:v>3.4317280081861856</c:v>
                </c:pt>
                <c:pt idx="121">
                  <c:v>3.4286554038986181</c:v>
                </c:pt>
                <c:pt idx="122">
                  <c:v>3.4256283035467825</c:v>
                </c:pt>
                <c:pt idx="123">
                  <c:v>3.4226457055921853</c:v>
                </c:pt>
                <c:pt idx="124">
                  <c:v>3.4197066376275238</c:v>
                </c:pt>
                <c:pt idx="125">
                  <c:v>3.4168101553266155</c:v>
                </c:pt>
                <c:pt idx="126">
                  <c:v>3.4139553414393666</c:v>
                </c:pt>
                <c:pt idx="127">
                  <c:v>3.4111413048295511</c:v>
                </c:pt>
                <c:pt idx="128">
                  <c:v>3.4083671795532853</c:v>
                </c:pt>
                <c:pt idx="129">
                  <c:v>3.4056321239762122</c:v>
                </c:pt>
                <c:pt idx="130">
                  <c:v>3.402935319927503</c:v>
                </c:pt>
                <c:pt idx="131">
                  <c:v>3.4002759718889104</c:v>
                </c:pt>
                <c:pt idx="132">
                  <c:v>3.3976533062171836</c:v>
                </c:pt>
                <c:pt idx="133">
                  <c:v>3.3950665703982623</c:v>
                </c:pt>
                <c:pt idx="134">
                  <c:v>3.3925150323317417</c:v>
                </c:pt>
                <c:pt idx="135">
                  <c:v>3.3899979796441881</c:v>
                </c:pt>
                <c:pt idx="136">
                  <c:v>3.3875147190299595</c:v>
                </c:pt>
                <c:pt idx="137">
                  <c:v>3.3850645756182542</c:v>
                </c:pt>
                <c:pt idx="138">
                  <c:v>3.382646892365178</c:v>
                </c:pt>
                <c:pt idx="139">
                  <c:v>3.3802610294696844</c:v>
                </c:pt>
                <c:pt idx="140">
                  <c:v>3.3779063638123095</c:v>
                </c:pt>
                <c:pt idx="141">
                  <c:v>3.3755822884156594</c:v>
                </c:pt>
                <c:pt idx="142">
                  <c:v>3.3732882119256842</c:v>
                </c:pt>
                <c:pt idx="143">
                  <c:v>3.3710235581128041</c:v>
                </c:pt>
                <c:pt idx="144">
                  <c:v>3.3687877653920126</c:v>
                </c:pt>
                <c:pt idx="145">
                  <c:v>3.3665802863611169</c:v>
                </c:pt>
                <c:pt idx="146">
                  <c:v>3.3644005873563256</c:v>
                </c:pt>
                <c:pt idx="147">
                  <c:v>3.3622481480244208</c:v>
                </c:pt>
                <c:pt idx="148">
                  <c:v>3.3601224609108082</c:v>
                </c:pt>
                <c:pt idx="149">
                  <c:v>3.3580230310627588</c:v>
                </c:pt>
                <c:pt idx="150">
                  <c:v>3.3559493756471825</c:v>
                </c:pt>
                <c:pt idx="151">
                  <c:v>3.3539010235823388</c:v>
                </c:pt>
                <c:pt idx="152">
                  <c:v>3.3518775151828715</c:v>
                </c:pt>
                <c:pt idx="153">
                  <c:v>3.3498784018176306</c:v>
                </c:pt>
                <c:pt idx="154">
                  <c:v>3.3479032455797291</c:v>
                </c:pt>
                <c:pt idx="155">
                  <c:v>3.3459516189683427</c:v>
                </c:pt>
                <c:pt idx="156">
                  <c:v>3.3440231045817574</c:v>
                </c:pt>
                <c:pt idx="157">
                  <c:v>3.3421172948212119</c:v>
                </c:pt>
                <c:pt idx="158">
                  <c:v>3.3402337916050873</c:v>
                </c:pt>
                <c:pt idx="159">
                  <c:v>3.3383722060930348</c:v>
                </c:pt>
                <c:pt idx="160">
                  <c:v>3.336532158419629</c:v>
                </c:pt>
                <c:pt idx="161">
                  <c:v>3.3347132774371779</c:v>
                </c:pt>
                <c:pt idx="162">
                  <c:v>3.332915200467315</c:v>
                </c:pt>
                <c:pt idx="163">
                  <c:v>3.3311375730610298</c:v>
                </c:pt>
                <c:pt idx="164">
                  <c:v>3.3293800487668062</c:v>
                </c:pt>
                <c:pt idx="165">
                  <c:v>3.3276422889065485</c:v>
                </c:pt>
                <c:pt idx="166">
                  <c:v>3.3259239623589916</c:v>
                </c:pt>
                <c:pt idx="167">
                  <c:v>3.3242247453503082</c:v>
                </c:pt>
                <c:pt idx="168">
                  <c:v>3.3225443212516326</c:v>
                </c:pt>
                <c:pt idx="169">
                  <c:v>3.3208823803832388</c:v>
                </c:pt>
                <c:pt idx="170">
                  <c:v>3.3192386198251178</c:v>
                </c:pt>
                <c:pt idx="171">
                  <c:v>3.3176127432337124</c:v>
                </c:pt>
                <c:pt idx="172">
                  <c:v>3.3160044606645775</c:v>
                </c:pt>
                <c:pt idx="173">
                  <c:v>3.3144134884007417</c:v>
                </c:pt>
                <c:pt idx="174">
                  <c:v>3.3128395487865623</c:v>
                </c:pt>
                <c:pt idx="175">
                  <c:v>3.3112823700668637</c:v>
                </c:pt>
                <c:pt idx="176">
                  <c:v>3.3097416862311704</c:v>
                </c:pt>
                <c:pt idx="177">
                  <c:v>3.3082172368628422</c:v>
                </c:pt>
                <c:pt idx="178">
                  <c:v>3.3067087669929345</c:v>
                </c:pt>
                <c:pt idx="179">
                  <c:v>3.305216026958619</c:v>
                </c:pt>
                <c:pt idx="180">
                  <c:v>3.3037387722659832</c:v>
                </c:pt>
                <c:pt idx="181">
                  <c:v>3.3022767634570718</c:v>
                </c:pt>
                <c:pt idx="182">
                  <c:v>3.3008297659810006</c:v>
                </c:pt>
                <c:pt idx="183">
                  <c:v>3.299397550069008</c:v>
                </c:pt>
                <c:pt idx="184">
                  <c:v>3.2979798906133055</c:v>
                </c:pt>
                <c:pt idx="185">
                  <c:v>3.2965765670495837</c:v>
                </c:pt>
                <c:pt idx="186">
                  <c:v>3.2951873632430564</c:v>
                </c:pt>
                <c:pt idx="187">
                  <c:v>3.2938120673779125</c:v>
                </c:pt>
                <c:pt idx="188">
                  <c:v>3.2924504718500613</c:v>
                </c:pt>
                <c:pt idx="189">
                  <c:v>3.2911023731630542</c:v>
                </c:pt>
                <c:pt idx="190">
                  <c:v>3.2897675718270776</c:v>
                </c:pt>
                <c:pt idx="191">
                  <c:v>3.288445872260906</c:v>
                </c:pt>
                <c:pt idx="192">
                  <c:v>3.2871370826967228</c:v>
                </c:pt>
                <c:pt idx="193">
                  <c:v>3.2858410150877004</c:v>
                </c:pt>
                <c:pt idx="194">
                  <c:v>3.2845574850182624</c:v>
                </c:pt>
                <c:pt idx="195">
                  <c:v>3.2832863116169184</c:v>
                </c:pt>
                <c:pt idx="196">
                  <c:v>3.2820273174716026</c:v>
                </c:pt>
                <c:pt idx="197">
                  <c:v>3.2807803285474244</c:v>
                </c:pt>
                <c:pt idx="198">
                  <c:v>3.2795451741067523</c:v>
                </c:pt>
                <c:pt idx="199">
                  <c:v>3.2783216866315539</c:v>
                </c:pt>
                <c:pt idx="200">
                  <c:v>3.2771097017479205</c:v>
                </c:pt>
                <c:pt idx="201">
                  <c:v>3.2759090581527053</c:v>
                </c:pt>
                <c:pt idx="202">
                  <c:v>3.2747195975421994</c:v>
                </c:pt>
                <c:pt idx="203">
                  <c:v>3.2735411645427903</c:v>
                </c:pt>
                <c:pt idx="204">
                  <c:v>3.2723736066435327</c:v>
                </c:pt>
                <c:pt idx="205">
                  <c:v>3.2712167741305676</c:v>
                </c:pt>
                <c:pt idx="206">
                  <c:v>3.2700705200233422</c:v>
                </c:pt>
                <c:pt idx="207">
                  <c:v>3.2689347000125606</c:v>
                </c:pt>
                <c:pt idx="208">
                  <c:v>3.2678091723998142</c:v>
                </c:pt>
                <c:pt idx="209">
                  <c:v>3.2666937980388489</c:v>
                </c:pt>
                <c:pt idx="210">
                  <c:v>3.2655884402784014</c:v>
                </c:pt>
                <c:pt idx="211">
                  <c:v>3.2644929649065686</c:v>
                </c:pt>
                <c:pt idx="212">
                  <c:v>3.2634072400966563</c:v>
                </c:pt>
                <c:pt idx="213">
                  <c:v>3.2623311363544634</c:v>
                </c:pt>
                <c:pt idx="214">
                  <c:v>3.2612645264669577</c:v>
                </c:pt>
                <c:pt idx="215">
                  <c:v>3.2602072854523008</c:v>
                </c:pt>
                <c:pt idx="216">
                  <c:v>3.259159290511175</c:v>
                </c:pt>
                <c:pt idx="217">
                  <c:v>3.2581204209793873</c:v>
                </c:pt>
                <c:pt idx="218">
                  <c:v>3.2570905582816936</c:v>
                </c:pt>
                <c:pt idx="219">
                  <c:v>3.2560695858868214</c:v>
                </c:pt>
                <c:pt idx="220">
                  <c:v>3.2550573892636443</c:v>
                </c:pt>
                <c:pt idx="221">
                  <c:v>3.2540538558384822</c:v>
                </c:pt>
                <c:pt idx="222">
                  <c:v>3.253058874953489</c:v>
                </c:pt>
                <c:pt idx="223">
                  <c:v>3.2520723378260947</c:v>
                </c:pt>
                <c:pt idx="224">
                  <c:v>3.2510941375094755</c:v>
                </c:pt>
                <c:pt idx="225">
                  <c:v>3.2501241688540197</c:v>
                </c:pt>
                <c:pt idx="226">
                  <c:v>3.2491623284697551</c:v>
                </c:pt>
                <c:pt idx="227">
                  <c:v>3.2482085146897188</c:v>
                </c:pt>
                <c:pt idx="228">
                  <c:v>3.2472626275342362</c:v>
                </c:pt>
                <c:pt idx="229">
                  <c:v>3.2463245686760844</c:v>
                </c:pt>
                <c:pt idx="230">
                  <c:v>3.2453942414065162</c:v>
                </c:pt>
                <c:pt idx="231">
                  <c:v>3.2444715506021145</c:v>
                </c:pt>
                <c:pt idx="232">
                  <c:v>3.2435564026924619</c:v>
                </c:pt>
                <c:pt idx="233">
                  <c:v>3.242648705628596</c:v>
                </c:pt>
                <c:pt idx="234">
                  <c:v>3.2417483688522286</c:v>
                </c:pt>
                <c:pt idx="235">
                  <c:v>3.2408553032657128</c:v>
                </c:pt>
                <c:pt idx="236">
                  <c:v>3.2399694212027277</c:v>
                </c:pt>
                <c:pt idx="237">
                  <c:v>3.2390906363996694</c:v>
                </c:pt>
                <c:pt idx="238">
                  <c:v>3.2382188639677247</c:v>
                </c:pt>
                <c:pt idx="239">
                  <c:v>3.237354020365609</c:v>
                </c:pt>
                <c:pt idx="240">
                  <c:v>3.236496023372947</c:v>
                </c:pt>
                <c:pt idx="241">
                  <c:v>3.2356447920642855</c:v>
                </c:pt>
                <c:pt idx="242">
                  <c:v>3.2348002467837178</c:v>
                </c:pt>
                <c:pt idx="243">
                  <c:v>3.233962309120094</c:v>
                </c:pt>
                <c:pt idx="244">
                  <c:v>3.2331309018828231</c:v>
                </c:pt>
                <c:pt idx="245">
                  <c:v>3.2323059490782238</c:v>
                </c:pt>
                <c:pt idx="246">
                  <c:v>3.2314873758864282</c:v>
                </c:pt>
                <c:pt idx="247">
                  <c:v>3.2306751086388235</c:v>
                </c:pt>
                <c:pt idx="248">
                  <c:v>3.2298690747960008</c:v>
                </c:pt>
                <c:pt idx="249">
                  <c:v>3.229069202926218</c:v>
                </c:pt>
                <c:pt idx="250">
                  <c:v>3.2282754226843466</c:v>
                </c:pt>
                <c:pt idx="251">
                  <c:v>3.2274876647913016</c:v>
                </c:pt>
                <c:pt idx="252">
                  <c:v>3.2267058610139343</c:v>
                </c:pt>
                <c:pt idx="253">
                  <c:v>3.225929944145379</c:v>
                </c:pt>
                <c:pt idx="254">
                  <c:v>3.2251598479858385</c:v>
                </c:pt>
                <c:pt idx="255">
                  <c:v>3.2243955073238055</c:v>
                </c:pt>
                <c:pt idx="256">
                  <c:v>3.2236368579176951</c:v>
                </c:pt>
                <c:pt idx="257">
                  <c:v>3.22288383647789</c:v>
                </c:pt>
                <c:pt idx="258">
                  <c:v>3.2221363806491818</c:v>
                </c:pt>
                <c:pt idx="259">
                  <c:v>3.2213944289935976</c:v>
                </c:pt>
                <c:pt idx="260">
                  <c:v>3.2206579209736077</c:v>
                </c:pt>
                <c:pt idx="261">
                  <c:v>3.2199267969356962</c:v>
                </c:pt>
                <c:pt idx="262">
                  <c:v>3.2192009980942924</c:v>
                </c:pt>
                <c:pt idx="263">
                  <c:v>3.2184804665160502</c:v>
                </c:pt>
                <c:pt idx="264">
                  <c:v>3.2177651451044702</c:v>
                </c:pt>
                <c:pt idx="265">
                  <c:v>3.2170549775848487</c:v>
                </c:pt>
                <c:pt idx="266">
                  <c:v>3.2163499084895553</c:v>
                </c:pt>
                <c:pt idx="267">
                  <c:v>3.2156498831436227</c:v>
                </c:pt>
                <c:pt idx="268">
                  <c:v>3.214954847650644</c:v>
                </c:pt>
                <c:pt idx="269">
                  <c:v>3.2142647488789726</c:v>
                </c:pt>
                <c:pt idx="270">
                  <c:v>3.2135795344482099</c:v>
                </c:pt>
                <c:pt idx="271">
                  <c:v>3.2128991527159827</c:v>
                </c:pt>
                <c:pt idx="272">
                  <c:v>3.2122235527649967</c:v>
                </c:pt>
                <c:pt idx="273">
                  <c:v>3.2115526843903632</c:v>
                </c:pt>
                <c:pt idx="274">
                  <c:v>3.2108864980871856</c:v>
                </c:pt>
                <c:pt idx="275">
                  <c:v>3.2102249450384104</c:v>
                </c:pt>
                <c:pt idx="276">
                  <c:v>3.2095679771029286</c:v>
                </c:pt>
                <c:pt idx="277">
                  <c:v>3.2089155468039201</c:v>
                </c:pt>
                <c:pt idx="278">
                  <c:v>3.2082676073174423</c:v>
                </c:pt>
                <c:pt idx="279">
                  <c:v>3.207624112461251</c:v>
                </c:pt>
                <c:pt idx="280">
                  <c:v>3.2069850166838494</c:v>
                </c:pt>
                <c:pt idx="281">
                  <c:v>3.2063502750537642</c:v>
                </c:pt>
                <c:pt idx="282">
                  <c:v>3.2057198432490321</c:v>
                </c:pt>
                <c:pt idx="283">
                  <c:v>3.2050936775469099</c:v>
                </c:pt>
                <c:pt idx="284">
                  <c:v>3.2044717348137834</c:v>
                </c:pt>
                <c:pt idx="285">
                  <c:v>3.2038539724952839</c:v>
                </c:pt>
                <c:pt idx="286">
                  <c:v>3.2032403486066001</c:v>
                </c:pt>
                <c:pt idx="287">
                  <c:v>3.202630821722988</c:v>
                </c:pt>
                <c:pt idx="288">
                  <c:v>3.202025350970465</c:v>
                </c:pt>
                <c:pt idx="289">
                  <c:v>3.2014238960166925</c:v>
                </c:pt>
                <c:pt idx="290">
                  <c:v>3.2008264170620362</c:v>
                </c:pt>
                <c:pt idx="291">
                  <c:v>3.2002328748308053</c:v>
                </c:pt>
                <c:pt idx="292">
                  <c:v>3.1996432305626623</c:v>
                </c:pt>
                <c:pt idx="293">
                  <c:v>3.1990574460042014</c:v>
                </c:pt>
                <c:pt idx="294">
                  <c:v>3.1984754834006917</c:v>
                </c:pt>
                <c:pt idx="295">
                  <c:v>3.1978973054879827</c:v>
                </c:pt>
                <c:pt idx="296">
                  <c:v>3.1973228754845624</c:v>
                </c:pt>
                <c:pt idx="297">
                  <c:v>3.1967521570837749</c:v>
                </c:pt>
                <c:pt idx="298">
                  <c:v>3.1961851144461835</c:v>
                </c:pt>
                <c:pt idx="299">
                  <c:v>3.1956217121920831</c:v>
                </c:pt>
                <c:pt idx="300">
                  <c:v>3.1950619153941564</c:v>
                </c:pt>
                <c:pt idx="301">
                  <c:v>3.1945056895702666</c:v>
                </c:pt>
                <c:pt idx="302">
                  <c:v>3.1939530006763932</c:v>
                </c:pt>
                <c:pt idx="303">
                  <c:v>3.1934038150996966</c:v>
                </c:pt>
                <c:pt idx="304">
                  <c:v>3.1928580996517169</c:v>
                </c:pt>
                <c:pt idx="305">
                  <c:v>3.1923158215617002</c:v>
                </c:pt>
                <c:pt idx="306">
                  <c:v>3.1917769484700513</c:v>
                </c:pt>
                <c:pt idx="307">
                  <c:v>3.1912414484219065</c:v>
                </c:pt>
                <c:pt idx="308">
                  <c:v>3.1907092898608305</c:v>
                </c:pt>
                <c:pt idx="309">
                  <c:v>3.1901804416226249</c:v>
                </c:pt>
                <c:pt idx="310">
                  <c:v>3.1896548729292595</c:v>
                </c:pt>
                <c:pt idx="311">
                  <c:v>3.1891325533829096</c:v>
                </c:pt>
                <c:pt idx="312">
                  <c:v>3.188613452960106</c:v>
                </c:pt>
                <c:pt idx="313">
                  <c:v>3.1880975420059907</c:v>
                </c:pt>
                <c:pt idx="314">
                  <c:v>3.1875847912286814</c:v>
                </c:pt>
                <c:pt idx="315">
                  <c:v>3.1870751716937367</c:v>
                </c:pt>
                <c:pt idx="316">
                  <c:v>3.1865686548187218</c:v>
                </c:pt>
                <c:pt idx="317">
                  <c:v>3.1860652123678745</c:v>
                </c:pt>
                <c:pt idx="318">
                  <c:v>3.1855648164468673</c:v>
                </c:pt>
                <c:pt idx="319">
                  <c:v>3.1850674394976628</c:v>
                </c:pt>
                <c:pt idx="320">
                  <c:v>3.1845730542934652</c:v>
                </c:pt>
                <c:pt idx="321">
                  <c:v>3.1840816339337588</c:v>
                </c:pt>
                <c:pt idx="322">
                  <c:v>3.1835931518394371</c:v>
                </c:pt>
                <c:pt idx="323">
                  <c:v>3.1831075817480179</c:v>
                </c:pt>
                <c:pt idx="324">
                  <c:v>3.1826248977089469</c:v>
                </c:pt>
                <c:pt idx="325">
                  <c:v>3.1821450740789792</c:v>
                </c:pt>
                <c:pt idx="326">
                  <c:v>3.1816680855176465</c:v>
                </c:pt>
                <c:pt idx="327">
                  <c:v>3.1811939069828048</c:v>
                </c:pt>
                <c:pt idx="328">
                  <c:v>3.1807225137262547</c:v>
                </c:pt>
                <c:pt idx="329">
                  <c:v>3.1802538812894481</c:v>
                </c:pt>
                <c:pt idx="330">
                  <c:v>3.1797879854992601</c:v>
                </c:pt>
                <c:pt idx="331">
                  <c:v>3.179324802463841</c:v>
                </c:pt>
                <c:pt idx="332">
                  <c:v>3.1788643085685391</c:v>
                </c:pt>
                <c:pt idx="333">
                  <c:v>3.1784064804718919</c:v>
                </c:pt>
                <c:pt idx="334">
                  <c:v>3.1779512951016908</c:v>
                </c:pt>
                <c:pt idx="335">
                  <c:v>3.1774987296511088</c:v>
                </c:pt>
                <c:pt idx="336">
                  <c:v>3.1770487615748979</c:v>
                </c:pt>
                <c:pt idx="337">
                  <c:v>3.1766013685856529</c:v>
                </c:pt>
                <c:pt idx="338">
                  <c:v>3.1761565286501336</c:v>
                </c:pt>
                <c:pt idx="339">
                  <c:v>3.1757142199856565</c:v>
                </c:pt>
                <c:pt idx="340">
                  <c:v>3.1752744210565433</c:v>
                </c:pt>
                <c:pt idx="341">
                  <c:v>3.1748371105706301</c:v>
                </c:pt>
                <c:pt idx="342">
                  <c:v>3.1744022674758372</c:v>
                </c:pt>
                <c:pt idx="343">
                  <c:v>3.1739698709567965</c:v>
                </c:pt>
                <c:pt idx="344">
                  <c:v>3.1735399004315328</c:v>
                </c:pt>
                <c:pt idx="345">
                  <c:v>3.1731123355482067</c:v>
                </c:pt>
                <c:pt idx="346">
                  <c:v>3.1726871561819032</c:v>
                </c:pt>
                <c:pt idx="347">
                  <c:v>3.1722643424314838</c:v>
                </c:pt>
                <c:pt idx="348">
                  <c:v>3.171843874616481</c:v>
                </c:pt>
                <c:pt idx="349">
                  <c:v>3.1714257332740532</c:v>
                </c:pt>
                <c:pt idx="350">
                  <c:v>3.1710098991559836</c:v>
                </c:pt>
                <c:pt idx="351">
                  <c:v>3.170596353225732</c:v>
                </c:pt>
                <c:pt idx="352">
                  <c:v>3.1701850766555326</c:v>
                </c:pt>
                <c:pt idx="353">
                  <c:v>3.1697760508235429</c:v>
                </c:pt>
                <c:pt idx="354">
                  <c:v>3.1693692573110344</c:v>
                </c:pt>
                <c:pt idx="355">
                  <c:v>3.1689646778996341</c:v>
                </c:pt>
                <c:pt idx="356">
                  <c:v>3.1685622945686061</c:v>
                </c:pt>
                <c:pt idx="357">
                  <c:v>3.1681620894921831</c:v>
                </c:pt>
                <c:pt idx="358">
                  <c:v>3.1677640450369333</c:v>
                </c:pt>
                <c:pt idx="359">
                  <c:v>3.1673681437591785</c:v>
                </c:pt>
                <c:pt idx="360">
                  <c:v>3.1669743684024456</c:v>
                </c:pt>
                <c:pt idx="361">
                  <c:v>3.1665827018949648</c:v>
                </c:pt>
                <c:pt idx="362">
                  <c:v>3.1661931273472064</c:v>
                </c:pt>
                <c:pt idx="363">
                  <c:v>3.1658056280494549</c:v>
                </c:pt>
                <c:pt idx="364">
                  <c:v>3.1654201874694219</c:v>
                </c:pt>
                <c:pt idx="365">
                  <c:v>3.1650367892499016</c:v>
                </c:pt>
                <c:pt idx="366">
                  <c:v>3.1646554172064585</c:v>
                </c:pt>
                <c:pt idx="367">
                  <c:v>3.1642760553251503</c:v>
                </c:pt>
                <c:pt idx="368">
                  <c:v>3.1638986877602933</c:v>
                </c:pt>
                <c:pt idx="369">
                  <c:v>3.1635232988322577</c:v>
                </c:pt>
                <c:pt idx="370">
                  <c:v>3.1631498730252972</c:v>
                </c:pt>
                <c:pt idx="371">
                  <c:v>3.1627783949854167</c:v>
                </c:pt>
                <c:pt idx="372">
                  <c:v>3.1624088495182687</c:v>
                </c:pt>
                <c:pt idx="373">
                  <c:v>3.1620412215870846</c:v>
                </c:pt>
                <c:pt idx="374">
                  <c:v>3.161675496310639</c:v>
                </c:pt>
                <c:pt idx="375">
                  <c:v>3.161311658961242</c:v>
                </c:pt>
                <c:pt idx="376">
                  <c:v>3.1609496949627678</c:v>
                </c:pt>
                <c:pt idx="377">
                  <c:v>3.1605895898887075</c:v>
                </c:pt>
                <c:pt idx="378">
                  <c:v>3.1602313294602578</c:v>
                </c:pt>
                <c:pt idx="379">
                  <c:v>3.1598748995444335</c:v>
                </c:pt>
                <c:pt idx="380">
                  <c:v>3.1595202861522123</c:v>
                </c:pt>
                <c:pt idx="381">
                  <c:v>3.1591674754367083</c:v>
                </c:pt>
                <c:pt idx="382">
                  <c:v>3.1588164536913697</c:v>
                </c:pt>
                <c:pt idx="383">
                  <c:v>3.1584672073482074</c:v>
                </c:pt>
                <c:pt idx="384">
                  <c:v>3.158119722976048</c:v>
                </c:pt>
                <c:pt idx="385">
                  <c:v>3.1577739872788153</c:v>
                </c:pt>
                <c:pt idx="386">
                  <c:v>3.1574299870938356</c:v>
                </c:pt>
                <c:pt idx="387">
                  <c:v>3.157087709390169</c:v>
                </c:pt>
                <c:pt idx="388">
                  <c:v>3.1567471412669668</c:v>
                </c:pt>
                <c:pt idx="389">
                  <c:v>3.1564082699518528</c:v>
                </c:pt>
                <c:pt idx="390">
                  <c:v>3.1560710827993268</c:v>
                </c:pt>
                <c:pt idx="391">
                  <c:v>3.155735567289196</c:v>
                </c:pt>
                <c:pt idx="392">
                  <c:v>3.1554017110250245</c:v>
                </c:pt>
                <c:pt idx="393">
                  <c:v>3.1550695017326107</c:v>
                </c:pt>
                <c:pt idx="394">
                  <c:v>3.1547389272584829</c:v>
                </c:pt>
                <c:pt idx="395">
                  <c:v>3.1544099755684205</c:v>
                </c:pt>
                <c:pt idx="396">
                  <c:v>3.1540826347459947</c:v>
                </c:pt>
                <c:pt idx="397">
                  <c:v>3.1537568929911304</c:v>
                </c:pt>
                <c:pt idx="398">
                  <c:v>3.153432738618692</c:v>
                </c:pt>
                <c:pt idx="399">
                  <c:v>3.1531101600570857</c:v>
                </c:pt>
                <c:pt idx="400">
                  <c:v>3.1527891458468851</c:v>
                </c:pt>
                <c:pt idx="401">
                  <c:v>3.1524696846394749</c:v>
                </c:pt>
                <c:pt idx="402">
                  <c:v>3.1521517651957169</c:v>
                </c:pt>
                <c:pt idx="403">
                  <c:v>3.1518353763846316</c:v>
                </c:pt>
                <c:pt idx="404">
                  <c:v>3.1515205071821013</c:v>
                </c:pt>
                <c:pt idx="405">
                  <c:v>3.151207146669591</c:v>
                </c:pt>
                <c:pt idx="406">
                  <c:v>3.1508952840328881</c:v>
                </c:pt>
                <c:pt idx="407">
                  <c:v>3.1505849085608584</c:v>
                </c:pt>
                <c:pt idx="408">
                  <c:v>3.1502760096442239</c:v>
                </c:pt>
                <c:pt idx="409">
                  <c:v>3.1499685767743522</c:v>
                </c:pt>
                <c:pt idx="410">
                  <c:v>3.1496625995420682</c:v>
                </c:pt>
                <c:pt idx="411">
                  <c:v>3.1493580676364799</c:v>
                </c:pt>
                <c:pt idx="412">
                  <c:v>3.1490549708438205</c:v>
                </c:pt>
                <c:pt idx="413">
                  <c:v>3.1487532990463101</c:v>
                </c:pt>
                <c:pt idx="414">
                  <c:v>3.1484530422210288</c:v>
                </c:pt>
                <c:pt idx="415">
                  <c:v>3.1481541904388091</c:v>
                </c:pt>
                <c:pt idx="416">
                  <c:v>3.1478567338631418</c:v>
                </c:pt>
                <c:pt idx="417">
                  <c:v>3.1475606627490991</c:v>
                </c:pt>
                <c:pt idx="418">
                  <c:v>3.1472659674422694</c:v>
                </c:pt>
                <c:pt idx="419">
                  <c:v>3.1469726383777115</c:v>
                </c:pt>
                <c:pt idx="420">
                  <c:v>3.1466806660789199</c:v>
                </c:pt>
                <c:pt idx="421">
                  <c:v>3.146390041156804</c:v>
                </c:pt>
                <c:pt idx="422">
                  <c:v>3.1461007543086854</c:v>
                </c:pt>
                <c:pt idx="423">
                  <c:v>3.1458127963173026</c:v>
                </c:pt>
                <c:pt idx="424">
                  <c:v>3.1455261580498375</c:v>
                </c:pt>
                <c:pt idx="425">
                  <c:v>3.1452408304569479</c:v>
                </c:pt>
                <c:pt idx="426">
                  <c:v>3.1449568045718164</c:v>
                </c:pt>
                <c:pt idx="427">
                  <c:v>3.1446740715092125</c:v>
                </c:pt>
                <c:pt idx="428">
                  <c:v>3.1443926224645677</c:v>
                </c:pt>
                <c:pt idx="429">
                  <c:v>3.1441124487130616</c:v>
                </c:pt>
                <c:pt idx="430">
                  <c:v>3.1438335416087217</c:v>
                </c:pt>
                <c:pt idx="431">
                  <c:v>3.1435558925835334</c:v>
                </c:pt>
                <c:pt idx="432">
                  <c:v>3.143279493146566</c:v>
                </c:pt>
                <c:pt idx="433">
                  <c:v>3.1430043348831074</c:v>
                </c:pt>
                <c:pt idx="434">
                  <c:v>3.1427304094538084</c:v>
                </c:pt>
                <c:pt idx="435">
                  <c:v>3.1424577085938443</c:v>
                </c:pt>
                <c:pt idx="436">
                  <c:v>3.1421862241120833</c:v>
                </c:pt>
                <c:pt idx="437">
                  <c:v>3.1419159478902658</c:v>
                </c:pt>
                <c:pt idx="438">
                  <c:v>3.1416468718822004</c:v>
                </c:pt>
                <c:pt idx="439">
                  <c:v>3.141378988112959</c:v>
                </c:pt>
                <c:pt idx="440">
                  <c:v>3.1411122886780962</c:v>
                </c:pt>
                <c:pt idx="441">
                  <c:v>3.1408467657428703</c:v>
                </c:pt>
                <c:pt idx="442">
                  <c:v>3.1405824115414758</c:v>
                </c:pt>
                <c:pt idx="443">
                  <c:v>3.140319218376288</c:v>
                </c:pt>
                <c:pt idx="444">
                  <c:v>3.1400571786171168</c:v>
                </c:pt>
                <c:pt idx="445">
                  <c:v>3.1397962847004695</c:v>
                </c:pt>
                <c:pt idx="446">
                  <c:v>3.1395365291288235</c:v>
                </c:pt>
                <c:pt idx="447">
                  <c:v>3.1392779044699113</c:v>
                </c:pt>
                <c:pt idx="448">
                  <c:v>3.1390204033560076</c:v>
                </c:pt>
                <c:pt idx="449">
                  <c:v>3.1387640184832346</c:v>
                </c:pt>
                <c:pt idx="450">
                  <c:v>3.1385087426108695</c:v>
                </c:pt>
              </c:numCache>
            </c:numRef>
          </c:yVal>
          <c:smooth val="1"/>
          <c:extLst>
            <c:ext xmlns:c16="http://schemas.microsoft.com/office/drawing/2014/chart" uri="{C3380CC4-5D6E-409C-BE32-E72D297353CC}">
              <c16:uniqueId val="{00000006-8B60-49AF-845A-33120F7F4B13}"/>
            </c:ext>
          </c:extLst>
        </c:ser>
        <c:ser>
          <c:idx val="7"/>
          <c:order val="7"/>
          <c:tx>
            <c:strRef>
              <c:f>'QvsE Transfer Si(333)'!$BK$1</c:f>
              <c:strCache>
                <c:ptCount val="1"/>
                <c:pt idx="0">
                  <c:v>Q @ (2θ=165°)</c:v>
                </c:pt>
              </c:strCache>
            </c:strRef>
          </c:tx>
          <c:spPr>
            <a:ln>
              <a:solidFill>
                <a:srgbClr val="7030A0"/>
              </a:solidFill>
            </a:ln>
          </c:spPr>
          <c:marker>
            <c:symbol val="none"/>
          </c:marker>
          <c:xVal>
            <c:numRef>
              <c:f>'QvsE Transfer Si(333)'!$BJ$2:$BJ$452</c:f>
              <c:numCache>
                <c:formatCode>0.000</c:formatCode>
                <c:ptCount val="451"/>
                <c:pt idx="0">
                  <c:v>17.452647107166342</c:v>
                </c:pt>
                <c:pt idx="1">
                  <c:v>13.049140162721891</c:v>
                </c:pt>
                <c:pt idx="2">
                  <c:v>9.3996213478430057</c:v>
                </c:pt>
                <c:pt idx="3">
                  <c:v>6.3412890824749795</c:v>
                </c:pt>
                <c:pt idx="4">
                  <c:v>3.7530226073202329</c:v>
                </c:pt>
                <c:pt idx="5">
                  <c:v>1.543202662721896</c:v>
                </c:pt>
                <c:pt idx="6">
                  <c:v>-0.35850935541869333</c:v>
                </c:pt>
                <c:pt idx="7">
                  <c:v>-2.0068386595921552</c:v>
                </c:pt>
                <c:pt idx="8">
                  <c:v>-3.4448786227223351</c:v>
                </c:pt>
                <c:pt idx="9">
                  <c:v>-4.7069362261669916</c:v>
                </c:pt>
                <c:pt idx="10">
                  <c:v>-5.8205973372781035</c:v>
                </c:pt>
                <c:pt idx="11">
                  <c:v>-6.8082470414201168</c:v>
                </c:pt>
                <c:pt idx="12">
                  <c:v>-7.6882033729434003</c:v>
                </c:pt>
                <c:pt idx="13">
                  <c:v>-8.4755728474821836</c:v>
                </c:pt>
                <c:pt idx="14">
                  <c:v>-9.1829031636752489</c:v>
                </c:pt>
                <c:pt idx="15">
                  <c:v>-9.8206862261669912</c:v>
                </c:pt>
                <c:pt idx="16">
                  <c:v>-10.397749470472693</c:v>
                </c:pt>
                <c:pt idx="17">
                  <c:v>-10.921562962278104</c:v>
                </c:pt>
                <c:pt idx="18">
                  <c:v>-11.39848236941768</c:v>
                </c:pt>
                <c:pt idx="19">
                  <c:v>-11.833942665997824</c:v>
                </c:pt>
                <c:pt idx="20">
                  <c:v>-12.232613663808715</c:v>
                </c:pt>
                <c:pt idx="21">
                  <c:v>-12.598525732339832</c:v>
                </c:pt>
                <c:pt idx="22">
                  <c:v>-12.935172063355532</c:v>
                </c:pt>
                <c:pt idx="23">
                  <c:v>-13.245592351128519</c:v>
                </c:pt>
                <c:pt idx="24">
                  <c:v>-13.532441650230108</c:v>
                </c:pt>
                <c:pt idx="25">
                  <c:v>-13.798047337278103</c:v>
                </c:pt>
                <c:pt idx="26">
                  <c:v>-14.044456468747466</c:v>
                </c:pt>
                <c:pt idx="27">
                  <c:v>-14.273475341813249</c:v>
                </c:pt>
                <c:pt idx="28">
                  <c:v>-14.486702691523639</c:v>
                </c:pt>
                <c:pt idx="29">
                  <c:v>-14.685557667856616</c:v>
                </c:pt>
                <c:pt idx="30">
                  <c:v>-14.87130351011761</c:v>
                </c:pt>
                <c:pt idx="31">
                  <c:v>-15.045067658639161</c:v>
                </c:pt>
                <c:pt idx="32">
                  <c:v>-15.207858903597705</c:v>
                </c:pt>
                <c:pt idx="33">
                  <c:v>-15.360582059500324</c:v>
                </c:pt>
                <c:pt idx="34">
                  <c:v>-15.504050565099844</c:v>
                </c:pt>
                <c:pt idx="35">
                  <c:v>-15.638997337278102</c:v>
                </c:pt>
                <c:pt idx="36">
                  <c:v>-15.766084150042424</c:v>
                </c:pt>
                <c:pt idx="37">
                  <c:v>-15.885909763313606</c:v>
                </c:pt>
                <c:pt idx="38">
                  <c:v>-15.999016988399498</c:v>
                </c:pt>
                <c:pt idx="39">
                  <c:v>-16.105898846194428</c:v>
                </c:pt>
                <c:pt idx="40">
                  <c:v>-16.207003948848349</c:v>
                </c:pt>
                <c:pt idx="41">
                  <c:v>-16.302741214829123</c:v>
                </c:pt>
                <c:pt idx="42">
                  <c:v>-16.393484010100508</c:v>
                </c:pt>
                <c:pt idx="43">
                  <c:v>-16.479573793877389</c:v>
                </c:pt>
                <c:pt idx="44">
                  <c:v>-16.561323335554459</c:v>
                </c:pt>
                <c:pt idx="45">
                  <c:v>-16.639019559500326</c:v>
                </c:pt>
                <c:pt idx="46">
                  <c:v>-16.712926066114438</c:v>
                </c:pt>
                <c:pt idx="47">
                  <c:v>-16.783285370576749</c:v>
                </c:pt>
                <c:pt idx="48">
                  <c:v>-16.850320894849279</c:v>
                </c:pt>
                <c:pt idx="49">
                  <c:v>-16.914238743528102</c:v>
                </c:pt>
                <c:pt idx="50">
                  <c:v>-16.975229289940824</c:v>
                </c:pt>
                <c:pt idx="51">
                  <c:v>-17.033468595312996</c:v>
                </c:pt>
                <c:pt idx="52">
                  <c:v>-17.089119680784453</c:v>
                </c:pt>
                <c:pt idx="53">
                  <c:v>-17.142333669458033</c:v>
                </c:pt>
                <c:pt idx="54">
                  <c:v>-17.193250813438574</c:v>
                </c:pt>
                <c:pt idx="55">
                  <c:v>-17.24200141891076</c:v>
                </c:pt>
                <c:pt idx="56">
                  <c:v>-17.288706680662351</c:v>
                </c:pt>
                <c:pt idx="57">
                  <c:v>-17.333479436043536</c:v>
                </c:pt>
                <c:pt idx="58">
                  <c:v>-17.376424847129861</c:v>
                </c:pt>
                <c:pt idx="59">
                  <c:v>-17.417641018797465</c:v>
                </c:pt>
                <c:pt idx="60">
                  <c:v>-17.457219559500327</c:v>
                </c:pt>
                <c:pt idx="61">
                  <c:v>-17.495246090740707</c:v>
                </c:pt>
                <c:pt idx="62">
                  <c:v>-17.531800710528234</c:v>
                </c:pt>
                <c:pt idx="63">
                  <c:v>-17.566958415516108</c:v>
                </c:pt>
                <c:pt idx="64">
                  <c:v>-17.600789485972225</c:v>
                </c:pt>
                <c:pt idx="65">
                  <c:v>-17.633359837278107</c:v>
                </c:pt>
                <c:pt idx="66">
                  <c:v>-17.664731341240916</c:v>
                </c:pt>
                <c:pt idx="67">
                  <c:v>-17.694962120145448</c:v>
                </c:pt>
                <c:pt idx="68">
                  <c:v>-17.724106816157477</c:v>
                </c:pt>
                <c:pt idx="69">
                  <c:v>-17.752216838411893</c:v>
                </c:pt>
                <c:pt idx="70">
                  <c:v>-17.779340589873261</c:v>
                </c:pt>
                <c:pt idx="71">
                  <c:v>-17.805523675839488</c:v>
                </c:pt>
                <c:pt idx="72">
                  <c:v>-17.830809095766675</c:v>
                </c:pt>
                <c:pt idx="73">
                  <c:v>-17.855237419922734</c:v>
                </c:pt>
                <c:pt idx="74">
                  <c:v>-17.878846952225711</c:v>
                </c:pt>
                <c:pt idx="75">
                  <c:v>-17.90167388048798</c:v>
                </c:pt>
                <c:pt idx="76">
                  <c:v>-17.92375241516725</c:v>
                </c:pt>
                <c:pt idx="77">
                  <c:v>-17.945114917618369</c:v>
                </c:pt>
                <c:pt idx="78">
                  <c:v>-17.965792018744171</c:v>
                </c:pt>
                <c:pt idx="79">
                  <c:v>-17.985812728858004</c:v>
                </c:pt>
                <c:pt idx="80">
                  <c:v>-18.005204539494169</c:v>
                </c:pt>
                <c:pt idx="81">
                  <c:v>-18.023993517833659</c:v>
                </c:pt>
                <c:pt idx="82">
                  <c:v>-18.042204394351121</c:v>
                </c:pt>
                <c:pt idx="83">
                  <c:v>-18.059860644233538</c:v>
                </c:pt>
                <c:pt idx="84">
                  <c:v>-18.076984563071392</c:v>
                </c:pt>
                <c:pt idx="85">
                  <c:v>-18.093597337278101</c:v>
                </c:pt>
                <c:pt idx="86">
                  <c:v>-18.109719109653359</c:v>
                </c:pt>
                <c:pt idx="87">
                  <c:v>-18.125369040469181</c:v>
                </c:pt>
                <c:pt idx="88">
                  <c:v>-18.140565364424866</c:v>
                </c:pt>
                <c:pt idx="89">
                  <c:v>-18.155325443786978</c:v>
                </c:pt>
                <c:pt idx="90">
                  <c:v>-18.169665818003725</c:v>
                </c:pt>
                <c:pt idx="91">
                  <c:v>-18.183602250058453</c:v>
                </c:pt>
                <c:pt idx="92">
                  <c:v>-18.197149769804959</c:v>
                </c:pt>
                <c:pt idx="93">
                  <c:v>-18.210322714507182</c:v>
                </c:pt>
                <c:pt idx="94">
                  <c:v>-18.223134766787403</c:v>
                </c:pt>
                <c:pt idx="95">
                  <c:v>-18.235598990170665</c:v>
                </c:pt>
                <c:pt idx="96">
                  <c:v>-18.247727862397817</c:v>
                </c:pt>
                <c:pt idx="97">
                  <c:v>-18.259533306665858</c:v>
                </c:pt>
                <c:pt idx="98">
                  <c:v>-18.271026720941663</c:v>
                </c:pt>
                <c:pt idx="99">
                  <c:v>-18.282219005483704</c:v>
                </c:pt>
                <c:pt idx="100">
                  <c:v>-18.293120588695871</c:v>
                </c:pt>
                <c:pt idx="101">
                  <c:v>-18.303741451427925</c:v>
                </c:pt>
                <c:pt idx="102">
                  <c:v>-18.314091149828325</c:v>
                </c:pt>
                <c:pt idx="103">
                  <c:v>-18.324178836847192</c:v>
                </c:pt>
                <c:pt idx="104">
                  <c:v>-18.334013282479713</c:v>
                </c:pt>
                <c:pt idx="105">
                  <c:v>-18.343602892833658</c:v>
                </c:pt>
                <c:pt idx="106">
                  <c:v>-18.352955728098401</c:v>
                </c:pt>
                <c:pt idx="107">
                  <c:v>-18.362079519487185</c:v>
                </c:pt>
                <c:pt idx="108">
                  <c:v>-18.370981685219142</c:v>
                </c:pt>
                <c:pt idx="109">
                  <c:v>-18.379669345602764</c:v>
                </c:pt>
                <c:pt idx="110">
                  <c:v>-18.388149337278101</c:v>
                </c:pt>
                <c:pt idx="111">
                  <c:v>-18.396428226670896</c:v>
                </c:pt>
                <c:pt idx="112">
                  <c:v>-18.404512322708072</c:v>
                </c:pt>
                <c:pt idx="113">
                  <c:v>-18.412407688840602</c:v>
                </c:pt>
                <c:pt idx="114">
                  <c:v>-18.420120154416495</c:v>
                </c:pt>
                <c:pt idx="115">
                  <c:v>-18.427655325443784</c:v>
                </c:pt>
                <c:pt idx="116">
                  <c:v>-18.43501859478058</c:v>
                </c:pt>
                <c:pt idx="117">
                  <c:v>-18.442215151786826</c:v>
                </c:pt>
                <c:pt idx="118">
                  <c:v>-18.449249991469973</c:v>
                </c:pt>
                <c:pt idx="119">
                  <c:v>-18.456127923154689</c:v>
                </c:pt>
                <c:pt idx="120">
                  <c:v>-18.462853578704713</c:v>
                </c:pt>
                <c:pt idx="121">
                  <c:v>-18.469431420323087</c:v>
                </c:pt>
                <c:pt idx="122">
                  <c:v>-18.475865747955282</c:v>
                </c:pt>
                <c:pt idx="123">
                  <c:v>-18.482160706318219</c:v>
                </c:pt>
                <c:pt idx="124">
                  <c:v>-18.488320291576535</c:v>
                </c:pt>
                <c:pt idx="125">
                  <c:v>-18.494348357686267</c:v>
                </c:pt>
                <c:pt idx="126">
                  <c:v>-18.500248622424724</c:v>
                </c:pt>
                <c:pt idx="127">
                  <c:v>-18.506024673124166</c:v>
                </c:pt>
                <c:pt idx="128">
                  <c:v>-18.511679972125773</c:v>
                </c:pt>
                <c:pt idx="129">
                  <c:v>-18.51721786196946</c:v>
                </c:pt>
                <c:pt idx="130">
                  <c:v>-18.522641570333988</c:v>
                </c:pt>
                <c:pt idx="131">
                  <c:v>-18.52795421474104</c:v>
                </c:pt>
                <c:pt idx="132">
                  <c:v>-18.533158807036074</c:v>
                </c:pt>
                <c:pt idx="133">
                  <c:v>-18.53825825765794</c:v>
                </c:pt>
                <c:pt idx="134">
                  <c:v>-18.543255379708622</c:v>
                </c:pt>
                <c:pt idx="135">
                  <c:v>-18.548152892833659</c:v>
                </c:pt>
                <c:pt idx="136">
                  <c:v>-18.552953426923292</c:v>
                </c:pt>
                <c:pt idx="137">
                  <c:v>-18.557659525643754</c:v>
                </c:pt>
                <c:pt idx="138">
                  <c:v>-18.562273649807473</c:v>
                </c:pt>
                <c:pt idx="139">
                  <c:v>-18.566798180590634</c:v>
                </c:pt>
                <c:pt idx="140">
                  <c:v>-18.571235422605884</c:v>
                </c:pt>
                <c:pt idx="141">
                  <c:v>-18.575587606837601</c:v>
                </c:pt>
                <c:pt idx="142">
                  <c:v>-18.57985689344671</c:v>
                </c:pt>
                <c:pt idx="143">
                  <c:v>-18.584045374451634</c:v>
                </c:pt>
                <c:pt idx="144">
                  <c:v>-18.588155076291592</c:v>
                </c:pt>
                <c:pt idx="145">
                  <c:v>-18.592187962278103</c:v>
                </c:pt>
                <c:pt idx="146">
                  <c:v>-18.596145934940228</c:v>
                </c:pt>
                <c:pt idx="147">
                  <c:v>-18.600030838268804</c:v>
                </c:pt>
                <c:pt idx="148">
                  <c:v>-18.603844459864575</c:v>
                </c:pt>
                <c:pt idx="149">
                  <c:v>-18.607588532994939</c:v>
                </c:pt>
                <c:pt idx="150">
                  <c:v>-18.611264738563687</c:v>
                </c:pt>
                <c:pt idx="151">
                  <c:v>-18.614874706997945</c:v>
                </c:pt>
                <c:pt idx="152">
                  <c:v>-18.618420020056259</c:v>
                </c:pt>
                <c:pt idx="153">
                  <c:v>-18.621902212561547</c:v>
                </c:pt>
                <c:pt idx="154">
                  <c:v>-18.625322774062528</c:v>
                </c:pt>
                <c:pt idx="155">
                  <c:v>-18.628683150426891</c:v>
                </c:pt>
                <c:pt idx="156">
                  <c:v>-18.631984745369479</c:v>
                </c:pt>
                <c:pt idx="157">
                  <c:v>-18.635228921918447</c:v>
                </c:pt>
                <c:pt idx="158">
                  <c:v>-18.638417003822259</c:v>
                </c:pt>
                <c:pt idx="159">
                  <c:v>-18.641550276900244</c:v>
                </c:pt>
                <c:pt idx="160">
                  <c:v>-18.644629990339325</c:v>
                </c:pt>
                <c:pt idx="161">
                  <c:v>-18.647657357939259</c:v>
                </c:pt>
                <c:pt idx="162">
                  <c:v>-18.650633559308808</c:v>
                </c:pt>
                <c:pt idx="163">
                  <c:v>-18.653559741015005</c:v>
                </c:pt>
                <c:pt idx="164">
                  <c:v>-18.656437017687576</c:v>
                </c:pt>
                <c:pt idx="165">
                  <c:v>-18.659266473080571</c:v>
                </c:pt>
                <c:pt idx="166">
                  <c:v>-18.662049161093005</c:v>
                </c:pt>
                <c:pt idx="167">
                  <c:v>-18.664786106750388</c:v>
                </c:pt>
                <c:pt idx="168">
                  <c:v>-18.667478307148805</c:v>
                </c:pt>
                <c:pt idx="169">
                  <c:v>-18.670126732363169</c:v>
                </c:pt>
                <c:pt idx="170">
                  <c:v>-18.672732326321199</c:v>
                </c:pt>
                <c:pt idx="171">
                  <c:v>-18.675296007644619</c:v>
                </c:pt>
                <c:pt idx="172">
                  <c:v>-18.677818670458919</c:v>
                </c:pt>
                <c:pt idx="173">
                  <c:v>-18.680301185173079</c:v>
                </c:pt>
                <c:pt idx="174">
                  <c:v>-18.682744399230454</c:v>
                </c:pt>
                <c:pt idx="175">
                  <c:v>-18.68514913783212</c:v>
                </c:pt>
                <c:pt idx="176">
                  <c:v>-18.687516204633713</c:v>
                </c:pt>
                <c:pt idx="177">
                  <c:v>-18.689846382416992</c:v>
                </c:pt>
                <c:pt idx="178">
                  <c:v>-18.692140433737066</c:v>
                </c:pt>
                <c:pt idx="179">
                  <c:v>-18.694399101546356</c:v>
                </c:pt>
                <c:pt idx="180">
                  <c:v>-18.696623109796182</c:v>
                </c:pt>
                <c:pt idx="181">
                  <c:v>-18.698813164016961</c:v>
                </c:pt>
                <c:pt idx="182">
                  <c:v>-18.700969951877809</c:v>
                </c:pt>
                <c:pt idx="183">
                  <c:v>-18.703094143726425</c:v>
                </c:pt>
                <c:pt idx="184">
                  <c:v>-18.705186393110026</c:v>
                </c:pt>
                <c:pt idx="185">
                  <c:v>-18.707247337278101</c:v>
                </c:pt>
                <c:pt idx="186">
                  <c:v>-18.709277597667697</c:v>
                </c:pt>
                <c:pt idx="187">
                  <c:v>-18.711277780371915</c:v>
                </c:pt>
                <c:pt idx="188">
                  <c:v>-18.71324847659233</c:v>
                </c:pt>
                <c:pt idx="189">
                  <c:v>-18.715190263075872</c:v>
                </c:pt>
                <c:pt idx="190">
                  <c:v>-18.717103702536878</c:v>
                </c:pt>
                <c:pt idx="191">
                  <c:v>-18.718989344064791</c:v>
                </c:pt>
                <c:pt idx="192">
                  <c:v>-18.720847723518155</c:v>
                </c:pt>
                <c:pt idx="193">
                  <c:v>-18.722679363905321</c:v>
                </c:pt>
                <c:pt idx="194">
                  <c:v>-18.724484775752497</c:v>
                </c:pt>
                <c:pt idx="195">
                  <c:v>-18.726264457459507</c:v>
                </c:pt>
                <c:pt idx="196">
                  <c:v>-18.728018895643817</c:v>
                </c:pt>
                <c:pt idx="197">
                  <c:v>-18.729748565473191</c:v>
                </c:pt>
                <c:pt idx="198">
                  <c:v>-18.731453930987463</c:v>
                </c:pt>
                <c:pt idx="199">
                  <c:v>-18.733135445409818</c:v>
                </c:pt>
                <c:pt idx="200">
                  <c:v>-18.734793551447925</c:v>
                </c:pt>
                <c:pt idx="201">
                  <c:v>-18.736428681585373</c:v>
                </c:pt>
                <c:pt idx="202">
                  <c:v>-18.738041258363705</c:v>
                </c:pt>
                <c:pt idx="203">
                  <c:v>-18.739631694655426</c:v>
                </c:pt>
                <c:pt idx="204">
                  <c:v>-18.741200393928299</c:v>
                </c:pt>
                <c:pt idx="205">
                  <c:v>-18.742747750501241</c:v>
                </c:pt>
                <c:pt idx="206">
                  <c:v>-18.744274149792179</c:v>
                </c:pt>
                <c:pt idx="207">
                  <c:v>-18.745779968558033</c:v>
                </c:pt>
                <c:pt idx="208">
                  <c:v>-18.747265575127244</c:v>
                </c:pt>
                <c:pt idx="209">
                  <c:v>-18.748731329625041</c:v>
                </c:pt>
                <c:pt idx="210">
                  <c:v>-18.750177584191682</c:v>
                </c:pt>
                <c:pt idx="211">
                  <c:v>-18.751604683193992</c:v>
                </c:pt>
                <c:pt idx="212">
                  <c:v>-18.753012963430365</c:v>
                </c:pt>
                <c:pt idx="213">
                  <c:v>-18.754402754329504</c:v>
                </c:pt>
                <c:pt idx="214">
                  <c:v>-18.755774378143073</c:v>
                </c:pt>
                <c:pt idx="215">
                  <c:v>-18.757128150132544</c:v>
                </c:pt>
                <c:pt idx="216">
                  <c:v>-18.75846437875034</c:v>
                </c:pt>
                <c:pt idx="217">
                  <c:v>-18.759783365815558</c:v>
                </c:pt>
                <c:pt idx="218">
                  <c:v>-18.761085406684426</c:v>
                </c:pt>
                <c:pt idx="219">
                  <c:v>-18.762370790415659</c:v>
                </c:pt>
                <c:pt idx="220">
                  <c:v>-18.763639799930885</c:v>
                </c:pt>
                <c:pt idx="221">
                  <c:v>-18.764892712170376</c:v>
                </c:pt>
                <c:pt idx="222">
                  <c:v>-18.766129798244116</c:v>
                </c:pt>
                <c:pt idx="223">
                  <c:v>-18.767351323578506</c:v>
                </c:pt>
                <c:pt idx="224">
                  <c:v>-18.768557548058727</c:v>
                </c:pt>
                <c:pt idx="225">
                  <c:v>-18.769748726166991</c:v>
                </c:pt>
                <c:pt idx="226">
                  <c:v>-18.770925107116774</c:v>
                </c:pt>
                <c:pt idx="227">
                  <c:v>-18.772086934983179</c:v>
                </c:pt>
                <c:pt idx="228">
                  <c:v>-18.773234448829527</c:v>
                </c:pt>
                <c:pt idx="229">
                  <c:v>-18.774367882830372</c:v>
                </c:pt>
                <c:pt idx="230">
                  <c:v>-18.77548746639097</c:v>
                </c:pt>
                <c:pt idx="231">
                  <c:v>-18.776593424263364</c:v>
                </c:pt>
                <c:pt idx="232">
                  <c:v>-18.777685976659178</c:v>
                </c:pt>
                <c:pt idx="233">
                  <c:v>-18.778765339359268</c:v>
                </c:pt>
                <c:pt idx="234">
                  <c:v>-18.779831723820255</c:v>
                </c:pt>
                <c:pt idx="235">
                  <c:v>-18.780885337278104</c:v>
                </c:pt>
                <c:pt idx="236">
                  <c:v>-18.781926382848809</c:v>
                </c:pt>
                <c:pt idx="237">
                  <c:v>-18.7829550596263</c:v>
                </c:pt>
                <c:pt idx="238">
                  <c:v>-18.783971562777641</c:v>
                </c:pt>
                <c:pt idx="239">
                  <c:v>-18.784976083635595</c:v>
                </c:pt>
                <c:pt idx="240">
                  <c:v>-18.785968809788674</c:v>
                </c:pt>
                <c:pt idx="241">
                  <c:v>-18.786949925168727</c:v>
                </c:pt>
                <c:pt idx="242">
                  <c:v>-18.787919610136132</c:v>
                </c:pt>
                <c:pt idx="243">
                  <c:v>-18.7888780415627</c:v>
                </c:pt>
                <c:pt idx="244">
                  <c:v>-18.789825392912334</c:v>
                </c:pt>
                <c:pt idx="245">
                  <c:v>-18.790761834319522</c:v>
                </c:pt>
                <c:pt idx="246">
                  <c:v>-18.791687532665719</c:v>
                </c:pt>
                <c:pt idx="247">
                  <c:v>-18.79260265165372</c:v>
                </c:pt>
                <c:pt idx="248">
                  <c:v>-18.79350735188002</c:v>
                </c:pt>
                <c:pt idx="249">
                  <c:v>-18.794401790905283</c:v>
                </c:pt>
                <c:pt idx="250">
                  <c:v>-18.795286123322956</c:v>
                </c:pt>
                <c:pt idx="251">
                  <c:v>-18.796160500826069</c:v>
                </c:pt>
                <c:pt idx="252">
                  <c:v>-18.79702507227228</c:v>
                </c:pt>
                <c:pt idx="253">
                  <c:v>-18.797879983747247</c:v>
                </c:pt>
                <c:pt idx="254">
                  <c:v>-18.79872537862634</c:v>
                </c:pt>
                <c:pt idx="255">
                  <c:v>-18.799561397634754</c:v>
                </c:pt>
                <c:pt idx="256">
                  <c:v>-18.800388178906076</c:v>
                </c:pt>
                <c:pt idx="257">
                  <c:v>-18.801205858039346</c:v>
                </c:pt>
                <c:pt idx="258">
                  <c:v>-18.802014568154672</c:v>
                </c:pt>
                <c:pt idx="259">
                  <c:v>-18.802814439947397</c:v>
                </c:pt>
                <c:pt idx="260">
                  <c:v>-18.803605601740912</c:v>
                </c:pt>
                <c:pt idx="261">
                  <c:v>-18.80438817953813</c:v>
                </c:pt>
                <c:pt idx="262">
                  <c:v>-18.805162297071661</c:v>
                </c:pt>
                <c:pt idx="263">
                  <c:v>-18.805928075852709</c:v>
                </c:pt>
                <c:pt idx="264">
                  <c:v>-18.806685635218777</c:v>
                </c:pt>
                <c:pt idx="265">
                  <c:v>-18.807435092380143</c:v>
                </c:pt>
                <c:pt idx="266">
                  <c:v>-18.808176562465221</c:v>
                </c:pt>
                <c:pt idx="267">
                  <c:v>-18.808910158564757</c:v>
                </c:pt>
                <c:pt idx="268">
                  <c:v>-18.809635991774975</c:v>
                </c:pt>
                <c:pt idx="269">
                  <c:v>-18.810354171239617</c:v>
                </c:pt>
                <c:pt idx="270">
                  <c:v>-18.811064804190998</c:v>
                </c:pt>
                <c:pt idx="271">
                  <c:v>-18.811767995990021</c:v>
                </c:pt>
                <c:pt idx="272">
                  <c:v>-18.81246385016523</c:v>
                </c:pt>
                <c:pt idx="273">
                  <c:v>-18.813152468450941</c:v>
                </c:pt>
                <c:pt idx="274">
                  <c:v>-18.813833950824396</c:v>
                </c:pt>
                <c:pt idx="275">
                  <c:v>-18.814508395542074</c:v>
                </c:pt>
                <c:pt idx="276">
                  <c:v>-18.815175899175102</c:v>
                </c:pt>
                <c:pt idx="277">
                  <c:v>-18.815836556643838</c:v>
                </c:pt>
                <c:pt idx="278">
                  <c:v>-18.81649046125159</c:v>
                </c:pt>
                <c:pt idx="279">
                  <c:v>-18.817137704717595</c:v>
                </c:pt>
                <c:pt idx="280">
                  <c:v>-18.817778377209155</c:v>
                </c:pt>
                <c:pt idx="281">
                  <c:v>-18.818412567373063</c:v>
                </c:pt>
                <c:pt idx="282">
                  <c:v>-18.819040362366245</c:v>
                </c:pt>
                <c:pt idx="283">
                  <c:v>-18.819661847885733</c:v>
                </c:pt>
                <c:pt idx="284">
                  <c:v>-18.820277108197889</c:v>
                </c:pt>
                <c:pt idx="285">
                  <c:v>-18.820886226166991</c:v>
                </c:pt>
                <c:pt idx="286">
                  <c:v>-18.821489283283114</c:v>
                </c:pt>
                <c:pt idx="287">
                  <c:v>-18.822086359689401</c:v>
                </c:pt>
                <c:pt idx="288">
                  <c:v>-18.822677534208687</c:v>
                </c:pt>
                <c:pt idx="289">
                  <c:v>-18.823262884369516</c:v>
                </c:pt>
                <c:pt idx="290">
                  <c:v>-18.823842486431555</c:v>
                </c:pt>
                <c:pt idx="291">
                  <c:v>-18.824416415410443</c:v>
                </c:pt>
                <c:pt idx="292">
                  <c:v>-18.824984745102057</c:v>
                </c:pt>
                <c:pt idx="293">
                  <c:v>-18.825547548106236</c:v>
                </c:pt>
                <c:pt idx="294">
                  <c:v>-18.826104895849966</c:v>
                </c:pt>
                <c:pt idx="295">
                  <c:v>-18.826656858610047</c:v>
                </c:pt>
                <c:pt idx="296">
                  <c:v>-18.827203505535255</c:v>
                </c:pt>
                <c:pt idx="297">
                  <c:v>-18.827744904667977</c:v>
                </c:pt>
                <c:pt idx="298">
                  <c:v>-18.828281122965411</c:v>
                </c:pt>
                <c:pt idx="299">
                  <c:v>-18.828812226320252</c:v>
                </c:pt>
                <c:pt idx="300">
                  <c:v>-18.829338279580949</c:v>
                </c:pt>
                <c:pt idx="301">
                  <c:v>-18.829859346571485</c:v>
                </c:pt>
                <c:pt idx="302">
                  <c:v>-18.83037549011075</c:v>
                </c:pt>
                <c:pt idx="303">
                  <c:v>-18.830886772031473</c:v>
                </c:pt>
                <c:pt idx="304">
                  <c:v>-18.83139325319874</c:v>
                </c:pt>
                <c:pt idx="305">
                  <c:v>-18.831894993528103</c:v>
                </c:pt>
                <c:pt idx="306">
                  <c:v>-18.832392052003307</c:v>
                </c:pt>
                <c:pt idx="307">
                  <c:v>-18.832884486693633</c:v>
                </c:pt>
                <c:pt idx="308">
                  <c:v>-18.833372354770841</c:v>
                </c:pt>
                <c:pt idx="309">
                  <c:v>-18.833855712525779</c:v>
                </c:pt>
                <c:pt idx="310">
                  <c:v>-18.834334615384609</c:v>
                </c:pt>
                <c:pt idx="311">
                  <c:v>-18.834809117924721</c:v>
                </c:pt>
                <c:pt idx="312">
                  <c:v>-18.835279273890247</c:v>
                </c:pt>
                <c:pt idx="313">
                  <c:v>-18.835745136207311</c:v>
                </c:pt>
                <c:pt idx="314">
                  <c:v>-18.836206756998909</c:v>
                </c:pt>
                <c:pt idx="315">
                  <c:v>-18.836664187599499</c:v>
                </c:pt>
                <c:pt idx="316">
                  <c:v>-18.837117478569255</c:v>
                </c:pt>
                <c:pt idx="317">
                  <c:v>-18.837566679708061</c:v>
                </c:pt>
                <c:pt idx="318">
                  <c:v>-18.838011840069182</c:v>
                </c:pt>
                <c:pt idx="319">
                  <c:v>-18.838453007972639</c:v>
                </c:pt>
                <c:pt idx="320">
                  <c:v>-18.838890231018354</c:v>
                </c:pt>
                <c:pt idx="321">
                  <c:v>-18.839323556098964</c:v>
                </c:pt>
                <c:pt idx="322">
                  <c:v>-18.8397530294124</c:v>
                </c:pt>
                <c:pt idx="323">
                  <c:v>-18.840178696474208</c:v>
                </c:pt>
                <c:pt idx="324">
                  <c:v>-18.840600602129609</c:v>
                </c:pt>
                <c:pt idx="325">
                  <c:v>-18.8410187905653</c:v>
                </c:pt>
                <c:pt idx="326">
                  <c:v>-18.841433305321033</c:v>
                </c:pt>
                <c:pt idx="327">
                  <c:v>-18.841844189300947</c:v>
                </c:pt>
                <c:pt idx="328">
                  <c:v>-18.842251484784668</c:v>
                </c:pt>
                <c:pt idx="329">
                  <c:v>-18.842655233438187</c:v>
                </c:pt>
                <c:pt idx="330">
                  <c:v>-18.843055476324519</c:v>
                </c:pt>
                <c:pt idx="331">
                  <c:v>-18.84345225391414</c:v>
                </c:pt>
                <c:pt idx="332">
                  <c:v>-18.843845606095215</c:v>
                </c:pt>
                <c:pt idx="333">
                  <c:v>-18.844235572183639</c:v>
                </c:pt>
                <c:pt idx="334">
                  <c:v>-18.844622190932835</c:v>
                </c:pt>
                <c:pt idx="335">
                  <c:v>-18.845005500543408</c:v>
                </c:pt>
                <c:pt idx="336">
                  <c:v>-18.84538553867257</c:v>
                </c:pt>
                <c:pt idx="337">
                  <c:v>-18.84576234244339</c:v>
                </c:pt>
                <c:pt idx="338">
                  <c:v>-18.84613594845386</c:v>
                </c:pt>
                <c:pt idx="339">
                  <c:v>-18.846506392785777</c:v>
                </c:pt>
                <c:pt idx="340">
                  <c:v>-18.846873711013473</c:v>
                </c:pt>
                <c:pt idx="341">
                  <c:v>-18.847237938212327</c:v>
                </c:pt>
                <c:pt idx="342">
                  <c:v>-18.84759910896717</c:v>
                </c:pt>
                <c:pt idx="343">
                  <c:v>-18.847957257380472</c:v>
                </c:pt>
                <c:pt idx="344">
                  <c:v>-18.8483124170804</c:v>
                </c:pt>
                <c:pt idx="345">
                  <c:v>-18.848664621228718</c:v>
                </c:pt>
                <c:pt idx="346">
                  <c:v>-18.849013902528522</c:v>
                </c:pt>
                <c:pt idx="347">
                  <c:v>-18.849360293231825</c:v>
                </c:pt>
                <c:pt idx="348">
                  <c:v>-18.849703825147024</c:v>
                </c:pt>
                <c:pt idx="349">
                  <c:v>-18.850044529646173</c:v>
                </c:pt>
                <c:pt idx="350">
                  <c:v>-18.85038243767217</c:v>
                </c:pt>
                <c:pt idx="351">
                  <c:v>-18.850717579745776</c:v>
                </c:pt>
                <c:pt idx="352">
                  <c:v>-18.851049985972502</c:v>
                </c:pt>
                <c:pt idx="353">
                  <c:v>-18.85137968604937</c:v>
                </c:pt>
                <c:pt idx="354">
                  <c:v>-18.85170670927155</c:v>
                </c:pt>
                <c:pt idx="355">
                  <c:v>-18.852031084538876</c:v>
                </c:pt>
                <c:pt idx="356">
                  <c:v>-18.852352840362212</c:v>
                </c:pt>
                <c:pt idx="357">
                  <c:v>-18.852672004869731</c:v>
                </c:pt>
                <c:pt idx="358">
                  <c:v>-18.85298860581306</c:v>
                </c:pt>
                <c:pt idx="359">
                  <c:v>-18.853302670573306</c:v>
                </c:pt>
                <c:pt idx="360">
                  <c:v>-18.853614226166989</c:v>
                </c:pt>
                <c:pt idx="361">
                  <c:v>-18.853923299251846</c:v>
                </c:pt>
                <c:pt idx="362">
                  <c:v>-18.854229916132521</c:v>
                </c:pt>
                <c:pt idx="363">
                  <c:v>-18.854534102766191</c:v>
                </c:pt>
                <c:pt idx="364">
                  <c:v>-18.854835884768026</c:v>
                </c:pt>
                <c:pt idx="365">
                  <c:v>-18.855135287416605</c:v>
                </c:pt>
                <c:pt idx="366">
                  <c:v>-18.855432335659209</c:v>
                </c:pt>
                <c:pt idx="367">
                  <c:v>-18.855727054117004</c:v>
                </c:pt>
                <c:pt idx="368">
                  <c:v>-18.856019467090153</c:v>
                </c:pt>
                <c:pt idx="369">
                  <c:v>-18.856309598562824</c:v>
                </c:pt>
                <c:pt idx="370">
                  <c:v>-18.856597472208108</c:v>
                </c:pt>
                <c:pt idx="371">
                  <c:v>-18.856883111392843</c:v>
                </c:pt>
                <c:pt idx="372">
                  <c:v>-18.857166539182366</c:v>
                </c:pt>
                <c:pt idx="373">
                  <c:v>-18.857447778345165</c:v>
                </c:pt>
                <c:pt idx="374">
                  <c:v>-18.857726851357441</c:v>
                </c:pt>
                <c:pt idx="375">
                  <c:v>-18.858003780407621</c:v>
                </c:pt>
                <c:pt idx="376">
                  <c:v>-18.858278587400747</c:v>
                </c:pt>
                <c:pt idx="377">
                  <c:v>-18.858551293962815</c:v>
                </c:pt>
                <c:pt idx="378">
                  <c:v>-18.858821921445042</c:v>
                </c:pt>
                <c:pt idx="379">
                  <c:v>-18.859090490928029</c:v>
                </c:pt>
                <c:pt idx="380">
                  <c:v>-18.859357023225865</c:v>
                </c:pt>
                <c:pt idx="381">
                  <c:v>-18.859621538890181</c:v>
                </c:pt>
                <c:pt idx="382">
                  <c:v>-18.859884058214089</c:v>
                </c:pt>
                <c:pt idx="383">
                  <c:v>-18.860144601236083</c:v>
                </c:pt>
                <c:pt idx="384">
                  <c:v>-18.860403187743866</c:v>
                </c:pt>
                <c:pt idx="385">
                  <c:v>-18.860659837278103</c:v>
                </c:pt>
                <c:pt idx="386">
                  <c:v>-18.860914569136114</c:v>
                </c:pt>
                <c:pt idx="387">
                  <c:v>-18.8611674023755</c:v>
                </c:pt>
                <c:pt idx="388">
                  <c:v>-18.861418355817715</c:v>
                </c:pt>
                <c:pt idx="389">
                  <c:v>-18.861667448051556</c:v>
                </c:pt>
                <c:pt idx="390">
                  <c:v>-18.861914697436614</c:v>
                </c:pt>
                <c:pt idx="391">
                  <c:v>-18.862160122106658</c:v>
                </c:pt>
                <c:pt idx="392">
                  <c:v>-18.862403739972958</c:v>
                </c:pt>
                <c:pt idx="393">
                  <c:v>-18.862645568727544</c:v>
                </c:pt>
                <c:pt idx="394">
                  <c:v>-18.862885625846438</c:v>
                </c:pt>
                <c:pt idx="395">
                  <c:v>-18.863123928592795</c:v>
                </c:pt>
                <c:pt idx="396">
                  <c:v>-18.863360494020011</c:v>
                </c:pt>
                <c:pt idx="397">
                  <c:v>-18.863595338974775</c:v>
                </c:pt>
                <c:pt idx="398">
                  <c:v>-18.863828480100068</c:v>
                </c:pt>
                <c:pt idx="399">
                  <c:v>-18.864059933838114</c:v>
                </c:pt>
                <c:pt idx="400">
                  <c:v>-18.864289716433277</c:v>
                </c:pt>
                <c:pt idx="401">
                  <c:v>-18.864517843934905</c:v>
                </c:pt>
                <c:pt idx="402">
                  <c:v>-18.86474433220015</c:v>
                </c:pt>
                <c:pt idx="403">
                  <c:v>-18.864969196896698</c:v>
                </c:pt>
                <c:pt idx="404">
                  <c:v>-18.865192453505511</c:v>
                </c:pt>
                <c:pt idx="405">
                  <c:v>-18.865414117323454</c:v>
                </c:pt>
                <c:pt idx="406">
                  <c:v>-18.865634203465948</c:v>
                </c:pt>
                <c:pt idx="407">
                  <c:v>-18.86585272686953</c:v>
                </c:pt>
                <c:pt idx="408">
                  <c:v>-18.866069702294393</c:v>
                </c:pt>
                <c:pt idx="409">
                  <c:v>-18.866285144326874</c:v>
                </c:pt>
                <c:pt idx="410">
                  <c:v>-18.866499067381909</c:v>
                </c:pt>
                <c:pt idx="411">
                  <c:v>-18.866711485705441</c:v>
                </c:pt>
                <c:pt idx="412">
                  <c:v>-18.866922413376802</c:v>
                </c:pt>
                <c:pt idx="413">
                  <c:v>-18.86713186431103</c:v>
                </c:pt>
                <c:pt idx="414">
                  <c:v>-18.867339852261175</c:v>
                </c:pt>
                <c:pt idx="415">
                  <c:v>-18.867546390820557</c:v>
                </c:pt>
                <c:pt idx="416">
                  <c:v>-18.867751493424979</c:v>
                </c:pt>
                <c:pt idx="417">
                  <c:v>-18.867955173354918</c:v>
                </c:pt>
                <c:pt idx="418">
                  <c:v>-18.86815744373768</c:v>
                </c:pt>
                <c:pt idx="419">
                  <c:v>-18.868358317549504</c:v>
                </c:pt>
                <c:pt idx="420">
                  <c:v>-18.868557807617645</c:v>
                </c:pt>
                <c:pt idx="421">
                  <c:v>-18.868755926622434</c:v>
                </c:pt>
                <c:pt idx="422">
                  <c:v>-18.868952687099277</c:v>
                </c:pt>
                <c:pt idx="423">
                  <c:v>-18.869148101440651</c:v>
                </c:pt>
                <c:pt idx="424">
                  <c:v>-18.869342181898045</c:v>
                </c:pt>
                <c:pt idx="425">
                  <c:v>-18.869534940583886</c:v>
                </c:pt>
                <c:pt idx="426">
                  <c:v>-18.869726389473431</c:v>
                </c:pt>
                <c:pt idx="427">
                  <c:v>-18.869916540406621</c:v>
                </c:pt>
                <c:pt idx="428">
                  <c:v>-18.870105405089912</c:v>
                </c:pt>
                <c:pt idx="429">
                  <c:v>-18.870292995098083</c:v>
                </c:pt>
                <c:pt idx="430">
                  <c:v>-18.870479321876005</c:v>
                </c:pt>
                <c:pt idx="431">
                  <c:v>-18.870664396740388</c:v>
                </c:pt>
                <c:pt idx="432">
                  <c:v>-18.870848230881492</c:v>
                </c:pt>
                <c:pt idx="433">
                  <c:v>-18.871030835364838</c:v>
                </c:pt>
                <c:pt idx="434">
                  <c:v>-18.871212221132843</c:v>
                </c:pt>
                <c:pt idx="435">
                  <c:v>-18.871392399006496</c:v>
                </c:pt>
                <c:pt idx="436">
                  <c:v>-18.871571379686941</c:v>
                </c:pt>
                <c:pt idx="437">
                  <c:v>-18.871749173757074</c:v>
                </c:pt>
                <c:pt idx="438">
                  <c:v>-18.871925791683122</c:v>
                </c:pt>
                <c:pt idx="439">
                  <c:v>-18.872101243816168</c:v>
                </c:pt>
                <c:pt idx="440">
                  <c:v>-18.872275540393666</c:v>
                </c:pt>
                <c:pt idx="441">
                  <c:v>-18.872448691540953</c:v>
                </c:pt>
                <c:pt idx="442">
                  <c:v>-18.872620707272691</c:v>
                </c:pt>
                <c:pt idx="443">
                  <c:v>-18.872791597494345</c:v>
                </c:pt>
                <c:pt idx="444">
                  <c:v>-18.872961372003587</c:v>
                </c:pt>
                <c:pt idx="445">
                  <c:v>-18.873130040491713</c:v>
                </c:pt>
                <c:pt idx="446">
                  <c:v>-18.873297612545016</c:v>
                </c:pt>
                <c:pt idx="447">
                  <c:v>-18.87346409764616</c:v>
                </c:pt>
                <c:pt idx="448">
                  <c:v>-18.873629505175511</c:v>
                </c:pt>
                <c:pt idx="449">
                  <c:v>-18.873793844412464</c:v>
                </c:pt>
                <c:pt idx="450">
                  <c:v>-18.873957124536744</c:v>
                </c:pt>
              </c:numCache>
            </c:numRef>
          </c:xVal>
          <c:yVal>
            <c:numRef>
              <c:f>'QvsE Transfer Si(333)'!$BK$2:$BK$452</c:f>
              <c:numCache>
                <c:formatCode>0.000</c:formatCode>
                <c:ptCount val="451"/>
                <c:pt idx="0">
                  <c:v>7.1494993712646542</c:v>
                </c:pt>
                <c:pt idx="1">
                  <c:v>6.8893295314941465</c:v>
                </c:pt>
                <c:pt idx="2">
                  <c:v>6.659873970924159</c:v>
                </c:pt>
                <c:pt idx="3">
                  <c:v>6.4560059146227164</c:v>
                </c:pt>
                <c:pt idx="4">
                  <c:v>6.2736786394985158</c:v>
                </c:pt>
                <c:pt idx="5">
                  <c:v>6.1096553772166597</c:v>
                </c:pt>
                <c:pt idx="6">
                  <c:v>5.9613163990329818</c:v>
                </c:pt>
                <c:pt idx="7">
                  <c:v>5.8265187229302553</c:v>
                </c:pt>
                <c:pt idx="8">
                  <c:v>5.7034924262108122</c:v>
                </c:pt>
                <c:pt idx="9">
                  <c:v>5.5907628858766616</c:v>
                </c:pt>
                <c:pt idx="10">
                  <c:v>5.4870916861593049</c:v>
                </c:pt>
                <c:pt idx="11">
                  <c:v>5.3914311667420485</c:v>
                </c:pt>
                <c:pt idx="12">
                  <c:v>5.3028890746469282</c:v>
                </c:pt>
                <c:pt idx="13">
                  <c:v>5.2207007934235392</c:v>
                </c:pt>
                <c:pt idx="14">
                  <c:v>5.1442073202729244</c:v>
                </c:pt>
                <c:pt idx="15">
                  <c:v>5.0728376496252565</c:v>
                </c:pt>
                <c:pt idx="16">
                  <c:v>5.006094567922462</c:v>
                </c:pt>
                <c:pt idx="17">
                  <c:v>4.9435431132043748</c:v>
                </c:pt>
                <c:pt idx="18">
                  <c:v>4.8848011340713704</c:v>
                </c:pt>
                <c:pt idx="19">
                  <c:v>4.8295315156612464</c:v>
                </c:pt>
                <c:pt idx="20">
                  <c:v>4.7774357391227955</c:v>
                </c:pt>
                <c:pt idx="21">
                  <c:v>4.7282485151990397</c:v>
                </c:pt>
                <c:pt idx="22">
                  <c:v>4.6817332886295926</c:v>
                </c:pt>
                <c:pt idx="23">
                  <c:v>4.6376784528902322</c:v>
                </c:pt>
                <c:pt idx="24">
                  <c:v>4.5958941477158479</c:v>
                </c:pt>
                <c:pt idx="25">
                  <c:v>4.5562095373710738</c:v>
                </c:pt>
                <c:pt idx="26">
                  <c:v>4.5184704875483668</c:v>
                </c:pt>
                <c:pt idx="27">
                  <c:v>4.4825375744203413</c:v>
                </c:pt>
                <c:pt idx="28">
                  <c:v>4.4482843717446254</c:v>
                </c:pt>
                <c:pt idx="29">
                  <c:v>4.4155959717597213</c:v>
                </c:pt>
                <c:pt idx="30">
                  <c:v>4.3843677034821908</c:v>
                </c:pt>
                <c:pt idx="31">
                  <c:v>4.3545040183466641</c:v>
                </c:pt>
                <c:pt idx="32">
                  <c:v>4.3259175182487422</c:v>
                </c:pt>
                <c:pt idx="33">
                  <c:v>4.2985281052093853</c:v>
                </c:pt>
                <c:pt idx="34">
                  <c:v>4.2722622352738506</c:v>
                </c:pt>
                <c:pt idx="35">
                  <c:v>4.2470522620415494</c:v>
                </c:pt>
                <c:pt idx="36">
                  <c:v>4.2228358575151006</c:v>
                </c:pt>
                <c:pt idx="37">
                  <c:v>4.1995554998520142</c:v>
                </c:pt>
                <c:pt idx="38">
                  <c:v>4.177158019175601</c:v>
                </c:pt>
                <c:pt idx="39">
                  <c:v>4.1555941939125978</c:v>
                </c:pt>
                <c:pt idx="40">
                  <c:v>4.1348183912212928</c:v>
                </c:pt>
                <c:pt idx="41">
                  <c:v>4.1147882459939531</c:v>
                </c:pt>
                <c:pt idx="42">
                  <c:v>4.0954643736920557</c:v>
                </c:pt>
                <c:pt idx="43">
                  <c:v>4.0768101129272569</c:v>
                </c:pt>
                <c:pt idx="44">
                  <c:v>4.0587912942555686</c:v>
                </c:pt>
                <c:pt idx="45">
                  <c:v>4.0413760321235701</c:v>
                </c:pt>
                <c:pt idx="46">
                  <c:v>4.0245345373072041</c:v>
                </c:pt>
                <c:pt idx="47">
                  <c:v>4.0082389475271363</c:v>
                </c:pt>
                <c:pt idx="48">
                  <c:v>3.9924631742189631</c:v>
                </c:pt>
                <c:pt idx="49">
                  <c:v>3.9771827636894654</c:v>
                </c:pt>
                <c:pt idx="50">
                  <c:v>3.9623747711079709</c:v>
                </c:pt>
                <c:pt idx="51">
                  <c:v>3.9480176459700433</c:v>
                </c:pt>
                <c:pt idx="52">
                  <c:v>3.9340911278335522</c:v>
                </c:pt>
                <c:pt idx="53">
                  <c:v>3.9205761512684858</c:v>
                </c:pt>
                <c:pt idx="54">
                  <c:v>3.9074547590846982</c:v>
                </c:pt>
                <c:pt idx="55">
                  <c:v>3.8947100230088338</c:v>
                </c:pt>
                <c:pt idx="56">
                  <c:v>3.8823259710751401</c:v>
                </c:pt>
                <c:pt idx="57">
                  <c:v>3.8702875210766248</c:v>
                </c:pt>
                <c:pt idx="58">
                  <c:v>3.8585804194947566</c:v>
                </c:pt>
                <c:pt idx="59">
                  <c:v>3.8471911853888057</c:v>
                </c:pt>
                <c:pt idx="60">
                  <c:v>3.8361070587813413</c:v>
                </c:pt>
                <c:pt idx="61">
                  <c:v>3.825315953125271</c:v>
                </c:pt>
                <c:pt idx="62">
                  <c:v>3.8148064114808733</c:v>
                </c:pt>
                <c:pt idx="63">
                  <c:v>3.8045675660694687</c:v>
                </c:pt>
                <c:pt idx="64">
                  <c:v>3.7945891009041128</c:v>
                </c:pt>
                <c:pt idx="65">
                  <c:v>3.7848612172277507</c:v>
                </c:pt>
                <c:pt idx="66">
                  <c:v>3.7753746015158689</c:v>
                </c:pt>
                <c:pt idx="67">
                  <c:v>3.7661203958244323</c:v>
                </c:pt>
                <c:pt idx="68">
                  <c:v>3.7570901702850512</c:v>
                </c:pt>
                <c:pt idx="69">
                  <c:v>3.7482758975681922</c:v>
                </c:pt>
                <c:pt idx="70">
                  <c:v>3.7396699291521331</c:v>
                </c:pt>
                <c:pt idx="71">
                  <c:v>3.7312649732504859</c:v>
                </c:pt>
                <c:pt idx="72">
                  <c:v>3.7230540742646436</c:v>
                </c:pt>
                <c:pt idx="73">
                  <c:v>3.7150305936396864</c:v>
                </c:pt>
                <c:pt idx="74">
                  <c:v>3.7071881920132022</c:v>
                </c:pt>
                <c:pt idx="75">
                  <c:v>3.6995208125563193</c:v>
                </c:pt>
                <c:pt idx="76">
                  <c:v>3.6920226654151058</c:v>
                </c:pt>
                <c:pt idx="77">
                  <c:v>3.6846882131684984</c:v>
                </c:pt>
                <c:pt idx="78">
                  <c:v>3.6775121572261282</c:v>
                </c:pt>
                <c:pt idx="79">
                  <c:v>3.6704894250959543</c:v>
                </c:pt>
                <c:pt idx="80">
                  <c:v>3.6636151584575121</c:v>
                </c:pt>
                <c:pt idx="81">
                  <c:v>3.6568847019819595</c:v>
                </c:pt>
                <c:pt idx="82">
                  <c:v>3.6502935928449287</c:v>
                </c:pt>
                <c:pt idx="83">
                  <c:v>3.6438375508826422</c:v>
                </c:pt>
                <c:pt idx="84">
                  <c:v>3.6375124693457264</c:v>
                </c:pt>
                <c:pt idx="85">
                  <c:v>3.6313144062088316</c:v>
                </c:pt>
                <c:pt idx="86">
                  <c:v>3.6252395759974689</c:v>
                </c:pt>
                <c:pt idx="87">
                  <c:v>3.6192843420965222</c:v>
                </c:pt>
                <c:pt idx="88">
                  <c:v>3.6134452095076446</c:v>
                </c:pt>
                <c:pt idx="89">
                  <c:v>3.6077188180252802</c:v>
                </c:pt>
                <c:pt idx="90">
                  <c:v>3.6021019358033644</c:v>
                </c:pt>
                <c:pt idx="91">
                  <c:v>3.5965914532868526</c:v>
                </c:pt>
                <c:pt idx="92">
                  <c:v>3.5911843774841872</c:v>
                </c:pt>
                <c:pt idx="93">
                  <c:v>3.5858778265585531</c:v>
                </c:pt>
                <c:pt idx="94">
                  <c:v>3.5806690247174364</c:v>
                </c:pt>
                <c:pt idx="95">
                  <c:v>3.5755552973814542</c:v>
                </c:pt>
                <c:pt idx="96">
                  <c:v>3.5705340666148286</c:v>
                </c:pt>
                <c:pt idx="97">
                  <c:v>3.5656028468011254</c:v>
                </c:pt>
                <c:pt idx="98">
                  <c:v>3.5607592405490309</c:v>
                </c:pt>
                <c:pt idx="99">
                  <c:v>3.5560009348140298</c:v>
                </c:pt>
                <c:pt idx="100">
                  <c:v>3.5513256972228149</c:v>
                </c:pt>
                <c:pt idx="101">
                  <c:v>3.5467313725881771</c:v>
                </c:pt>
                <c:pt idx="102">
                  <c:v>3.5422158796029604</c:v>
                </c:pt>
                <c:pt idx="103">
                  <c:v>3.5377772077024452</c:v>
                </c:pt>
                <c:pt idx="104">
                  <c:v>3.5334134140852305</c:v>
                </c:pt>
                <c:pt idx="105">
                  <c:v>3.5291226208833613</c:v>
                </c:pt>
                <c:pt idx="106">
                  <c:v>3.5249030124730449</c:v>
                </c:pt>
                <c:pt idx="107">
                  <c:v>3.5207528329178874</c:v>
                </c:pt>
                <c:pt idx="108">
                  <c:v>3.5166703835370834</c:v>
                </c:pt>
                <c:pt idx="109">
                  <c:v>3.5126540205915067</c:v>
                </c:pt>
                <c:pt idx="110">
                  <c:v>3.5087021530810749</c:v>
                </c:pt>
                <c:pt idx="111">
                  <c:v>3.5048132406472101</c:v>
                </c:pt>
                <c:pt idx="112">
                  <c:v>3.5009857915745819</c:v>
                </c:pt>
                <c:pt idx="113">
                  <c:v>3.4972183608867025</c:v>
                </c:pt>
                <c:pt idx="114">
                  <c:v>3.4935095485302647</c:v>
                </c:pt>
                <c:pt idx="115">
                  <c:v>3.4898579976434476</c:v>
                </c:pt>
                <c:pt idx="116">
                  <c:v>3.4862623929036816</c:v>
                </c:pt>
                <c:pt idx="117">
                  <c:v>3.4827214589506661</c:v>
                </c:pt>
                <c:pt idx="118">
                  <c:v>3.4792339588806618</c:v>
                </c:pt>
                <c:pt idx="119">
                  <c:v>3.4757986928083353</c:v>
                </c:pt>
                <c:pt idx="120">
                  <c:v>3.4724144964926427</c:v>
                </c:pt>
                <c:pt idx="121">
                  <c:v>3.4690802400234557</c:v>
                </c:pt>
                <c:pt idx="122">
                  <c:v>3.4657948265658134</c:v>
                </c:pt>
                <c:pt idx="123">
                  <c:v>3.4625571911588811</c:v>
                </c:pt>
                <c:pt idx="124">
                  <c:v>3.4593662995668502</c:v>
                </c:pt>
                <c:pt idx="125">
                  <c:v>3.4562211471791815</c:v>
                </c:pt>
                <c:pt idx="126">
                  <c:v>3.4531207579577368</c:v>
                </c:pt>
                <c:pt idx="127">
                  <c:v>3.4500641834284766</c:v>
                </c:pt>
                <c:pt idx="128">
                  <c:v>3.447050501715557</c:v>
                </c:pt>
                <c:pt idx="129">
                  <c:v>3.444078816615741</c:v>
                </c:pt>
                <c:pt idx="130">
                  <c:v>3.4411482567111857</c:v>
                </c:pt>
                <c:pt idx="131">
                  <c:v>3.4382579745187596</c:v>
                </c:pt>
                <c:pt idx="132">
                  <c:v>3.435407145674152</c:v>
                </c:pt>
                <c:pt idx="133">
                  <c:v>3.4325949681491164</c:v>
                </c:pt>
                <c:pt idx="134">
                  <c:v>3.4298206615002984</c:v>
                </c:pt>
                <c:pt idx="135">
                  <c:v>3.4270834661481668</c:v>
                </c:pt>
                <c:pt idx="136">
                  <c:v>3.4243826426846509</c:v>
                </c:pt>
                <c:pt idx="137">
                  <c:v>3.4217174712081615</c:v>
                </c:pt>
                <c:pt idx="138">
                  <c:v>3.4190872506847367</c:v>
                </c:pt>
                <c:pt idx="139">
                  <c:v>3.416491298334126</c:v>
                </c:pt>
                <c:pt idx="140">
                  <c:v>3.4139289490396889</c:v>
                </c:pt>
                <c:pt idx="141">
                  <c:v>3.4113995547810241</c:v>
                </c:pt>
                <c:pt idx="142">
                  <c:v>3.4089024840883297</c:v>
                </c:pt>
                <c:pt idx="143">
                  <c:v>3.4064371215175209</c:v>
                </c:pt>
                <c:pt idx="144">
                  <c:v>3.4040028671451936</c:v>
                </c:pt>
                <c:pt idx="145">
                  <c:v>3.4015991360825577</c:v>
                </c:pt>
                <c:pt idx="146">
                  <c:v>3.3992253580075276</c:v>
                </c:pt>
                <c:pt idx="147">
                  <c:v>3.3968809767141659</c:v>
                </c:pt>
                <c:pt idx="148">
                  <c:v>3.3945654496787503</c:v>
                </c:pt>
                <c:pt idx="149">
                  <c:v>3.3922782476417432</c:v>
                </c:pt>
                <c:pt idx="150">
                  <c:v>3.3900188542049898</c:v>
                </c:pt>
                <c:pt idx="151">
                  <c:v>3.387786765443507</c:v>
                </c:pt>
                <c:pt idx="152">
                  <c:v>3.3855814895312411</c:v>
                </c:pt>
                <c:pt idx="153">
                  <c:v>3.3834025463802191</c:v>
                </c:pt>
                <c:pt idx="154">
                  <c:v>3.3812494672925357</c:v>
                </c:pt>
                <c:pt idx="155">
                  <c:v>3.3791217946246443</c:v>
                </c:pt>
                <c:pt idx="156">
                  <c:v>3.37701908146345</c:v>
                </c:pt>
                <c:pt idx="157">
                  <c:v>3.3749408913137242</c:v>
                </c:pt>
                <c:pt idx="158">
                  <c:v>3.3728867977963777</c:v>
                </c:pt>
                <c:pt idx="159">
                  <c:v>3.3708563843571593</c:v>
                </c:pt>
                <c:pt idx="160">
                  <c:v>3.3688492439853612</c:v>
                </c:pt>
                <c:pt idx="161">
                  <c:v>3.3668649789421301</c:v>
                </c:pt>
                <c:pt idx="162">
                  <c:v>3.3649032004980062</c:v>
                </c:pt>
                <c:pt idx="163">
                  <c:v>3.3629635286793236</c:v>
                </c:pt>
                <c:pt idx="164">
                  <c:v>3.3610455920231321</c:v>
                </c:pt>
                <c:pt idx="165">
                  <c:v>3.3591490273402962</c:v>
                </c:pt>
                <c:pt idx="166">
                  <c:v>3.3572734794864676</c:v>
                </c:pt>
                <c:pt idx="167">
                  <c:v>3.3554186011406189</c:v>
                </c:pt>
                <c:pt idx="168">
                  <c:v>3.3535840525908518</c:v>
                </c:pt>
                <c:pt idx="169">
                  <c:v>3.351769501527206</c:v>
                </c:pt>
                <c:pt idx="170">
                  <c:v>3.3499746228411942</c:v>
                </c:pt>
                <c:pt idx="171">
                  <c:v>3.348199098431822</c:v>
                </c:pt>
                <c:pt idx="172">
                  <c:v>3.3464426170178379</c:v>
                </c:pt>
                <c:pt idx="173">
                  <c:v>3.3447048739559886</c:v>
                </c:pt>
                <c:pt idx="174">
                  <c:v>3.3429855710650562</c:v>
                </c:pt>
                <c:pt idx="175">
                  <c:v>3.341284416455458</c:v>
                </c:pt>
                <c:pt idx="176">
                  <c:v>3.3396011243642136</c:v>
                </c:pt>
                <c:pt idx="177">
                  <c:v>3.3379354149950742</c:v>
                </c:pt>
                <c:pt idx="178">
                  <c:v>3.3362870143636321</c:v>
                </c:pt>
                <c:pt idx="179">
                  <c:v>3.3346556541472343</c:v>
                </c:pt>
                <c:pt idx="180">
                  <c:v>3.3330410715395153</c:v>
                </c:pt>
                <c:pt idx="181">
                  <c:v>3.3314430091093956</c:v>
                </c:pt>
                <c:pt idx="182">
                  <c:v>3.329861214664378</c:v>
                </c:pt>
                <c:pt idx="183">
                  <c:v>3.328295441118001</c:v>
                </c:pt>
                <c:pt idx="184">
                  <c:v>3.3267454463612891</c:v>
                </c:pt>
                <c:pt idx="185">
                  <c:v>3.3252109931380684</c:v>
                </c:pt>
                <c:pt idx="186">
                  <c:v>3.3236918489240144</c:v>
                </c:pt>
                <c:pt idx="187">
                  <c:v>3.322187785809291</c:v>
                </c:pt>
                <c:pt idx="188">
                  <c:v>3.3206985803846734</c:v>
                </c:pt>
                <c:pt idx="189">
                  <c:v>3.3192240136310205</c:v>
                </c:pt>
                <c:pt idx="190">
                  <c:v>3.3177638708119899</c:v>
                </c:pt>
                <c:pt idx="191">
                  <c:v>3.3163179413698822</c:v>
                </c:pt>
                <c:pt idx="192">
                  <c:v>3.3148860188245117</c:v>
                </c:pt>
                <c:pt idx="193">
                  <c:v>3.313467900674997</c:v>
                </c:pt>
                <c:pt idx="194">
                  <c:v>3.3120633883043786</c:v>
                </c:pt>
                <c:pt idx="195">
                  <c:v>3.3106722868869629</c:v>
                </c:pt>
                <c:pt idx="196">
                  <c:v>3.3092944052983104</c:v>
                </c:pt>
                <c:pt idx="197">
                  <c:v>3.3079295560277715</c:v>
                </c:pt>
                <c:pt idx="198">
                  <c:v>3.3065775550934915</c:v>
                </c:pt>
                <c:pt idx="199">
                  <c:v>3.3052382219598071</c:v>
                </c:pt>
                <c:pt idx="200">
                  <c:v>3.303911379456943</c:v>
                </c:pt>
                <c:pt idx="201">
                  <c:v>3.302596853702954</c:v>
                </c:pt>
                <c:pt idx="202">
                  <c:v>3.3012944740278192</c:v>
                </c:pt>
                <c:pt idx="203">
                  <c:v>3.3000040728996365</c:v>
                </c:pt>
                <c:pt idx="204">
                  <c:v>3.2987254858528385</c:v>
                </c:pt>
                <c:pt idx="205">
                  <c:v>3.2974585514183712</c:v>
                </c:pt>
                <c:pt idx="206">
                  <c:v>3.2962031110557697</c:v>
                </c:pt>
                <c:pt idx="207">
                  <c:v>3.294959009087076</c:v>
                </c:pt>
                <c:pt idx="208">
                  <c:v>3.2937260926325336</c:v>
                </c:pt>
                <c:pt idx="209">
                  <c:v>3.2925042115480143</c:v>
                </c:pt>
                <c:pt idx="210">
                  <c:v>3.2912932183641068</c:v>
                </c:pt>
                <c:pt idx="211">
                  <c:v>3.2900929682268352</c:v>
                </c:pt>
                <c:pt idx="212">
                  <c:v>3.2889033188399392</c:v>
                </c:pt>
                <c:pt idx="213">
                  <c:v>3.2877241304086819</c:v>
                </c:pt>
                <c:pt idx="214">
                  <c:v>3.2865552655851271</c:v>
                </c:pt>
                <c:pt idx="215">
                  <c:v>3.2853965894148502</c:v>
                </c:pt>
                <c:pt idx="216">
                  <c:v>3.2842479692850346</c:v>
                </c:pt>
                <c:pt idx="217">
                  <c:v>3.2831092748739126</c:v>
                </c:pt>
                <c:pt idx="218">
                  <c:v>3.2819803781015096</c:v>
                </c:pt>
                <c:pt idx="219">
                  <c:v>3.2808611530816556</c:v>
                </c:pt>
                <c:pt idx="220">
                  <c:v>3.2797514760752211</c:v>
                </c:pt>
                <c:pt idx="221">
                  <c:v>3.2786512254445461</c:v>
                </c:pt>
                <c:pt idx="222">
                  <c:v>3.2775602816090257</c:v>
                </c:pt>
                <c:pt idx="223">
                  <c:v>3.2764785270018124</c:v>
                </c:pt>
                <c:pt idx="224">
                  <c:v>3.275405846027613</c:v>
                </c:pt>
                <c:pt idx="225">
                  <c:v>3.2743421250215392</c:v>
                </c:pt>
                <c:pt idx="226">
                  <c:v>3.2732872522089838</c:v>
                </c:pt>
                <c:pt idx="227">
                  <c:v>3.2722411176664972</c:v>
                </c:pt>
                <c:pt idx="228">
                  <c:v>3.2712036132836251</c:v>
                </c:pt>
                <c:pt idx="229">
                  <c:v>3.2701746327256935</c:v>
                </c:pt>
                <c:pt idx="230">
                  <c:v>3.2691540713975011</c:v>
                </c:pt>
                <c:pt idx="231">
                  <c:v>3.2681418264079003</c:v>
                </c:pt>
                <c:pt idx="232">
                  <c:v>3.2671377965352431</c:v>
                </c:pt>
                <c:pt idx="233">
                  <c:v>3.2661418821936561</c:v>
                </c:pt>
                <c:pt idx="234">
                  <c:v>3.2651539854001421</c:v>
                </c:pt>
                <c:pt idx="235">
                  <c:v>3.2641740097424599</c:v>
                </c:pt>
                <c:pt idx="236">
                  <c:v>3.2632018603477806</c:v>
                </c:pt>
                <c:pt idx="237">
                  <c:v>3.26223744385209</c:v>
                </c:pt>
                <c:pt idx="238">
                  <c:v>3.261280668370317</c:v>
                </c:pt>
                <c:pt idx="239">
                  <c:v>3.2603314434671686</c:v>
                </c:pt>
                <c:pt idx="240">
                  <c:v>3.2593896801286535</c:v>
                </c:pt>
                <c:pt idx="241">
                  <c:v>3.2584552907342723</c:v>
                </c:pt>
                <c:pt idx="242">
                  <c:v>3.2575281890298617</c:v>
                </c:pt>
                <c:pt idx="243">
                  <c:v>3.2566082901010658</c:v>
                </c:pt>
                <c:pt idx="244">
                  <c:v>3.2556955103474263</c:v>
                </c:pt>
                <c:pt idx="245">
                  <c:v>3.2547897674570749</c:v>
                </c:pt>
                <c:pt idx="246">
                  <c:v>3.253890980381998</c:v>
                </c:pt>
                <c:pt idx="247">
                  <c:v>3.2529990693138817</c:v>
                </c:pt>
                <c:pt idx="248">
                  <c:v>3.2521139556604997</c:v>
                </c:pt>
                <c:pt idx="249">
                  <c:v>3.2512355620226416</c:v>
                </c:pt>
                <c:pt idx="250">
                  <c:v>3.2503638121715652</c:v>
                </c:pt>
                <c:pt idx="251">
                  <c:v>3.2494986310269551</c:v>
                </c:pt>
                <c:pt idx="252">
                  <c:v>3.2486399446353831</c:v>
                </c:pt>
                <c:pt idx="253">
                  <c:v>3.2477876801492442</c:v>
                </c:pt>
                <c:pt idx="254">
                  <c:v>3.2469417658061719</c:v>
                </c:pt>
                <c:pt idx="255">
                  <c:v>3.2461021309089007</c:v>
                </c:pt>
                <c:pt idx="256">
                  <c:v>3.245268705805588</c:v>
                </c:pt>
                <c:pt idx="257">
                  <c:v>3.2444414218705573</c:v>
                </c:pt>
                <c:pt idx="258">
                  <c:v>3.2436202114854789</c:v>
                </c:pt>
                <c:pt idx="259">
                  <c:v>3.2428050080209512</c:v>
                </c:pt>
                <c:pt idx="260">
                  <c:v>3.2419957458184916</c:v>
                </c:pt>
                <c:pt idx="261">
                  <c:v>3.2411923601729193</c:v>
                </c:pt>
                <c:pt idx="262">
                  <c:v>3.2403947873151155</c:v>
                </c:pt>
                <c:pt idx="263">
                  <c:v>3.239602964395162</c:v>
                </c:pt>
                <c:pt idx="264">
                  <c:v>3.2388168294658404</c:v>
                </c:pt>
                <c:pt idx="265">
                  <c:v>3.2380363214664838</c:v>
                </c:pt>
                <c:pt idx="266">
                  <c:v>3.2372613802071766</c:v>
                </c:pt>
                <c:pt idx="267">
                  <c:v>3.2364919463532904</c:v>
                </c:pt>
                <c:pt idx="268">
                  <c:v>3.2357279614103471</c:v>
                </c:pt>
                <c:pt idx="269">
                  <c:v>3.2349693677092031</c:v>
                </c:pt>
                <c:pt idx="270">
                  <c:v>3.2342161083915451</c:v>
                </c:pt>
                <c:pt idx="271">
                  <c:v>3.2334681273956929</c:v>
                </c:pt>
                <c:pt idx="272">
                  <c:v>3.2327253694426963</c:v>
                </c:pt>
                <c:pt idx="273">
                  <c:v>3.2319877800227261</c:v>
                </c:pt>
                <c:pt idx="274">
                  <c:v>3.2312553053817412</c:v>
                </c:pt>
                <c:pt idx="275">
                  <c:v>3.2305278925084417</c:v>
                </c:pt>
                <c:pt idx="276">
                  <c:v>3.2298054891214818</c:v>
                </c:pt>
                <c:pt idx="277">
                  <c:v>3.2290880436569527</c:v>
                </c:pt>
                <c:pt idx="278">
                  <c:v>3.2283755052561194</c:v>
                </c:pt>
                <c:pt idx="279">
                  <c:v>3.227667823753408</c:v>
                </c:pt>
                <c:pt idx="280">
                  <c:v>3.2269649496646373</c:v>
                </c:pt>
                <c:pt idx="281">
                  <c:v>3.2262668341754925</c:v>
                </c:pt>
                <c:pt idx="282">
                  <c:v>3.2255734291302267</c:v>
                </c:pt>
                <c:pt idx="283">
                  <c:v>3.2248846870205963</c:v>
                </c:pt>
                <c:pt idx="284">
                  <c:v>3.2242005609750137</c:v>
                </c:pt>
                <c:pt idx="285">
                  <c:v>3.2235210047479197</c:v>
                </c:pt>
                <c:pt idx="286">
                  <c:v>3.2228459727093695</c:v>
                </c:pt>
                <c:pt idx="287">
                  <c:v>3.2221754198348211</c:v>
                </c:pt>
                <c:pt idx="288">
                  <c:v>3.2215093016951313</c:v>
                </c:pt>
                <c:pt idx="289">
                  <c:v>3.2208475744467462</c:v>
                </c:pt>
                <c:pt idx="290">
                  <c:v>3.2201901948220879</c:v>
                </c:pt>
                <c:pt idx="291">
                  <c:v>3.2195371201201266</c:v>
                </c:pt>
                <c:pt idx="292">
                  <c:v>3.2188883081971382</c:v>
                </c:pt>
                <c:pt idx="293">
                  <c:v>3.218243717457645</c:v>
                </c:pt>
                <c:pt idx="294">
                  <c:v>3.2176033068455281</c:v>
                </c:pt>
                <c:pt idx="295">
                  <c:v>3.2169670358353173</c:v>
                </c:pt>
                <c:pt idx="296">
                  <c:v>3.2163348644236436</c:v>
                </c:pt>
                <c:pt idx="297">
                  <c:v>3.2157067531208599</c:v>
                </c:pt>
                <c:pt idx="298">
                  <c:v>3.2150826629428217</c:v>
                </c:pt>
                <c:pt idx="299">
                  <c:v>3.2144625554028257</c:v>
                </c:pt>
                <c:pt idx="300">
                  <c:v>3.2138463925037017</c:v>
                </c:pt>
                <c:pt idx="301">
                  <c:v>3.2132341367300548</c:v>
                </c:pt>
                <c:pt idx="302">
                  <c:v>3.2126257510406515</c:v>
                </c:pt>
                <c:pt idx="303">
                  <c:v>3.2120211988609593</c:v>
                </c:pt>
                <c:pt idx="304">
                  <c:v>3.2114204440758121</c:v>
                </c:pt>
                <c:pt idx="305">
                  <c:v>3.2108234510222307</c:v>
                </c:pt>
                <c:pt idx="306">
                  <c:v>3.2102301844823593</c:v>
                </c:pt>
                <c:pt idx="307">
                  <c:v>3.2096406096765504</c:v>
                </c:pt>
                <c:pt idx="308">
                  <c:v>3.2090546922565668</c:v>
                </c:pt>
                <c:pt idx="309">
                  <c:v>3.2084723982989156</c:v>
                </c:pt>
                <c:pt idx="310">
                  <c:v>3.2078936942983027</c:v>
                </c:pt>
                <c:pt idx="311">
                  <c:v>3.2073185471612096</c:v>
                </c:pt>
                <c:pt idx="312">
                  <c:v>3.2067469241995878</c:v>
                </c:pt>
                <c:pt idx="313">
                  <c:v>3.2061787931246672</c:v>
                </c:pt>
                <c:pt idx="314">
                  <c:v>3.2056141220408803</c:v>
                </c:pt>
                <c:pt idx="315">
                  <c:v>3.2050528794398945</c:v>
                </c:pt>
                <c:pt idx="316">
                  <c:v>3.2044950341947547</c:v>
                </c:pt>
                <c:pt idx="317">
                  <c:v>3.20394055555413</c:v>
                </c:pt>
                <c:pt idx="318">
                  <c:v>3.2033894131366676</c:v>
                </c:pt>
                <c:pt idx="319">
                  <c:v>3.2028415769254392</c:v>
                </c:pt>
                <c:pt idx="320">
                  <c:v>3.2022970172625049</c:v>
                </c:pt>
                <c:pt idx="321">
                  <c:v>3.2017557048435519</c:v>
                </c:pt>
                <c:pt idx="322">
                  <c:v>3.2012176107126473</c:v>
                </c:pt>
                <c:pt idx="323">
                  <c:v>3.2006827062570729</c:v>
                </c:pt>
                <c:pt idx="324">
                  <c:v>3.2001509632022587</c:v>
                </c:pt>
                <c:pt idx="325">
                  <c:v>3.1996223536067996</c:v>
                </c:pt>
                <c:pt idx="326">
                  <c:v>3.1990968498575643</c:v>
                </c:pt>
                <c:pt idx="327">
                  <c:v>3.1985744246648906</c:v>
                </c:pt>
                <c:pt idx="328">
                  <c:v>3.1980550510578603</c:v>
                </c:pt>
                <c:pt idx="329">
                  <c:v>3.1975387023796618</c:v>
                </c:pt>
                <c:pt idx="330">
                  <c:v>3.1970253522830285</c:v>
                </c:pt>
                <c:pt idx="331">
                  <c:v>3.1965149747257624</c:v>
                </c:pt>
                <c:pt idx="332">
                  <c:v>3.19600754396633</c:v>
                </c:pt>
                <c:pt idx="333">
                  <c:v>3.1955030345595343</c:v>
                </c:pt>
                <c:pt idx="334">
                  <c:v>3.1950014213522673</c:v>
                </c:pt>
                <c:pt idx="335">
                  <c:v>3.1945026794793279</c:v>
                </c:pt>
                <c:pt idx="336">
                  <c:v>3.1940067843593156</c:v>
                </c:pt>
                <c:pt idx="337">
                  <c:v>3.1935137116905938</c:v>
                </c:pt>
                <c:pt idx="338">
                  <c:v>3.1930234374473221</c:v>
                </c:pt>
                <c:pt idx="339">
                  <c:v>3.1925359378755518</c:v>
                </c:pt>
                <c:pt idx="340">
                  <c:v>3.1920511894893959</c:v>
                </c:pt>
                <c:pt idx="341">
                  <c:v>3.1915691690672547</c:v>
                </c:pt>
                <c:pt idx="342">
                  <c:v>3.191089853648112</c:v>
                </c:pt>
                <c:pt idx="343">
                  <c:v>3.1906132205278874</c:v>
                </c:pt>
                <c:pt idx="344">
                  <c:v>3.1901392472558543</c:v>
                </c:pt>
                <c:pt idx="345">
                  <c:v>3.1896679116311182</c:v>
                </c:pt>
                <c:pt idx="346">
                  <c:v>3.1891991916991467</c:v>
                </c:pt>
                <c:pt idx="347">
                  <c:v>3.1887330657483663</c:v>
                </c:pt>
                <c:pt idx="348">
                  <c:v>3.1882695123068081</c:v>
                </c:pt>
                <c:pt idx="349">
                  <c:v>3.1878085101388129</c:v>
                </c:pt>
                <c:pt idx="350">
                  <c:v>3.1873500382417914</c:v>
                </c:pt>
                <c:pt idx="351">
                  <c:v>3.1868940758430324</c:v>
                </c:pt>
                <c:pt idx="352">
                  <c:v>3.1864406023965683</c:v>
                </c:pt>
                <c:pt idx="353">
                  <c:v>3.1859895975800896</c:v>
                </c:pt>
                <c:pt idx="354">
                  <c:v>3.1855410412919105</c:v>
                </c:pt>
                <c:pt idx="355">
                  <c:v>3.1850949136479838</c:v>
                </c:pt>
                <c:pt idx="356">
                  <c:v>3.1846511949789607</c:v>
                </c:pt>
                <c:pt idx="357">
                  <c:v>3.1842098658273059</c:v>
                </c:pt>
                <c:pt idx="358">
                  <c:v>3.1837709069444493</c:v>
                </c:pt>
                <c:pt idx="359">
                  <c:v>3.1833342992879925</c:v>
                </c:pt>
                <c:pt idx="360">
                  <c:v>3.1829000240189527</c:v>
                </c:pt>
                <c:pt idx="361">
                  <c:v>3.1824680624990567</c:v>
                </c:pt>
                <c:pt idx="362">
                  <c:v>3.1820383962880743</c:v>
                </c:pt>
                <c:pt idx="363">
                  <c:v>3.1816110071411945</c:v>
                </c:pt>
                <c:pt idx="364">
                  <c:v>3.1811858770064427</c:v>
                </c:pt>
                <c:pt idx="365">
                  <c:v>3.1807629880221442</c:v>
                </c:pt>
                <c:pt idx="366">
                  <c:v>3.1803423225144192</c:v>
                </c:pt>
                <c:pt idx="367">
                  <c:v>3.1799238629947224</c:v>
                </c:pt>
                <c:pt idx="368">
                  <c:v>3.179507592157421</c:v>
                </c:pt>
                <c:pt idx="369">
                  <c:v>3.1790934928774099</c:v>
                </c:pt>
                <c:pt idx="370">
                  <c:v>3.1786815482077624</c:v>
                </c:pt>
                <c:pt idx="371">
                  <c:v>3.1782717413774209</c:v>
                </c:pt>
                <c:pt idx="372">
                  <c:v>3.1778640557889202</c:v>
                </c:pt>
                <c:pt idx="373">
                  <c:v>3.1774584750161483</c:v>
                </c:pt>
                <c:pt idx="374">
                  <c:v>3.1770549828021406</c:v>
                </c:pt>
                <c:pt idx="375">
                  <c:v>3.1766535630569082</c:v>
                </c:pt>
                <c:pt idx="376">
                  <c:v>3.1762541998553</c:v>
                </c:pt>
                <c:pt idx="377">
                  <c:v>3.1758568774348985</c:v>
                </c:pt>
                <c:pt idx="378">
                  <c:v>3.1754615801939439</c:v>
                </c:pt>
                <c:pt idx="379">
                  <c:v>3.1750682926892946</c:v>
                </c:pt>
                <c:pt idx="380">
                  <c:v>3.1746769996344169</c:v>
                </c:pt>
                <c:pt idx="381">
                  <c:v>3.1742876858974038</c:v>
                </c:pt>
                <c:pt idx="382">
                  <c:v>3.1739003364990248</c:v>
                </c:pt>
                <c:pt idx="383">
                  <c:v>3.1735149366108075</c:v>
                </c:pt>
                <c:pt idx="384">
                  <c:v>3.1731314715531425</c:v>
                </c:pt>
                <c:pt idx="385">
                  <c:v>3.1727499267934229</c:v>
                </c:pt>
                <c:pt idx="386">
                  <c:v>3.1723702879442084</c:v>
                </c:pt>
                <c:pt idx="387">
                  <c:v>3.1719925407614165</c:v>
                </c:pt>
                <c:pt idx="388">
                  <c:v>3.1716166711425418</c:v>
                </c:pt>
                <c:pt idx="389">
                  <c:v>3.1712426651249017</c:v>
                </c:pt>
                <c:pt idx="390">
                  <c:v>3.1708705088839082</c:v>
                </c:pt>
                <c:pt idx="391">
                  <c:v>3.1705001887313635</c:v>
                </c:pt>
                <c:pt idx="392">
                  <c:v>3.1701316911137858</c:v>
                </c:pt>
                <c:pt idx="393">
                  <c:v>3.1697650026107507</c:v>
                </c:pt>
                <c:pt idx="394">
                  <c:v>3.1694001099332683</c:v>
                </c:pt>
                <c:pt idx="395">
                  <c:v>3.1690369999221737</c:v>
                </c:pt>
                <c:pt idx="396">
                  <c:v>3.168675659546548</c:v>
                </c:pt>
                <c:pt idx="397">
                  <c:v>3.16831607590216</c:v>
                </c:pt>
                <c:pt idx="398">
                  <c:v>3.1679582362099277</c:v>
                </c:pt>
                <c:pt idx="399">
                  <c:v>3.1676021278144089</c:v>
                </c:pt>
                <c:pt idx="400">
                  <c:v>3.167247738182307</c:v>
                </c:pt>
                <c:pt idx="401">
                  <c:v>3.1668950549010004</c:v>
                </c:pt>
                <c:pt idx="402">
                  <c:v>3.1665440656770971</c:v>
                </c:pt>
                <c:pt idx="403">
                  <c:v>3.1661947583350027</c:v>
                </c:pt>
                <c:pt idx="404">
                  <c:v>3.1658471208155157</c:v>
                </c:pt>
                <c:pt idx="405">
                  <c:v>3.1655011411744383</c:v>
                </c:pt>
                <c:pt idx="406">
                  <c:v>3.1651568075812095</c:v>
                </c:pt>
                <c:pt idx="407">
                  <c:v>3.1648141083175583</c:v>
                </c:pt>
                <c:pt idx="408">
                  <c:v>3.164473031776172</c:v>
                </c:pt>
                <c:pt idx="409">
                  <c:v>3.1641335664593884</c:v>
                </c:pt>
                <c:pt idx="410">
                  <c:v>3.1637957009779027</c:v>
                </c:pt>
                <c:pt idx="411">
                  <c:v>3.1634594240494955</c:v>
                </c:pt>
                <c:pt idx="412">
                  <c:v>3.1631247244977745</c:v>
                </c:pt>
                <c:pt idx="413">
                  <c:v>3.1627915912509406</c:v>
                </c:pt>
                <c:pt idx="414">
                  <c:v>3.1624600133405649</c:v>
                </c:pt>
                <c:pt idx="415">
                  <c:v>3.1621299799003841</c:v>
                </c:pt>
                <c:pt idx="416">
                  <c:v>3.1618014801651166</c:v>
                </c:pt>
                <c:pt idx="417">
                  <c:v>3.1614745034692913</c:v>
                </c:pt>
                <c:pt idx="418">
                  <c:v>3.1611490392460913</c:v>
                </c:pt>
                <c:pt idx="419">
                  <c:v>3.1608250770262201</c:v>
                </c:pt>
                <c:pt idx="420">
                  <c:v>3.1605026064367761</c:v>
                </c:pt>
                <c:pt idx="421">
                  <c:v>3.1601816172001453</c:v>
                </c:pt>
                <c:pt idx="422">
                  <c:v>3.1598620991329138</c:v>
                </c:pt>
                <c:pt idx="423">
                  <c:v>3.1595440421447853</c:v>
                </c:pt>
                <c:pt idx="424">
                  <c:v>3.1592274362375252</c:v>
                </c:pt>
                <c:pt idx="425">
                  <c:v>3.1589122715039086</c:v>
                </c:pt>
                <c:pt idx="426">
                  <c:v>3.158598538126689</c:v>
                </c:pt>
                <c:pt idx="427">
                  <c:v>3.1582862263775788</c:v>
                </c:pt>
                <c:pt idx="428">
                  <c:v>3.1579753266162451</c:v>
                </c:pt>
                <c:pt idx="429">
                  <c:v>3.1576658292893161</c:v>
                </c:pt>
                <c:pt idx="430">
                  <c:v>3.1573577249294043</c:v>
                </c:pt>
                <c:pt idx="431">
                  <c:v>3.1570510041541402</c:v>
                </c:pt>
                <c:pt idx="432">
                  <c:v>3.1567456576652222</c:v>
                </c:pt>
                <c:pt idx="433">
                  <c:v>3.156441676247475</c:v>
                </c:pt>
                <c:pt idx="434">
                  <c:v>3.1561390507679228</c:v>
                </c:pt>
                <c:pt idx="435">
                  <c:v>3.1558377721748774</c:v>
                </c:pt>
                <c:pt idx="436">
                  <c:v>3.1555378314970324</c:v>
                </c:pt>
                <c:pt idx="437">
                  <c:v>3.1552392198425756</c:v>
                </c:pt>
                <c:pt idx="438">
                  <c:v>3.1549419283983093</c:v>
                </c:pt>
                <c:pt idx="439">
                  <c:v>3.1546459484287843</c:v>
                </c:pt>
                <c:pt idx="440">
                  <c:v>3.1543512712754436</c:v>
                </c:pt>
                <c:pt idx="441">
                  <c:v>3.1540578883557782</c:v>
                </c:pt>
                <c:pt idx="442">
                  <c:v>3.153765791162495</c:v>
                </c:pt>
                <c:pt idx="443">
                  <c:v>3.1534749712626939</c:v>
                </c:pt>
                <c:pt idx="444">
                  <c:v>3.1531854202970564</c:v>
                </c:pt>
                <c:pt idx="445">
                  <c:v>3.1528971299790465</c:v>
                </c:pt>
                <c:pt idx="446">
                  <c:v>3.1526100920941165</c:v>
                </c:pt>
                <c:pt idx="447">
                  <c:v>3.1523242984989319</c:v>
                </c:pt>
                <c:pt idx="448">
                  <c:v>3.1520397411205976</c:v>
                </c:pt>
                <c:pt idx="449">
                  <c:v>3.1517564119558998</c:v>
                </c:pt>
                <c:pt idx="450">
                  <c:v>3.1514743030705552</c:v>
                </c:pt>
              </c:numCache>
            </c:numRef>
          </c:yVal>
          <c:smooth val="0"/>
          <c:extLst>
            <c:ext xmlns:c16="http://schemas.microsoft.com/office/drawing/2014/chart" uri="{C3380CC4-5D6E-409C-BE32-E72D297353CC}">
              <c16:uniqueId val="{00000007-8B60-49AF-845A-33120F7F4B13}"/>
            </c:ext>
          </c:extLst>
        </c:ser>
        <c:dLbls>
          <c:showLegendKey val="0"/>
          <c:showVal val="0"/>
          <c:showCatName val="0"/>
          <c:showSerName val="0"/>
          <c:showPercent val="0"/>
          <c:showBubbleSize val="0"/>
        </c:dLbls>
        <c:axId val="1822374312"/>
        <c:axId val="1822377288"/>
      </c:scatterChart>
      <c:valAx>
        <c:axId val="1822374312"/>
        <c:scaling>
          <c:orientation val="minMax"/>
          <c:max val="20"/>
          <c:min val="-20"/>
        </c:scaling>
        <c:delete val="0"/>
        <c:axPos val="b"/>
        <c:title>
          <c:tx>
            <c:rich>
              <a:bodyPr/>
              <a:lstStyle/>
              <a:p>
                <a:pPr>
                  <a:defRPr sz="1400"/>
                </a:pPr>
                <a:r>
                  <a:rPr lang="en-US" sz="1400">
                    <a:latin typeface="Calibri" panose="020F0502020204030204" pitchFamily="34" charset="0"/>
                    <a:cs typeface="Calibri" panose="020F0502020204030204" pitchFamily="34" charset="0"/>
                  </a:rPr>
                  <a:t>ħ</a:t>
                </a:r>
                <a:r>
                  <a:rPr lang="el-GR" sz="1400"/>
                  <a:t>ω</a:t>
                </a:r>
                <a:r>
                  <a:rPr lang="es-ES" sz="1400"/>
                  <a:t> </a:t>
                </a:r>
                <a:r>
                  <a:rPr lang="en-US" sz="1400"/>
                  <a:t>(meV)</a:t>
                </a:r>
              </a:p>
            </c:rich>
          </c:tx>
          <c:layout>
            <c:manualLayout>
              <c:xMode val="edge"/>
              <c:yMode val="edge"/>
              <c:x val="0.47883104892828621"/>
              <c:y val="0.89570124958425867"/>
            </c:manualLayout>
          </c:layout>
          <c:overlay val="0"/>
        </c:title>
        <c:numFmt formatCode="0" sourceLinked="0"/>
        <c:majorTickMark val="in"/>
        <c:minorTickMark val="in"/>
        <c:tickLblPos val="nextTo"/>
        <c:spPr>
          <a:ln>
            <a:solidFill>
              <a:schemeClr val="tx1"/>
            </a:solidFill>
          </a:ln>
        </c:spPr>
        <c:txPr>
          <a:bodyPr/>
          <a:lstStyle/>
          <a:p>
            <a:pPr>
              <a:defRPr sz="1100"/>
            </a:pPr>
            <a:endParaRPr lang="en-US"/>
          </a:p>
        </c:txPr>
        <c:crossAx val="1822377288"/>
        <c:crosses val="autoZero"/>
        <c:crossBetween val="midCat"/>
        <c:majorUnit val="5"/>
        <c:minorUnit val="5"/>
      </c:valAx>
      <c:valAx>
        <c:axId val="1822377288"/>
        <c:scaling>
          <c:orientation val="minMax"/>
          <c:max val="7.5"/>
          <c:min val="0"/>
        </c:scaling>
        <c:delete val="0"/>
        <c:axPos val="l"/>
        <c:title>
          <c:tx>
            <c:rich>
              <a:bodyPr/>
              <a:lstStyle/>
              <a:p>
                <a:pPr>
                  <a:defRPr sz="1400"/>
                </a:pPr>
                <a:r>
                  <a:rPr lang="en-US" sz="1400"/>
                  <a:t>Q (</a:t>
                </a:r>
                <a:r>
                  <a:rPr lang="sv-SE" sz="1400" b="1" i="0" u="none" strike="noStrike" baseline="0">
                    <a:effectLst/>
                  </a:rPr>
                  <a:t>Å</a:t>
                </a:r>
                <a:r>
                  <a:rPr lang="sv-SE" sz="1400" b="1" i="0" u="none" strike="noStrike" baseline="30000">
                    <a:effectLst/>
                  </a:rPr>
                  <a:t>-1</a:t>
                </a:r>
                <a:r>
                  <a:rPr lang="sv-SE" sz="1400" b="1" i="0" u="none" strike="noStrike" baseline="0"/>
                  <a:t> </a:t>
                </a:r>
                <a:r>
                  <a:rPr lang="en-US" sz="1400"/>
                  <a:t>)</a:t>
                </a:r>
                <a:endParaRPr lang="en-US" sz="1400" baseline="30000"/>
              </a:p>
            </c:rich>
          </c:tx>
          <c:layout>
            <c:manualLayout>
              <c:xMode val="edge"/>
              <c:yMode val="edge"/>
              <c:x val="4.0925029337568253E-2"/>
              <c:y val="0.35577219927971065"/>
            </c:manualLayout>
          </c:layout>
          <c:overlay val="0"/>
        </c:title>
        <c:numFmt formatCode="0" sourceLinked="0"/>
        <c:majorTickMark val="in"/>
        <c:minorTickMark val="in"/>
        <c:tickLblPos val="nextTo"/>
        <c:spPr>
          <a:ln>
            <a:solidFill>
              <a:schemeClr val="tx1"/>
            </a:solidFill>
          </a:ln>
        </c:spPr>
        <c:txPr>
          <a:bodyPr/>
          <a:lstStyle/>
          <a:p>
            <a:pPr>
              <a:defRPr sz="1100"/>
            </a:pPr>
            <a:endParaRPr lang="en-US"/>
          </a:p>
        </c:txPr>
        <c:crossAx val="1822374312"/>
        <c:crossesAt val="-20"/>
        <c:crossBetween val="midCat"/>
        <c:majorUnit val="1"/>
        <c:minorUnit val="0.5"/>
      </c:valAx>
      <c:spPr>
        <a:ln>
          <a:solidFill>
            <a:schemeClr val="tx1"/>
          </a:solidFill>
        </a:ln>
      </c:spPr>
    </c:plotArea>
    <c:legend>
      <c:legendPos val="r"/>
      <c:layout>
        <c:manualLayout>
          <c:xMode val="edge"/>
          <c:yMode val="edge"/>
          <c:x val="0.16730259069738976"/>
          <c:y val="7.4371180555555555E-2"/>
          <c:w val="0.4637612041365059"/>
          <c:h val="0.19410694444444446"/>
        </c:manualLayout>
      </c:layout>
      <c:overlay val="0"/>
      <c:txPr>
        <a:bodyPr/>
        <a:lstStyle/>
        <a:p>
          <a:pPr>
            <a:defRPr sz="800"/>
          </a:pPr>
          <a:endParaRPr lang="en-US"/>
        </a:p>
      </c:txPr>
    </c:legend>
    <c:plotVisOnly val="1"/>
    <c:dispBlanksAs val="gap"/>
    <c:showDLblsOverMax val="0"/>
  </c:chart>
  <c:spPr>
    <a:ln>
      <a:noFill/>
    </a:ln>
  </c:spPr>
  <c:txPr>
    <a:bodyPr/>
    <a:lstStyle/>
    <a:p>
      <a:pPr>
        <a:defRPr sz="20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853751187084499"/>
          <c:y val="7.3138548539114001E-2"/>
          <c:w val="0.77309569209831697"/>
          <c:h val="0.73516827832901599"/>
        </c:manualLayout>
      </c:layout>
      <c:scatterChart>
        <c:scatterStyle val="lineMarker"/>
        <c:varyColors val="0"/>
        <c:ser>
          <c:idx val="0"/>
          <c:order val="0"/>
          <c:tx>
            <c:strRef>
              <c:f>'QvsE Transfer Si(311)'!$G$1</c:f>
              <c:strCache>
                <c:ptCount val="1"/>
                <c:pt idx="0">
                  <c:v>Q @ (2θ=15°)</c:v>
                </c:pt>
              </c:strCache>
            </c:strRef>
          </c:tx>
          <c:spPr>
            <a:ln>
              <a:solidFill>
                <a:schemeClr val="tx1"/>
              </a:solidFill>
            </a:ln>
          </c:spPr>
          <c:marker>
            <c:symbol val="none"/>
          </c:marker>
          <c:xVal>
            <c:numRef>
              <c:f>'QvsE Transfer Si(311)'!$F$2:$F$452</c:f>
              <c:numCache>
                <c:formatCode>0.000</c:formatCode>
                <c:ptCount val="451"/>
                <c:pt idx="0">
                  <c:v>28.73598456448407</c:v>
                </c:pt>
                <c:pt idx="1">
                  <c:v>24.332477620039619</c:v>
                </c:pt>
                <c:pt idx="2">
                  <c:v>20.682958805160734</c:v>
                </c:pt>
                <c:pt idx="3">
                  <c:v>17.624626539792708</c:v>
                </c:pt>
                <c:pt idx="4">
                  <c:v>15.036360064637961</c:v>
                </c:pt>
                <c:pt idx="5">
                  <c:v>12.826540120039624</c:v>
                </c:pt>
                <c:pt idx="6">
                  <c:v>10.924828101899035</c:v>
                </c:pt>
                <c:pt idx="7">
                  <c:v>9.2764987977255728</c:v>
                </c:pt>
                <c:pt idx="8">
                  <c:v>7.8384588345953921</c:v>
                </c:pt>
                <c:pt idx="9">
                  <c:v>6.5764012311507356</c:v>
                </c:pt>
                <c:pt idx="10">
                  <c:v>5.4627401200396237</c:v>
                </c:pt>
                <c:pt idx="11">
                  <c:v>4.4750904158976104</c:v>
                </c:pt>
                <c:pt idx="12">
                  <c:v>3.5951340843743269</c:v>
                </c:pt>
                <c:pt idx="13">
                  <c:v>2.8077646098355435</c:v>
                </c:pt>
                <c:pt idx="14">
                  <c:v>2.1004342936424782</c:v>
                </c:pt>
                <c:pt idx="15">
                  <c:v>1.462651231150736</c:v>
                </c:pt>
                <c:pt idx="16">
                  <c:v>0.88558798684503426</c:v>
                </c:pt>
                <c:pt idx="17">
                  <c:v>0.36177449503962311</c:v>
                </c:pt>
                <c:pt idx="18">
                  <c:v>-0.11514491209995281</c:v>
                </c:pt>
                <c:pt idx="19">
                  <c:v>-0.5506052086800981</c:v>
                </c:pt>
                <c:pt idx="20">
                  <c:v>-0.94927620649098809</c:v>
                </c:pt>
                <c:pt idx="21">
                  <c:v>-1.3151882750221047</c:v>
                </c:pt>
                <c:pt idx="22">
                  <c:v>-1.6518346060378049</c:v>
                </c:pt>
                <c:pt idx="23">
                  <c:v>-1.9622548938107913</c:v>
                </c:pt>
                <c:pt idx="24">
                  <c:v>-2.2491041929123803</c:v>
                </c:pt>
                <c:pt idx="25">
                  <c:v>-2.5147098799603755</c:v>
                </c:pt>
                <c:pt idx="26">
                  <c:v>-2.7611190114297388</c:v>
                </c:pt>
                <c:pt idx="27">
                  <c:v>-2.9901378844955229</c:v>
                </c:pt>
                <c:pt idx="28">
                  <c:v>-3.2033652342059131</c:v>
                </c:pt>
                <c:pt idx="29">
                  <c:v>-3.4022202105388883</c:v>
                </c:pt>
                <c:pt idx="30">
                  <c:v>-3.5879660527998816</c:v>
                </c:pt>
                <c:pt idx="31">
                  <c:v>-3.7617302013214333</c:v>
                </c:pt>
                <c:pt idx="32">
                  <c:v>-3.9245214462799778</c:v>
                </c:pt>
                <c:pt idx="33">
                  <c:v>-4.0772446021825974</c:v>
                </c:pt>
                <c:pt idx="34">
                  <c:v>-4.2207131077821174</c:v>
                </c:pt>
                <c:pt idx="35">
                  <c:v>-4.3556598799603758</c:v>
                </c:pt>
                <c:pt idx="36">
                  <c:v>-4.4827466927246959</c:v>
                </c:pt>
                <c:pt idx="37">
                  <c:v>-4.6025723059958787</c:v>
                </c:pt>
                <c:pt idx="38">
                  <c:v>-4.7156795310817703</c:v>
                </c:pt>
                <c:pt idx="39">
                  <c:v>-4.8225613888767001</c:v>
                </c:pt>
                <c:pt idx="40">
                  <c:v>-4.9236664915306232</c:v>
                </c:pt>
                <c:pt idx="41">
                  <c:v>-5.0194037575113954</c:v>
                </c:pt>
                <c:pt idx="42">
                  <c:v>-5.1101465527827825</c:v>
                </c:pt>
                <c:pt idx="43">
                  <c:v>-5.1962363365596618</c:v>
                </c:pt>
                <c:pt idx="44">
                  <c:v>-5.2779858782367324</c:v>
                </c:pt>
                <c:pt idx="45">
                  <c:v>-5.3556821021825973</c:v>
                </c:pt>
                <c:pt idx="46">
                  <c:v>-5.4295886087967098</c:v>
                </c:pt>
                <c:pt idx="47">
                  <c:v>-5.4999479132590228</c:v>
                </c:pt>
                <c:pt idx="48">
                  <c:v>-5.5669834375315519</c:v>
                </c:pt>
                <c:pt idx="49">
                  <c:v>-5.630901286210376</c:v>
                </c:pt>
                <c:pt idx="50">
                  <c:v>-5.6918918326230976</c:v>
                </c:pt>
                <c:pt idx="51">
                  <c:v>-5.75013113799527</c:v>
                </c:pt>
                <c:pt idx="52">
                  <c:v>-5.805782223466724</c:v>
                </c:pt>
                <c:pt idx="53">
                  <c:v>-5.8589962121403056</c:v>
                </c:pt>
                <c:pt idx="54">
                  <c:v>-5.9099133561208461</c:v>
                </c:pt>
                <c:pt idx="55">
                  <c:v>-5.9586639615930332</c:v>
                </c:pt>
                <c:pt idx="56">
                  <c:v>-6.0053692233446245</c:v>
                </c:pt>
                <c:pt idx="57">
                  <c:v>-6.0501419787258079</c:v>
                </c:pt>
                <c:pt idx="58">
                  <c:v>-6.0930873898121334</c:v>
                </c:pt>
                <c:pt idx="59">
                  <c:v>-6.1343035614797365</c:v>
                </c:pt>
                <c:pt idx="60">
                  <c:v>-6.1738821021826009</c:v>
                </c:pt>
                <c:pt idx="61">
                  <c:v>-6.2119086334229792</c:v>
                </c:pt>
                <c:pt idx="62">
                  <c:v>-6.2484632532105051</c:v>
                </c:pt>
                <c:pt idx="63">
                  <c:v>-6.2836209581983802</c:v>
                </c:pt>
                <c:pt idx="64">
                  <c:v>-6.3174520286544986</c:v>
                </c:pt>
                <c:pt idx="65">
                  <c:v>-6.3500223799603788</c:v>
                </c:pt>
                <c:pt idx="66">
                  <c:v>-6.381393883923189</c:v>
                </c:pt>
                <c:pt idx="67">
                  <c:v>-6.4116246628277196</c:v>
                </c:pt>
                <c:pt idx="68">
                  <c:v>-6.4407693588397503</c:v>
                </c:pt>
                <c:pt idx="69">
                  <c:v>-6.4688793810941645</c:v>
                </c:pt>
                <c:pt idx="70">
                  <c:v>-6.4960031325555336</c:v>
                </c:pt>
                <c:pt idx="71">
                  <c:v>-6.5221862185217621</c:v>
                </c:pt>
                <c:pt idx="72">
                  <c:v>-6.5474716384489495</c:v>
                </c:pt>
                <c:pt idx="73">
                  <c:v>-6.5718999626050056</c:v>
                </c:pt>
                <c:pt idx="74">
                  <c:v>-6.5955094949079847</c:v>
                </c:pt>
                <c:pt idx="75">
                  <c:v>-6.6183364231702537</c:v>
                </c:pt>
                <c:pt idx="76">
                  <c:v>-6.6404149578495213</c:v>
                </c:pt>
                <c:pt idx="77">
                  <c:v>-6.6617774603006419</c:v>
                </c:pt>
                <c:pt idx="78">
                  <c:v>-6.682454561426443</c:v>
                </c:pt>
                <c:pt idx="79">
                  <c:v>-6.7024752715402771</c:v>
                </c:pt>
                <c:pt idx="80">
                  <c:v>-6.7218670821764439</c:v>
                </c:pt>
                <c:pt idx="81">
                  <c:v>-6.7406560605159322</c:v>
                </c:pt>
                <c:pt idx="82">
                  <c:v>-6.7588669370333925</c:v>
                </c:pt>
                <c:pt idx="83">
                  <c:v>-6.7765231869158118</c:v>
                </c:pt>
                <c:pt idx="84">
                  <c:v>-6.7936471057536636</c:v>
                </c:pt>
                <c:pt idx="85">
                  <c:v>-6.8102598799603751</c:v>
                </c:pt>
                <c:pt idx="86">
                  <c:v>-6.8263816523356322</c:v>
                </c:pt>
                <c:pt idx="87">
                  <c:v>-6.8420315831514555</c:v>
                </c:pt>
                <c:pt idx="88">
                  <c:v>-6.8572279071071378</c:v>
                </c:pt>
                <c:pt idx="89">
                  <c:v>-6.871987986469251</c:v>
                </c:pt>
                <c:pt idx="90">
                  <c:v>-6.8863283606859991</c:v>
                </c:pt>
                <c:pt idx="91">
                  <c:v>-6.9002647927407237</c:v>
                </c:pt>
                <c:pt idx="92">
                  <c:v>-6.9138123124872335</c:v>
                </c:pt>
                <c:pt idx="93">
                  <c:v>-6.9269852571894566</c:v>
                </c:pt>
                <c:pt idx="94">
                  <c:v>-6.9397973094696761</c:v>
                </c:pt>
                <c:pt idx="95">
                  <c:v>-6.9522615328529369</c:v>
                </c:pt>
                <c:pt idx="96">
                  <c:v>-6.9643904050800893</c:v>
                </c:pt>
                <c:pt idx="97">
                  <c:v>-6.9761958493481302</c:v>
                </c:pt>
                <c:pt idx="98">
                  <c:v>-6.9876892636239356</c:v>
                </c:pt>
                <c:pt idx="99">
                  <c:v>-6.9988815481659774</c:v>
                </c:pt>
                <c:pt idx="100">
                  <c:v>-7.0097831313781445</c:v>
                </c:pt>
                <c:pt idx="101">
                  <c:v>-7.0204039941101968</c:v>
                </c:pt>
                <c:pt idx="102">
                  <c:v>-7.030753692510598</c:v>
                </c:pt>
                <c:pt idx="103">
                  <c:v>-7.0408413795294642</c:v>
                </c:pt>
                <c:pt idx="104">
                  <c:v>-7.050675825161985</c:v>
                </c:pt>
                <c:pt idx="105">
                  <c:v>-7.0602654355159302</c:v>
                </c:pt>
                <c:pt idx="106">
                  <c:v>-7.0696182707806745</c:v>
                </c:pt>
                <c:pt idx="107">
                  <c:v>-7.078742062169459</c:v>
                </c:pt>
                <c:pt idx="108">
                  <c:v>-7.087644227901416</c:v>
                </c:pt>
                <c:pt idx="109">
                  <c:v>-7.0963318882850368</c:v>
                </c:pt>
                <c:pt idx="110">
                  <c:v>-7.1048118799603754</c:v>
                </c:pt>
                <c:pt idx="111">
                  <c:v>-7.1130907693531693</c:v>
                </c:pt>
                <c:pt idx="112">
                  <c:v>-7.1211748653903459</c:v>
                </c:pt>
                <c:pt idx="113">
                  <c:v>-7.1290702315228751</c:v>
                </c:pt>
                <c:pt idx="114">
                  <c:v>-7.1367826970987682</c:v>
                </c:pt>
                <c:pt idx="115">
                  <c:v>-7.1443178681260555</c:v>
                </c:pt>
                <c:pt idx="116">
                  <c:v>-7.1516811374628517</c:v>
                </c:pt>
                <c:pt idx="117">
                  <c:v>-7.1588776944690986</c:v>
                </c:pt>
                <c:pt idx="118">
                  <c:v>-7.1659125341522456</c:v>
                </c:pt>
                <c:pt idx="119">
                  <c:v>-7.1727904658369628</c:v>
                </c:pt>
                <c:pt idx="120">
                  <c:v>-7.1795161213869871</c:v>
                </c:pt>
                <c:pt idx="121">
                  <c:v>-7.1860939630053577</c:v>
                </c:pt>
                <c:pt idx="122">
                  <c:v>-7.1925282906375552</c:v>
                </c:pt>
                <c:pt idx="123">
                  <c:v>-7.1988232490004931</c:v>
                </c:pt>
                <c:pt idx="124">
                  <c:v>-7.2049828342588071</c:v>
                </c:pt>
                <c:pt idx="125">
                  <c:v>-7.2110109003685388</c:v>
                </c:pt>
                <c:pt idx="126">
                  <c:v>-7.2169111651069979</c:v>
                </c:pt>
                <c:pt idx="127">
                  <c:v>-7.2226872158064372</c:v>
                </c:pt>
                <c:pt idx="128">
                  <c:v>-7.2283425148080447</c:v>
                </c:pt>
                <c:pt idx="129">
                  <c:v>-7.2338804046517335</c:v>
                </c:pt>
                <c:pt idx="130">
                  <c:v>-7.239304113016261</c:v>
                </c:pt>
                <c:pt idx="131">
                  <c:v>-7.244616757423314</c:v>
                </c:pt>
                <c:pt idx="132">
                  <c:v>-7.2498213497183466</c:v>
                </c:pt>
                <c:pt idx="133">
                  <c:v>-7.2549208003402148</c:v>
                </c:pt>
                <c:pt idx="134">
                  <c:v>-7.2599179223908967</c:v>
                </c:pt>
                <c:pt idx="135">
                  <c:v>-7.2648154355159305</c:v>
                </c:pt>
                <c:pt idx="136">
                  <c:v>-7.2696159696055664</c:v>
                </c:pt>
                <c:pt idx="137">
                  <c:v>-7.2743220683260263</c:v>
                </c:pt>
                <c:pt idx="138">
                  <c:v>-7.278936192489744</c:v>
                </c:pt>
                <c:pt idx="139">
                  <c:v>-7.2834607232729072</c:v>
                </c:pt>
                <c:pt idx="140">
                  <c:v>-7.2878979652881588</c:v>
                </c:pt>
                <c:pt idx="141">
                  <c:v>-7.2922501495198757</c:v>
                </c:pt>
                <c:pt idx="142">
                  <c:v>-7.2965194361289827</c:v>
                </c:pt>
                <c:pt idx="143">
                  <c:v>-7.3007079171339049</c:v>
                </c:pt>
                <c:pt idx="144">
                  <c:v>-7.3048176189738632</c:v>
                </c:pt>
                <c:pt idx="145">
                  <c:v>-7.3088505049603754</c:v>
                </c:pt>
                <c:pt idx="146">
                  <c:v>-7.312808477622502</c:v>
                </c:pt>
                <c:pt idx="147">
                  <c:v>-7.3166933809510777</c:v>
                </c:pt>
                <c:pt idx="148">
                  <c:v>-7.3205070025468482</c:v>
                </c:pt>
                <c:pt idx="149">
                  <c:v>-7.3242510756772106</c:v>
                </c:pt>
                <c:pt idx="150">
                  <c:v>-7.3279272812459579</c:v>
                </c:pt>
                <c:pt idx="151">
                  <c:v>-7.3315372496802187</c:v>
                </c:pt>
                <c:pt idx="152">
                  <c:v>-7.3350825627385312</c:v>
                </c:pt>
                <c:pt idx="153">
                  <c:v>-7.338564755243822</c:v>
                </c:pt>
                <c:pt idx="154">
                  <c:v>-7.3419853167448013</c:v>
                </c:pt>
                <c:pt idx="155">
                  <c:v>-7.3453456931091639</c:v>
                </c:pt>
                <c:pt idx="156">
                  <c:v>-7.3486472880517537</c:v>
                </c:pt>
                <c:pt idx="157">
                  <c:v>-7.3518914646007216</c:v>
                </c:pt>
                <c:pt idx="158">
                  <c:v>-7.3550795465045296</c:v>
                </c:pt>
                <c:pt idx="159">
                  <c:v>-7.3582128195825183</c:v>
                </c:pt>
                <c:pt idx="160">
                  <c:v>-7.3612925330215999</c:v>
                </c:pt>
                <c:pt idx="161">
                  <c:v>-7.3643199006215321</c:v>
                </c:pt>
                <c:pt idx="162">
                  <c:v>-7.3672961019910819</c:v>
                </c:pt>
                <c:pt idx="163">
                  <c:v>-7.3702222836972773</c:v>
                </c:pt>
                <c:pt idx="164">
                  <c:v>-7.3730995603698508</c:v>
                </c:pt>
                <c:pt idx="165">
                  <c:v>-7.3759290157628445</c:v>
                </c:pt>
                <c:pt idx="166">
                  <c:v>-7.3787117037752772</c:v>
                </c:pt>
                <c:pt idx="167">
                  <c:v>-7.3814486494326612</c:v>
                </c:pt>
                <c:pt idx="168">
                  <c:v>-7.3841408498310788</c:v>
                </c:pt>
                <c:pt idx="169">
                  <c:v>-7.3867892750454409</c:v>
                </c:pt>
                <c:pt idx="170">
                  <c:v>-7.3893948690034721</c:v>
                </c:pt>
                <c:pt idx="171">
                  <c:v>-7.3919585503268914</c:v>
                </c:pt>
                <c:pt idx="172">
                  <c:v>-7.3944812131411926</c:v>
                </c:pt>
                <c:pt idx="173">
                  <c:v>-7.3969637278553506</c:v>
                </c:pt>
                <c:pt idx="174">
                  <c:v>-7.3994069419127282</c:v>
                </c:pt>
                <c:pt idx="175">
                  <c:v>-7.4018116805143919</c:v>
                </c:pt>
                <c:pt idx="176">
                  <c:v>-7.404178747315985</c:v>
                </c:pt>
                <c:pt idx="177">
                  <c:v>-7.4065089250992644</c:v>
                </c:pt>
                <c:pt idx="178">
                  <c:v>-7.4088029764193406</c:v>
                </c:pt>
                <c:pt idx="179">
                  <c:v>-7.4110616442286288</c:v>
                </c:pt>
                <c:pt idx="180">
                  <c:v>-7.4132856524784554</c:v>
                </c:pt>
                <c:pt idx="181">
                  <c:v>-7.4154757066992341</c:v>
                </c:pt>
                <c:pt idx="182">
                  <c:v>-7.4176324945600811</c:v>
                </c:pt>
                <c:pt idx="183">
                  <c:v>-7.4197566864086966</c:v>
                </c:pt>
                <c:pt idx="184">
                  <c:v>-7.4218489357922985</c:v>
                </c:pt>
                <c:pt idx="185">
                  <c:v>-7.4239098799603749</c:v>
                </c:pt>
                <c:pt idx="186">
                  <c:v>-7.4259401403499696</c:v>
                </c:pt>
                <c:pt idx="187">
                  <c:v>-7.4279403230541892</c:v>
                </c:pt>
                <c:pt idx="188">
                  <c:v>-7.429911019274603</c:v>
                </c:pt>
                <c:pt idx="189">
                  <c:v>-7.4318528057581448</c:v>
                </c:pt>
                <c:pt idx="190">
                  <c:v>-7.4337662452191493</c:v>
                </c:pt>
                <c:pt idx="191">
                  <c:v>-7.435651886747066</c:v>
                </c:pt>
                <c:pt idx="192">
                  <c:v>-7.4375102662004275</c:v>
                </c:pt>
                <c:pt idx="193">
                  <c:v>-7.4393419065875941</c:v>
                </c:pt>
                <c:pt idx="194">
                  <c:v>-7.4411473184347692</c:v>
                </c:pt>
                <c:pt idx="195">
                  <c:v>-7.4429270001417809</c:v>
                </c:pt>
                <c:pt idx="196">
                  <c:v>-7.4446814383260902</c:v>
                </c:pt>
                <c:pt idx="197">
                  <c:v>-7.4464111081554627</c:v>
                </c:pt>
                <c:pt idx="198">
                  <c:v>-7.4481164736697361</c:v>
                </c:pt>
                <c:pt idx="199">
                  <c:v>-7.4497979880920893</c:v>
                </c:pt>
                <c:pt idx="200">
                  <c:v>-7.4514560941301964</c:v>
                </c:pt>
                <c:pt idx="201">
                  <c:v>-7.453091224267645</c:v>
                </c:pt>
                <c:pt idx="202">
                  <c:v>-7.4547038010459792</c:v>
                </c:pt>
                <c:pt idx="203">
                  <c:v>-7.4562942373377004</c:v>
                </c:pt>
                <c:pt idx="204">
                  <c:v>-7.45786293661057</c:v>
                </c:pt>
                <c:pt idx="205">
                  <c:v>-7.4594102931835158</c:v>
                </c:pt>
                <c:pt idx="206">
                  <c:v>-7.4609366924744513</c:v>
                </c:pt>
                <c:pt idx="207">
                  <c:v>-7.4624425112403037</c:v>
                </c:pt>
                <c:pt idx="208">
                  <c:v>-7.4639281178095178</c:v>
                </c:pt>
                <c:pt idx="209">
                  <c:v>-7.4653938723073141</c:v>
                </c:pt>
                <c:pt idx="210">
                  <c:v>-7.4668401268739553</c:v>
                </c:pt>
                <c:pt idx="211">
                  <c:v>-7.4682672258762652</c:v>
                </c:pt>
                <c:pt idx="212">
                  <c:v>-7.4696755061126385</c:v>
                </c:pt>
                <c:pt idx="213">
                  <c:v>-7.4710652970117755</c:v>
                </c:pt>
                <c:pt idx="214">
                  <c:v>-7.4724369208253476</c:v>
                </c:pt>
                <c:pt idx="215">
                  <c:v>-7.4737906928148172</c:v>
                </c:pt>
                <c:pt idx="216">
                  <c:v>-7.4751269214326115</c:v>
                </c:pt>
                <c:pt idx="217">
                  <c:v>-7.4764459084978308</c:v>
                </c:pt>
                <c:pt idx="218">
                  <c:v>-7.4777479493667007</c:v>
                </c:pt>
                <c:pt idx="219">
                  <c:v>-7.4790333330979308</c:v>
                </c:pt>
                <c:pt idx="220">
                  <c:v>-7.4803023426131592</c:v>
                </c:pt>
                <c:pt idx="221">
                  <c:v>-7.4815552548526476</c:v>
                </c:pt>
                <c:pt idx="222">
                  <c:v>-7.4827923409263883</c:v>
                </c:pt>
                <c:pt idx="223">
                  <c:v>-7.4840138662607778</c:v>
                </c:pt>
                <c:pt idx="224">
                  <c:v>-7.4852200907409987</c:v>
                </c:pt>
                <c:pt idx="225">
                  <c:v>-7.4864112688492641</c:v>
                </c:pt>
                <c:pt idx="226">
                  <c:v>-7.4875876497990488</c:v>
                </c:pt>
                <c:pt idx="227">
                  <c:v>-7.4887494776654497</c:v>
                </c:pt>
                <c:pt idx="228">
                  <c:v>-7.4898969915117988</c:v>
                </c:pt>
                <c:pt idx="229">
                  <c:v>-7.4910304255126459</c:v>
                </c:pt>
                <c:pt idx="230">
                  <c:v>-7.4921500090732449</c:v>
                </c:pt>
                <c:pt idx="231">
                  <c:v>-7.4932559669456351</c:v>
                </c:pt>
                <c:pt idx="232">
                  <c:v>-7.4943485193414503</c:v>
                </c:pt>
                <c:pt idx="233">
                  <c:v>-7.4954278820415405</c:v>
                </c:pt>
                <c:pt idx="234">
                  <c:v>-7.4964942665025278</c:v>
                </c:pt>
                <c:pt idx="235">
                  <c:v>-7.4975478799603748</c:v>
                </c:pt>
                <c:pt idx="236">
                  <c:v>-7.49858892553108</c:v>
                </c:pt>
                <c:pt idx="237">
                  <c:v>-7.4996176023085734</c:v>
                </c:pt>
                <c:pt idx="238">
                  <c:v>-7.5006341054599144</c:v>
                </c:pt>
                <c:pt idx="239">
                  <c:v>-7.5016386263178676</c:v>
                </c:pt>
                <c:pt idx="240">
                  <c:v>-7.5026313524709476</c:v>
                </c:pt>
                <c:pt idx="241">
                  <c:v>-7.5036124678510001</c:v>
                </c:pt>
                <c:pt idx="242">
                  <c:v>-7.5045821528184051</c:v>
                </c:pt>
                <c:pt idx="243">
                  <c:v>-7.5055405842449732</c:v>
                </c:pt>
                <c:pt idx="244">
                  <c:v>-7.5064879355946079</c:v>
                </c:pt>
                <c:pt idx="245">
                  <c:v>-7.5074243770017945</c:v>
                </c:pt>
                <c:pt idx="246">
                  <c:v>-7.5083500753479937</c:v>
                </c:pt>
                <c:pt idx="247">
                  <c:v>-7.5092651943359936</c:v>
                </c:pt>
                <c:pt idx="248">
                  <c:v>-7.5101698945622912</c:v>
                </c:pt>
                <c:pt idx="249">
                  <c:v>-7.5110643335875551</c:v>
                </c:pt>
                <c:pt idx="250">
                  <c:v>-7.5119486660052299</c:v>
                </c:pt>
                <c:pt idx="251">
                  <c:v>-7.5128230435083418</c:v>
                </c:pt>
                <c:pt idx="252">
                  <c:v>-7.5136876149545531</c:v>
                </c:pt>
                <c:pt idx="253">
                  <c:v>-7.5145425264295209</c:v>
                </c:pt>
                <c:pt idx="254">
                  <c:v>-7.5153879213086148</c:v>
                </c:pt>
                <c:pt idx="255">
                  <c:v>-7.516223940317027</c:v>
                </c:pt>
                <c:pt idx="256">
                  <c:v>-7.5170507215883475</c:v>
                </c:pt>
                <c:pt idx="257">
                  <c:v>-7.5178684007216203</c:v>
                </c:pt>
                <c:pt idx="258">
                  <c:v>-7.5186771108369461</c:v>
                </c:pt>
                <c:pt idx="259">
                  <c:v>-7.5194769826296692</c:v>
                </c:pt>
                <c:pt idx="260">
                  <c:v>-7.5202681444231843</c:v>
                </c:pt>
                <c:pt idx="261">
                  <c:v>-7.5210507222204042</c:v>
                </c:pt>
                <c:pt idx="262">
                  <c:v>-7.5218248397539336</c:v>
                </c:pt>
                <c:pt idx="263">
                  <c:v>-7.5225906185349825</c:v>
                </c:pt>
                <c:pt idx="264">
                  <c:v>-7.523348177901048</c:v>
                </c:pt>
                <c:pt idx="265">
                  <c:v>-7.5240976350624154</c:v>
                </c:pt>
                <c:pt idx="266">
                  <c:v>-7.5248391051474917</c:v>
                </c:pt>
                <c:pt idx="267">
                  <c:v>-7.5255727012470297</c:v>
                </c:pt>
                <c:pt idx="268">
                  <c:v>-7.5262985344572471</c:v>
                </c:pt>
                <c:pt idx="269">
                  <c:v>-7.5270167139218902</c:v>
                </c:pt>
                <c:pt idx="270">
                  <c:v>-7.5277273468732711</c:v>
                </c:pt>
                <c:pt idx="271">
                  <c:v>-7.5284305386722918</c:v>
                </c:pt>
                <c:pt idx="272">
                  <c:v>-7.5291263928475045</c:v>
                </c:pt>
                <c:pt idx="273">
                  <c:v>-7.5298150111332136</c:v>
                </c:pt>
                <c:pt idx="274">
                  <c:v>-7.5304964935066678</c:v>
                </c:pt>
                <c:pt idx="275">
                  <c:v>-7.5311709382243457</c:v>
                </c:pt>
                <c:pt idx="276">
                  <c:v>-7.5318384418573761</c:v>
                </c:pt>
                <c:pt idx="277">
                  <c:v>-7.5324990993261087</c:v>
                </c:pt>
                <c:pt idx="278">
                  <c:v>-7.5331530039338626</c:v>
                </c:pt>
                <c:pt idx="279">
                  <c:v>-7.5338002473998671</c:v>
                </c:pt>
                <c:pt idx="280">
                  <c:v>-7.5344409198914288</c:v>
                </c:pt>
                <c:pt idx="281">
                  <c:v>-7.5350751100553346</c:v>
                </c:pt>
                <c:pt idx="282">
                  <c:v>-7.5357029050485176</c:v>
                </c:pt>
                <c:pt idx="283">
                  <c:v>-7.5363243905680051</c:v>
                </c:pt>
                <c:pt idx="284">
                  <c:v>-7.5369396508801625</c:v>
                </c:pt>
                <c:pt idx="285">
                  <c:v>-7.5375487688492635</c:v>
                </c:pt>
                <c:pt idx="286">
                  <c:v>-7.5381518259653859</c:v>
                </c:pt>
                <c:pt idx="287">
                  <c:v>-7.5387489023716725</c:v>
                </c:pt>
                <c:pt idx="288">
                  <c:v>-7.5393400768909586</c:v>
                </c:pt>
                <c:pt idx="289">
                  <c:v>-7.539925427051787</c:v>
                </c:pt>
                <c:pt idx="290">
                  <c:v>-7.5405050291138283</c:v>
                </c:pt>
                <c:pt idx="291">
                  <c:v>-7.5410789580927169</c:v>
                </c:pt>
                <c:pt idx="292">
                  <c:v>-7.5416472877843299</c:v>
                </c:pt>
                <c:pt idx="293">
                  <c:v>-7.5422100907885072</c:v>
                </c:pt>
                <c:pt idx="294">
                  <c:v>-7.5427674385322367</c:v>
                </c:pt>
                <c:pt idx="295">
                  <c:v>-7.5433194012923206</c:v>
                </c:pt>
                <c:pt idx="296">
                  <c:v>-7.5438660482175264</c:v>
                </c:pt>
                <c:pt idx="297">
                  <c:v>-7.5444074473502498</c:v>
                </c:pt>
                <c:pt idx="298">
                  <c:v>-7.5449436656476836</c:v>
                </c:pt>
                <c:pt idx="299">
                  <c:v>-7.5454747690025261</c:v>
                </c:pt>
                <c:pt idx="300">
                  <c:v>-7.5460008222632213</c:v>
                </c:pt>
                <c:pt idx="301">
                  <c:v>-7.5465218892537571</c:v>
                </c:pt>
                <c:pt idx="302">
                  <c:v>-7.5470380327930231</c:v>
                </c:pt>
                <c:pt idx="303">
                  <c:v>-7.5475493147137467</c:v>
                </c:pt>
                <c:pt idx="304">
                  <c:v>-7.5480557958810124</c:v>
                </c:pt>
                <c:pt idx="305">
                  <c:v>-7.5485575362103745</c:v>
                </c:pt>
                <c:pt idx="306">
                  <c:v>-7.5490545946855807</c:v>
                </c:pt>
                <c:pt idx="307">
                  <c:v>-7.5495470293759066</c:v>
                </c:pt>
                <c:pt idx="308">
                  <c:v>-7.5500348974531137</c:v>
                </c:pt>
                <c:pt idx="309">
                  <c:v>-7.5505182552080505</c:v>
                </c:pt>
                <c:pt idx="310">
                  <c:v>-7.5509971580668838</c:v>
                </c:pt>
                <c:pt idx="311">
                  <c:v>-7.5514716606069925</c:v>
                </c:pt>
                <c:pt idx="312">
                  <c:v>-7.5519418165725192</c:v>
                </c:pt>
                <c:pt idx="313">
                  <c:v>-7.5524076788895833</c:v>
                </c:pt>
                <c:pt idx="314">
                  <c:v>-7.5528692996811833</c:v>
                </c:pt>
                <c:pt idx="315">
                  <c:v>-7.5533267302817704</c:v>
                </c:pt>
                <c:pt idx="316">
                  <c:v>-7.5537800212515274</c:v>
                </c:pt>
                <c:pt idx="317">
                  <c:v>-7.5542292223903358</c:v>
                </c:pt>
                <c:pt idx="318">
                  <c:v>-7.554674382751454</c:v>
                </c:pt>
                <c:pt idx="319">
                  <c:v>-7.5551155506549135</c:v>
                </c:pt>
                <c:pt idx="320">
                  <c:v>-7.5555527737006285</c:v>
                </c:pt>
                <c:pt idx="321">
                  <c:v>-7.5559860987812355</c:v>
                </c:pt>
                <c:pt idx="322">
                  <c:v>-7.5564155720946715</c:v>
                </c:pt>
                <c:pt idx="323">
                  <c:v>-7.5568412391564808</c:v>
                </c:pt>
                <c:pt idx="324">
                  <c:v>-7.5572631448118806</c:v>
                </c:pt>
                <c:pt idx="325">
                  <c:v>-7.5576813332475714</c:v>
                </c:pt>
                <c:pt idx="326">
                  <c:v>-7.5580958480033047</c:v>
                </c:pt>
                <c:pt idx="327">
                  <c:v>-7.5585067319832193</c:v>
                </c:pt>
                <c:pt idx="328">
                  <c:v>-7.5589140274669404</c:v>
                </c:pt>
                <c:pt idx="329">
                  <c:v>-7.5593177761204604</c:v>
                </c:pt>
                <c:pt idx="330">
                  <c:v>-7.5597180190067927</c:v>
                </c:pt>
                <c:pt idx="331">
                  <c:v>-7.5601147965964133</c:v>
                </c:pt>
                <c:pt idx="332">
                  <c:v>-7.5605081487774894</c:v>
                </c:pt>
                <c:pt idx="333">
                  <c:v>-7.5608981148659105</c:v>
                </c:pt>
                <c:pt idx="334">
                  <c:v>-7.5612847336151061</c:v>
                </c:pt>
                <c:pt idx="335">
                  <c:v>-7.5616680432256809</c:v>
                </c:pt>
                <c:pt idx="336">
                  <c:v>-7.5620480813548436</c:v>
                </c:pt>
                <c:pt idx="337">
                  <c:v>-7.5624248851256635</c:v>
                </c:pt>
                <c:pt idx="338">
                  <c:v>-7.5627984911361326</c:v>
                </c:pt>
                <c:pt idx="339">
                  <c:v>-7.5631689354680507</c:v>
                </c:pt>
                <c:pt idx="340">
                  <c:v>-7.5635362536957444</c:v>
                </c:pt>
                <c:pt idx="341">
                  <c:v>-7.5639004808946</c:v>
                </c:pt>
                <c:pt idx="342">
                  <c:v>-7.5642616516494421</c:v>
                </c:pt>
                <c:pt idx="343">
                  <c:v>-7.5646198000627436</c:v>
                </c:pt>
                <c:pt idx="344">
                  <c:v>-7.5649749597626723</c:v>
                </c:pt>
                <c:pt idx="345">
                  <c:v>-7.5653271639109914</c:v>
                </c:pt>
                <c:pt idx="346">
                  <c:v>-7.5656764452107943</c:v>
                </c:pt>
                <c:pt idx="347">
                  <c:v>-7.5660228359141</c:v>
                </c:pt>
                <c:pt idx="348">
                  <c:v>-7.5663663678292963</c:v>
                </c:pt>
                <c:pt idx="349">
                  <c:v>-7.5667070723284455</c:v>
                </c:pt>
                <c:pt idx="350">
                  <c:v>-7.5670449803544448</c:v>
                </c:pt>
                <c:pt idx="351">
                  <c:v>-7.5673801224280508</c:v>
                </c:pt>
                <c:pt idx="352">
                  <c:v>-7.5677125286547744</c:v>
                </c:pt>
                <c:pt idx="353">
                  <c:v>-7.5680422287316409</c:v>
                </c:pt>
                <c:pt idx="354">
                  <c:v>-7.5683692519538237</c:v>
                </c:pt>
                <c:pt idx="355">
                  <c:v>-7.5686936272211485</c:v>
                </c:pt>
                <c:pt idx="356">
                  <c:v>-7.5690153830444844</c:v>
                </c:pt>
                <c:pt idx="357">
                  <c:v>-7.5693345475520033</c:v>
                </c:pt>
                <c:pt idx="358">
                  <c:v>-7.5696511484953311</c:v>
                </c:pt>
                <c:pt idx="359">
                  <c:v>-7.5699652132555793</c:v>
                </c:pt>
                <c:pt idx="360">
                  <c:v>-7.5702767688492631</c:v>
                </c:pt>
                <c:pt idx="361">
                  <c:v>-7.5705858419341183</c:v>
                </c:pt>
                <c:pt idx="362">
                  <c:v>-7.5708924588147957</c:v>
                </c:pt>
                <c:pt idx="363">
                  <c:v>-7.5711966454484623</c:v>
                </c:pt>
                <c:pt idx="364">
                  <c:v>-7.5714984274502974</c:v>
                </c:pt>
                <c:pt idx="365">
                  <c:v>-7.5717978300988786</c:v>
                </c:pt>
                <c:pt idx="366">
                  <c:v>-7.5720948783414821</c:v>
                </c:pt>
                <c:pt idx="367">
                  <c:v>-7.5723895967992769</c:v>
                </c:pt>
                <c:pt idx="368">
                  <c:v>-7.5726820097724259</c:v>
                </c:pt>
                <c:pt idx="369">
                  <c:v>-7.5729721412450965</c:v>
                </c:pt>
                <c:pt idx="370">
                  <c:v>-7.573260014890379</c:v>
                </c:pt>
                <c:pt idx="371">
                  <c:v>-7.573545654075116</c:v>
                </c:pt>
                <c:pt idx="372">
                  <c:v>-7.5738290818646403</c:v>
                </c:pt>
                <c:pt idx="373">
                  <c:v>-7.5741103210274376</c:v>
                </c:pt>
                <c:pt idx="374">
                  <c:v>-7.5743893940397156</c:v>
                </c:pt>
                <c:pt idx="375">
                  <c:v>-7.5746663230898941</c:v>
                </c:pt>
                <c:pt idx="376">
                  <c:v>-7.5749411300830189</c:v>
                </c:pt>
                <c:pt idx="377">
                  <c:v>-7.575213836645089</c:v>
                </c:pt>
                <c:pt idx="378">
                  <c:v>-7.5754844641273165</c:v>
                </c:pt>
                <c:pt idx="379">
                  <c:v>-7.5757530336103009</c:v>
                </c:pt>
                <c:pt idx="380">
                  <c:v>-7.5760195659081395</c:v>
                </c:pt>
                <c:pt idx="381">
                  <c:v>-7.5762840815724548</c:v>
                </c:pt>
                <c:pt idx="382">
                  <c:v>-7.5765466008963616</c:v>
                </c:pt>
                <c:pt idx="383">
                  <c:v>-7.5768071439183551</c:v>
                </c:pt>
                <c:pt idx="384">
                  <c:v>-7.5770657304261375</c:v>
                </c:pt>
                <c:pt idx="385">
                  <c:v>-7.5773223799603739</c:v>
                </c:pt>
                <c:pt idx="386">
                  <c:v>-7.5775771118183854</c:v>
                </c:pt>
                <c:pt idx="387">
                  <c:v>-7.5778299450577729</c:v>
                </c:pt>
                <c:pt idx="388">
                  <c:v>-7.5780808984999872</c:v>
                </c:pt>
                <c:pt idx="389">
                  <c:v>-7.5783299907338275</c:v>
                </c:pt>
                <c:pt idx="390">
                  <c:v>-7.5785772401188867</c:v>
                </c:pt>
                <c:pt idx="391">
                  <c:v>-7.5788226647889312</c:v>
                </c:pt>
                <c:pt idx="392">
                  <c:v>-7.5790662826552291</c:v>
                </c:pt>
                <c:pt idx="393">
                  <c:v>-7.5793081114098166</c:v>
                </c:pt>
                <c:pt idx="394">
                  <c:v>-7.5795481685287118</c:v>
                </c:pt>
                <c:pt idx="395">
                  <c:v>-7.5797864712750682</c:v>
                </c:pt>
                <c:pt idx="396">
                  <c:v>-7.5800230367022836</c:v>
                </c:pt>
                <c:pt idx="397">
                  <c:v>-7.5802578816570474</c:v>
                </c:pt>
                <c:pt idx="398">
                  <c:v>-7.5804910227823408</c:v>
                </c:pt>
                <c:pt idx="399">
                  <c:v>-7.5807224765203873</c:v>
                </c:pt>
                <c:pt idx="400">
                  <c:v>-7.5809522591155494</c:v>
                </c:pt>
                <c:pt idx="401">
                  <c:v>-7.581180386617179</c:v>
                </c:pt>
                <c:pt idx="402">
                  <c:v>-7.5814068748824228</c:v>
                </c:pt>
                <c:pt idx="403">
                  <c:v>-7.581631739578973</c:v>
                </c:pt>
                <c:pt idx="404">
                  <c:v>-7.5818549961877828</c:v>
                </c:pt>
                <c:pt idx="405">
                  <c:v>-7.5820766600057263</c:v>
                </c:pt>
                <c:pt idx="406">
                  <c:v>-7.58229674614822</c:v>
                </c:pt>
                <c:pt idx="407">
                  <c:v>-7.582515269551803</c:v>
                </c:pt>
                <c:pt idx="408">
                  <c:v>-7.5827322449766656</c:v>
                </c:pt>
                <c:pt idx="409">
                  <c:v>-7.5829476870091463</c:v>
                </c:pt>
                <c:pt idx="410">
                  <c:v>-7.583161610064181</c:v>
                </c:pt>
                <c:pt idx="411">
                  <c:v>-7.5833740283877145</c:v>
                </c:pt>
                <c:pt idx="412">
                  <c:v>-7.5835849560590747</c:v>
                </c:pt>
                <c:pt idx="413">
                  <c:v>-7.5837944069933032</c:v>
                </c:pt>
                <c:pt idx="414">
                  <c:v>-7.5840023949434485</c:v>
                </c:pt>
                <c:pt idx="415">
                  <c:v>-7.58420893350283</c:v>
                </c:pt>
                <c:pt idx="416">
                  <c:v>-7.5844140361072512</c:v>
                </c:pt>
                <c:pt idx="417">
                  <c:v>-7.5846177160371919</c:v>
                </c:pt>
                <c:pt idx="418">
                  <c:v>-7.5848199864199533</c:v>
                </c:pt>
                <c:pt idx="419">
                  <c:v>-7.5850208602317757</c:v>
                </c:pt>
                <c:pt idx="420">
                  <c:v>-7.5852203502999176</c:v>
                </c:pt>
                <c:pt idx="421">
                  <c:v>-7.585418469304706</c:v>
                </c:pt>
                <c:pt idx="422">
                  <c:v>-7.5856152297815491</c:v>
                </c:pt>
                <c:pt idx="423">
                  <c:v>-7.5858106441229234</c:v>
                </c:pt>
                <c:pt idx="424">
                  <c:v>-7.5860047245803175</c:v>
                </c:pt>
                <c:pt idx="425">
                  <c:v>-7.5861974832661598</c:v>
                </c:pt>
                <c:pt idx="426">
                  <c:v>-7.5863889321557041</c:v>
                </c:pt>
                <c:pt idx="427">
                  <c:v>-7.5865790830888935</c:v>
                </c:pt>
                <c:pt idx="428">
                  <c:v>-7.5867679477721852</c:v>
                </c:pt>
                <c:pt idx="429">
                  <c:v>-7.5869555377803568</c:v>
                </c:pt>
                <c:pt idx="430">
                  <c:v>-7.5871418645582791</c:v>
                </c:pt>
                <c:pt idx="431">
                  <c:v>-7.5873269394226597</c:v>
                </c:pt>
                <c:pt idx="432">
                  <c:v>-7.5875107735637659</c:v>
                </c:pt>
                <c:pt idx="433">
                  <c:v>-7.587693378047109</c:v>
                </c:pt>
                <c:pt idx="434">
                  <c:v>-7.5878747638151172</c:v>
                </c:pt>
                <c:pt idx="435">
                  <c:v>-7.5880549416887693</c:v>
                </c:pt>
                <c:pt idx="436">
                  <c:v>-7.5882339223692119</c:v>
                </c:pt>
                <c:pt idx="437">
                  <c:v>-7.5884117164393468</c:v>
                </c:pt>
                <c:pt idx="438">
                  <c:v>-7.5885883343653955</c:v>
                </c:pt>
                <c:pt idx="439">
                  <c:v>-7.5887637864984407</c:v>
                </c:pt>
                <c:pt idx="440">
                  <c:v>-7.5889380830759405</c:v>
                </c:pt>
                <c:pt idx="441">
                  <c:v>-7.5891112342232248</c:v>
                </c:pt>
                <c:pt idx="442">
                  <c:v>-7.5892832499549634</c:v>
                </c:pt>
                <c:pt idx="443">
                  <c:v>-7.5894541401766178</c:v>
                </c:pt>
                <c:pt idx="444">
                  <c:v>-7.58962391468586</c:v>
                </c:pt>
                <c:pt idx="445">
                  <c:v>-7.5897925831739848</c:v>
                </c:pt>
                <c:pt idx="446">
                  <c:v>-7.5899601552272893</c:v>
                </c:pt>
                <c:pt idx="447">
                  <c:v>-7.5901266403284335</c:v>
                </c:pt>
                <c:pt idx="448">
                  <c:v>-7.5902920478577851</c:v>
                </c:pt>
                <c:pt idx="449">
                  <c:v>-7.5904563870947381</c:v>
                </c:pt>
                <c:pt idx="450">
                  <c:v>-7.5906196672190172</c:v>
                </c:pt>
              </c:numCache>
            </c:numRef>
          </c:xVal>
          <c:yVal>
            <c:numRef>
              <c:f>'QvsE Transfer Si(311)'!$G$2:$G$452</c:f>
              <c:numCache>
                <c:formatCode>0.000</c:formatCode>
                <c:ptCount val="451"/>
                <c:pt idx="0">
                  <c:v>2.387832464337929</c:v>
                </c:pt>
                <c:pt idx="1">
                  <c:v>2.1324512646803928</c:v>
                </c:pt>
                <c:pt idx="2">
                  <c:v>1.9085597751835128</c:v>
                </c:pt>
                <c:pt idx="3">
                  <c:v>1.7111321827497183</c:v>
                </c:pt>
                <c:pt idx="4">
                  <c:v>1.5362442261447133</c:v>
                </c:pt>
                <c:pt idx="5">
                  <c:v>1.3808073671347856</c:v>
                </c:pt>
                <c:pt idx="6">
                  <c:v>1.2423808423388694</c:v>
                </c:pt>
                <c:pt idx="7">
                  <c:v>1.1190368852506063</c:v>
                </c:pt>
                <c:pt idx="8">
                  <c:v>1.0092626697166458</c:v>
                </c:pt>
                <c:pt idx="9">
                  <c:v>0.91188736818292793</c:v>
                </c:pt>
                <c:pt idx="10">
                  <c:v>0.82602533396324596</c:v>
                </c:pt>
                <c:pt idx="11">
                  <c:v>0.75102751261820755</c:v>
                </c:pt>
                <c:pt idx="12">
                  <c:v>0.68643337658109105</c:v>
                </c:pt>
                <c:pt idx="13">
                  <c:v>0.63191587947557359</c:v>
                </c:pt>
                <c:pt idx="14">
                  <c:v>0.58721369421133662</c:v>
                </c:pt>
                <c:pt idx="15">
                  <c:v>0.55205028302279513</c:v>
                </c:pt>
                <c:pt idx="16">
                  <c:v>0.52604891074558602</c:v>
                </c:pt>
                <c:pt idx="17">
                  <c:v>0.50866334641298183</c:v>
                </c:pt>
                <c:pt idx="18">
                  <c:v>0.49914773200312917</c:v>
                </c:pt>
                <c:pt idx="19">
                  <c:v>0.49657889675936467</c:v>
                </c:pt>
                <c:pt idx="20">
                  <c:v>0.49992351362731619</c:v>
                </c:pt>
                <c:pt idx="21">
                  <c:v>0.50812488287319724</c:v>
                </c:pt>
                <c:pt idx="22">
                  <c:v>0.52018146402354892</c:v>
                </c:pt>
                <c:pt idx="23">
                  <c:v>0.53520009739131413</c:v>
                </c:pt>
                <c:pt idx="24">
                  <c:v>0.55242086070853624</c:v>
                </c:pt>
                <c:pt idx="25">
                  <c:v>0.57121958416670948</c:v>
                </c:pt>
                <c:pt idx="26">
                  <c:v>0.59109672333586238</c:v>
                </c:pt>
                <c:pt idx="27">
                  <c:v>0.61166000900791218</c:v>
                </c:pt>
                <c:pt idx="28">
                  <c:v>0.63260576921106082</c:v>
                </c:pt>
                <c:pt idx="29">
                  <c:v>0.65370156285707104</c:v>
                </c:pt>
                <c:pt idx="30">
                  <c:v>0.67477123088763746</c:v>
                </c:pt>
                <c:pt idx="31">
                  <c:v>0.69568259474476657</c:v>
                </c:pt>
                <c:pt idx="32">
                  <c:v>0.71633760639628996</c:v>
                </c:pt>
                <c:pt idx="33">
                  <c:v>0.7366645918371777</c:v>
                </c:pt>
                <c:pt idx="34">
                  <c:v>0.75661220344692182</c:v>
                </c:pt>
                <c:pt idx="35">
                  <c:v>0.77614473073089141</c:v>
                </c:pt>
                <c:pt idx="36">
                  <c:v>0.7952384739721341</c:v>
                </c:pt>
                <c:pt idx="37">
                  <c:v>0.81387894207130285</c:v>
                </c:pt>
                <c:pt idx="38">
                  <c:v>0.83205868641873393</c:v>
                </c:pt>
                <c:pt idx="39">
                  <c:v>0.84977562463941003</c:v>
                </c:pt>
                <c:pt idx="40">
                  <c:v>0.86703174160826135</c:v>
                </c:pt>
                <c:pt idx="41">
                  <c:v>0.88383208135025637</c:v>
                </c:pt>
                <c:pt idx="42">
                  <c:v>0.90018396365426456</c:v>
                </c:pt>
                <c:pt idx="43">
                  <c:v>0.9160963747006482</c:v>
                </c:pt>
                <c:pt idx="44">
                  <c:v>0.93157949279946706</c:v>
                </c:pt>
                <c:pt idx="45">
                  <c:v>0.94664431932046278</c:v>
                </c:pt>
                <c:pt idx="46">
                  <c:v>0.96130239174153531</c:v>
                </c:pt>
                <c:pt idx="47">
                  <c:v>0.97556556096665725</c:v>
                </c:pt>
                <c:pt idx="48">
                  <c:v>0.98944581906069162</c:v>
                </c:pt>
                <c:pt idx="49">
                  <c:v>1.0029551666147505</c:v>
                </c:pt>
                <c:pt idx="50">
                  <c:v>1.0161055113157875</c:v>
                </c:pt>
                <c:pt idx="51">
                  <c:v>1.0289085911168823</c:v>
                </c:pt>
                <c:pt idx="52">
                  <c:v>1.0413759168174546</c:v>
                </c:pt>
                <c:pt idx="53">
                  <c:v>1.0535187299615523</c:v>
                </c:pt>
                <c:pt idx="54">
                  <c:v>1.065347972820109</c:v>
                </c:pt>
                <c:pt idx="55">
                  <c:v>1.0768742678948922</c:v>
                </c:pt>
                <c:pt idx="56">
                  <c:v>1.088107904909837</c:v>
                </c:pt>
                <c:pt idx="57">
                  <c:v>1.0990588336716818</c:v>
                </c:pt>
                <c:pt idx="58">
                  <c:v>1.1097366615109017</c:v>
                </c:pt>
                <c:pt idx="59">
                  <c:v>1.1201506542750259</c:v>
                </c:pt>
                <c:pt idx="60">
                  <c:v>1.1303097400538717</c:v>
                </c:pt>
                <c:pt idx="61">
                  <c:v>1.1402225149816994</c:v>
                </c:pt>
                <c:pt idx="62">
                  <c:v>1.1498972505934399</c:v>
                </c:pt>
                <c:pt idx="63">
                  <c:v>1.1593419023179419</c:v>
                </c:pt>
                <c:pt idx="64">
                  <c:v>1.1685641187760623</c:v>
                </c:pt>
                <c:pt idx="65">
                  <c:v>1.1775712516195314</c:v>
                </c:pt>
                <c:pt idx="66">
                  <c:v>1.186370365701398</c:v>
                </c:pt>
                <c:pt idx="67">
                  <c:v>1.1949682494129377</c:v>
                </c:pt>
                <c:pt idx="68">
                  <c:v>1.2033714250575072</c:v>
                </c:pt>
                <c:pt idx="69">
                  <c:v>1.2115861591604413</c:v>
                </c:pt>
                <c:pt idx="70">
                  <c:v>1.2196184726372146</c:v>
                </c:pt>
                <c:pt idx="71">
                  <c:v>1.2274741507606612</c:v>
                </c:pt>
                <c:pt idx="72">
                  <c:v>1.2351587528830443</c:v>
                </c:pt>
                <c:pt idx="73">
                  <c:v>1.24267762188076</c:v>
                </c:pt>
                <c:pt idx="74">
                  <c:v>1.2500358932991469</c:v>
                </c:pt>
                <c:pt idx="75">
                  <c:v>1.257238504182542</c:v>
                </c:pt>
                <c:pt idx="76">
                  <c:v>1.2642902015808957</c:v>
                </c:pt>
                <c:pt idx="77">
                  <c:v>1.2711955507291051</c:v>
                </c:pt>
                <c:pt idx="78">
                  <c:v>1.2779589428990632</c:v>
                </c:pt>
                <c:pt idx="79">
                  <c:v>1.2845846029274044</c:v>
                </c:pt>
                <c:pt idx="80">
                  <c:v>1.2910765964242366</c:v>
                </c:pt>
                <c:pt idx="81">
                  <c:v>1.2974388366698986</c:v>
                </c:pt>
                <c:pt idx="82">
                  <c:v>1.3036750912080948</c:v>
                </c:pt>
                <c:pt idx="83">
                  <c:v>1.3097889881446876</c:v>
                </c:pt>
                <c:pt idx="84">
                  <c:v>1.3157840221620922</c:v>
                </c:pt>
                <c:pt idx="85">
                  <c:v>1.3216635602596327</c:v>
                </c:pt>
                <c:pt idx="86">
                  <c:v>1.3274308472304488</c:v>
                </c:pt>
                <c:pt idx="87">
                  <c:v>1.3330890108856193</c:v>
                </c:pt>
                <c:pt idx="88">
                  <c:v>1.3386410670361506</c:v>
                </c:pt>
                <c:pt idx="89">
                  <c:v>1.3440899242433333</c:v>
                </c:pt>
                <c:pt idx="90">
                  <c:v>1.3494383883477885</c:v>
                </c:pt>
                <c:pt idx="91">
                  <c:v>1.354689166787266</c:v>
                </c:pt>
                <c:pt idx="92">
                  <c:v>1.3598448727129797</c:v>
                </c:pt>
                <c:pt idx="93">
                  <c:v>1.3649080289139335</c:v>
                </c:pt>
                <c:pt idx="94">
                  <c:v>1.3698810715583691</c:v>
                </c:pt>
                <c:pt idx="95">
                  <c:v>1.3747663537611066</c:v>
                </c:pt>
                <c:pt idx="96">
                  <c:v>1.3795661489852027</c:v>
                </c:pt>
                <c:pt idx="97">
                  <c:v>1.3842826542859954</c:v>
                </c:pt>
                <c:pt idx="98">
                  <c:v>1.3889179934052389</c:v>
                </c:pt>
                <c:pt idx="99">
                  <c:v>1.3934742197227035</c:v>
                </c:pt>
                <c:pt idx="100">
                  <c:v>1.3979533190722524</c:v>
                </c:pt>
                <c:pt idx="101">
                  <c:v>1.4023572124290931</c:v>
                </c:pt>
                <c:pt idx="102">
                  <c:v>1.406687758474567</c:v>
                </c:pt>
                <c:pt idx="103">
                  <c:v>1.4109467560445335</c:v>
                </c:pt>
                <c:pt idx="104">
                  <c:v>1.4151359464671043</c:v>
                </c:pt>
                <c:pt idx="105">
                  <c:v>1.4192570157951985</c:v>
                </c:pt>
                <c:pt idx="106">
                  <c:v>1.4233115969391099</c:v>
                </c:pt>
                <c:pt idx="107">
                  <c:v>1.4273012717040137</c:v>
                </c:pt>
                <c:pt idx="108">
                  <c:v>1.4312275727370884</c:v>
                </c:pt>
                <c:pt idx="109">
                  <c:v>1.4350919853886974</c:v>
                </c:pt>
                <c:pt idx="110">
                  <c:v>1.4388959494918296</c:v>
                </c:pt>
                <c:pt idx="111">
                  <c:v>1.4426408610637931</c:v>
                </c:pt>
                <c:pt idx="112">
                  <c:v>1.4463280739339499</c:v>
                </c:pt>
                <c:pt idx="113">
                  <c:v>1.4499589013010747</c:v>
                </c:pt>
                <c:pt idx="114">
                  <c:v>1.453534617223746</c:v>
                </c:pt>
                <c:pt idx="115">
                  <c:v>1.4570564580469909</c:v>
                </c:pt>
                <c:pt idx="116">
                  <c:v>1.4605256237682438</c:v>
                </c:pt>
                <c:pt idx="117">
                  <c:v>1.463943279345522</c:v>
                </c:pt>
                <c:pt idx="118">
                  <c:v>1.4673105559505659</c:v>
                </c:pt>
                <c:pt idx="119">
                  <c:v>1.470628552169553</c:v>
                </c:pt>
                <c:pt idx="120">
                  <c:v>1.4738983351538617</c:v>
                </c:pt>
                <c:pt idx="121">
                  <c:v>1.4771209417232285</c:v>
                </c:pt>
                <c:pt idx="122">
                  <c:v>1.4802973794235283</c:v>
                </c:pt>
                <c:pt idx="123">
                  <c:v>1.4834286275412882</c:v>
                </c:pt>
                <c:pt idx="124">
                  <c:v>1.4865156380769409</c:v>
                </c:pt>
                <c:pt idx="125">
                  <c:v>1.4895593366787179</c:v>
                </c:pt>
                <c:pt idx="126">
                  <c:v>1.4925606235389943</c:v>
                </c:pt>
                <c:pt idx="127">
                  <c:v>1.4955203742547931</c:v>
                </c:pt>
                <c:pt idx="128">
                  <c:v>1.4984394406540835</c:v>
                </c:pt>
                <c:pt idx="129">
                  <c:v>1.5013186515894168</c:v>
                </c:pt>
                <c:pt idx="130">
                  <c:v>1.5041588137003705</c:v>
                </c:pt>
                <c:pt idx="131">
                  <c:v>1.5069607121461981</c:v>
                </c:pt>
                <c:pt idx="132">
                  <c:v>1.5097251113100092</c:v>
                </c:pt>
                <c:pt idx="133">
                  <c:v>1.5124527554757448</c:v>
                </c:pt>
                <c:pt idx="134">
                  <c:v>1.5151443694791444</c:v>
                </c:pt>
                <c:pt idx="135">
                  <c:v>1.5178006593338464</c:v>
                </c:pt>
                <c:pt idx="136">
                  <c:v>1.5204223128337098</c:v>
                </c:pt>
                <c:pt idx="137">
                  <c:v>1.5230100001323836</c:v>
                </c:pt>
                <c:pt idx="138">
                  <c:v>1.5255643743011151</c:v>
                </c:pt>
                <c:pt idx="139">
                  <c:v>1.5280860718657212</c:v>
                </c:pt>
                <c:pt idx="140">
                  <c:v>1.5305757133236246</c:v>
                </c:pt>
                <c:pt idx="141">
                  <c:v>1.5330339036417953</c:v>
                </c:pt>
                <c:pt idx="142">
                  <c:v>1.5354612327364057</c:v>
                </c:pt>
                <c:pt idx="143">
                  <c:v>1.5378582759349737</c:v>
                </c:pt>
                <c:pt idx="144">
                  <c:v>1.5402255944217198</c:v>
                </c:pt>
                <c:pt idx="145">
                  <c:v>1.5425637356668449</c:v>
                </c:pt>
                <c:pt idx="146">
                  <c:v>1.5448732338403874</c:v>
                </c:pt>
                <c:pt idx="147">
                  <c:v>1.5471546102113019</c:v>
                </c:pt>
                <c:pt idx="148">
                  <c:v>1.5494083735323614</c:v>
                </c:pt>
                <c:pt idx="149">
                  <c:v>1.5516350204114606</c:v>
                </c:pt>
                <c:pt idx="150">
                  <c:v>1.5538350356698787</c:v>
                </c:pt>
                <c:pt idx="151">
                  <c:v>1.5560088926880167</c:v>
                </c:pt>
                <c:pt idx="152">
                  <c:v>1.5581570537391247</c:v>
                </c:pt>
                <c:pt idx="153">
                  <c:v>1.5602799703114905</c:v>
                </c:pt>
                <c:pt idx="154">
                  <c:v>1.5623780834195511</c:v>
                </c:pt>
                <c:pt idx="155">
                  <c:v>1.5644518239043665</c:v>
                </c:pt>
                <c:pt idx="156">
                  <c:v>1.5665016127238709</c:v>
                </c:pt>
                <c:pt idx="157">
                  <c:v>1.5685278612333038</c:v>
                </c:pt>
                <c:pt idx="158">
                  <c:v>1.570530971456207</c:v>
                </c:pt>
                <c:pt idx="159">
                  <c:v>1.5725113363463417</c:v>
                </c:pt>
                <c:pt idx="160">
                  <c:v>1.5744693400408909</c:v>
                </c:pt>
                <c:pt idx="161">
                  <c:v>1.5764053581052691</c:v>
                </c:pt>
                <c:pt idx="162">
                  <c:v>1.5783197577698656</c:v>
                </c:pt>
                <c:pt idx="163">
                  <c:v>1.5802128981590262</c:v>
                </c:pt>
                <c:pt idx="164">
                  <c:v>1.582085130512568</c:v>
                </c:pt>
                <c:pt idx="165">
                  <c:v>1.5839367984001043</c:v>
                </c:pt>
                <c:pt idx="166">
                  <c:v>1.5857682379284528</c:v>
                </c:pt>
                <c:pt idx="167">
                  <c:v>1.587579777942383</c:v>
                </c:pt>
                <c:pt idx="168">
                  <c:v>1.5893717402189484</c:v>
                </c:pt>
                <c:pt idx="169">
                  <c:v>1.5911444396556402</c:v>
                </c:pt>
                <c:pt idx="170">
                  <c:v>1.592898184452592</c:v>
                </c:pt>
                <c:pt idx="171">
                  <c:v>1.5946332762890489</c:v>
                </c:pt>
                <c:pt idx="172">
                  <c:v>1.5963500104943098</c:v>
                </c:pt>
                <c:pt idx="173">
                  <c:v>1.5980486762133472</c:v>
                </c:pt>
                <c:pt idx="174">
                  <c:v>1.5997295565672862</c:v>
                </c:pt>
                <c:pt idx="175">
                  <c:v>1.6013929288089408</c:v>
                </c:pt>
                <c:pt idx="176">
                  <c:v>1.603039064473569</c:v>
                </c:pt>
                <c:pt idx="177">
                  <c:v>1.6046682295250265</c:v>
                </c:pt>
                <c:pt idx="178">
                  <c:v>1.6062806844974751</c:v>
                </c:pt>
                <c:pt idx="179">
                  <c:v>1.607876684632807</c:v>
                </c:pt>
                <c:pt idx="180">
                  <c:v>1.6094564800139324</c:v>
                </c:pt>
                <c:pt idx="181">
                  <c:v>1.6110203156940699</c:v>
                </c:pt>
                <c:pt idx="182">
                  <c:v>1.6125684318221876</c:v>
                </c:pt>
                <c:pt idx="183">
                  <c:v>1.6141010637647182</c:v>
                </c:pt>
                <c:pt idx="184">
                  <c:v>1.615618442223683</c:v>
                </c:pt>
                <c:pt idx="185">
                  <c:v>1.6171207933513405</c:v>
                </c:pt>
                <c:pt idx="186">
                  <c:v>1.618608338861486</c:v>
                </c:pt>
                <c:pt idx="187">
                  <c:v>1.620081296137506</c:v>
                </c:pt>
                <c:pt idx="188">
                  <c:v>1.6215398783373065</c:v>
                </c:pt>
                <c:pt idx="189">
                  <c:v>1.6229842944952109</c:v>
                </c:pt>
                <c:pt idx="190">
                  <c:v>1.6244147496209336</c:v>
                </c:pt>
                <c:pt idx="191">
                  <c:v>1.6258314447957289</c:v>
                </c:pt>
                <c:pt idx="192">
                  <c:v>1.6272345772657995</c:v>
                </c:pt>
                <c:pt idx="193">
                  <c:v>1.6286243405330643</c:v>
                </c:pt>
                <c:pt idx="194">
                  <c:v>1.630000924443368</c:v>
                </c:pt>
                <c:pt idx="195">
                  <c:v>1.6313645152722134</c:v>
                </c:pt>
                <c:pt idx="196">
                  <c:v>1.6327152958081024</c:v>
                </c:pt>
                <c:pt idx="197">
                  <c:v>1.6340534454335582</c:v>
                </c:pt>
                <c:pt idx="198">
                  <c:v>1.6353791402039064</c:v>
                </c:pt>
                <c:pt idx="199">
                  <c:v>1.6366925529238827</c:v>
                </c:pt>
                <c:pt idx="200">
                  <c:v>1.6379938532221445</c:v>
                </c:pt>
                <c:pt idx="201">
                  <c:v>1.6392832076237422</c:v>
                </c:pt>
                <c:pt idx="202">
                  <c:v>1.6405607796206247</c:v>
                </c:pt>
                <c:pt idx="203">
                  <c:v>1.6418267297402327</c:v>
                </c:pt>
                <c:pt idx="204">
                  <c:v>1.6430812156122467</c:v>
                </c:pt>
                <c:pt idx="205">
                  <c:v>1.6443243920335435</c:v>
                </c:pt>
                <c:pt idx="206">
                  <c:v>1.6455564110314165</c:v>
                </c:pt>
                <c:pt idx="207">
                  <c:v>1.6467774219251143</c:v>
                </c:pt>
                <c:pt idx="208">
                  <c:v>1.6479875713857519</c:v>
                </c:pt>
                <c:pt idx="209">
                  <c:v>1.6491870034946396</c:v>
                </c:pt>
                <c:pt idx="210">
                  <c:v>1.6503758598000819</c:v>
                </c:pt>
                <c:pt idx="211">
                  <c:v>1.6515542793726918</c:v>
                </c:pt>
                <c:pt idx="212">
                  <c:v>1.6527223988592628</c:v>
                </c:pt>
                <c:pt idx="213">
                  <c:v>1.653880352535249</c:v>
                </c:pt>
                <c:pt idx="214">
                  <c:v>1.6550282723558849</c:v>
                </c:pt>
                <c:pt idx="215">
                  <c:v>1.656166288005996</c:v>
                </c:pt>
                <c:pt idx="216">
                  <c:v>1.6572945269485326</c:v>
                </c:pt>
                <c:pt idx="217">
                  <c:v>1.6584131144718655</c:v>
                </c:pt>
                <c:pt idx="218">
                  <c:v>1.6595221737358827</c:v>
                </c:pt>
                <c:pt idx="219">
                  <c:v>1.6606218258169216</c:v>
                </c:pt>
                <c:pt idx="220">
                  <c:v>1.6617121897515672</c:v>
                </c:pt>
                <c:pt idx="221">
                  <c:v>1.6627933825793537</c:v>
                </c:pt>
                <c:pt idx="222">
                  <c:v>1.663865519384403</c:v>
                </c:pt>
                <c:pt idx="223">
                  <c:v>1.6649287133360215</c:v>
                </c:pt>
                <c:pt idx="224">
                  <c:v>1.6659830757282974</c:v>
                </c:pt>
                <c:pt idx="225">
                  <c:v>1.667028716018718</c:v>
                </c:pt>
                <c:pt idx="226">
                  <c:v>1.6680657418658396</c:v>
                </c:pt>
                <c:pt idx="227">
                  <c:v>1.6690942591660349</c:v>
                </c:pt>
                <c:pt idx="228">
                  <c:v>1.6701143720893465</c:v>
                </c:pt>
                <c:pt idx="229">
                  <c:v>1.6711261831144681</c:v>
                </c:pt>
                <c:pt idx="230">
                  <c:v>1.6721297930628807</c:v>
                </c:pt>
                <c:pt idx="231">
                  <c:v>1.6731253011321685</c:v>
                </c:pt>
                <c:pt idx="232">
                  <c:v>1.6741128049285336</c:v>
                </c:pt>
                <c:pt idx="233">
                  <c:v>1.6750924004985337</c:v>
                </c:pt>
                <c:pt idx="234">
                  <c:v>1.676064182360067</c:v>
                </c:pt>
                <c:pt idx="235">
                  <c:v>1.6770282435326198</c:v>
                </c:pt>
                <c:pt idx="236">
                  <c:v>1.6779846755668011</c:v>
                </c:pt>
                <c:pt idx="237">
                  <c:v>1.6789335685731839</c:v>
                </c:pt>
                <c:pt idx="238">
                  <c:v>1.6798750112504668</c:v>
                </c:pt>
                <c:pt idx="239">
                  <c:v>1.6808090909129834</c:v>
                </c:pt>
                <c:pt idx="240">
                  <c:v>1.6817358935175677</c:v>
                </c:pt>
                <c:pt idx="241">
                  <c:v>1.6826555036897988</c:v>
                </c:pt>
                <c:pt idx="242">
                  <c:v>1.683568004749642</c:v>
                </c:pt>
                <c:pt idx="243">
                  <c:v>1.6844734787364961</c:v>
                </c:pt>
                <c:pt idx="244">
                  <c:v>1.6853720064336712</c:v>
                </c:pt>
                <c:pt idx="245">
                  <c:v>1.6862636673923055</c:v>
                </c:pt>
                <c:pt idx="246">
                  <c:v>1.6871485399547417</c:v>
                </c:pt>
                <c:pt idx="247">
                  <c:v>1.6880267012773675</c:v>
                </c:pt>
                <c:pt idx="248">
                  <c:v>1.6888982273529483</c:v>
                </c:pt>
                <c:pt idx="249">
                  <c:v>1.689763193032453</c:v>
                </c:pt>
                <c:pt idx="250">
                  <c:v>1.6906216720463942</c:v>
                </c:pt>
                <c:pt idx="251">
                  <c:v>1.6914737370256889</c:v>
                </c:pt>
                <c:pt idx="252">
                  <c:v>1.6923194595220583</c:v>
                </c:pt>
                <c:pt idx="253">
                  <c:v>1.6931589100279747</c:v>
                </c:pt>
                <c:pt idx="254">
                  <c:v>1.693992157996167</c:v>
                </c:pt>
                <c:pt idx="255">
                  <c:v>1.694819271858701</c:v>
                </c:pt>
                <c:pt idx="256">
                  <c:v>1.6956403190456357</c:v>
                </c:pt>
                <c:pt idx="257">
                  <c:v>1.6964553660032788</c:v>
                </c:pt>
                <c:pt idx="258">
                  <c:v>1.6972644782120407</c:v>
                </c:pt>
                <c:pt idx="259">
                  <c:v>1.6980677202039032</c:v>
                </c:pt>
                <c:pt idx="260">
                  <c:v>1.6988651555795096</c:v>
                </c:pt>
                <c:pt idx="261">
                  <c:v>1.6996568470248898</c:v>
                </c:pt>
                <c:pt idx="262">
                  <c:v>1.7004428563278242</c:v>
                </c:pt>
                <c:pt idx="263">
                  <c:v>1.7012232443938577</c:v>
                </c:pt>
                <c:pt idx="264">
                  <c:v>1.7019980712619758</c:v>
                </c:pt>
                <c:pt idx="265">
                  <c:v>1.7027673961199437</c:v>
                </c:pt>
                <c:pt idx="266">
                  <c:v>1.703531277319325</c:v>
                </c:pt>
                <c:pt idx="267">
                  <c:v>1.7042897723901813</c:v>
                </c:pt>
                <c:pt idx="268">
                  <c:v>1.7050429380554646</c:v>
                </c:pt>
                <c:pt idx="269">
                  <c:v>1.7057908302451077</c:v>
                </c:pt>
                <c:pt idx="270">
                  <c:v>1.7065335041098217</c:v>
                </c:pt>
                <c:pt idx="271">
                  <c:v>1.707271014034605</c:v>
                </c:pt>
                <c:pt idx="272">
                  <c:v>1.7080034136519744</c:v>
                </c:pt>
                <c:pt idx="273">
                  <c:v>1.7087307558549227</c:v>
                </c:pt>
                <c:pt idx="274">
                  <c:v>1.7094530928096083</c:v>
                </c:pt>
                <c:pt idx="275">
                  <c:v>1.7101704759677867</c:v>
                </c:pt>
                <c:pt idx="276">
                  <c:v>1.7108829560789871</c:v>
                </c:pt>
                <c:pt idx="277">
                  <c:v>1.7115905832024401</c:v>
                </c:pt>
                <c:pt idx="278">
                  <c:v>1.7122934067187652</c:v>
                </c:pt>
                <c:pt idx="279">
                  <c:v>1.7129914753414202</c:v>
                </c:pt>
                <c:pt idx="280">
                  <c:v>1.7136848371279214</c:v>
                </c:pt>
                <c:pt idx="281">
                  <c:v>1.714373539490837</c:v>
                </c:pt>
                <c:pt idx="282">
                  <c:v>1.7150576292085609</c:v>
                </c:pt>
                <c:pt idx="283">
                  <c:v>1.7157371524358709</c:v>
                </c:pt>
                <c:pt idx="284">
                  <c:v>1.7164121547142783</c:v>
                </c:pt>
                <c:pt idx="285">
                  <c:v>1.7170826809821709</c:v>
                </c:pt>
                <c:pt idx="286">
                  <c:v>1.7177487755847562</c:v>
                </c:pt>
                <c:pt idx="287">
                  <c:v>1.7184104822838082</c:v>
                </c:pt>
                <c:pt idx="288">
                  <c:v>1.7190678442672227</c:v>
                </c:pt>
                <c:pt idx="289">
                  <c:v>1.7197209041583872</c:v>
                </c:pt>
                <c:pt idx="290">
                  <c:v>1.7203697040253663</c:v>
                </c:pt>
                <c:pt idx="291">
                  <c:v>1.7210142853899082</c:v>
                </c:pt>
                <c:pt idx="292">
                  <c:v>1.721654689236279</c:v>
                </c:pt>
                <c:pt idx="293">
                  <c:v>1.7222909560199229</c:v>
                </c:pt>
                <c:pt idx="294">
                  <c:v>1.722923125675959</c:v>
                </c:pt>
                <c:pt idx="295">
                  <c:v>1.7235512376275124</c:v>
                </c:pt>
                <c:pt idx="296">
                  <c:v>1.7241753307938874</c:v>
                </c:pt>
                <c:pt idx="297">
                  <c:v>1.7247954435985835</c:v>
                </c:pt>
                <c:pt idx="298">
                  <c:v>1.7254116139771614</c:v>
                </c:pt>
                <c:pt idx="299">
                  <c:v>1.7260238793849556</c:v>
                </c:pt>
                <c:pt idx="300">
                  <c:v>1.7266322768046463</c:v>
                </c:pt>
                <c:pt idx="301">
                  <c:v>1.7272368427536842</c:v>
                </c:pt>
                <c:pt idx="302">
                  <c:v>1.7278376132915791</c:v>
                </c:pt>
                <c:pt idx="303">
                  <c:v>1.7284346240270505</c:v>
                </c:pt>
                <c:pt idx="304">
                  <c:v>1.7290279101250443</c:v>
                </c:pt>
                <c:pt idx="305">
                  <c:v>1.7296175063136205</c:v>
                </c:pt>
                <c:pt idx="306">
                  <c:v>1.7302034468907115</c:v>
                </c:pt>
                <c:pt idx="307">
                  <c:v>1.7307857657307566</c:v>
                </c:pt>
                <c:pt idx="308">
                  <c:v>1.731364496291214</c:v>
                </c:pt>
                <c:pt idx="309">
                  <c:v>1.7319396716189519</c:v>
                </c:pt>
                <c:pt idx="310">
                  <c:v>1.7325113243565244</c:v>
                </c:pt>
                <c:pt idx="311">
                  <c:v>1.7330794867483317</c:v>
                </c:pt>
                <c:pt idx="312">
                  <c:v>1.7336441906466673</c:v>
                </c:pt>
                <c:pt idx="313">
                  <c:v>1.734205467517657</c:v>
                </c:pt>
                <c:pt idx="314">
                  <c:v>1.7347633484470895</c:v>
                </c:pt>
                <c:pt idx="315">
                  <c:v>1.735317864146142</c:v>
                </c:pt>
                <c:pt idx="316">
                  <c:v>1.735869044957002</c:v>
                </c:pt>
                <c:pt idx="317">
                  <c:v>1.7364169208583897</c:v>
                </c:pt>
                <c:pt idx="318">
                  <c:v>1.7369615214709797</c:v>
                </c:pt>
                <c:pt idx="319">
                  <c:v>1.7375028760627294</c:v>
                </c:pt>
                <c:pt idx="320">
                  <c:v>1.7380410135541069</c:v>
                </c:pt>
                <c:pt idx="321">
                  <c:v>1.7385759625232315</c:v>
                </c:pt>
                <c:pt idx="322">
                  <c:v>1.7391077512109219</c:v>
                </c:pt>
                <c:pt idx="323">
                  <c:v>1.7396364075256534</c:v>
                </c:pt>
                <c:pt idx="324">
                  <c:v>1.7401619590484307</c:v>
                </c:pt>
                <c:pt idx="325">
                  <c:v>1.7406844330375737</c:v>
                </c:pt>
                <c:pt idx="326">
                  <c:v>1.7412038564334187</c:v>
                </c:pt>
                <c:pt idx="327">
                  <c:v>1.7417202558629417</c:v>
                </c:pt>
                <c:pt idx="328">
                  <c:v>1.7422336576442963</c:v>
                </c:pt>
                <c:pt idx="329">
                  <c:v>1.7427440877912761</c:v>
                </c:pt>
                <c:pt idx="330">
                  <c:v>1.7432515720176998</c:v>
                </c:pt>
                <c:pt idx="331">
                  <c:v>1.7437561357417195</c:v>
                </c:pt>
                <c:pt idx="332">
                  <c:v>1.7442578040900558</c:v>
                </c:pt>
                <c:pt idx="333">
                  <c:v>1.7447566019021605</c:v>
                </c:pt>
                <c:pt idx="334">
                  <c:v>1.745252553734308</c:v>
                </c:pt>
                <c:pt idx="335">
                  <c:v>1.7457456838636169</c:v>
                </c:pt>
                <c:pt idx="336">
                  <c:v>1.7462360162920034</c:v>
                </c:pt>
                <c:pt idx="337">
                  <c:v>1.7467235747500673</c:v>
                </c:pt>
                <c:pt idx="338">
                  <c:v>1.7472083827009137</c:v>
                </c:pt>
                <c:pt idx="339">
                  <c:v>1.7476904633439083</c:v>
                </c:pt>
                <c:pt idx="340">
                  <c:v>1.748169839618372</c:v>
                </c:pt>
                <c:pt idx="341">
                  <c:v>1.7486465342072117</c:v>
                </c:pt>
                <c:pt idx="342">
                  <c:v>1.7491205695404908</c:v>
                </c:pt>
                <c:pt idx="343">
                  <c:v>1.7495919677989413</c:v>
                </c:pt>
                <c:pt idx="344">
                  <c:v>1.7500607509174169</c:v>
                </c:pt>
                <c:pt idx="345">
                  <c:v>1.7505269405882877</c:v>
                </c:pt>
                <c:pt idx="346">
                  <c:v>1.7509905582647818</c:v>
                </c:pt>
                <c:pt idx="347">
                  <c:v>1.7514516251642684</c:v>
                </c:pt>
                <c:pt idx="348">
                  <c:v>1.7519101622714894</c:v>
                </c:pt>
                <c:pt idx="349">
                  <c:v>1.7523661903417371</c:v>
                </c:pt>
                <c:pt idx="350">
                  <c:v>1.7528197299039801</c:v>
                </c:pt>
                <c:pt idx="351">
                  <c:v>1.7532708012639386</c:v>
                </c:pt>
                <c:pt idx="352">
                  <c:v>1.7537194245071084</c:v>
                </c:pt>
                <c:pt idx="353">
                  <c:v>1.7541656195017383</c:v>
                </c:pt>
                <c:pt idx="354">
                  <c:v>1.7546094059017576</c:v>
                </c:pt>
                <c:pt idx="355">
                  <c:v>1.7550508031496557</c:v>
                </c:pt>
                <c:pt idx="356">
                  <c:v>1.7554898304793176</c:v>
                </c:pt>
                <c:pt idx="357">
                  <c:v>1.755926506918813</c:v>
                </c:pt>
                <c:pt idx="358">
                  <c:v>1.7563608512931395</c:v>
                </c:pt>
                <c:pt idx="359">
                  <c:v>1.7567928822269241</c:v>
                </c:pt>
                <c:pt idx="360">
                  <c:v>1.7572226181470805</c:v>
                </c:pt>
                <c:pt idx="361">
                  <c:v>1.7576500772854247</c:v>
                </c:pt>
                <c:pt idx="362">
                  <c:v>1.7580752776812485</c:v>
                </c:pt>
                <c:pt idx="363">
                  <c:v>1.7584982371838536</c:v>
                </c:pt>
                <c:pt idx="364">
                  <c:v>1.7589189734550446</c:v>
                </c:pt>
                <c:pt idx="365">
                  <c:v>1.7593375039715846</c:v>
                </c:pt>
                <c:pt idx="366">
                  <c:v>1.7597538460276081</c:v>
                </c:pt>
                <c:pt idx="367">
                  <c:v>1.7601680167370033</c:v>
                </c:pt>
                <c:pt idx="368">
                  <c:v>1.7605800330357506</c:v>
                </c:pt>
                <c:pt idx="369">
                  <c:v>1.7609899116842278</c:v>
                </c:pt>
                <c:pt idx="370">
                  <c:v>1.7613976692694797</c:v>
                </c:pt>
                <c:pt idx="371">
                  <c:v>1.7618033222074516</c:v>
                </c:pt>
                <c:pt idx="372">
                  <c:v>1.7622068867451894</c:v>
                </c:pt>
                <c:pt idx="373">
                  <c:v>1.7626083789630047</c:v>
                </c:pt>
                <c:pt idx="374">
                  <c:v>1.7630078147766077</c:v>
                </c:pt>
                <c:pt idx="375">
                  <c:v>1.7634052099392068</c:v>
                </c:pt>
                <c:pt idx="376">
                  <c:v>1.763800580043577</c:v>
                </c:pt>
                <c:pt idx="377">
                  <c:v>1.7641939405240952</c:v>
                </c:pt>
                <c:pt idx="378">
                  <c:v>1.7645853066587467</c:v>
                </c:pt>
                <c:pt idx="379">
                  <c:v>1.7649746935710997</c:v>
                </c:pt>
                <c:pt idx="380">
                  <c:v>1.7653621162322499</c:v>
                </c:pt>
                <c:pt idx="381">
                  <c:v>1.7657475894627381</c:v>
                </c:pt>
                <c:pt idx="382">
                  <c:v>1.7661311279344349</c:v>
                </c:pt>
                <c:pt idx="383">
                  <c:v>1.7665127461724022</c:v>
                </c:pt>
                <c:pt idx="384">
                  <c:v>1.7668924585567214</c:v>
                </c:pt>
                <c:pt idx="385">
                  <c:v>1.7672702793242991</c:v>
                </c:pt>
                <c:pt idx="386">
                  <c:v>1.7676462225706429</c:v>
                </c:pt>
                <c:pt idx="387">
                  <c:v>1.7680203022516121</c:v>
                </c:pt>
                <c:pt idx="388">
                  <c:v>1.7683925321851424</c:v>
                </c:pt>
                <c:pt idx="389">
                  <c:v>1.7687629260529443</c:v>
                </c:pt>
                <c:pt idx="390">
                  <c:v>1.7691314974021772</c:v>
                </c:pt>
                <c:pt idx="391">
                  <c:v>1.7694982596471001</c:v>
                </c:pt>
                <c:pt idx="392">
                  <c:v>1.7698632260706941</c:v>
                </c:pt>
                <c:pt idx="393">
                  <c:v>1.7702264098262666</c:v>
                </c:pt>
                <c:pt idx="394">
                  <c:v>1.7705878239390269</c:v>
                </c:pt>
                <c:pt idx="395">
                  <c:v>1.7709474813076431</c:v>
                </c:pt>
                <c:pt idx="396">
                  <c:v>1.7713053947057735</c:v>
                </c:pt>
                <c:pt idx="397">
                  <c:v>1.7716615767835771</c:v>
                </c:pt>
                <c:pt idx="398">
                  <c:v>1.7720160400692015</c:v>
                </c:pt>
                <c:pt idx="399">
                  <c:v>1.7723687969702515</c:v>
                </c:pt>
                <c:pt idx="400">
                  <c:v>1.7727198597752325</c:v>
                </c:pt>
                <c:pt idx="401">
                  <c:v>1.7730692406549775</c:v>
                </c:pt>
                <c:pt idx="402">
                  <c:v>1.7734169516640506</c:v>
                </c:pt>
                <c:pt idx="403">
                  <c:v>1.7737630047421324</c:v>
                </c:pt>
                <c:pt idx="404">
                  <c:v>1.7741074117153843</c:v>
                </c:pt>
                <c:pt idx="405">
                  <c:v>1.7744501842977949</c:v>
                </c:pt>
                <c:pt idx="406">
                  <c:v>1.7747913340925048</c:v>
                </c:pt>
                <c:pt idx="407">
                  <c:v>1.7751308725931154</c:v>
                </c:pt>
                <c:pt idx="408">
                  <c:v>1.7754688111849781</c:v>
                </c:pt>
                <c:pt idx="409">
                  <c:v>1.7758051611464645</c:v>
                </c:pt>
                <c:pt idx="410">
                  <c:v>1.7761399336502202</c:v>
                </c:pt>
                <c:pt idx="411">
                  <c:v>1.7764731397643994</c:v>
                </c:pt>
                <c:pt idx="412">
                  <c:v>1.7768047904538857</c:v>
                </c:pt>
                <c:pt idx="413">
                  <c:v>1.7771348965814904</c:v>
                </c:pt>
                <c:pt idx="414">
                  <c:v>1.777463468909138</c:v>
                </c:pt>
                <c:pt idx="415">
                  <c:v>1.7777905180990354</c:v>
                </c:pt>
                <c:pt idx="416">
                  <c:v>1.7781160547148227</c:v>
                </c:pt>
                <c:pt idx="417">
                  <c:v>1.7784400892227095</c:v>
                </c:pt>
                <c:pt idx="418">
                  <c:v>1.7787626319925953</c:v>
                </c:pt>
                <c:pt idx="419">
                  <c:v>1.7790836932991745</c:v>
                </c:pt>
                <c:pt idx="420">
                  <c:v>1.7794032833230256</c:v>
                </c:pt>
                <c:pt idx="421">
                  <c:v>1.7797214121516873</c:v>
                </c:pt>
                <c:pt idx="422">
                  <c:v>1.7800380897807169</c:v>
                </c:pt>
                <c:pt idx="423">
                  <c:v>1.7803533261147373</c:v>
                </c:pt>
                <c:pt idx="424">
                  <c:v>1.7806671309684674</c:v>
                </c:pt>
                <c:pt idx="425">
                  <c:v>1.7809795140677407</c:v>
                </c:pt>
                <c:pt idx="426">
                  <c:v>1.7812904850505082</c:v>
                </c:pt>
                <c:pt idx="427">
                  <c:v>1.7816000534678287</c:v>
                </c:pt>
                <c:pt idx="428">
                  <c:v>1.7819082287848451</c:v>
                </c:pt>
                <c:pt idx="429">
                  <c:v>1.7822150203817486</c:v>
                </c:pt>
                <c:pt idx="430">
                  <c:v>1.7825204375547292</c:v>
                </c:pt>
                <c:pt idx="431">
                  <c:v>1.7828244895169134</c:v>
                </c:pt>
                <c:pt idx="432">
                  <c:v>1.78312718539929</c:v>
                </c:pt>
                <c:pt idx="433">
                  <c:v>1.7834285342516227</c:v>
                </c:pt>
                <c:pt idx="434">
                  <c:v>1.7837285450433511</c:v>
                </c:pt>
                <c:pt idx="435">
                  <c:v>1.7840272266644797</c:v>
                </c:pt>
                <c:pt idx="436">
                  <c:v>1.7843245879264558</c:v>
                </c:pt>
                <c:pt idx="437">
                  <c:v>1.7846206375630336</c:v>
                </c:pt>
                <c:pt idx="438">
                  <c:v>1.7849153842311294</c:v>
                </c:pt>
                <c:pt idx="439">
                  <c:v>1.7852088365116645</c:v>
                </c:pt>
                <c:pt idx="440">
                  <c:v>1.7855010029103964</c:v>
                </c:pt>
                <c:pt idx="441">
                  <c:v>1.7857918918587405</c:v>
                </c:pt>
                <c:pt idx="442">
                  <c:v>1.7860815117145799</c:v>
                </c:pt>
                <c:pt idx="443">
                  <c:v>1.7863698707630649</c:v>
                </c:pt>
                <c:pt idx="444">
                  <c:v>1.7866569772174026</c:v>
                </c:pt>
                <c:pt idx="445">
                  <c:v>1.786942839219636</c:v>
                </c:pt>
                <c:pt idx="446">
                  <c:v>1.7872274648414124</c:v>
                </c:pt>
                <c:pt idx="447">
                  <c:v>1.7875108620847424</c:v>
                </c:pt>
                <c:pt idx="448">
                  <c:v>1.7877930388827494</c:v>
                </c:pt>
                <c:pt idx="449">
                  <c:v>1.7880740031004092</c:v>
                </c:pt>
                <c:pt idx="450">
                  <c:v>1.7883537625352792</c:v>
                </c:pt>
              </c:numCache>
            </c:numRef>
          </c:yVal>
          <c:smooth val="1"/>
          <c:extLst>
            <c:ext xmlns:c16="http://schemas.microsoft.com/office/drawing/2014/chart" uri="{C3380CC4-5D6E-409C-BE32-E72D297353CC}">
              <c16:uniqueId val="{00000000-435E-4381-93BD-19C1B251E62B}"/>
            </c:ext>
          </c:extLst>
        </c:ser>
        <c:ser>
          <c:idx val="1"/>
          <c:order val="1"/>
          <c:tx>
            <c:strRef>
              <c:f>'QvsE Transfer Si(311)'!$O$1</c:f>
              <c:strCache>
                <c:ptCount val="1"/>
                <c:pt idx="0">
                  <c:v>Q @ (2θ=30°)</c:v>
                </c:pt>
              </c:strCache>
            </c:strRef>
          </c:tx>
          <c:spPr>
            <a:ln>
              <a:solidFill>
                <a:srgbClr val="FF0000"/>
              </a:solidFill>
            </a:ln>
          </c:spPr>
          <c:marker>
            <c:symbol val="none"/>
          </c:marker>
          <c:xVal>
            <c:numRef>
              <c:f>'QvsE Transfer Si(311)'!$F$2:$F$452</c:f>
              <c:numCache>
                <c:formatCode>0.000</c:formatCode>
                <c:ptCount val="451"/>
                <c:pt idx="0">
                  <c:v>28.73598456448407</c:v>
                </c:pt>
                <c:pt idx="1">
                  <c:v>24.332477620039619</c:v>
                </c:pt>
                <c:pt idx="2">
                  <c:v>20.682958805160734</c:v>
                </c:pt>
                <c:pt idx="3">
                  <c:v>17.624626539792708</c:v>
                </c:pt>
                <c:pt idx="4">
                  <c:v>15.036360064637961</c:v>
                </c:pt>
                <c:pt idx="5">
                  <c:v>12.826540120039624</c:v>
                </c:pt>
                <c:pt idx="6">
                  <c:v>10.924828101899035</c:v>
                </c:pt>
                <c:pt idx="7">
                  <c:v>9.2764987977255728</c:v>
                </c:pt>
                <c:pt idx="8">
                  <c:v>7.8384588345953921</c:v>
                </c:pt>
                <c:pt idx="9">
                  <c:v>6.5764012311507356</c:v>
                </c:pt>
                <c:pt idx="10">
                  <c:v>5.4627401200396237</c:v>
                </c:pt>
                <c:pt idx="11">
                  <c:v>4.4750904158976104</c:v>
                </c:pt>
                <c:pt idx="12">
                  <c:v>3.5951340843743269</c:v>
                </c:pt>
                <c:pt idx="13">
                  <c:v>2.8077646098355435</c:v>
                </c:pt>
                <c:pt idx="14">
                  <c:v>2.1004342936424782</c:v>
                </c:pt>
                <c:pt idx="15">
                  <c:v>1.462651231150736</c:v>
                </c:pt>
                <c:pt idx="16">
                  <c:v>0.88558798684503426</c:v>
                </c:pt>
                <c:pt idx="17">
                  <c:v>0.36177449503962311</c:v>
                </c:pt>
                <c:pt idx="18">
                  <c:v>-0.11514491209995281</c:v>
                </c:pt>
                <c:pt idx="19">
                  <c:v>-0.5506052086800981</c:v>
                </c:pt>
                <c:pt idx="20">
                  <c:v>-0.94927620649098809</c:v>
                </c:pt>
                <c:pt idx="21">
                  <c:v>-1.3151882750221047</c:v>
                </c:pt>
                <c:pt idx="22">
                  <c:v>-1.6518346060378049</c:v>
                </c:pt>
                <c:pt idx="23">
                  <c:v>-1.9622548938107913</c:v>
                </c:pt>
                <c:pt idx="24">
                  <c:v>-2.2491041929123803</c:v>
                </c:pt>
                <c:pt idx="25">
                  <c:v>-2.5147098799603755</c:v>
                </c:pt>
                <c:pt idx="26">
                  <c:v>-2.7611190114297388</c:v>
                </c:pt>
                <c:pt idx="27">
                  <c:v>-2.9901378844955229</c:v>
                </c:pt>
                <c:pt idx="28">
                  <c:v>-3.2033652342059131</c:v>
                </c:pt>
                <c:pt idx="29">
                  <c:v>-3.4022202105388883</c:v>
                </c:pt>
                <c:pt idx="30">
                  <c:v>-3.5879660527998816</c:v>
                </c:pt>
                <c:pt idx="31">
                  <c:v>-3.7617302013214333</c:v>
                </c:pt>
                <c:pt idx="32">
                  <c:v>-3.9245214462799778</c:v>
                </c:pt>
                <c:pt idx="33">
                  <c:v>-4.0772446021825974</c:v>
                </c:pt>
                <c:pt idx="34">
                  <c:v>-4.2207131077821174</c:v>
                </c:pt>
                <c:pt idx="35">
                  <c:v>-4.3556598799603758</c:v>
                </c:pt>
                <c:pt idx="36">
                  <c:v>-4.4827466927246959</c:v>
                </c:pt>
                <c:pt idx="37">
                  <c:v>-4.6025723059958787</c:v>
                </c:pt>
                <c:pt idx="38">
                  <c:v>-4.7156795310817703</c:v>
                </c:pt>
                <c:pt idx="39">
                  <c:v>-4.8225613888767001</c:v>
                </c:pt>
                <c:pt idx="40">
                  <c:v>-4.9236664915306232</c:v>
                </c:pt>
                <c:pt idx="41">
                  <c:v>-5.0194037575113954</c:v>
                </c:pt>
                <c:pt idx="42">
                  <c:v>-5.1101465527827825</c:v>
                </c:pt>
                <c:pt idx="43">
                  <c:v>-5.1962363365596618</c:v>
                </c:pt>
                <c:pt idx="44">
                  <c:v>-5.2779858782367324</c:v>
                </c:pt>
                <c:pt idx="45">
                  <c:v>-5.3556821021825973</c:v>
                </c:pt>
                <c:pt idx="46">
                  <c:v>-5.4295886087967098</c:v>
                </c:pt>
                <c:pt idx="47">
                  <c:v>-5.4999479132590228</c:v>
                </c:pt>
                <c:pt idx="48">
                  <c:v>-5.5669834375315519</c:v>
                </c:pt>
                <c:pt idx="49">
                  <c:v>-5.630901286210376</c:v>
                </c:pt>
                <c:pt idx="50">
                  <c:v>-5.6918918326230976</c:v>
                </c:pt>
                <c:pt idx="51">
                  <c:v>-5.75013113799527</c:v>
                </c:pt>
                <c:pt idx="52">
                  <c:v>-5.805782223466724</c:v>
                </c:pt>
                <c:pt idx="53">
                  <c:v>-5.8589962121403056</c:v>
                </c:pt>
                <c:pt idx="54">
                  <c:v>-5.9099133561208461</c:v>
                </c:pt>
                <c:pt idx="55">
                  <c:v>-5.9586639615930332</c:v>
                </c:pt>
                <c:pt idx="56">
                  <c:v>-6.0053692233446245</c:v>
                </c:pt>
                <c:pt idx="57">
                  <c:v>-6.0501419787258079</c:v>
                </c:pt>
                <c:pt idx="58">
                  <c:v>-6.0930873898121334</c:v>
                </c:pt>
                <c:pt idx="59">
                  <c:v>-6.1343035614797365</c:v>
                </c:pt>
                <c:pt idx="60">
                  <c:v>-6.1738821021826009</c:v>
                </c:pt>
                <c:pt idx="61">
                  <c:v>-6.2119086334229792</c:v>
                </c:pt>
                <c:pt idx="62">
                  <c:v>-6.2484632532105051</c:v>
                </c:pt>
                <c:pt idx="63">
                  <c:v>-6.2836209581983802</c:v>
                </c:pt>
                <c:pt idx="64">
                  <c:v>-6.3174520286544986</c:v>
                </c:pt>
                <c:pt idx="65">
                  <c:v>-6.3500223799603788</c:v>
                </c:pt>
                <c:pt idx="66">
                  <c:v>-6.381393883923189</c:v>
                </c:pt>
                <c:pt idx="67">
                  <c:v>-6.4116246628277196</c:v>
                </c:pt>
                <c:pt idx="68">
                  <c:v>-6.4407693588397503</c:v>
                </c:pt>
                <c:pt idx="69">
                  <c:v>-6.4688793810941645</c:v>
                </c:pt>
                <c:pt idx="70">
                  <c:v>-6.4960031325555336</c:v>
                </c:pt>
                <c:pt idx="71">
                  <c:v>-6.5221862185217621</c:v>
                </c:pt>
                <c:pt idx="72">
                  <c:v>-6.5474716384489495</c:v>
                </c:pt>
                <c:pt idx="73">
                  <c:v>-6.5718999626050056</c:v>
                </c:pt>
                <c:pt idx="74">
                  <c:v>-6.5955094949079847</c:v>
                </c:pt>
                <c:pt idx="75">
                  <c:v>-6.6183364231702537</c:v>
                </c:pt>
                <c:pt idx="76">
                  <c:v>-6.6404149578495213</c:v>
                </c:pt>
                <c:pt idx="77">
                  <c:v>-6.6617774603006419</c:v>
                </c:pt>
                <c:pt idx="78">
                  <c:v>-6.682454561426443</c:v>
                </c:pt>
                <c:pt idx="79">
                  <c:v>-6.7024752715402771</c:v>
                </c:pt>
                <c:pt idx="80">
                  <c:v>-6.7218670821764439</c:v>
                </c:pt>
                <c:pt idx="81">
                  <c:v>-6.7406560605159322</c:v>
                </c:pt>
                <c:pt idx="82">
                  <c:v>-6.7588669370333925</c:v>
                </c:pt>
                <c:pt idx="83">
                  <c:v>-6.7765231869158118</c:v>
                </c:pt>
                <c:pt idx="84">
                  <c:v>-6.7936471057536636</c:v>
                </c:pt>
                <c:pt idx="85">
                  <c:v>-6.8102598799603751</c:v>
                </c:pt>
                <c:pt idx="86">
                  <c:v>-6.8263816523356322</c:v>
                </c:pt>
                <c:pt idx="87">
                  <c:v>-6.8420315831514555</c:v>
                </c:pt>
                <c:pt idx="88">
                  <c:v>-6.8572279071071378</c:v>
                </c:pt>
                <c:pt idx="89">
                  <c:v>-6.871987986469251</c:v>
                </c:pt>
                <c:pt idx="90">
                  <c:v>-6.8863283606859991</c:v>
                </c:pt>
                <c:pt idx="91">
                  <c:v>-6.9002647927407237</c:v>
                </c:pt>
                <c:pt idx="92">
                  <c:v>-6.9138123124872335</c:v>
                </c:pt>
                <c:pt idx="93">
                  <c:v>-6.9269852571894566</c:v>
                </c:pt>
                <c:pt idx="94">
                  <c:v>-6.9397973094696761</c:v>
                </c:pt>
                <c:pt idx="95">
                  <c:v>-6.9522615328529369</c:v>
                </c:pt>
                <c:pt idx="96">
                  <c:v>-6.9643904050800893</c:v>
                </c:pt>
                <c:pt idx="97">
                  <c:v>-6.9761958493481302</c:v>
                </c:pt>
                <c:pt idx="98">
                  <c:v>-6.9876892636239356</c:v>
                </c:pt>
                <c:pt idx="99">
                  <c:v>-6.9988815481659774</c:v>
                </c:pt>
                <c:pt idx="100">
                  <c:v>-7.0097831313781445</c:v>
                </c:pt>
                <c:pt idx="101">
                  <c:v>-7.0204039941101968</c:v>
                </c:pt>
                <c:pt idx="102">
                  <c:v>-7.030753692510598</c:v>
                </c:pt>
                <c:pt idx="103">
                  <c:v>-7.0408413795294642</c:v>
                </c:pt>
                <c:pt idx="104">
                  <c:v>-7.050675825161985</c:v>
                </c:pt>
                <c:pt idx="105">
                  <c:v>-7.0602654355159302</c:v>
                </c:pt>
                <c:pt idx="106">
                  <c:v>-7.0696182707806745</c:v>
                </c:pt>
                <c:pt idx="107">
                  <c:v>-7.078742062169459</c:v>
                </c:pt>
                <c:pt idx="108">
                  <c:v>-7.087644227901416</c:v>
                </c:pt>
                <c:pt idx="109">
                  <c:v>-7.0963318882850368</c:v>
                </c:pt>
                <c:pt idx="110">
                  <c:v>-7.1048118799603754</c:v>
                </c:pt>
                <c:pt idx="111">
                  <c:v>-7.1130907693531693</c:v>
                </c:pt>
                <c:pt idx="112">
                  <c:v>-7.1211748653903459</c:v>
                </c:pt>
                <c:pt idx="113">
                  <c:v>-7.1290702315228751</c:v>
                </c:pt>
                <c:pt idx="114">
                  <c:v>-7.1367826970987682</c:v>
                </c:pt>
                <c:pt idx="115">
                  <c:v>-7.1443178681260555</c:v>
                </c:pt>
                <c:pt idx="116">
                  <c:v>-7.1516811374628517</c:v>
                </c:pt>
                <c:pt idx="117">
                  <c:v>-7.1588776944690986</c:v>
                </c:pt>
                <c:pt idx="118">
                  <c:v>-7.1659125341522456</c:v>
                </c:pt>
                <c:pt idx="119">
                  <c:v>-7.1727904658369628</c:v>
                </c:pt>
                <c:pt idx="120">
                  <c:v>-7.1795161213869871</c:v>
                </c:pt>
                <c:pt idx="121">
                  <c:v>-7.1860939630053577</c:v>
                </c:pt>
                <c:pt idx="122">
                  <c:v>-7.1925282906375552</c:v>
                </c:pt>
                <c:pt idx="123">
                  <c:v>-7.1988232490004931</c:v>
                </c:pt>
                <c:pt idx="124">
                  <c:v>-7.2049828342588071</c:v>
                </c:pt>
                <c:pt idx="125">
                  <c:v>-7.2110109003685388</c:v>
                </c:pt>
                <c:pt idx="126">
                  <c:v>-7.2169111651069979</c:v>
                </c:pt>
                <c:pt idx="127">
                  <c:v>-7.2226872158064372</c:v>
                </c:pt>
                <c:pt idx="128">
                  <c:v>-7.2283425148080447</c:v>
                </c:pt>
                <c:pt idx="129">
                  <c:v>-7.2338804046517335</c:v>
                </c:pt>
                <c:pt idx="130">
                  <c:v>-7.239304113016261</c:v>
                </c:pt>
                <c:pt idx="131">
                  <c:v>-7.244616757423314</c:v>
                </c:pt>
                <c:pt idx="132">
                  <c:v>-7.2498213497183466</c:v>
                </c:pt>
                <c:pt idx="133">
                  <c:v>-7.2549208003402148</c:v>
                </c:pt>
                <c:pt idx="134">
                  <c:v>-7.2599179223908967</c:v>
                </c:pt>
                <c:pt idx="135">
                  <c:v>-7.2648154355159305</c:v>
                </c:pt>
                <c:pt idx="136">
                  <c:v>-7.2696159696055664</c:v>
                </c:pt>
                <c:pt idx="137">
                  <c:v>-7.2743220683260263</c:v>
                </c:pt>
                <c:pt idx="138">
                  <c:v>-7.278936192489744</c:v>
                </c:pt>
                <c:pt idx="139">
                  <c:v>-7.2834607232729072</c:v>
                </c:pt>
                <c:pt idx="140">
                  <c:v>-7.2878979652881588</c:v>
                </c:pt>
                <c:pt idx="141">
                  <c:v>-7.2922501495198757</c:v>
                </c:pt>
                <c:pt idx="142">
                  <c:v>-7.2965194361289827</c:v>
                </c:pt>
                <c:pt idx="143">
                  <c:v>-7.3007079171339049</c:v>
                </c:pt>
                <c:pt idx="144">
                  <c:v>-7.3048176189738632</c:v>
                </c:pt>
                <c:pt idx="145">
                  <c:v>-7.3088505049603754</c:v>
                </c:pt>
                <c:pt idx="146">
                  <c:v>-7.312808477622502</c:v>
                </c:pt>
                <c:pt idx="147">
                  <c:v>-7.3166933809510777</c:v>
                </c:pt>
                <c:pt idx="148">
                  <c:v>-7.3205070025468482</c:v>
                </c:pt>
                <c:pt idx="149">
                  <c:v>-7.3242510756772106</c:v>
                </c:pt>
                <c:pt idx="150">
                  <c:v>-7.3279272812459579</c:v>
                </c:pt>
                <c:pt idx="151">
                  <c:v>-7.3315372496802187</c:v>
                </c:pt>
                <c:pt idx="152">
                  <c:v>-7.3350825627385312</c:v>
                </c:pt>
                <c:pt idx="153">
                  <c:v>-7.338564755243822</c:v>
                </c:pt>
                <c:pt idx="154">
                  <c:v>-7.3419853167448013</c:v>
                </c:pt>
                <c:pt idx="155">
                  <c:v>-7.3453456931091639</c:v>
                </c:pt>
                <c:pt idx="156">
                  <c:v>-7.3486472880517537</c:v>
                </c:pt>
                <c:pt idx="157">
                  <c:v>-7.3518914646007216</c:v>
                </c:pt>
                <c:pt idx="158">
                  <c:v>-7.3550795465045296</c:v>
                </c:pt>
                <c:pt idx="159">
                  <c:v>-7.3582128195825183</c:v>
                </c:pt>
                <c:pt idx="160">
                  <c:v>-7.3612925330215999</c:v>
                </c:pt>
                <c:pt idx="161">
                  <c:v>-7.3643199006215321</c:v>
                </c:pt>
                <c:pt idx="162">
                  <c:v>-7.3672961019910819</c:v>
                </c:pt>
                <c:pt idx="163">
                  <c:v>-7.3702222836972773</c:v>
                </c:pt>
                <c:pt idx="164">
                  <c:v>-7.3730995603698508</c:v>
                </c:pt>
                <c:pt idx="165">
                  <c:v>-7.3759290157628445</c:v>
                </c:pt>
                <c:pt idx="166">
                  <c:v>-7.3787117037752772</c:v>
                </c:pt>
                <c:pt idx="167">
                  <c:v>-7.3814486494326612</c:v>
                </c:pt>
                <c:pt idx="168">
                  <c:v>-7.3841408498310788</c:v>
                </c:pt>
                <c:pt idx="169">
                  <c:v>-7.3867892750454409</c:v>
                </c:pt>
                <c:pt idx="170">
                  <c:v>-7.3893948690034721</c:v>
                </c:pt>
                <c:pt idx="171">
                  <c:v>-7.3919585503268914</c:v>
                </c:pt>
                <c:pt idx="172">
                  <c:v>-7.3944812131411926</c:v>
                </c:pt>
                <c:pt idx="173">
                  <c:v>-7.3969637278553506</c:v>
                </c:pt>
                <c:pt idx="174">
                  <c:v>-7.3994069419127282</c:v>
                </c:pt>
                <c:pt idx="175">
                  <c:v>-7.4018116805143919</c:v>
                </c:pt>
                <c:pt idx="176">
                  <c:v>-7.404178747315985</c:v>
                </c:pt>
                <c:pt idx="177">
                  <c:v>-7.4065089250992644</c:v>
                </c:pt>
                <c:pt idx="178">
                  <c:v>-7.4088029764193406</c:v>
                </c:pt>
                <c:pt idx="179">
                  <c:v>-7.4110616442286288</c:v>
                </c:pt>
                <c:pt idx="180">
                  <c:v>-7.4132856524784554</c:v>
                </c:pt>
                <c:pt idx="181">
                  <c:v>-7.4154757066992341</c:v>
                </c:pt>
                <c:pt idx="182">
                  <c:v>-7.4176324945600811</c:v>
                </c:pt>
                <c:pt idx="183">
                  <c:v>-7.4197566864086966</c:v>
                </c:pt>
                <c:pt idx="184">
                  <c:v>-7.4218489357922985</c:v>
                </c:pt>
                <c:pt idx="185">
                  <c:v>-7.4239098799603749</c:v>
                </c:pt>
                <c:pt idx="186">
                  <c:v>-7.4259401403499696</c:v>
                </c:pt>
                <c:pt idx="187">
                  <c:v>-7.4279403230541892</c:v>
                </c:pt>
                <c:pt idx="188">
                  <c:v>-7.429911019274603</c:v>
                </c:pt>
                <c:pt idx="189">
                  <c:v>-7.4318528057581448</c:v>
                </c:pt>
                <c:pt idx="190">
                  <c:v>-7.4337662452191493</c:v>
                </c:pt>
                <c:pt idx="191">
                  <c:v>-7.435651886747066</c:v>
                </c:pt>
                <c:pt idx="192">
                  <c:v>-7.4375102662004275</c:v>
                </c:pt>
                <c:pt idx="193">
                  <c:v>-7.4393419065875941</c:v>
                </c:pt>
                <c:pt idx="194">
                  <c:v>-7.4411473184347692</c:v>
                </c:pt>
                <c:pt idx="195">
                  <c:v>-7.4429270001417809</c:v>
                </c:pt>
                <c:pt idx="196">
                  <c:v>-7.4446814383260902</c:v>
                </c:pt>
                <c:pt idx="197">
                  <c:v>-7.4464111081554627</c:v>
                </c:pt>
                <c:pt idx="198">
                  <c:v>-7.4481164736697361</c:v>
                </c:pt>
                <c:pt idx="199">
                  <c:v>-7.4497979880920893</c:v>
                </c:pt>
                <c:pt idx="200">
                  <c:v>-7.4514560941301964</c:v>
                </c:pt>
                <c:pt idx="201">
                  <c:v>-7.453091224267645</c:v>
                </c:pt>
                <c:pt idx="202">
                  <c:v>-7.4547038010459792</c:v>
                </c:pt>
                <c:pt idx="203">
                  <c:v>-7.4562942373377004</c:v>
                </c:pt>
                <c:pt idx="204">
                  <c:v>-7.45786293661057</c:v>
                </c:pt>
                <c:pt idx="205">
                  <c:v>-7.4594102931835158</c:v>
                </c:pt>
                <c:pt idx="206">
                  <c:v>-7.4609366924744513</c:v>
                </c:pt>
                <c:pt idx="207">
                  <c:v>-7.4624425112403037</c:v>
                </c:pt>
                <c:pt idx="208">
                  <c:v>-7.4639281178095178</c:v>
                </c:pt>
                <c:pt idx="209">
                  <c:v>-7.4653938723073141</c:v>
                </c:pt>
                <c:pt idx="210">
                  <c:v>-7.4668401268739553</c:v>
                </c:pt>
                <c:pt idx="211">
                  <c:v>-7.4682672258762652</c:v>
                </c:pt>
                <c:pt idx="212">
                  <c:v>-7.4696755061126385</c:v>
                </c:pt>
                <c:pt idx="213">
                  <c:v>-7.4710652970117755</c:v>
                </c:pt>
                <c:pt idx="214">
                  <c:v>-7.4724369208253476</c:v>
                </c:pt>
                <c:pt idx="215">
                  <c:v>-7.4737906928148172</c:v>
                </c:pt>
                <c:pt idx="216">
                  <c:v>-7.4751269214326115</c:v>
                </c:pt>
                <c:pt idx="217">
                  <c:v>-7.4764459084978308</c:v>
                </c:pt>
                <c:pt idx="218">
                  <c:v>-7.4777479493667007</c:v>
                </c:pt>
                <c:pt idx="219">
                  <c:v>-7.4790333330979308</c:v>
                </c:pt>
                <c:pt idx="220">
                  <c:v>-7.4803023426131592</c:v>
                </c:pt>
                <c:pt idx="221">
                  <c:v>-7.4815552548526476</c:v>
                </c:pt>
                <c:pt idx="222">
                  <c:v>-7.4827923409263883</c:v>
                </c:pt>
                <c:pt idx="223">
                  <c:v>-7.4840138662607778</c:v>
                </c:pt>
                <c:pt idx="224">
                  <c:v>-7.4852200907409987</c:v>
                </c:pt>
                <c:pt idx="225">
                  <c:v>-7.4864112688492641</c:v>
                </c:pt>
                <c:pt idx="226">
                  <c:v>-7.4875876497990488</c:v>
                </c:pt>
                <c:pt idx="227">
                  <c:v>-7.4887494776654497</c:v>
                </c:pt>
                <c:pt idx="228">
                  <c:v>-7.4898969915117988</c:v>
                </c:pt>
                <c:pt idx="229">
                  <c:v>-7.4910304255126459</c:v>
                </c:pt>
                <c:pt idx="230">
                  <c:v>-7.4921500090732449</c:v>
                </c:pt>
                <c:pt idx="231">
                  <c:v>-7.4932559669456351</c:v>
                </c:pt>
                <c:pt idx="232">
                  <c:v>-7.4943485193414503</c:v>
                </c:pt>
                <c:pt idx="233">
                  <c:v>-7.4954278820415405</c:v>
                </c:pt>
                <c:pt idx="234">
                  <c:v>-7.4964942665025278</c:v>
                </c:pt>
                <c:pt idx="235">
                  <c:v>-7.4975478799603748</c:v>
                </c:pt>
                <c:pt idx="236">
                  <c:v>-7.49858892553108</c:v>
                </c:pt>
                <c:pt idx="237">
                  <c:v>-7.4996176023085734</c:v>
                </c:pt>
                <c:pt idx="238">
                  <c:v>-7.5006341054599144</c:v>
                </c:pt>
                <c:pt idx="239">
                  <c:v>-7.5016386263178676</c:v>
                </c:pt>
                <c:pt idx="240">
                  <c:v>-7.5026313524709476</c:v>
                </c:pt>
                <c:pt idx="241">
                  <c:v>-7.5036124678510001</c:v>
                </c:pt>
                <c:pt idx="242">
                  <c:v>-7.5045821528184051</c:v>
                </c:pt>
                <c:pt idx="243">
                  <c:v>-7.5055405842449732</c:v>
                </c:pt>
                <c:pt idx="244">
                  <c:v>-7.5064879355946079</c:v>
                </c:pt>
                <c:pt idx="245">
                  <c:v>-7.5074243770017945</c:v>
                </c:pt>
                <c:pt idx="246">
                  <c:v>-7.5083500753479937</c:v>
                </c:pt>
                <c:pt idx="247">
                  <c:v>-7.5092651943359936</c:v>
                </c:pt>
                <c:pt idx="248">
                  <c:v>-7.5101698945622912</c:v>
                </c:pt>
                <c:pt idx="249">
                  <c:v>-7.5110643335875551</c:v>
                </c:pt>
                <c:pt idx="250">
                  <c:v>-7.5119486660052299</c:v>
                </c:pt>
                <c:pt idx="251">
                  <c:v>-7.5128230435083418</c:v>
                </c:pt>
                <c:pt idx="252">
                  <c:v>-7.5136876149545531</c:v>
                </c:pt>
                <c:pt idx="253">
                  <c:v>-7.5145425264295209</c:v>
                </c:pt>
                <c:pt idx="254">
                  <c:v>-7.5153879213086148</c:v>
                </c:pt>
                <c:pt idx="255">
                  <c:v>-7.516223940317027</c:v>
                </c:pt>
                <c:pt idx="256">
                  <c:v>-7.5170507215883475</c:v>
                </c:pt>
                <c:pt idx="257">
                  <c:v>-7.5178684007216203</c:v>
                </c:pt>
                <c:pt idx="258">
                  <c:v>-7.5186771108369461</c:v>
                </c:pt>
                <c:pt idx="259">
                  <c:v>-7.5194769826296692</c:v>
                </c:pt>
                <c:pt idx="260">
                  <c:v>-7.5202681444231843</c:v>
                </c:pt>
                <c:pt idx="261">
                  <c:v>-7.5210507222204042</c:v>
                </c:pt>
                <c:pt idx="262">
                  <c:v>-7.5218248397539336</c:v>
                </c:pt>
                <c:pt idx="263">
                  <c:v>-7.5225906185349825</c:v>
                </c:pt>
                <c:pt idx="264">
                  <c:v>-7.523348177901048</c:v>
                </c:pt>
                <c:pt idx="265">
                  <c:v>-7.5240976350624154</c:v>
                </c:pt>
                <c:pt idx="266">
                  <c:v>-7.5248391051474917</c:v>
                </c:pt>
                <c:pt idx="267">
                  <c:v>-7.5255727012470297</c:v>
                </c:pt>
                <c:pt idx="268">
                  <c:v>-7.5262985344572471</c:v>
                </c:pt>
                <c:pt idx="269">
                  <c:v>-7.5270167139218902</c:v>
                </c:pt>
                <c:pt idx="270">
                  <c:v>-7.5277273468732711</c:v>
                </c:pt>
                <c:pt idx="271">
                  <c:v>-7.5284305386722918</c:v>
                </c:pt>
                <c:pt idx="272">
                  <c:v>-7.5291263928475045</c:v>
                </c:pt>
                <c:pt idx="273">
                  <c:v>-7.5298150111332136</c:v>
                </c:pt>
                <c:pt idx="274">
                  <c:v>-7.5304964935066678</c:v>
                </c:pt>
                <c:pt idx="275">
                  <c:v>-7.5311709382243457</c:v>
                </c:pt>
                <c:pt idx="276">
                  <c:v>-7.5318384418573761</c:v>
                </c:pt>
                <c:pt idx="277">
                  <c:v>-7.5324990993261087</c:v>
                </c:pt>
                <c:pt idx="278">
                  <c:v>-7.5331530039338626</c:v>
                </c:pt>
                <c:pt idx="279">
                  <c:v>-7.5338002473998671</c:v>
                </c:pt>
                <c:pt idx="280">
                  <c:v>-7.5344409198914288</c:v>
                </c:pt>
                <c:pt idx="281">
                  <c:v>-7.5350751100553346</c:v>
                </c:pt>
                <c:pt idx="282">
                  <c:v>-7.5357029050485176</c:v>
                </c:pt>
                <c:pt idx="283">
                  <c:v>-7.5363243905680051</c:v>
                </c:pt>
                <c:pt idx="284">
                  <c:v>-7.5369396508801625</c:v>
                </c:pt>
                <c:pt idx="285">
                  <c:v>-7.5375487688492635</c:v>
                </c:pt>
                <c:pt idx="286">
                  <c:v>-7.5381518259653859</c:v>
                </c:pt>
                <c:pt idx="287">
                  <c:v>-7.5387489023716725</c:v>
                </c:pt>
                <c:pt idx="288">
                  <c:v>-7.5393400768909586</c:v>
                </c:pt>
                <c:pt idx="289">
                  <c:v>-7.539925427051787</c:v>
                </c:pt>
                <c:pt idx="290">
                  <c:v>-7.5405050291138283</c:v>
                </c:pt>
                <c:pt idx="291">
                  <c:v>-7.5410789580927169</c:v>
                </c:pt>
                <c:pt idx="292">
                  <c:v>-7.5416472877843299</c:v>
                </c:pt>
                <c:pt idx="293">
                  <c:v>-7.5422100907885072</c:v>
                </c:pt>
                <c:pt idx="294">
                  <c:v>-7.5427674385322367</c:v>
                </c:pt>
                <c:pt idx="295">
                  <c:v>-7.5433194012923206</c:v>
                </c:pt>
                <c:pt idx="296">
                  <c:v>-7.5438660482175264</c:v>
                </c:pt>
                <c:pt idx="297">
                  <c:v>-7.5444074473502498</c:v>
                </c:pt>
                <c:pt idx="298">
                  <c:v>-7.5449436656476836</c:v>
                </c:pt>
                <c:pt idx="299">
                  <c:v>-7.5454747690025261</c:v>
                </c:pt>
                <c:pt idx="300">
                  <c:v>-7.5460008222632213</c:v>
                </c:pt>
                <c:pt idx="301">
                  <c:v>-7.5465218892537571</c:v>
                </c:pt>
                <c:pt idx="302">
                  <c:v>-7.5470380327930231</c:v>
                </c:pt>
                <c:pt idx="303">
                  <c:v>-7.5475493147137467</c:v>
                </c:pt>
                <c:pt idx="304">
                  <c:v>-7.5480557958810124</c:v>
                </c:pt>
                <c:pt idx="305">
                  <c:v>-7.5485575362103745</c:v>
                </c:pt>
                <c:pt idx="306">
                  <c:v>-7.5490545946855807</c:v>
                </c:pt>
                <c:pt idx="307">
                  <c:v>-7.5495470293759066</c:v>
                </c:pt>
                <c:pt idx="308">
                  <c:v>-7.5500348974531137</c:v>
                </c:pt>
                <c:pt idx="309">
                  <c:v>-7.5505182552080505</c:v>
                </c:pt>
                <c:pt idx="310">
                  <c:v>-7.5509971580668838</c:v>
                </c:pt>
                <c:pt idx="311">
                  <c:v>-7.5514716606069925</c:v>
                </c:pt>
                <c:pt idx="312">
                  <c:v>-7.5519418165725192</c:v>
                </c:pt>
                <c:pt idx="313">
                  <c:v>-7.5524076788895833</c:v>
                </c:pt>
                <c:pt idx="314">
                  <c:v>-7.5528692996811833</c:v>
                </c:pt>
                <c:pt idx="315">
                  <c:v>-7.5533267302817704</c:v>
                </c:pt>
                <c:pt idx="316">
                  <c:v>-7.5537800212515274</c:v>
                </c:pt>
                <c:pt idx="317">
                  <c:v>-7.5542292223903358</c:v>
                </c:pt>
                <c:pt idx="318">
                  <c:v>-7.554674382751454</c:v>
                </c:pt>
                <c:pt idx="319">
                  <c:v>-7.5551155506549135</c:v>
                </c:pt>
                <c:pt idx="320">
                  <c:v>-7.5555527737006285</c:v>
                </c:pt>
                <c:pt idx="321">
                  <c:v>-7.5559860987812355</c:v>
                </c:pt>
                <c:pt idx="322">
                  <c:v>-7.5564155720946715</c:v>
                </c:pt>
                <c:pt idx="323">
                  <c:v>-7.5568412391564808</c:v>
                </c:pt>
                <c:pt idx="324">
                  <c:v>-7.5572631448118806</c:v>
                </c:pt>
                <c:pt idx="325">
                  <c:v>-7.5576813332475714</c:v>
                </c:pt>
                <c:pt idx="326">
                  <c:v>-7.5580958480033047</c:v>
                </c:pt>
                <c:pt idx="327">
                  <c:v>-7.5585067319832193</c:v>
                </c:pt>
                <c:pt idx="328">
                  <c:v>-7.5589140274669404</c:v>
                </c:pt>
                <c:pt idx="329">
                  <c:v>-7.5593177761204604</c:v>
                </c:pt>
                <c:pt idx="330">
                  <c:v>-7.5597180190067927</c:v>
                </c:pt>
                <c:pt idx="331">
                  <c:v>-7.5601147965964133</c:v>
                </c:pt>
                <c:pt idx="332">
                  <c:v>-7.5605081487774894</c:v>
                </c:pt>
                <c:pt idx="333">
                  <c:v>-7.5608981148659105</c:v>
                </c:pt>
                <c:pt idx="334">
                  <c:v>-7.5612847336151061</c:v>
                </c:pt>
                <c:pt idx="335">
                  <c:v>-7.5616680432256809</c:v>
                </c:pt>
                <c:pt idx="336">
                  <c:v>-7.5620480813548436</c:v>
                </c:pt>
                <c:pt idx="337">
                  <c:v>-7.5624248851256635</c:v>
                </c:pt>
                <c:pt idx="338">
                  <c:v>-7.5627984911361326</c:v>
                </c:pt>
                <c:pt idx="339">
                  <c:v>-7.5631689354680507</c:v>
                </c:pt>
                <c:pt idx="340">
                  <c:v>-7.5635362536957444</c:v>
                </c:pt>
                <c:pt idx="341">
                  <c:v>-7.5639004808946</c:v>
                </c:pt>
                <c:pt idx="342">
                  <c:v>-7.5642616516494421</c:v>
                </c:pt>
                <c:pt idx="343">
                  <c:v>-7.5646198000627436</c:v>
                </c:pt>
                <c:pt idx="344">
                  <c:v>-7.5649749597626723</c:v>
                </c:pt>
                <c:pt idx="345">
                  <c:v>-7.5653271639109914</c:v>
                </c:pt>
                <c:pt idx="346">
                  <c:v>-7.5656764452107943</c:v>
                </c:pt>
                <c:pt idx="347">
                  <c:v>-7.5660228359141</c:v>
                </c:pt>
                <c:pt idx="348">
                  <c:v>-7.5663663678292963</c:v>
                </c:pt>
                <c:pt idx="349">
                  <c:v>-7.5667070723284455</c:v>
                </c:pt>
                <c:pt idx="350">
                  <c:v>-7.5670449803544448</c:v>
                </c:pt>
                <c:pt idx="351">
                  <c:v>-7.5673801224280508</c:v>
                </c:pt>
                <c:pt idx="352">
                  <c:v>-7.5677125286547744</c:v>
                </c:pt>
                <c:pt idx="353">
                  <c:v>-7.5680422287316409</c:v>
                </c:pt>
                <c:pt idx="354">
                  <c:v>-7.5683692519538237</c:v>
                </c:pt>
                <c:pt idx="355">
                  <c:v>-7.5686936272211485</c:v>
                </c:pt>
                <c:pt idx="356">
                  <c:v>-7.5690153830444844</c:v>
                </c:pt>
                <c:pt idx="357">
                  <c:v>-7.5693345475520033</c:v>
                </c:pt>
                <c:pt idx="358">
                  <c:v>-7.5696511484953311</c:v>
                </c:pt>
                <c:pt idx="359">
                  <c:v>-7.5699652132555793</c:v>
                </c:pt>
                <c:pt idx="360">
                  <c:v>-7.5702767688492631</c:v>
                </c:pt>
                <c:pt idx="361">
                  <c:v>-7.5705858419341183</c:v>
                </c:pt>
                <c:pt idx="362">
                  <c:v>-7.5708924588147957</c:v>
                </c:pt>
                <c:pt idx="363">
                  <c:v>-7.5711966454484623</c:v>
                </c:pt>
                <c:pt idx="364">
                  <c:v>-7.5714984274502974</c:v>
                </c:pt>
                <c:pt idx="365">
                  <c:v>-7.5717978300988786</c:v>
                </c:pt>
                <c:pt idx="366">
                  <c:v>-7.5720948783414821</c:v>
                </c:pt>
                <c:pt idx="367">
                  <c:v>-7.5723895967992769</c:v>
                </c:pt>
                <c:pt idx="368">
                  <c:v>-7.5726820097724259</c:v>
                </c:pt>
                <c:pt idx="369">
                  <c:v>-7.5729721412450965</c:v>
                </c:pt>
                <c:pt idx="370">
                  <c:v>-7.573260014890379</c:v>
                </c:pt>
                <c:pt idx="371">
                  <c:v>-7.573545654075116</c:v>
                </c:pt>
                <c:pt idx="372">
                  <c:v>-7.5738290818646403</c:v>
                </c:pt>
                <c:pt idx="373">
                  <c:v>-7.5741103210274376</c:v>
                </c:pt>
                <c:pt idx="374">
                  <c:v>-7.5743893940397156</c:v>
                </c:pt>
                <c:pt idx="375">
                  <c:v>-7.5746663230898941</c:v>
                </c:pt>
                <c:pt idx="376">
                  <c:v>-7.5749411300830189</c:v>
                </c:pt>
                <c:pt idx="377">
                  <c:v>-7.575213836645089</c:v>
                </c:pt>
                <c:pt idx="378">
                  <c:v>-7.5754844641273165</c:v>
                </c:pt>
                <c:pt idx="379">
                  <c:v>-7.5757530336103009</c:v>
                </c:pt>
                <c:pt idx="380">
                  <c:v>-7.5760195659081395</c:v>
                </c:pt>
                <c:pt idx="381">
                  <c:v>-7.5762840815724548</c:v>
                </c:pt>
                <c:pt idx="382">
                  <c:v>-7.5765466008963616</c:v>
                </c:pt>
                <c:pt idx="383">
                  <c:v>-7.5768071439183551</c:v>
                </c:pt>
                <c:pt idx="384">
                  <c:v>-7.5770657304261375</c:v>
                </c:pt>
                <c:pt idx="385">
                  <c:v>-7.5773223799603739</c:v>
                </c:pt>
                <c:pt idx="386">
                  <c:v>-7.5775771118183854</c:v>
                </c:pt>
                <c:pt idx="387">
                  <c:v>-7.5778299450577729</c:v>
                </c:pt>
                <c:pt idx="388">
                  <c:v>-7.5780808984999872</c:v>
                </c:pt>
                <c:pt idx="389">
                  <c:v>-7.5783299907338275</c:v>
                </c:pt>
                <c:pt idx="390">
                  <c:v>-7.5785772401188867</c:v>
                </c:pt>
                <c:pt idx="391">
                  <c:v>-7.5788226647889312</c:v>
                </c:pt>
                <c:pt idx="392">
                  <c:v>-7.5790662826552291</c:v>
                </c:pt>
                <c:pt idx="393">
                  <c:v>-7.5793081114098166</c:v>
                </c:pt>
                <c:pt idx="394">
                  <c:v>-7.5795481685287118</c:v>
                </c:pt>
                <c:pt idx="395">
                  <c:v>-7.5797864712750682</c:v>
                </c:pt>
                <c:pt idx="396">
                  <c:v>-7.5800230367022836</c:v>
                </c:pt>
                <c:pt idx="397">
                  <c:v>-7.5802578816570474</c:v>
                </c:pt>
                <c:pt idx="398">
                  <c:v>-7.5804910227823408</c:v>
                </c:pt>
                <c:pt idx="399">
                  <c:v>-7.5807224765203873</c:v>
                </c:pt>
                <c:pt idx="400">
                  <c:v>-7.5809522591155494</c:v>
                </c:pt>
                <c:pt idx="401">
                  <c:v>-7.581180386617179</c:v>
                </c:pt>
                <c:pt idx="402">
                  <c:v>-7.5814068748824228</c:v>
                </c:pt>
                <c:pt idx="403">
                  <c:v>-7.581631739578973</c:v>
                </c:pt>
                <c:pt idx="404">
                  <c:v>-7.5818549961877828</c:v>
                </c:pt>
                <c:pt idx="405">
                  <c:v>-7.5820766600057263</c:v>
                </c:pt>
                <c:pt idx="406">
                  <c:v>-7.58229674614822</c:v>
                </c:pt>
                <c:pt idx="407">
                  <c:v>-7.582515269551803</c:v>
                </c:pt>
                <c:pt idx="408">
                  <c:v>-7.5827322449766656</c:v>
                </c:pt>
                <c:pt idx="409">
                  <c:v>-7.5829476870091463</c:v>
                </c:pt>
                <c:pt idx="410">
                  <c:v>-7.583161610064181</c:v>
                </c:pt>
                <c:pt idx="411">
                  <c:v>-7.5833740283877145</c:v>
                </c:pt>
                <c:pt idx="412">
                  <c:v>-7.5835849560590747</c:v>
                </c:pt>
                <c:pt idx="413">
                  <c:v>-7.5837944069933032</c:v>
                </c:pt>
                <c:pt idx="414">
                  <c:v>-7.5840023949434485</c:v>
                </c:pt>
                <c:pt idx="415">
                  <c:v>-7.58420893350283</c:v>
                </c:pt>
                <c:pt idx="416">
                  <c:v>-7.5844140361072512</c:v>
                </c:pt>
                <c:pt idx="417">
                  <c:v>-7.5846177160371919</c:v>
                </c:pt>
                <c:pt idx="418">
                  <c:v>-7.5848199864199533</c:v>
                </c:pt>
                <c:pt idx="419">
                  <c:v>-7.5850208602317757</c:v>
                </c:pt>
                <c:pt idx="420">
                  <c:v>-7.5852203502999176</c:v>
                </c:pt>
                <c:pt idx="421">
                  <c:v>-7.585418469304706</c:v>
                </c:pt>
                <c:pt idx="422">
                  <c:v>-7.5856152297815491</c:v>
                </c:pt>
                <c:pt idx="423">
                  <c:v>-7.5858106441229234</c:v>
                </c:pt>
                <c:pt idx="424">
                  <c:v>-7.5860047245803175</c:v>
                </c:pt>
                <c:pt idx="425">
                  <c:v>-7.5861974832661598</c:v>
                </c:pt>
                <c:pt idx="426">
                  <c:v>-7.5863889321557041</c:v>
                </c:pt>
                <c:pt idx="427">
                  <c:v>-7.5865790830888935</c:v>
                </c:pt>
                <c:pt idx="428">
                  <c:v>-7.5867679477721852</c:v>
                </c:pt>
                <c:pt idx="429">
                  <c:v>-7.5869555377803568</c:v>
                </c:pt>
                <c:pt idx="430">
                  <c:v>-7.5871418645582791</c:v>
                </c:pt>
                <c:pt idx="431">
                  <c:v>-7.5873269394226597</c:v>
                </c:pt>
                <c:pt idx="432">
                  <c:v>-7.5875107735637659</c:v>
                </c:pt>
                <c:pt idx="433">
                  <c:v>-7.587693378047109</c:v>
                </c:pt>
                <c:pt idx="434">
                  <c:v>-7.5878747638151172</c:v>
                </c:pt>
                <c:pt idx="435">
                  <c:v>-7.5880549416887693</c:v>
                </c:pt>
                <c:pt idx="436">
                  <c:v>-7.5882339223692119</c:v>
                </c:pt>
                <c:pt idx="437">
                  <c:v>-7.5884117164393468</c:v>
                </c:pt>
                <c:pt idx="438">
                  <c:v>-7.5885883343653955</c:v>
                </c:pt>
                <c:pt idx="439">
                  <c:v>-7.5887637864984407</c:v>
                </c:pt>
                <c:pt idx="440">
                  <c:v>-7.5889380830759405</c:v>
                </c:pt>
                <c:pt idx="441">
                  <c:v>-7.5891112342232248</c:v>
                </c:pt>
                <c:pt idx="442">
                  <c:v>-7.5892832499549634</c:v>
                </c:pt>
                <c:pt idx="443">
                  <c:v>-7.5894541401766178</c:v>
                </c:pt>
                <c:pt idx="444">
                  <c:v>-7.58962391468586</c:v>
                </c:pt>
                <c:pt idx="445">
                  <c:v>-7.5897925831739848</c:v>
                </c:pt>
                <c:pt idx="446">
                  <c:v>-7.5899601552272893</c:v>
                </c:pt>
                <c:pt idx="447">
                  <c:v>-7.5901266403284335</c:v>
                </c:pt>
                <c:pt idx="448">
                  <c:v>-7.5902920478577851</c:v>
                </c:pt>
                <c:pt idx="449">
                  <c:v>-7.5904563870947381</c:v>
                </c:pt>
                <c:pt idx="450">
                  <c:v>-7.5906196672190172</c:v>
                </c:pt>
              </c:numCache>
            </c:numRef>
          </c:xVal>
          <c:yVal>
            <c:numRef>
              <c:f>'QvsE Transfer Si(311)'!$O$2:$O$452</c:f>
              <c:numCache>
                <c:formatCode>0.000</c:formatCode>
                <c:ptCount val="451"/>
                <c:pt idx="0">
                  <c:v>2.7032216382922987</c:v>
                </c:pt>
                <c:pt idx="1">
                  <c:v>2.4602149875515882</c:v>
                </c:pt>
                <c:pt idx="2">
                  <c:v>2.249302601492928</c:v>
                </c:pt>
                <c:pt idx="3">
                  <c:v>2.065436064570815</c:v>
                </c:pt>
                <c:pt idx="4">
                  <c:v>1.9046457101778616</c:v>
                </c:pt>
                <c:pt idx="5">
                  <c:v>1.7637676990246938</c:v>
                </c:pt>
                <c:pt idx="6">
                  <c:v>1.6402477095941608</c:v>
                </c:pt>
                <c:pt idx="7">
                  <c:v>1.5319967412129121</c:v>
                </c:pt>
                <c:pt idx="8">
                  <c:v>1.4372831610958925</c:v>
                </c:pt>
                <c:pt idx="9">
                  <c:v>1.354650569240111</c:v>
                </c:pt>
                <c:pt idx="10">
                  <c:v>1.282854575211245</c:v>
                </c:pt>
                <c:pt idx="11">
                  <c:v>1.2208138940608138</c:v>
                </c:pt>
                <c:pt idx="12">
                  <c:v>1.1675726845939085</c:v>
                </c:pt>
                <c:pt idx="13">
                  <c:v>1.1222720135052269</c:v>
                </c:pt>
                <c:pt idx="14">
                  <c:v>1.0841288887809595</c:v>
                </c:pt>
                <c:pt idx="15">
                  <c:v>1.0524215832917552</c:v>
                </c:pt>
                <c:pt idx="16">
                  <c:v>1.0264800702177044</c:v>
                </c:pt>
                <c:pt idx="17">
                  <c:v>1.0056804136266553</c:v>
                </c:pt>
                <c:pt idx="18">
                  <c:v>0.9894419814829658</c:v>
                </c:pt>
                <c:pt idx="19">
                  <c:v>0.97722642694715522</c:v>
                </c:pt>
                <c:pt idx="20">
                  <c:v>0.96853753377369534</c:v>
                </c:pt>
                <c:pt idx="21">
                  <c:v>0.96292122813285241</c:v>
                </c:pt>
                <c:pt idx="22">
                  <c:v>0.95996528898099587</c:v>
                </c:pt>
                <c:pt idx="23">
                  <c:v>0.95929850605307054</c:v>
                </c:pt>
                <c:pt idx="24">
                  <c:v>0.96058921162703559</c:v>
                </c:pt>
                <c:pt idx="25">
                  <c:v>0.96354323661689967</c:v>
                </c:pt>
                <c:pt idx="26">
                  <c:v>0.96790141366619054</c:v>
                </c:pt>
                <c:pt idx="27">
                  <c:v>0.97343677880419377</c:v>
                </c:pt>
                <c:pt idx="28">
                  <c:v>0.97995162157599747</c:v>
                </c:pt>
                <c:pt idx="29">
                  <c:v>0.98727451377495756</c:v>
                </c:pt>
                <c:pt idx="30">
                  <c:v>0.99525741897702091</c:v>
                </c:pt>
                <c:pt idx="31">
                  <c:v>1.0037729558888933</c:v>
                </c:pt>
                <c:pt idx="32">
                  <c:v>1.0127118621279487</c:v>
                </c:pt>
                <c:pt idx="33">
                  <c:v>1.0219806833360994</c:v>
                </c:pt>
                <c:pt idx="34">
                  <c:v>1.0314996959412612</c:v>
                </c:pt>
                <c:pt idx="35">
                  <c:v>1.0412010600441175</c:v>
                </c:pt>
                <c:pt idx="36">
                  <c:v>1.0510271910676869</c:v>
                </c:pt>
                <c:pt idx="37">
                  <c:v>1.060929334102098</c:v>
                </c:pt>
                <c:pt idx="38">
                  <c:v>1.0708663224976533</c:v>
                </c:pt>
                <c:pt idx="39">
                  <c:v>1.0808035015181778</c:v>
                </c:pt>
                <c:pt idx="40">
                  <c:v>1.0907117982173369</c:v>
                </c:pt>
                <c:pt idx="41">
                  <c:v>1.1005669197308132</c:v>
                </c:pt>
                <c:pt idx="42">
                  <c:v>1.1103486635882844</c:v>
                </c:pt>
                <c:pt idx="43">
                  <c:v>1.120040325233751</c:v>
                </c:pt>
                <c:pt idx="44">
                  <c:v>1.1296281895628653</c:v>
                </c:pt>
                <c:pt idx="45">
                  <c:v>1.1391010948542235</c:v>
                </c:pt>
                <c:pt idx="46">
                  <c:v>1.1484500589371054</c:v>
                </c:pt>
                <c:pt idx="47">
                  <c:v>1.1576679587744283</c:v>
                </c:pt>
                <c:pt idx="48">
                  <c:v>1.1667492558369601</c:v>
                </c:pt>
                <c:pt idx="49">
                  <c:v>1.1756897607036203</c:v>
                </c:pt>
                <c:pt idx="50">
                  <c:v>1.1844864312499706</c:v>
                </c:pt>
                <c:pt idx="51">
                  <c:v>1.1931371995930151</c:v>
                </c:pt>
                <c:pt idx="52">
                  <c:v>1.201640823657129</c:v>
                </c:pt>
                <c:pt idx="53">
                  <c:v>1.2099967598255708</c:v>
                </c:pt>
                <c:pt idx="54">
                  <c:v>1.2182050536563998</c:v>
                </c:pt>
                <c:pt idx="55">
                  <c:v>1.2262662460818348</c:v>
                </c:pt>
                <c:pt idx="56">
                  <c:v>1.234181292886154</c:v>
                </c:pt>
                <c:pt idx="57">
                  <c:v>1.2419514955781275</c:v>
                </c:pt>
                <c:pt idx="58">
                  <c:v>1.2495784420475169</c:v>
                </c:pt>
                <c:pt idx="59">
                  <c:v>1.257063955628396</c:v>
                </c:pt>
                <c:pt idx="60">
                  <c:v>1.2644100513906718</c:v>
                </c:pt>
                <c:pt idx="61">
                  <c:v>1.2716188986505281</c:v>
                </c:pt>
                <c:pt idx="62">
                  <c:v>1.2786927888348472</c:v>
                </c:pt>
                <c:pt idx="63">
                  <c:v>1.2856341079577536</c:v>
                </c:pt>
                <c:pt idx="64">
                  <c:v>1.2924453130724982</c:v>
                </c:pt>
                <c:pt idx="65">
                  <c:v>1.2991289121515543</c:v>
                </c:pt>
                <c:pt idx="66">
                  <c:v>1.305687446924507</c:v>
                </c:pt>
                <c:pt idx="67">
                  <c:v>1.3121234782688438</c:v>
                </c:pt>
                <c:pt idx="68">
                  <c:v>1.3184395738049031</c:v>
                </c:pt>
                <c:pt idx="69">
                  <c:v>1.3246382973943163</c:v>
                </c:pt>
                <c:pt idx="70">
                  <c:v>1.3307222002825358</c:v>
                </c:pt>
                <c:pt idx="71">
                  <c:v>1.3366938136614388</c:v>
                </c:pt>
                <c:pt idx="72">
                  <c:v>1.3425556424584302</c:v>
                </c:pt>
                <c:pt idx="73">
                  <c:v>1.3483101601846372</c:v>
                </c:pt>
                <c:pt idx="74">
                  <c:v>1.3539598046973214</c:v>
                </c:pt>
                <c:pt idx="75">
                  <c:v>1.3595069747510484</c:v>
                </c:pt>
                <c:pt idx="76">
                  <c:v>1.3649540272289185</c:v>
                </c:pt>
                <c:pt idx="77">
                  <c:v>1.3703032749596091</c:v>
                </c:pt>
                <c:pt idx="78">
                  <c:v>1.375556985038497</c:v>
                </c:pt>
                <c:pt idx="79">
                  <c:v>1.380717377581923</c:v>
                </c:pt>
                <c:pt idx="80">
                  <c:v>1.385786624853041</c:v>
                </c:pt>
                <c:pt idx="81">
                  <c:v>1.3907668507057831</c:v>
                </c:pt>
                <c:pt idx="82">
                  <c:v>1.3956601303005287</c:v>
                </c:pt>
                <c:pt idx="83">
                  <c:v>1.4004684900511466</c:v>
                </c:pt>
                <c:pt idx="84">
                  <c:v>1.4051939077683939</c:v>
                </c:pt>
                <c:pt idx="85">
                  <c:v>1.4098383129692571</c:v>
                </c:pt>
                <c:pt idx="86">
                  <c:v>1.4144035873258269</c:v>
                </c:pt>
                <c:pt idx="87">
                  <c:v>1.418891565230779</c:v>
                </c:pt>
                <c:pt idx="88">
                  <c:v>1.4233040344595809</c:v>
                </c:pt>
                <c:pt idx="89">
                  <c:v>1.4276427369121654</c:v>
                </c:pt>
                <c:pt idx="90">
                  <c:v>1.4319093694191429</c:v>
                </c:pt>
                <c:pt idx="91">
                  <c:v>1.4361055845996027</c:v>
                </c:pt>
                <c:pt idx="92">
                  <c:v>1.4402329917593315</c:v>
                </c:pt>
                <c:pt idx="93">
                  <c:v>1.4442931578197848</c:v>
                </c:pt>
                <c:pt idx="94">
                  <c:v>1.4482876082694911</c:v>
                </c:pt>
                <c:pt idx="95">
                  <c:v>1.4522178281307281</c:v>
                </c:pt>
                <c:pt idx="96">
                  <c:v>1.4560852629353214</c:v>
                </c:pt>
                <c:pt idx="97">
                  <c:v>1.4598913197043137</c:v>
                </c:pt>
                <c:pt idx="98">
                  <c:v>1.4636373679270074</c:v>
                </c:pt>
                <c:pt idx="99">
                  <c:v>1.4673247405355747</c:v>
                </c:pt>
                <c:pt idx="100">
                  <c:v>1.4709547348720056</c:v>
                </c:pt>
                <c:pt idx="101">
                  <c:v>1.4745286136446876</c:v>
                </c:pt>
                <c:pt idx="102">
                  <c:v>1.4780476058723429</c:v>
                </c:pt>
                <c:pt idx="103">
                  <c:v>1.4815129078134535</c:v>
                </c:pt>
                <c:pt idx="104">
                  <c:v>1.4849256838796314</c:v>
                </c:pt>
                <c:pt idx="105">
                  <c:v>1.4882870675316933</c:v>
                </c:pt>
                <c:pt idx="106">
                  <c:v>1.4915981621574457</c:v>
                </c:pt>
                <c:pt idx="107">
                  <c:v>1.4948600419304199</c:v>
                </c:pt>
                <c:pt idx="108">
                  <c:v>1.4980737526489709</c:v>
                </c:pt>
                <c:pt idx="109">
                  <c:v>1.50124031255534</c:v>
                </c:pt>
                <c:pt idx="110">
                  <c:v>1.5043607131344066</c:v>
                </c:pt>
                <c:pt idx="111">
                  <c:v>1.5074359198919838</c:v>
                </c:pt>
                <c:pt idx="112">
                  <c:v>1.5104668731126205</c:v>
                </c:pt>
                <c:pt idx="113">
                  <c:v>1.513454488596957</c:v>
                </c:pt>
                <c:pt idx="114">
                  <c:v>1.5163996583787596</c:v>
                </c:pt>
                <c:pt idx="115">
                  <c:v>1.519303251421825</c:v>
                </c:pt>
                <c:pt idx="116">
                  <c:v>1.5221661142969991</c:v>
                </c:pt>
                <c:pt idx="117">
                  <c:v>1.5249890718395949</c:v>
                </c:pt>
                <c:pt idx="118">
                  <c:v>1.5277729277875443</c:v>
                </c:pt>
                <c:pt idx="119">
                  <c:v>1.5305184654006336</c:v>
                </c:pt>
                <c:pt idx="120">
                  <c:v>1.5332264480612074</c:v>
                </c:pt>
                <c:pt idx="121">
                  <c:v>1.5358976198567424</c:v>
                </c:pt>
                <c:pt idx="122">
                  <c:v>1.5385327061447047</c:v>
                </c:pt>
                <c:pt idx="123">
                  <c:v>1.5411324141001215</c:v>
                </c:pt>
                <c:pt idx="124">
                  <c:v>1.5436974332462963</c:v>
                </c:pt>
                <c:pt idx="125">
                  <c:v>1.5462284359691099</c:v>
                </c:pt>
                <c:pt idx="126">
                  <c:v>1.5487260780153502</c:v>
                </c:pt>
                <c:pt idx="127">
                  <c:v>1.5511909989755057</c:v>
                </c:pt>
                <c:pt idx="128">
                  <c:v>1.5536238227514705</c:v>
                </c:pt>
                <c:pt idx="129">
                  <c:v>1.556025158009587</c:v>
                </c:pt>
                <c:pt idx="130">
                  <c:v>1.5583955986194675</c:v>
                </c:pt>
                <c:pt idx="131">
                  <c:v>1.5607357240790143</c:v>
                </c:pt>
                <c:pt idx="132">
                  <c:v>1.5630460999260565</c:v>
                </c:pt>
                <c:pt idx="133">
                  <c:v>1.5653272781370178</c:v>
                </c:pt>
                <c:pt idx="134">
                  <c:v>1.5675797975130177</c:v>
                </c:pt>
                <c:pt idx="135">
                  <c:v>1.5698041840537993</c:v>
                </c:pt>
                <c:pt idx="136">
                  <c:v>1.5720009513198701</c:v>
                </c:pt>
                <c:pt idx="137">
                  <c:v>1.5741706007832312</c:v>
                </c:pt>
                <c:pt idx="138">
                  <c:v>1.5763136221670655</c:v>
                </c:pt>
                <c:pt idx="139">
                  <c:v>1.5784304937747349</c:v>
                </c:pt>
                <c:pt idx="140">
                  <c:v>1.5805216828084416</c:v>
                </c:pt>
                <c:pt idx="141">
                  <c:v>1.5825876456778858</c:v>
                </c:pt>
                <c:pt idx="142">
                  <c:v>1.584628828299252</c:v>
                </c:pt>
                <c:pt idx="143">
                  <c:v>1.5866456663848378</c:v>
                </c:pt>
                <c:pt idx="144">
                  <c:v>1.5886385857236378</c:v>
                </c:pt>
                <c:pt idx="145">
                  <c:v>1.5906080024531806</c:v>
                </c:pt>
                <c:pt idx="146">
                  <c:v>1.5925543233229091</c:v>
                </c:pt>
                <c:pt idx="147">
                  <c:v>1.594477945949385</c:v>
                </c:pt>
                <c:pt idx="148">
                  <c:v>1.596379259063589</c:v>
                </c:pt>
                <c:pt idx="149">
                  <c:v>1.5982586427505807</c:v>
                </c:pt>
                <c:pt idx="150">
                  <c:v>1.6001164686817728</c:v>
                </c:pt>
                <c:pt idx="151">
                  <c:v>1.6019531003400653</c:v>
                </c:pt>
                <c:pt idx="152">
                  <c:v>1.6037688932380774</c:v>
                </c:pt>
                <c:pt idx="153">
                  <c:v>1.6055641951297079</c:v>
                </c:pt>
                <c:pt idx="154">
                  <c:v>1.6073393462152488</c:v>
                </c:pt>
                <c:pt idx="155">
                  <c:v>1.6090946793402587</c:v>
                </c:pt>
                <c:pt idx="156">
                  <c:v>1.6108305201884163</c:v>
                </c:pt>
                <c:pt idx="157">
                  <c:v>1.6125471874685404</c:v>
                </c:pt>
                <c:pt idx="158">
                  <c:v>1.614244993095983</c:v>
                </c:pt>
                <c:pt idx="159">
                  <c:v>1.6159242423685718</c:v>
                </c:pt>
                <c:pt idx="160">
                  <c:v>1.6175852341372892</c:v>
                </c:pt>
                <c:pt idx="161">
                  <c:v>1.6192282609718593</c:v>
                </c:pt>
                <c:pt idx="162">
                  <c:v>1.6208536093214119</c:v>
                </c:pt>
                <c:pt idx="163">
                  <c:v>1.622461559670384</c:v>
                </c:pt>
                <c:pt idx="164">
                  <c:v>1.6240523866898191</c:v>
                </c:pt>
                <c:pt idx="165">
                  <c:v>1.6256263593842124</c:v>
                </c:pt>
                <c:pt idx="166">
                  <c:v>1.6271837412340469</c:v>
                </c:pt>
                <c:pt idx="167">
                  <c:v>1.6287247903341673</c:v>
                </c:pt>
                <c:pt idx="168">
                  <c:v>1.6302497595281189</c:v>
                </c:pt>
                <c:pt idx="169">
                  <c:v>1.631758896538591</c:v>
                </c:pt>
                <c:pt idx="170">
                  <c:v>1.6332524440940845</c:v>
                </c:pt>
                <c:pt idx="171">
                  <c:v>1.6347306400519324</c:v>
                </c:pt>
                <c:pt idx="172">
                  <c:v>1.6361937175177841</c:v>
                </c:pt>
                <c:pt idx="173">
                  <c:v>1.6376419049616751</c:v>
                </c:pt>
                <c:pt idx="174">
                  <c:v>1.6390754263307832</c:v>
                </c:pt>
                <c:pt idx="175">
                  <c:v>1.6404945011589873</c:v>
                </c:pt>
                <c:pt idx="176">
                  <c:v>1.6418993446733205</c:v>
                </c:pt>
                <c:pt idx="177">
                  <c:v>1.6432901678974272</c:v>
                </c:pt>
                <c:pt idx="178">
                  <c:v>1.6446671777521074</c:v>
                </c:pt>
                <c:pt idx="179">
                  <c:v>1.6460305771530535</c:v>
                </c:pt>
                <c:pt idx="180">
                  <c:v>1.6473805651058577</c:v>
                </c:pt>
                <c:pt idx="181">
                  <c:v>1.6487173367983816</c:v>
                </c:pt>
                <c:pt idx="182">
                  <c:v>1.6500410836905683</c:v>
                </c:pt>
                <c:pt idx="183">
                  <c:v>1.65135199360178</c:v>
                </c:pt>
                <c:pt idx="184">
                  <c:v>1.6526502507957352</c:v>
                </c:pt>
                <c:pt idx="185">
                  <c:v>1.6539360360631197</c:v>
                </c:pt>
                <c:pt idx="186">
                  <c:v>1.65520952680195</c:v>
                </c:pt>
                <c:pt idx="187">
                  <c:v>1.656470897095748</c:v>
                </c:pt>
                <c:pt idx="188">
                  <c:v>1.6577203177896049</c:v>
                </c:pt>
                <c:pt idx="189">
                  <c:v>1.658957956564193</c:v>
                </c:pt>
                <c:pt idx="190">
                  <c:v>1.6601839780077881</c:v>
                </c:pt>
                <c:pt idx="191">
                  <c:v>1.6613985436863683</c:v>
                </c:pt>
                <c:pt idx="192">
                  <c:v>1.6626018122118409</c:v>
                </c:pt>
                <c:pt idx="193">
                  <c:v>1.66379393930846</c:v>
                </c:pt>
                <c:pt idx="194">
                  <c:v>1.6649750778774857</c:v>
                </c:pt>
                <c:pt idx="195">
                  <c:v>1.6661453780601407</c:v>
                </c:pt>
                <c:pt idx="196">
                  <c:v>1.667304987298911</c:v>
                </c:pt>
                <c:pt idx="197">
                  <c:v>1.6684540503972465</c:v>
                </c:pt>
                <c:pt idx="198">
                  <c:v>1.6695927095777048</c:v>
                </c:pt>
                <c:pt idx="199">
                  <c:v>1.6707211045385835</c:v>
                </c:pt>
                <c:pt idx="200">
                  <c:v>1.6718393725090908</c:v>
                </c:pt>
                <c:pt idx="201">
                  <c:v>1.6729476483030929</c:v>
                </c:pt>
                <c:pt idx="202">
                  <c:v>1.6740460643714825</c:v>
                </c:pt>
                <c:pt idx="203">
                  <c:v>1.6751347508532068</c:v>
                </c:pt>
                <c:pt idx="204">
                  <c:v>1.6762138356249969</c:v>
                </c:pt>
                <c:pt idx="205">
                  <c:v>1.6772834443498341</c:v>
                </c:pt>
                <c:pt idx="206">
                  <c:v>1.678343700524191</c:v>
                </c:pt>
                <c:pt idx="207">
                  <c:v>1.679394725524082</c:v>
                </c:pt>
                <c:pt idx="208">
                  <c:v>1.6804366386499583</c:v>
                </c:pt>
                <c:pt idx="209">
                  <c:v>1.6814695571704799</c:v>
                </c:pt>
                <c:pt idx="210">
                  <c:v>1.6824935963651977</c:v>
                </c:pt>
                <c:pt idx="211">
                  <c:v>1.6835088695661755</c:v>
                </c:pt>
                <c:pt idx="212">
                  <c:v>1.6845154881985829</c:v>
                </c:pt>
                <c:pt idx="213">
                  <c:v>1.6855135618202888</c:v>
                </c:pt>
                <c:pt idx="214">
                  <c:v>1.6865031981604806</c:v>
                </c:pt>
                <c:pt idx="215">
                  <c:v>1.6874845031573424</c:v>
                </c:pt>
                <c:pt idx="216">
                  <c:v>1.688457580994813</c:v>
                </c:pt>
                <c:pt idx="217">
                  <c:v>1.6894225341384512</c:v>
                </c:pt>
                <c:pt idx="218">
                  <c:v>1.6903794633704343</c:v>
                </c:pt>
                <c:pt idx="219">
                  <c:v>1.691328467823713</c:v>
                </c:pt>
                <c:pt idx="220">
                  <c:v>1.6922696450153463</c:v>
                </c:pt>
                <c:pt idx="221">
                  <c:v>1.6932030908790388</c:v>
                </c:pt>
                <c:pt idx="222">
                  <c:v>1.6941288997969015</c:v>
                </c:pt>
                <c:pt idx="223">
                  <c:v>1.6950471646304601</c:v>
                </c:pt>
                <c:pt idx="224">
                  <c:v>1.695957976750927</c:v>
                </c:pt>
                <c:pt idx="225">
                  <c:v>1.696861426068762</c:v>
                </c:pt>
                <c:pt idx="226">
                  <c:v>1.6977576010625361</c:v>
                </c:pt>
                <c:pt idx="227">
                  <c:v>1.6986465888071216</c:v>
                </c:pt>
                <c:pt idx="228">
                  <c:v>1.6995284750012227</c:v>
                </c:pt>
                <c:pt idx="229">
                  <c:v>1.7004033439942687</c:v>
                </c:pt>
                <c:pt idx="230">
                  <c:v>1.7012712788126805</c:v>
                </c:pt>
                <c:pt idx="231">
                  <c:v>1.7021323611855355</c:v>
                </c:pt>
                <c:pt idx="232">
                  <c:v>1.7029866715696378</c:v>
                </c:pt>
                <c:pt idx="233">
                  <c:v>1.7038342891740179</c:v>
                </c:pt>
                <c:pt idx="234">
                  <c:v>1.7046752919838704</c:v>
                </c:pt>
                <c:pt idx="235">
                  <c:v>1.7055097567839468</c:v>
                </c:pt>
                <c:pt idx="236">
                  <c:v>1.7063377591814204</c:v>
                </c:pt>
                <c:pt idx="237">
                  <c:v>1.7071593736282327</c:v>
                </c:pt>
                <c:pt idx="238">
                  <c:v>1.707974673442936</c:v>
                </c:pt>
                <c:pt idx="239">
                  <c:v>1.7087837308320482</c:v>
                </c:pt>
                <c:pt idx="240">
                  <c:v>1.7095866169109279</c:v>
                </c:pt>
                <c:pt idx="241">
                  <c:v>1.7103834017241863</c:v>
                </c:pt>
                <c:pt idx="242">
                  <c:v>1.711174154265644</c:v>
                </c:pt>
                <c:pt idx="243">
                  <c:v>1.7119589424978483</c:v>
                </c:pt>
                <c:pt idx="244">
                  <c:v>1.712737833371158</c:v>
                </c:pt>
                <c:pt idx="245">
                  <c:v>1.7135108928424096</c:v>
                </c:pt>
                <c:pt idx="246">
                  <c:v>1.7142781858931786</c:v>
                </c:pt>
                <c:pt idx="247">
                  <c:v>1.7150397765476331</c:v>
                </c:pt>
                <c:pt idx="248">
                  <c:v>1.7157957278900078</c:v>
                </c:pt>
                <c:pt idx="249">
                  <c:v>1.7165461020816963</c:v>
                </c:pt>
                <c:pt idx="250">
                  <c:v>1.7172909603779734</c:v>
                </c:pt>
                <c:pt idx="251">
                  <c:v>1.7180303631443574</c:v>
                </c:pt>
                <c:pt idx="252">
                  <c:v>1.7187643698726234</c:v>
                </c:pt>
                <c:pt idx="253">
                  <c:v>1.7194930391964711</c:v>
                </c:pt>
                <c:pt idx="254">
                  <c:v>1.7202164289068611</c:v>
                </c:pt>
                <c:pt idx="255">
                  <c:v>1.7209345959670252</c:v>
                </c:pt>
                <c:pt idx="256">
                  <c:v>1.7216475965271572</c:v>
                </c:pt>
                <c:pt idx="257">
                  <c:v>1.7223554859387953</c:v>
                </c:pt>
                <c:pt idx="258">
                  <c:v>1.723058318768903</c:v>
                </c:pt>
                <c:pt idx="259">
                  <c:v>1.7237561488136517</c:v>
                </c:pt>
                <c:pt idx="260">
                  <c:v>1.7244490291119188</c:v>
                </c:pt>
                <c:pt idx="261">
                  <c:v>1.7251370119585021</c:v>
                </c:pt>
                <c:pt idx="262">
                  <c:v>1.7258201489170619</c:v>
                </c:pt>
                <c:pt idx="263">
                  <c:v>1.7264984908327949</c:v>
                </c:pt>
                <c:pt idx="264">
                  <c:v>1.7271720878448451</c:v>
                </c:pt>
                <c:pt idx="265">
                  <c:v>1.7278409893984636</c:v>
                </c:pt>
                <c:pt idx="266">
                  <c:v>1.7285052442569149</c:v>
                </c:pt>
                <c:pt idx="267">
                  <c:v>1.7291649005131422</c:v>
                </c:pt>
                <c:pt idx="268">
                  <c:v>1.7298200056011965</c:v>
                </c:pt>
                <c:pt idx="269">
                  <c:v>1.7304706063074318</c:v>
                </c:pt>
                <c:pt idx="270">
                  <c:v>1.7311167487814751</c:v>
                </c:pt>
                <c:pt idx="271">
                  <c:v>1.7317584785469751</c:v>
                </c:pt>
                <c:pt idx="272">
                  <c:v>1.732395840512134</c:v>
                </c:pt>
                <c:pt idx="273">
                  <c:v>1.7330288789800312</c:v>
                </c:pt>
                <c:pt idx="274">
                  <c:v>1.7336576376587367</c:v>
                </c:pt>
                <c:pt idx="275">
                  <c:v>1.7342821596712277</c:v>
                </c:pt>
                <c:pt idx="276">
                  <c:v>1.7349024875651056</c:v>
                </c:pt>
                <c:pt idx="277">
                  <c:v>1.7355186633221216</c:v>
                </c:pt>
                <c:pt idx="278">
                  <c:v>1.7361307283675147</c:v>
                </c:pt>
                <c:pt idx="279">
                  <c:v>1.7367387235791667</c:v>
                </c:pt>
                <c:pt idx="280">
                  <c:v>1.7373426892965775</c:v>
                </c:pt>
                <c:pt idx="281">
                  <c:v>1.7379426653296639</c:v>
                </c:pt>
                <c:pt idx="282">
                  <c:v>1.7385386909673908</c:v>
                </c:pt>
                <c:pt idx="283">
                  <c:v>1.7391308049862295</c:v>
                </c:pt>
                <c:pt idx="284">
                  <c:v>1.7397190456584579</c:v>
                </c:pt>
                <c:pt idx="285">
                  <c:v>1.7403034507602972</c:v>
                </c:pt>
                <c:pt idx="286">
                  <c:v>1.7408840575798925</c:v>
                </c:pt>
                <c:pt idx="287">
                  <c:v>1.7414609029251431</c:v>
                </c:pt>
                <c:pt idx="288">
                  <c:v>1.7420340231313787</c:v>
                </c:pt>
                <c:pt idx="289">
                  <c:v>1.7426034540688937</c:v>
                </c:pt>
                <c:pt idx="290">
                  <c:v>1.7431692311503364</c:v>
                </c:pt>
                <c:pt idx="291">
                  <c:v>1.7437313893379587</c:v>
                </c:pt>
                <c:pt idx="292">
                  <c:v>1.7442899631507278</c:v>
                </c:pt>
                <c:pt idx="293">
                  <c:v>1.7448449866713067</c:v>
                </c:pt>
                <c:pt idx="294">
                  <c:v>1.7453964935529009</c:v>
                </c:pt>
                <c:pt idx="295">
                  <c:v>1.74594451702598</c:v>
                </c:pt>
                <c:pt idx="296">
                  <c:v>1.7464890899048704</c:v>
                </c:pt>
                <c:pt idx="297">
                  <c:v>1.747030244594229</c:v>
                </c:pt>
                <c:pt idx="298">
                  <c:v>1.7475680130953946</c:v>
                </c:pt>
                <c:pt idx="299">
                  <c:v>1.7481024270126224</c:v>
                </c:pt>
                <c:pt idx="300">
                  <c:v>1.7486335175592056</c:v>
                </c:pt>
                <c:pt idx="301">
                  <c:v>1.7491613155634798</c:v>
                </c:pt>
                <c:pt idx="302">
                  <c:v>1.749685851474724</c:v>
                </c:pt>
                <c:pt idx="303">
                  <c:v>1.7502071553689471</c:v>
                </c:pt>
                <c:pt idx="304">
                  <c:v>1.7507252569545748</c:v>
                </c:pt>
                <c:pt idx="305">
                  <c:v>1.7512401855780293</c:v>
                </c:pt>
                <c:pt idx="306">
                  <c:v>1.7517519702292097</c:v>
                </c:pt>
                <c:pt idx="307">
                  <c:v>1.7522606395468736</c:v>
                </c:pt>
                <c:pt idx="308">
                  <c:v>1.7527662218239213</c:v>
                </c:pt>
                <c:pt idx="309">
                  <c:v>1.7532687450125852</c:v>
                </c:pt>
                <c:pt idx="310">
                  <c:v>1.7537682367295269</c:v>
                </c:pt>
                <c:pt idx="311">
                  <c:v>1.7542647242608425</c:v>
                </c:pt>
                <c:pt idx="312">
                  <c:v>1.7547582345669799</c:v>
                </c:pt>
                <c:pt idx="313">
                  <c:v>1.7552487942875683</c:v>
                </c:pt>
                <c:pt idx="314">
                  <c:v>1.7557364297461622</c:v>
                </c:pt>
                <c:pt idx="315">
                  <c:v>1.7562211669549013</c:v>
                </c:pt>
                <c:pt idx="316">
                  <c:v>1.7567030316190904</c:v>
                </c:pt>
                <c:pt idx="317">
                  <c:v>1.7571820491416965</c:v>
                </c:pt>
                <c:pt idx="318">
                  <c:v>1.7576582446277684</c:v>
                </c:pt>
                <c:pt idx="319">
                  <c:v>1.7581316428887814</c:v>
                </c:pt>
                <c:pt idx="320">
                  <c:v>1.7586022684469007</c:v>
                </c:pt>
                <c:pt idx="321">
                  <c:v>1.7590701455391771</c:v>
                </c:pt>
                <c:pt idx="322">
                  <c:v>1.759535298121667</c:v>
                </c:pt>
                <c:pt idx="323">
                  <c:v>1.7599977498734816</c:v>
                </c:pt>
                <c:pt idx="324">
                  <c:v>1.760457524200767</c:v>
                </c:pt>
                <c:pt idx="325">
                  <c:v>1.7609146442406161</c:v>
                </c:pt>
                <c:pt idx="326">
                  <c:v>1.7613691328649126</c:v>
                </c:pt>
                <c:pt idx="327">
                  <c:v>1.7618210126841116</c:v>
                </c:pt>
                <c:pt idx="328">
                  <c:v>1.7622703060509544</c:v>
                </c:pt>
                <c:pt idx="329">
                  <c:v>1.7627170350641184</c:v>
                </c:pt>
                <c:pt idx="330">
                  <c:v>1.76316122157181</c:v>
                </c:pt>
                <c:pt idx="331">
                  <c:v>1.7636028871752936</c:v>
                </c:pt>
                <c:pt idx="332">
                  <c:v>1.7640420532323609</c:v>
                </c:pt>
                <c:pt idx="333">
                  <c:v>1.7644787408607443</c:v>
                </c:pt>
                <c:pt idx="334">
                  <c:v>1.7649129709414717</c:v>
                </c:pt>
                <c:pt idx="335">
                  <c:v>1.7653447641221653</c:v>
                </c:pt>
                <c:pt idx="336">
                  <c:v>1.7657741408202867</c:v>
                </c:pt>
                <c:pt idx="337">
                  <c:v>1.7662011212263258</c:v>
                </c:pt>
                <c:pt idx="338">
                  <c:v>1.7666257253069402</c:v>
                </c:pt>
                <c:pt idx="339">
                  <c:v>1.7670479728080406</c:v>
                </c:pt>
                <c:pt idx="340">
                  <c:v>1.7674678832578254</c:v>
                </c:pt>
                <c:pt idx="341">
                  <c:v>1.7678854759697662</c:v>
                </c:pt>
                <c:pt idx="342">
                  <c:v>1.7683007700455446</c:v>
                </c:pt>
                <c:pt idx="343">
                  <c:v>1.7687137843779408</c:v>
                </c:pt>
                <c:pt idx="344">
                  <c:v>1.7691245376536746</c:v>
                </c:pt>
                <c:pt idx="345">
                  <c:v>1.7695330483562011</c:v>
                </c:pt>
                <c:pt idx="346">
                  <c:v>1.7699393347684607</c:v>
                </c:pt>
                <c:pt idx="347">
                  <c:v>1.7703434149755852</c:v>
                </c:pt>
                <c:pt idx="348">
                  <c:v>1.7707453068675594</c:v>
                </c:pt>
                <c:pt idx="349">
                  <c:v>1.7711450281418399</c:v>
                </c:pt>
                <c:pt idx="350">
                  <c:v>1.7715425963059341</c:v>
                </c:pt>
                <c:pt idx="351">
                  <c:v>1.7719380286799349</c:v>
                </c:pt>
                <c:pt idx="352">
                  <c:v>1.7723313423990168</c:v>
                </c:pt>
                <c:pt idx="353">
                  <c:v>1.7727225544158927</c:v>
                </c:pt>
                <c:pt idx="354">
                  <c:v>1.7731116815032295</c:v>
                </c:pt>
                <c:pt idx="355">
                  <c:v>1.7734987402560285</c:v>
                </c:pt>
                <c:pt idx="356">
                  <c:v>1.7738837470939659</c:v>
                </c:pt>
                <c:pt idx="357">
                  <c:v>1.7742667182636978</c:v>
                </c:pt>
                <c:pt idx="358">
                  <c:v>1.7746476698411273</c:v>
                </c:pt>
                <c:pt idx="359">
                  <c:v>1.7750266177336398</c:v>
                </c:pt>
                <c:pt idx="360">
                  <c:v>1.7754035776822978</c:v>
                </c:pt>
                <c:pt idx="361">
                  <c:v>1.7757785652640072</c:v>
                </c:pt>
                <c:pt idx="362">
                  <c:v>1.7761515958936462</c:v>
                </c:pt>
                <c:pt idx="363">
                  <c:v>1.7765226848261624</c:v>
                </c:pt>
                <c:pt idx="364">
                  <c:v>1.7768918471586383</c:v>
                </c:pt>
                <c:pt idx="365">
                  <c:v>1.7772590978323233</c:v>
                </c:pt>
                <c:pt idx="366">
                  <c:v>1.7776244516346345</c:v>
                </c:pt>
                <c:pt idx="367">
                  <c:v>1.7779879232011302</c:v>
                </c:pt>
                <c:pt idx="368">
                  <c:v>1.7783495270174483</c:v>
                </c:pt>
                <c:pt idx="369">
                  <c:v>1.7787092774212179</c:v>
                </c:pt>
                <c:pt idx="370">
                  <c:v>1.7790671886039418</c:v>
                </c:pt>
                <c:pt idx="371">
                  <c:v>1.7794232746128495</c:v>
                </c:pt>
                <c:pt idx="372">
                  <c:v>1.7797775493527233</c:v>
                </c:pt>
                <c:pt idx="373">
                  <c:v>1.7801300265876943</c:v>
                </c:pt>
                <c:pt idx="374">
                  <c:v>1.780480719943015</c:v>
                </c:pt>
                <c:pt idx="375">
                  <c:v>1.7808296429068018</c:v>
                </c:pt>
                <c:pt idx="376">
                  <c:v>1.7811768088317546</c:v>
                </c:pt>
                <c:pt idx="377">
                  <c:v>1.7815222309368466</c:v>
                </c:pt>
                <c:pt idx="378">
                  <c:v>1.7818659223089932</c:v>
                </c:pt>
                <c:pt idx="379">
                  <c:v>1.7822078959046936</c:v>
                </c:pt>
                <c:pt idx="380">
                  <c:v>1.7825481645516474</c:v>
                </c:pt>
                <c:pt idx="381">
                  <c:v>1.7828867409503497</c:v>
                </c:pt>
                <c:pt idx="382">
                  <c:v>1.7832236376756605</c:v>
                </c:pt>
                <c:pt idx="383">
                  <c:v>1.7835588671783518</c:v>
                </c:pt>
                <c:pt idx="384">
                  <c:v>1.7838924417866315</c:v>
                </c:pt>
                <c:pt idx="385">
                  <c:v>1.7842243737076469</c:v>
                </c:pt>
                <c:pt idx="386">
                  <c:v>1.7845546750289616</c:v>
                </c:pt>
                <c:pt idx="387">
                  <c:v>1.7848833577200167</c:v>
                </c:pt>
                <c:pt idx="388">
                  <c:v>1.7852104336335659</c:v>
                </c:pt>
                <c:pt idx="389">
                  <c:v>1.7855359145070924</c:v>
                </c:pt>
                <c:pt idx="390">
                  <c:v>1.7858598119642046</c:v>
                </c:pt>
                <c:pt idx="391">
                  <c:v>1.7861821375160114</c:v>
                </c:pt>
                <c:pt idx="392">
                  <c:v>1.786502902562477</c:v>
                </c:pt>
                <c:pt idx="393">
                  <c:v>1.7868221183937578</c:v>
                </c:pt>
                <c:pt idx="394">
                  <c:v>1.7871397961915192</c:v>
                </c:pt>
                <c:pt idx="395">
                  <c:v>1.7874559470302331</c:v>
                </c:pt>
                <c:pt idx="396">
                  <c:v>1.7877705818784573</c:v>
                </c:pt>
                <c:pt idx="397">
                  <c:v>1.7880837116000972</c:v>
                </c:pt>
                <c:pt idx="398">
                  <c:v>1.7883953469556488</c:v>
                </c:pt>
                <c:pt idx="399">
                  <c:v>1.7887054986034239</c:v>
                </c:pt>
                <c:pt idx="400">
                  <c:v>1.7890141771007584</c:v>
                </c:pt>
                <c:pt idx="401">
                  <c:v>1.7893213929052043</c:v>
                </c:pt>
                <c:pt idx="402">
                  <c:v>1.7896271563757025</c:v>
                </c:pt>
                <c:pt idx="403">
                  <c:v>1.7899314777737416</c:v>
                </c:pt>
                <c:pt idx="404">
                  <c:v>1.7902343672645</c:v>
                </c:pt>
                <c:pt idx="405">
                  <c:v>1.7905358349179699</c:v>
                </c:pt>
                <c:pt idx="406">
                  <c:v>1.7908358907100685</c:v>
                </c:pt>
                <c:pt idx="407">
                  <c:v>1.7911345445237321</c:v>
                </c:pt>
                <c:pt idx="408">
                  <c:v>1.7914318061499948</c:v>
                </c:pt>
                <c:pt idx="409">
                  <c:v>1.7917276852890531</c:v>
                </c:pt>
                <c:pt idx="410">
                  <c:v>1.7920221915513159</c:v>
                </c:pt>
                <c:pt idx="411">
                  <c:v>1.7923153344584377</c:v>
                </c:pt>
                <c:pt idx="412">
                  <c:v>1.7926071234443419</c:v>
                </c:pt>
                <c:pt idx="413">
                  <c:v>1.7928975678562256</c:v>
                </c:pt>
                <c:pt idx="414">
                  <c:v>1.7931866769555524</c:v>
                </c:pt>
                <c:pt idx="415">
                  <c:v>1.7934744599190333</c:v>
                </c:pt>
                <c:pt idx="416">
                  <c:v>1.7937609258395912</c:v>
                </c:pt>
                <c:pt idx="417">
                  <c:v>1.7940460837273136</c:v>
                </c:pt>
                <c:pt idx="418">
                  <c:v>1.7943299425103938</c:v>
                </c:pt>
                <c:pt idx="419">
                  <c:v>1.7946125110360567</c:v>
                </c:pt>
                <c:pt idx="420">
                  <c:v>1.7948937980714734</c:v>
                </c:pt>
                <c:pt idx="421">
                  <c:v>1.7951738123046639</c:v>
                </c:pt>
                <c:pt idx="422">
                  <c:v>1.7954525623453874</c:v>
                </c:pt>
                <c:pt idx="423">
                  <c:v>1.795730056726019</c:v>
                </c:pt>
                <c:pt idx="424">
                  <c:v>1.796006303902417</c:v>
                </c:pt>
                <c:pt idx="425">
                  <c:v>1.7962813122547778</c:v>
                </c:pt>
                <c:pt idx="426">
                  <c:v>1.7965550900884786</c:v>
                </c:pt>
                <c:pt idx="427">
                  <c:v>1.796827645634909</c:v>
                </c:pt>
                <c:pt idx="428">
                  <c:v>1.7970989870522935</c:v>
                </c:pt>
                <c:pt idx="429">
                  <c:v>1.7973691224265003</c:v>
                </c:pt>
                <c:pt idx="430">
                  <c:v>1.7976380597718402</c:v>
                </c:pt>
                <c:pt idx="431">
                  <c:v>1.7979058070318574</c:v>
                </c:pt>
                <c:pt idx="432">
                  <c:v>1.7981723720801057</c:v>
                </c:pt>
                <c:pt idx="433">
                  <c:v>1.7984377627209183</c:v>
                </c:pt>
                <c:pt idx="434">
                  <c:v>1.7987019866901648</c:v>
                </c:pt>
                <c:pt idx="435">
                  <c:v>1.7989650516559998</c:v>
                </c:pt>
                <c:pt idx="436">
                  <c:v>1.7992269652196013</c:v>
                </c:pt>
                <c:pt idx="437">
                  <c:v>1.7994877349158995</c:v>
                </c:pt>
                <c:pt idx="438">
                  <c:v>1.7997473682142957</c:v>
                </c:pt>
                <c:pt idx="439">
                  <c:v>1.8000058725193728</c:v>
                </c:pt>
                <c:pt idx="440">
                  <c:v>1.8002632551715951</c:v>
                </c:pt>
                <c:pt idx="441">
                  <c:v>1.8005195234480016</c:v>
                </c:pt>
                <c:pt idx="442">
                  <c:v>1.8007746845628865</c:v>
                </c:pt>
                <c:pt idx="443">
                  <c:v>1.8010287456684753</c:v>
                </c:pt>
                <c:pt idx="444">
                  <c:v>1.8012817138555888</c:v>
                </c:pt>
                <c:pt idx="445">
                  <c:v>1.8015335961543004</c:v>
                </c:pt>
                <c:pt idx="446">
                  <c:v>1.8017843995345844</c:v>
                </c:pt>
                <c:pt idx="447">
                  <c:v>1.8020341309069556</c:v>
                </c:pt>
                <c:pt idx="448">
                  <c:v>1.8022827971231024</c:v>
                </c:pt>
                <c:pt idx="449">
                  <c:v>1.8025304049765096</c:v>
                </c:pt>
                <c:pt idx="450">
                  <c:v>1.8027769612030746</c:v>
                </c:pt>
              </c:numCache>
            </c:numRef>
          </c:yVal>
          <c:smooth val="1"/>
          <c:extLst>
            <c:ext xmlns:c16="http://schemas.microsoft.com/office/drawing/2014/chart" uri="{C3380CC4-5D6E-409C-BE32-E72D297353CC}">
              <c16:uniqueId val="{00000001-435E-4381-93BD-19C1B251E62B}"/>
            </c:ext>
          </c:extLst>
        </c:ser>
        <c:ser>
          <c:idx val="2"/>
          <c:order val="2"/>
          <c:tx>
            <c:strRef>
              <c:f>'QvsE Transfer Si(311)'!$W$1</c:f>
              <c:strCache>
                <c:ptCount val="1"/>
                <c:pt idx="0">
                  <c:v>Q @ (2θ=45°)</c:v>
                </c:pt>
              </c:strCache>
            </c:strRef>
          </c:tx>
          <c:spPr>
            <a:ln>
              <a:solidFill>
                <a:srgbClr val="FFAC0B"/>
              </a:solidFill>
            </a:ln>
          </c:spPr>
          <c:marker>
            <c:symbol val="none"/>
          </c:marker>
          <c:xVal>
            <c:numRef>
              <c:f>'QvsE Transfer Si(311)'!$F$2:$F$452</c:f>
              <c:numCache>
                <c:formatCode>0.000</c:formatCode>
                <c:ptCount val="451"/>
                <c:pt idx="0">
                  <c:v>28.73598456448407</c:v>
                </c:pt>
                <c:pt idx="1">
                  <c:v>24.332477620039619</c:v>
                </c:pt>
                <c:pt idx="2">
                  <c:v>20.682958805160734</c:v>
                </c:pt>
                <c:pt idx="3">
                  <c:v>17.624626539792708</c:v>
                </c:pt>
                <c:pt idx="4">
                  <c:v>15.036360064637961</c:v>
                </c:pt>
                <c:pt idx="5">
                  <c:v>12.826540120039624</c:v>
                </c:pt>
                <c:pt idx="6">
                  <c:v>10.924828101899035</c:v>
                </c:pt>
                <c:pt idx="7">
                  <c:v>9.2764987977255728</c:v>
                </c:pt>
                <c:pt idx="8">
                  <c:v>7.8384588345953921</c:v>
                </c:pt>
                <c:pt idx="9">
                  <c:v>6.5764012311507356</c:v>
                </c:pt>
                <c:pt idx="10">
                  <c:v>5.4627401200396237</c:v>
                </c:pt>
                <c:pt idx="11">
                  <c:v>4.4750904158976104</c:v>
                </c:pt>
                <c:pt idx="12">
                  <c:v>3.5951340843743269</c:v>
                </c:pt>
                <c:pt idx="13">
                  <c:v>2.8077646098355435</c:v>
                </c:pt>
                <c:pt idx="14">
                  <c:v>2.1004342936424782</c:v>
                </c:pt>
                <c:pt idx="15">
                  <c:v>1.462651231150736</c:v>
                </c:pt>
                <c:pt idx="16">
                  <c:v>0.88558798684503426</c:v>
                </c:pt>
                <c:pt idx="17">
                  <c:v>0.36177449503962311</c:v>
                </c:pt>
                <c:pt idx="18">
                  <c:v>-0.11514491209995281</c:v>
                </c:pt>
                <c:pt idx="19">
                  <c:v>-0.5506052086800981</c:v>
                </c:pt>
                <c:pt idx="20">
                  <c:v>-0.94927620649098809</c:v>
                </c:pt>
                <c:pt idx="21">
                  <c:v>-1.3151882750221047</c:v>
                </c:pt>
                <c:pt idx="22">
                  <c:v>-1.6518346060378049</c:v>
                </c:pt>
                <c:pt idx="23">
                  <c:v>-1.9622548938107913</c:v>
                </c:pt>
                <c:pt idx="24">
                  <c:v>-2.2491041929123803</c:v>
                </c:pt>
                <c:pt idx="25">
                  <c:v>-2.5147098799603755</c:v>
                </c:pt>
                <c:pt idx="26">
                  <c:v>-2.7611190114297388</c:v>
                </c:pt>
                <c:pt idx="27">
                  <c:v>-2.9901378844955229</c:v>
                </c:pt>
                <c:pt idx="28">
                  <c:v>-3.2033652342059131</c:v>
                </c:pt>
                <c:pt idx="29">
                  <c:v>-3.4022202105388883</c:v>
                </c:pt>
                <c:pt idx="30">
                  <c:v>-3.5879660527998816</c:v>
                </c:pt>
                <c:pt idx="31">
                  <c:v>-3.7617302013214333</c:v>
                </c:pt>
                <c:pt idx="32">
                  <c:v>-3.9245214462799778</c:v>
                </c:pt>
                <c:pt idx="33">
                  <c:v>-4.0772446021825974</c:v>
                </c:pt>
                <c:pt idx="34">
                  <c:v>-4.2207131077821174</c:v>
                </c:pt>
                <c:pt idx="35">
                  <c:v>-4.3556598799603758</c:v>
                </c:pt>
                <c:pt idx="36">
                  <c:v>-4.4827466927246959</c:v>
                </c:pt>
                <c:pt idx="37">
                  <c:v>-4.6025723059958787</c:v>
                </c:pt>
                <c:pt idx="38">
                  <c:v>-4.7156795310817703</c:v>
                </c:pt>
                <c:pt idx="39">
                  <c:v>-4.8225613888767001</c:v>
                </c:pt>
                <c:pt idx="40">
                  <c:v>-4.9236664915306232</c:v>
                </c:pt>
                <c:pt idx="41">
                  <c:v>-5.0194037575113954</c:v>
                </c:pt>
                <c:pt idx="42">
                  <c:v>-5.1101465527827825</c:v>
                </c:pt>
                <c:pt idx="43">
                  <c:v>-5.1962363365596618</c:v>
                </c:pt>
                <c:pt idx="44">
                  <c:v>-5.2779858782367324</c:v>
                </c:pt>
                <c:pt idx="45">
                  <c:v>-5.3556821021825973</c:v>
                </c:pt>
                <c:pt idx="46">
                  <c:v>-5.4295886087967098</c:v>
                </c:pt>
                <c:pt idx="47">
                  <c:v>-5.4999479132590228</c:v>
                </c:pt>
                <c:pt idx="48">
                  <c:v>-5.5669834375315519</c:v>
                </c:pt>
                <c:pt idx="49">
                  <c:v>-5.630901286210376</c:v>
                </c:pt>
                <c:pt idx="50">
                  <c:v>-5.6918918326230976</c:v>
                </c:pt>
                <c:pt idx="51">
                  <c:v>-5.75013113799527</c:v>
                </c:pt>
                <c:pt idx="52">
                  <c:v>-5.805782223466724</c:v>
                </c:pt>
                <c:pt idx="53">
                  <c:v>-5.8589962121403056</c:v>
                </c:pt>
                <c:pt idx="54">
                  <c:v>-5.9099133561208461</c:v>
                </c:pt>
                <c:pt idx="55">
                  <c:v>-5.9586639615930332</c:v>
                </c:pt>
                <c:pt idx="56">
                  <c:v>-6.0053692233446245</c:v>
                </c:pt>
                <c:pt idx="57">
                  <c:v>-6.0501419787258079</c:v>
                </c:pt>
                <c:pt idx="58">
                  <c:v>-6.0930873898121334</c:v>
                </c:pt>
                <c:pt idx="59">
                  <c:v>-6.1343035614797365</c:v>
                </c:pt>
                <c:pt idx="60">
                  <c:v>-6.1738821021826009</c:v>
                </c:pt>
                <c:pt idx="61">
                  <c:v>-6.2119086334229792</c:v>
                </c:pt>
                <c:pt idx="62">
                  <c:v>-6.2484632532105051</c:v>
                </c:pt>
                <c:pt idx="63">
                  <c:v>-6.2836209581983802</c:v>
                </c:pt>
                <c:pt idx="64">
                  <c:v>-6.3174520286544986</c:v>
                </c:pt>
                <c:pt idx="65">
                  <c:v>-6.3500223799603788</c:v>
                </c:pt>
                <c:pt idx="66">
                  <c:v>-6.381393883923189</c:v>
                </c:pt>
                <c:pt idx="67">
                  <c:v>-6.4116246628277196</c:v>
                </c:pt>
                <c:pt idx="68">
                  <c:v>-6.4407693588397503</c:v>
                </c:pt>
                <c:pt idx="69">
                  <c:v>-6.4688793810941645</c:v>
                </c:pt>
                <c:pt idx="70">
                  <c:v>-6.4960031325555336</c:v>
                </c:pt>
                <c:pt idx="71">
                  <c:v>-6.5221862185217621</c:v>
                </c:pt>
                <c:pt idx="72">
                  <c:v>-6.5474716384489495</c:v>
                </c:pt>
                <c:pt idx="73">
                  <c:v>-6.5718999626050056</c:v>
                </c:pt>
                <c:pt idx="74">
                  <c:v>-6.5955094949079847</c:v>
                </c:pt>
                <c:pt idx="75">
                  <c:v>-6.6183364231702537</c:v>
                </c:pt>
                <c:pt idx="76">
                  <c:v>-6.6404149578495213</c:v>
                </c:pt>
                <c:pt idx="77">
                  <c:v>-6.6617774603006419</c:v>
                </c:pt>
                <c:pt idx="78">
                  <c:v>-6.682454561426443</c:v>
                </c:pt>
                <c:pt idx="79">
                  <c:v>-6.7024752715402771</c:v>
                </c:pt>
                <c:pt idx="80">
                  <c:v>-6.7218670821764439</c:v>
                </c:pt>
                <c:pt idx="81">
                  <c:v>-6.7406560605159322</c:v>
                </c:pt>
                <c:pt idx="82">
                  <c:v>-6.7588669370333925</c:v>
                </c:pt>
                <c:pt idx="83">
                  <c:v>-6.7765231869158118</c:v>
                </c:pt>
                <c:pt idx="84">
                  <c:v>-6.7936471057536636</c:v>
                </c:pt>
                <c:pt idx="85">
                  <c:v>-6.8102598799603751</c:v>
                </c:pt>
                <c:pt idx="86">
                  <c:v>-6.8263816523356322</c:v>
                </c:pt>
                <c:pt idx="87">
                  <c:v>-6.8420315831514555</c:v>
                </c:pt>
                <c:pt idx="88">
                  <c:v>-6.8572279071071378</c:v>
                </c:pt>
                <c:pt idx="89">
                  <c:v>-6.871987986469251</c:v>
                </c:pt>
                <c:pt idx="90">
                  <c:v>-6.8863283606859991</c:v>
                </c:pt>
                <c:pt idx="91">
                  <c:v>-6.9002647927407237</c:v>
                </c:pt>
                <c:pt idx="92">
                  <c:v>-6.9138123124872335</c:v>
                </c:pt>
                <c:pt idx="93">
                  <c:v>-6.9269852571894566</c:v>
                </c:pt>
                <c:pt idx="94">
                  <c:v>-6.9397973094696761</c:v>
                </c:pt>
                <c:pt idx="95">
                  <c:v>-6.9522615328529369</c:v>
                </c:pt>
                <c:pt idx="96">
                  <c:v>-6.9643904050800893</c:v>
                </c:pt>
                <c:pt idx="97">
                  <c:v>-6.9761958493481302</c:v>
                </c:pt>
                <c:pt idx="98">
                  <c:v>-6.9876892636239356</c:v>
                </c:pt>
                <c:pt idx="99">
                  <c:v>-6.9988815481659774</c:v>
                </c:pt>
                <c:pt idx="100">
                  <c:v>-7.0097831313781445</c:v>
                </c:pt>
                <c:pt idx="101">
                  <c:v>-7.0204039941101968</c:v>
                </c:pt>
                <c:pt idx="102">
                  <c:v>-7.030753692510598</c:v>
                </c:pt>
                <c:pt idx="103">
                  <c:v>-7.0408413795294642</c:v>
                </c:pt>
                <c:pt idx="104">
                  <c:v>-7.050675825161985</c:v>
                </c:pt>
                <c:pt idx="105">
                  <c:v>-7.0602654355159302</c:v>
                </c:pt>
                <c:pt idx="106">
                  <c:v>-7.0696182707806745</c:v>
                </c:pt>
                <c:pt idx="107">
                  <c:v>-7.078742062169459</c:v>
                </c:pt>
                <c:pt idx="108">
                  <c:v>-7.087644227901416</c:v>
                </c:pt>
                <c:pt idx="109">
                  <c:v>-7.0963318882850368</c:v>
                </c:pt>
                <c:pt idx="110">
                  <c:v>-7.1048118799603754</c:v>
                </c:pt>
                <c:pt idx="111">
                  <c:v>-7.1130907693531693</c:v>
                </c:pt>
                <c:pt idx="112">
                  <c:v>-7.1211748653903459</c:v>
                </c:pt>
                <c:pt idx="113">
                  <c:v>-7.1290702315228751</c:v>
                </c:pt>
                <c:pt idx="114">
                  <c:v>-7.1367826970987682</c:v>
                </c:pt>
                <c:pt idx="115">
                  <c:v>-7.1443178681260555</c:v>
                </c:pt>
                <c:pt idx="116">
                  <c:v>-7.1516811374628517</c:v>
                </c:pt>
                <c:pt idx="117">
                  <c:v>-7.1588776944690986</c:v>
                </c:pt>
                <c:pt idx="118">
                  <c:v>-7.1659125341522456</c:v>
                </c:pt>
                <c:pt idx="119">
                  <c:v>-7.1727904658369628</c:v>
                </c:pt>
                <c:pt idx="120">
                  <c:v>-7.1795161213869871</c:v>
                </c:pt>
                <c:pt idx="121">
                  <c:v>-7.1860939630053577</c:v>
                </c:pt>
                <c:pt idx="122">
                  <c:v>-7.1925282906375552</c:v>
                </c:pt>
                <c:pt idx="123">
                  <c:v>-7.1988232490004931</c:v>
                </c:pt>
                <c:pt idx="124">
                  <c:v>-7.2049828342588071</c:v>
                </c:pt>
                <c:pt idx="125">
                  <c:v>-7.2110109003685388</c:v>
                </c:pt>
                <c:pt idx="126">
                  <c:v>-7.2169111651069979</c:v>
                </c:pt>
                <c:pt idx="127">
                  <c:v>-7.2226872158064372</c:v>
                </c:pt>
                <c:pt idx="128">
                  <c:v>-7.2283425148080447</c:v>
                </c:pt>
                <c:pt idx="129">
                  <c:v>-7.2338804046517335</c:v>
                </c:pt>
                <c:pt idx="130">
                  <c:v>-7.239304113016261</c:v>
                </c:pt>
                <c:pt idx="131">
                  <c:v>-7.244616757423314</c:v>
                </c:pt>
                <c:pt idx="132">
                  <c:v>-7.2498213497183466</c:v>
                </c:pt>
                <c:pt idx="133">
                  <c:v>-7.2549208003402148</c:v>
                </c:pt>
                <c:pt idx="134">
                  <c:v>-7.2599179223908967</c:v>
                </c:pt>
                <c:pt idx="135">
                  <c:v>-7.2648154355159305</c:v>
                </c:pt>
                <c:pt idx="136">
                  <c:v>-7.2696159696055664</c:v>
                </c:pt>
                <c:pt idx="137">
                  <c:v>-7.2743220683260263</c:v>
                </c:pt>
                <c:pt idx="138">
                  <c:v>-7.278936192489744</c:v>
                </c:pt>
                <c:pt idx="139">
                  <c:v>-7.2834607232729072</c:v>
                </c:pt>
                <c:pt idx="140">
                  <c:v>-7.2878979652881588</c:v>
                </c:pt>
                <c:pt idx="141">
                  <c:v>-7.2922501495198757</c:v>
                </c:pt>
                <c:pt idx="142">
                  <c:v>-7.2965194361289827</c:v>
                </c:pt>
                <c:pt idx="143">
                  <c:v>-7.3007079171339049</c:v>
                </c:pt>
                <c:pt idx="144">
                  <c:v>-7.3048176189738632</c:v>
                </c:pt>
                <c:pt idx="145">
                  <c:v>-7.3088505049603754</c:v>
                </c:pt>
                <c:pt idx="146">
                  <c:v>-7.312808477622502</c:v>
                </c:pt>
                <c:pt idx="147">
                  <c:v>-7.3166933809510777</c:v>
                </c:pt>
                <c:pt idx="148">
                  <c:v>-7.3205070025468482</c:v>
                </c:pt>
                <c:pt idx="149">
                  <c:v>-7.3242510756772106</c:v>
                </c:pt>
                <c:pt idx="150">
                  <c:v>-7.3279272812459579</c:v>
                </c:pt>
                <c:pt idx="151">
                  <c:v>-7.3315372496802187</c:v>
                </c:pt>
                <c:pt idx="152">
                  <c:v>-7.3350825627385312</c:v>
                </c:pt>
                <c:pt idx="153">
                  <c:v>-7.338564755243822</c:v>
                </c:pt>
                <c:pt idx="154">
                  <c:v>-7.3419853167448013</c:v>
                </c:pt>
                <c:pt idx="155">
                  <c:v>-7.3453456931091639</c:v>
                </c:pt>
                <c:pt idx="156">
                  <c:v>-7.3486472880517537</c:v>
                </c:pt>
                <c:pt idx="157">
                  <c:v>-7.3518914646007216</c:v>
                </c:pt>
                <c:pt idx="158">
                  <c:v>-7.3550795465045296</c:v>
                </c:pt>
                <c:pt idx="159">
                  <c:v>-7.3582128195825183</c:v>
                </c:pt>
                <c:pt idx="160">
                  <c:v>-7.3612925330215999</c:v>
                </c:pt>
                <c:pt idx="161">
                  <c:v>-7.3643199006215321</c:v>
                </c:pt>
                <c:pt idx="162">
                  <c:v>-7.3672961019910819</c:v>
                </c:pt>
                <c:pt idx="163">
                  <c:v>-7.3702222836972773</c:v>
                </c:pt>
                <c:pt idx="164">
                  <c:v>-7.3730995603698508</c:v>
                </c:pt>
                <c:pt idx="165">
                  <c:v>-7.3759290157628445</c:v>
                </c:pt>
                <c:pt idx="166">
                  <c:v>-7.3787117037752772</c:v>
                </c:pt>
                <c:pt idx="167">
                  <c:v>-7.3814486494326612</c:v>
                </c:pt>
                <c:pt idx="168">
                  <c:v>-7.3841408498310788</c:v>
                </c:pt>
                <c:pt idx="169">
                  <c:v>-7.3867892750454409</c:v>
                </c:pt>
                <c:pt idx="170">
                  <c:v>-7.3893948690034721</c:v>
                </c:pt>
                <c:pt idx="171">
                  <c:v>-7.3919585503268914</c:v>
                </c:pt>
                <c:pt idx="172">
                  <c:v>-7.3944812131411926</c:v>
                </c:pt>
                <c:pt idx="173">
                  <c:v>-7.3969637278553506</c:v>
                </c:pt>
                <c:pt idx="174">
                  <c:v>-7.3994069419127282</c:v>
                </c:pt>
                <c:pt idx="175">
                  <c:v>-7.4018116805143919</c:v>
                </c:pt>
                <c:pt idx="176">
                  <c:v>-7.404178747315985</c:v>
                </c:pt>
                <c:pt idx="177">
                  <c:v>-7.4065089250992644</c:v>
                </c:pt>
                <c:pt idx="178">
                  <c:v>-7.4088029764193406</c:v>
                </c:pt>
                <c:pt idx="179">
                  <c:v>-7.4110616442286288</c:v>
                </c:pt>
                <c:pt idx="180">
                  <c:v>-7.4132856524784554</c:v>
                </c:pt>
                <c:pt idx="181">
                  <c:v>-7.4154757066992341</c:v>
                </c:pt>
                <c:pt idx="182">
                  <c:v>-7.4176324945600811</c:v>
                </c:pt>
                <c:pt idx="183">
                  <c:v>-7.4197566864086966</c:v>
                </c:pt>
                <c:pt idx="184">
                  <c:v>-7.4218489357922985</c:v>
                </c:pt>
                <c:pt idx="185">
                  <c:v>-7.4239098799603749</c:v>
                </c:pt>
                <c:pt idx="186">
                  <c:v>-7.4259401403499696</c:v>
                </c:pt>
                <c:pt idx="187">
                  <c:v>-7.4279403230541892</c:v>
                </c:pt>
                <c:pt idx="188">
                  <c:v>-7.429911019274603</c:v>
                </c:pt>
                <c:pt idx="189">
                  <c:v>-7.4318528057581448</c:v>
                </c:pt>
                <c:pt idx="190">
                  <c:v>-7.4337662452191493</c:v>
                </c:pt>
                <c:pt idx="191">
                  <c:v>-7.435651886747066</c:v>
                </c:pt>
                <c:pt idx="192">
                  <c:v>-7.4375102662004275</c:v>
                </c:pt>
                <c:pt idx="193">
                  <c:v>-7.4393419065875941</c:v>
                </c:pt>
                <c:pt idx="194">
                  <c:v>-7.4411473184347692</c:v>
                </c:pt>
                <c:pt idx="195">
                  <c:v>-7.4429270001417809</c:v>
                </c:pt>
                <c:pt idx="196">
                  <c:v>-7.4446814383260902</c:v>
                </c:pt>
                <c:pt idx="197">
                  <c:v>-7.4464111081554627</c:v>
                </c:pt>
                <c:pt idx="198">
                  <c:v>-7.4481164736697361</c:v>
                </c:pt>
                <c:pt idx="199">
                  <c:v>-7.4497979880920893</c:v>
                </c:pt>
                <c:pt idx="200">
                  <c:v>-7.4514560941301964</c:v>
                </c:pt>
                <c:pt idx="201">
                  <c:v>-7.453091224267645</c:v>
                </c:pt>
                <c:pt idx="202">
                  <c:v>-7.4547038010459792</c:v>
                </c:pt>
                <c:pt idx="203">
                  <c:v>-7.4562942373377004</c:v>
                </c:pt>
                <c:pt idx="204">
                  <c:v>-7.45786293661057</c:v>
                </c:pt>
                <c:pt idx="205">
                  <c:v>-7.4594102931835158</c:v>
                </c:pt>
                <c:pt idx="206">
                  <c:v>-7.4609366924744513</c:v>
                </c:pt>
                <c:pt idx="207">
                  <c:v>-7.4624425112403037</c:v>
                </c:pt>
                <c:pt idx="208">
                  <c:v>-7.4639281178095178</c:v>
                </c:pt>
                <c:pt idx="209">
                  <c:v>-7.4653938723073141</c:v>
                </c:pt>
                <c:pt idx="210">
                  <c:v>-7.4668401268739553</c:v>
                </c:pt>
                <c:pt idx="211">
                  <c:v>-7.4682672258762652</c:v>
                </c:pt>
                <c:pt idx="212">
                  <c:v>-7.4696755061126385</c:v>
                </c:pt>
                <c:pt idx="213">
                  <c:v>-7.4710652970117755</c:v>
                </c:pt>
                <c:pt idx="214">
                  <c:v>-7.4724369208253476</c:v>
                </c:pt>
                <c:pt idx="215">
                  <c:v>-7.4737906928148172</c:v>
                </c:pt>
                <c:pt idx="216">
                  <c:v>-7.4751269214326115</c:v>
                </c:pt>
                <c:pt idx="217">
                  <c:v>-7.4764459084978308</c:v>
                </c:pt>
                <c:pt idx="218">
                  <c:v>-7.4777479493667007</c:v>
                </c:pt>
                <c:pt idx="219">
                  <c:v>-7.4790333330979308</c:v>
                </c:pt>
                <c:pt idx="220">
                  <c:v>-7.4803023426131592</c:v>
                </c:pt>
                <c:pt idx="221">
                  <c:v>-7.4815552548526476</c:v>
                </c:pt>
                <c:pt idx="222">
                  <c:v>-7.4827923409263883</c:v>
                </c:pt>
                <c:pt idx="223">
                  <c:v>-7.4840138662607778</c:v>
                </c:pt>
                <c:pt idx="224">
                  <c:v>-7.4852200907409987</c:v>
                </c:pt>
                <c:pt idx="225">
                  <c:v>-7.4864112688492641</c:v>
                </c:pt>
                <c:pt idx="226">
                  <c:v>-7.4875876497990488</c:v>
                </c:pt>
                <c:pt idx="227">
                  <c:v>-7.4887494776654497</c:v>
                </c:pt>
                <c:pt idx="228">
                  <c:v>-7.4898969915117988</c:v>
                </c:pt>
                <c:pt idx="229">
                  <c:v>-7.4910304255126459</c:v>
                </c:pt>
                <c:pt idx="230">
                  <c:v>-7.4921500090732449</c:v>
                </c:pt>
                <c:pt idx="231">
                  <c:v>-7.4932559669456351</c:v>
                </c:pt>
                <c:pt idx="232">
                  <c:v>-7.4943485193414503</c:v>
                </c:pt>
                <c:pt idx="233">
                  <c:v>-7.4954278820415405</c:v>
                </c:pt>
                <c:pt idx="234">
                  <c:v>-7.4964942665025278</c:v>
                </c:pt>
                <c:pt idx="235">
                  <c:v>-7.4975478799603748</c:v>
                </c:pt>
                <c:pt idx="236">
                  <c:v>-7.49858892553108</c:v>
                </c:pt>
                <c:pt idx="237">
                  <c:v>-7.4996176023085734</c:v>
                </c:pt>
                <c:pt idx="238">
                  <c:v>-7.5006341054599144</c:v>
                </c:pt>
                <c:pt idx="239">
                  <c:v>-7.5016386263178676</c:v>
                </c:pt>
                <c:pt idx="240">
                  <c:v>-7.5026313524709476</c:v>
                </c:pt>
                <c:pt idx="241">
                  <c:v>-7.5036124678510001</c:v>
                </c:pt>
                <c:pt idx="242">
                  <c:v>-7.5045821528184051</c:v>
                </c:pt>
                <c:pt idx="243">
                  <c:v>-7.5055405842449732</c:v>
                </c:pt>
                <c:pt idx="244">
                  <c:v>-7.5064879355946079</c:v>
                </c:pt>
                <c:pt idx="245">
                  <c:v>-7.5074243770017945</c:v>
                </c:pt>
                <c:pt idx="246">
                  <c:v>-7.5083500753479937</c:v>
                </c:pt>
                <c:pt idx="247">
                  <c:v>-7.5092651943359936</c:v>
                </c:pt>
                <c:pt idx="248">
                  <c:v>-7.5101698945622912</c:v>
                </c:pt>
                <c:pt idx="249">
                  <c:v>-7.5110643335875551</c:v>
                </c:pt>
                <c:pt idx="250">
                  <c:v>-7.5119486660052299</c:v>
                </c:pt>
                <c:pt idx="251">
                  <c:v>-7.5128230435083418</c:v>
                </c:pt>
                <c:pt idx="252">
                  <c:v>-7.5136876149545531</c:v>
                </c:pt>
                <c:pt idx="253">
                  <c:v>-7.5145425264295209</c:v>
                </c:pt>
                <c:pt idx="254">
                  <c:v>-7.5153879213086148</c:v>
                </c:pt>
                <c:pt idx="255">
                  <c:v>-7.516223940317027</c:v>
                </c:pt>
                <c:pt idx="256">
                  <c:v>-7.5170507215883475</c:v>
                </c:pt>
                <c:pt idx="257">
                  <c:v>-7.5178684007216203</c:v>
                </c:pt>
                <c:pt idx="258">
                  <c:v>-7.5186771108369461</c:v>
                </c:pt>
                <c:pt idx="259">
                  <c:v>-7.5194769826296692</c:v>
                </c:pt>
                <c:pt idx="260">
                  <c:v>-7.5202681444231843</c:v>
                </c:pt>
                <c:pt idx="261">
                  <c:v>-7.5210507222204042</c:v>
                </c:pt>
                <c:pt idx="262">
                  <c:v>-7.5218248397539336</c:v>
                </c:pt>
                <c:pt idx="263">
                  <c:v>-7.5225906185349825</c:v>
                </c:pt>
                <c:pt idx="264">
                  <c:v>-7.523348177901048</c:v>
                </c:pt>
                <c:pt idx="265">
                  <c:v>-7.5240976350624154</c:v>
                </c:pt>
                <c:pt idx="266">
                  <c:v>-7.5248391051474917</c:v>
                </c:pt>
                <c:pt idx="267">
                  <c:v>-7.5255727012470297</c:v>
                </c:pt>
                <c:pt idx="268">
                  <c:v>-7.5262985344572471</c:v>
                </c:pt>
                <c:pt idx="269">
                  <c:v>-7.5270167139218902</c:v>
                </c:pt>
                <c:pt idx="270">
                  <c:v>-7.5277273468732711</c:v>
                </c:pt>
                <c:pt idx="271">
                  <c:v>-7.5284305386722918</c:v>
                </c:pt>
                <c:pt idx="272">
                  <c:v>-7.5291263928475045</c:v>
                </c:pt>
                <c:pt idx="273">
                  <c:v>-7.5298150111332136</c:v>
                </c:pt>
                <c:pt idx="274">
                  <c:v>-7.5304964935066678</c:v>
                </c:pt>
                <c:pt idx="275">
                  <c:v>-7.5311709382243457</c:v>
                </c:pt>
                <c:pt idx="276">
                  <c:v>-7.5318384418573761</c:v>
                </c:pt>
                <c:pt idx="277">
                  <c:v>-7.5324990993261087</c:v>
                </c:pt>
                <c:pt idx="278">
                  <c:v>-7.5331530039338626</c:v>
                </c:pt>
                <c:pt idx="279">
                  <c:v>-7.5338002473998671</c:v>
                </c:pt>
                <c:pt idx="280">
                  <c:v>-7.5344409198914288</c:v>
                </c:pt>
                <c:pt idx="281">
                  <c:v>-7.5350751100553346</c:v>
                </c:pt>
                <c:pt idx="282">
                  <c:v>-7.5357029050485176</c:v>
                </c:pt>
                <c:pt idx="283">
                  <c:v>-7.5363243905680051</c:v>
                </c:pt>
                <c:pt idx="284">
                  <c:v>-7.5369396508801625</c:v>
                </c:pt>
                <c:pt idx="285">
                  <c:v>-7.5375487688492635</c:v>
                </c:pt>
                <c:pt idx="286">
                  <c:v>-7.5381518259653859</c:v>
                </c:pt>
                <c:pt idx="287">
                  <c:v>-7.5387489023716725</c:v>
                </c:pt>
                <c:pt idx="288">
                  <c:v>-7.5393400768909586</c:v>
                </c:pt>
                <c:pt idx="289">
                  <c:v>-7.539925427051787</c:v>
                </c:pt>
                <c:pt idx="290">
                  <c:v>-7.5405050291138283</c:v>
                </c:pt>
                <c:pt idx="291">
                  <c:v>-7.5410789580927169</c:v>
                </c:pt>
                <c:pt idx="292">
                  <c:v>-7.5416472877843299</c:v>
                </c:pt>
                <c:pt idx="293">
                  <c:v>-7.5422100907885072</c:v>
                </c:pt>
                <c:pt idx="294">
                  <c:v>-7.5427674385322367</c:v>
                </c:pt>
                <c:pt idx="295">
                  <c:v>-7.5433194012923206</c:v>
                </c:pt>
                <c:pt idx="296">
                  <c:v>-7.5438660482175264</c:v>
                </c:pt>
                <c:pt idx="297">
                  <c:v>-7.5444074473502498</c:v>
                </c:pt>
                <c:pt idx="298">
                  <c:v>-7.5449436656476836</c:v>
                </c:pt>
                <c:pt idx="299">
                  <c:v>-7.5454747690025261</c:v>
                </c:pt>
                <c:pt idx="300">
                  <c:v>-7.5460008222632213</c:v>
                </c:pt>
                <c:pt idx="301">
                  <c:v>-7.5465218892537571</c:v>
                </c:pt>
                <c:pt idx="302">
                  <c:v>-7.5470380327930231</c:v>
                </c:pt>
                <c:pt idx="303">
                  <c:v>-7.5475493147137467</c:v>
                </c:pt>
                <c:pt idx="304">
                  <c:v>-7.5480557958810124</c:v>
                </c:pt>
                <c:pt idx="305">
                  <c:v>-7.5485575362103745</c:v>
                </c:pt>
                <c:pt idx="306">
                  <c:v>-7.5490545946855807</c:v>
                </c:pt>
                <c:pt idx="307">
                  <c:v>-7.5495470293759066</c:v>
                </c:pt>
                <c:pt idx="308">
                  <c:v>-7.5500348974531137</c:v>
                </c:pt>
                <c:pt idx="309">
                  <c:v>-7.5505182552080505</c:v>
                </c:pt>
                <c:pt idx="310">
                  <c:v>-7.5509971580668838</c:v>
                </c:pt>
                <c:pt idx="311">
                  <c:v>-7.5514716606069925</c:v>
                </c:pt>
                <c:pt idx="312">
                  <c:v>-7.5519418165725192</c:v>
                </c:pt>
                <c:pt idx="313">
                  <c:v>-7.5524076788895833</c:v>
                </c:pt>
                <c:pt idx="314">
                  <c:v>-7.5528692996811833</c:v>
                </c:pt>
                <c:pt idx="315">
                  <c:v>-7.5533267302817704</c:v>
                </c:pt>
                <c:pt idx="316">
                  <c:v>-7.5537800212515274</c:v>
                </c:pt>
                <c:pt idx="317">
                  <c:v>-7.5542292223903358</c:v>
                </c:pt>
                <c:pt idx="318">
                  <c:v>-7.554674382751454</c:v>
                </c:pt>
                <c:pt idx="319">
                  <c:v>-7.5551155506549135</c:v>
                </c:pt>
                <c:pt idx="320">
                  <c:v>-7.5555527737006285</c:v>
                </c:pt>
                <c:pt idx="321">
                  <c:v>-7.5559860987812355</c:v>
                </c:pt>
                <c:pt idx="322">
                  <c:v>-7.5564155720946715</c:v>
                </c:pt>
                <c:pt idx="323">
                  <c:v>-7.5568412391564808</c:v>
                </c:pt>
                <c:pt idx="324">
                  <c:v>-7.5572631448118806</c:v>
                </c:pt>
                <c:pt idx="325">
                  <c:v>-7.5576813332475714</c:v>
                </c:pt>
                <c:pt idx="326">
                  <c:v>-7.5580958480033047</c:v>
                </c:pt>
                <c:pt idx="327">
                  <c:v>-7.5585067319832193</c:v>
                </c:pt>
                <c:pt idx="328">
                  <c:v>-7.5589140274669404</c:v>
                </c:pt>
                <c:pt idx="329">
                  <c:v>-7.5593177761204604</c:v>
                </c:pt>
                <c:pt idx="330">
                  <c:v>-7.5597180190067927</c:v>
                </c:pt>
                <c:pt idx="331">
                  <c:v>-7.5601147965964133</c:v>
                </c:pt>
                <c:pt idx="332">
                  <c:v>-7.5605081487774894</c:v>
                </c:pt>
                <c:pt idx="333">
                  <c:v>-7.5608981148659105</c:v>
                </c:pt>
                <c:pt idx="334">
                  <c:v>-7.5612847336151061</c:v>
                </c:pt>
                <c:pt idx="335">
                  <c:v>-7.5616680432256809</c:v>
                </c:pt>
                <c:pt idx="336">
                  <c:v>-7.5620480813548436</c:v>
                </c:pt>
                <c:pt idx="337">
                  <c:v>-7.5624248851256635</c:v>
                </c:pt>
                <c:pt idx="338">
                  <c:v>-7.5627984911361326</c:v>
                </c:pt>
                <c:pt idx="339">
                  <c:v>-7.5631689354680507</c:v>
                </c:pt>
                <c:pt idx="340">
                  <c:v>-7.5635362536957444</c:v>
                </c:pt>
                <c:pt idx="341">
                  <c:v>-7.5639004808946</c:v>
                </c:pt>
                <c:pt idx="342">
                  <c:v>-7.5642616516494421</c:v>
                </c:pt>
                <c:pt idx="343">
                  <c:v>-7.5646198000627436</c:v>
                </c:pt>
                <c:pt idx="344">
                  <c:v>-7.5649749597626723</c:v>
                </c:pt>
                <c:pt idx="345">
                  <c:v>-7.5653271639109914</c:v>
                </c:pt>
                <c:pt idx="346">
                  <c:v>-7.5656764452107943</c:v>
                </c:pt>
                <c:pt idx="347">
                  <c:v>-7.5660228359141</c:v>
                </c:pt>
                <c:pt idx="348">
                  <c:v>-7.5663663678292963</c:v>
                </c:pt>
                <c:pt idx="349">
                  <c:v>-7.5667070723284455</c:v>
                </c:pt>
                <c:pt idx="350">
                  <c:v>-7.5670449803544448</c:v>
                </c:pt>
                <c:pt idx="351">
                  <c:v>-7.5673801224280508</c:v>
                </c:pt>
                <c:pt idx="352">
                  <c:v>-7.5677125286547744</c:v>
                </c:pt>
                <c:pt idx="353">
                  <c:v>-7.5680422287316409</c:v>
                </c:pt>
                <c:pt idx="354">
                  <c:v>-7.5683692519538237</c:v>
                </c:pt>
                <c:pt idx="355">
                  <c:v>-7.5686936272211485</c:v>
                </c:pt>
                <c:pt idx="356">
                  <c:v>-7.5690153830444844</c:v>
                </c:pt>
                <c:pt idx="357">
                  <c:v>-7.5693345475520033</c:v>
                </c:pt>
                <c:pt idx="358">
                  <c:v>-7.5696511484953311</c:v>
                </c:pt>
                <c:pt idx="359">
                  <c:v>-7.5699652132555793</c:v>
                </c:pt>
                <c:pt idx="360">
                  <c:v>-7.5702767688492631</c:v>
                </c:pt>
                <c:pt idx="361">
                  <c:v>-7.5705858419341183</c:v>
                </c:pt>
                <c:pt idx="362">
                  <c:v>-7.5708924588147957</c:v>
                </c:pt>
                <c:pt idx="363">
                  <c:v>-7.5711966454484623</c:v>
                </c:pt>
                <c:pt idx="364">
                  <c:v>-7.5714984274502974</c:v>
                </c:pt>
                <c:pt idx="365">
                  <c:v>-7.5717978300988786</c:v>
                </c:pt>
                <c:pt idx="366">
                  <c:v>-7.5720948783414821</c:v>
                </c:pt>
                <c:pt idx="367">
                  <c:v>-7.5723895967992769</c:v>
                </c:pt>
                <c:pt idx="368">
                  <c:v>-7.5726820097724259</c:v>
                </c:pt>
                <c:pt idx="369">
                  <c:v>-7.5729721412450965</c:v>
                </c:pt>
                <c:pt idx="370">
                  <c:v>-7.573260014890379</c:v>
                </c:pt>
                <c:pt idx="371">
                  <c:v>-7.573545654075116</c:v>
                </c:pt>
                <c:pt idx="372">
                  <c:v>-7.5738290818646403</c:v>
                </c:pt>
                <c:pt idx="373">
                  <c:v>-7.5741103210274376</c:v>
                </c:pt>
                <c:pt idx="374">
                  <c:v>-7.5743893940397156</c:v>
                </c:pt>
                <c:pt idx="375">
                  <c:v>-7.5746663230898941</c:v>
                </c:pt>
                <c:pt idx="376">
                  <c:v>-7.5749411300830189</c:v>
                </c:pt>
                <c:pt idx="377">
                  <c:v>-7.575213836645089</c:v>
                </c:pt>
                <c:pt idx="378">
                  <c:v>-7.5754844641273165</c:v>
                </c:pt>
                <c:pt idx="379">
                  <c:v>-7.5757530336103009</c:v>
                </c:pt>
                <c:pt idx="380">
                  <c:v>-7.5760195659081395</c:v>
                </c:pt>
                <c:pt idx="381">
                  <c:v>-7.5762840815724548</c:v>
                </c:pt>
                <c:pt idx="382">
                  <c:v>-7.5765466008963616</c:v>
                </c:pt>
                <c:pt idx="383">
                  <c:v>-7.5768071439183551</c:v>
                </c:pt>
                <c:pt idx="384">
                  <c:v>-7.5770657304261375</c:v>
                </c:pt>
                <c:pt idx="385">
                  <c:v>-7.5773223799603739</c:v>
                </c:pt>
                <c:pt idx="386">
                  <c:v>-7.5775771118183854</c:v>
                </c:pt>
                <c:pt idx="387">
                  <c:v>-7.5778299450577729</c:v>
                </c:pt>
                <c:pt idx="388">
                  <c:v>-7.5780808984999872</c:v>
                </c:pt>
                <c:pt idx="389">
                  <c:v>-7.5783299907338275</c:v>
                </c:pt>
                <c:pt idx="390">
                  <c:v>-7.5785772401188867</c:v>
                </c:pt>
                <c:pt idx="391">
                  <c:v>-7.5788226647889312</c:v>
                </c:pt>
                <c:pt idx="392">
                  <c:v>-7.5790662826552291</c:v>
                </c:pt>
                <c:pt idx="393">
                  <c:v>-7.5793081114098166</c:v>
                </c:pt>
                <c:pt idx="394">
                  <c:v>-7.5795481685287118</c:v>
                </c:pt>
                <c:pt idx="395">
                  <c:v>-7.5797864712750682</c:v>
                </c:pt>
                <c:pt idx="396">
                  <c:v>-7.5800230367022836</c:v>
                </c:pt>
                <c:pt idx="397">
                  <c:v>-7.5802578816570474</c:v>
                </c:pt>
                <c:pt idx="398">
                  <c:v>-7.5804910227823408</c:v>
                </c:pt>
                <c:pt idx="399">
                  <c:v>-7.5807224765203873</c:v>
                </c:pt>
                <c:pt idx="400">
                  <c:v>-7.5809522591155494</c:v>
                </c:pt>
                <c:pt idx="401">
                  <c:v>-7.581180386617179</c:v>
                </c:pt>
                <c:pt idx="402">
                  <c:v>-7.5814068748824228</c:v>
                </c:pt>
                <c:pt idx="403">
                  <c:v>-7.581631739578973</c:v>
                </c:pt>
                <c:pt idx="404">
                  <c:v>-7.5818549961877828</c:v>
                </c:pt>
                <c:pt idx="405">
                  <c:v>-7.5820766600057263</c:v>
                </c:pt>
                <c:pt idx="406">
                  <c:v>-7.58229674614822</c:v>
                </c:pt>
                <c:pt idx="407">
                  <c:v>-7.582515269551803</c:v>
                </c:pt>
                <c:pt idx="408">
                  <c:v>-7.5827322449766656</c:v>
                </c:pt>
                <c:pt idx="409">
                  <c:v>-7.5829476870091463</c:v>
                </c:pt>
                <c:pt idx="410">
                  <c:v>-7.583161610064181</c:v>
                </c:pt>
                <c:pt idx="411">
                  <c:v>-7.5833740283877145</c:v>
                </c:pt>
                <c:pt idx="412">
                  <c:v>-7.5835849560590747</c:v>
                </c:pt>
                <c:pt idx="413">
                  <c:v>-7.5837944069933032</c:v>
                </c:pt>
                <c:pt idx="414">
                  <c:v>-7.5840023949434485</c:v>
                </c:pt>
                <c:pt idx="415">
                  <c:v>-7.58420893350283</c:v>
                </c:pt>
                <c:pt idx="416">
                  <c:v>-7.5844140361072512</c:v>
                </c:pt>
                <c:pt idx="417">
                  <c:v>-7.5846177160371919</c:v>
                </c:pt>
                <c:pt idx="418">
                  <c:v>-7.5848199864199533</c:v>
                </c:pt>
                <c:pt idx="419">
                  <c:v>-7.5850208602317757</c:v>
                </c:pt>
                <c:pt idx="420">
                  <c:v>-7.5852203502999176</c:v>
                </c:pt>
                <c:pt idx="421">
                  <c:v>-7.585418469304706</c:v>
                </c:pt>
                <c:pt idx="422">
                  <c:v>-7.5856152297815491</c:v>
                </c:pt>
                <c:pt idx="423">
                  <c:v>-7.5858106441229234</c:v>
                </c:pt>
                <c:pt idx="424">
                  <c:v>-7.5860047245803175</c:v>
                </c:pt>
                <c:pt idx="425">
                  <c:v>-7.5861974832661598</c:v>
                </c:pt>
                <c:pt idx="426">
                  <c:v>-7.5863889321557041</c:v>
                </c:pt>
                <c:pt idx="427">
                  <c:v>-7.5865790830888935</c:v>
                </c:pt>
                <c:pt idx="428">
                  <c:v>-7.5867679477721852</c:v>
                </c:pt>
                <c:pt idx="429">
                  <c:v>-7.5869555377803568</c:v>
                </c:pt>
                <c:pt idx="430">
                  <c:v>-7.5871418645582791</c:v>
                </c:pt>
                <c:pt idx="431">
                  <c:v>-7.5873269394226597</c:v>
                </c:pt>
                <c:pt idx="432">
                  <c:v>-7.5875107735637659</c:v>
                </c:pt>
                <c:pt idx="433">
                  <c:v>-7.587693378047109</c:v>
                </c:pt>
                <c:pt idx="434">
                  <c:v>-7.5878747638151172</c:v>
                </c:pt>
                <c:pt idx="435">
                  <c:v>-7.5880549416887693</c:v>
                </c:pt>
                <c:pt idx="436">
                  <c:v>-7.5882339223692119</c:v>
                </c:pt>
                <c:pt idx="437">
                  <c:v>-7.5884117164393468</c:v>
                </c:pt>
                <c:pt idx="438">
                  <c:v>-7.5885883343653955</c:v>
                </c:pt>
                <c:pt idx="439">
                  <c:v>-7.5887637864984407</c:v>
                </c:pt>
                <c:pt idx="440">
                  <c:v>-7.5889380830759405</c:v>
                </c:pt>
                <c:pt idx="441">
                  <c:v>-7.5891112342232248</c:v>
                </c:pt>
                <c:pt idx="442">
                  <c:v>-7.5892832499549634</c:v>
                </c:pt>
                <c:pt idx="443">
                  <c:v>-7.5894541401766178</c:v>
                </c:pt>
                <c:pt idx="444">
                  <c:v>-7.58962391468586</c:v>
                </c:pt>
                <c:pt idx="445">
                  <c:v>-7.5897925831739848</c:v>
                </c:pt>
                <c:pt idx="446">
                  <c:v>-7.5899601552272893</c:v>
                </c:pt>
                <c:pt idx="447">
                  <c:v>-7.5901266403284335</c:v>
                </c:pt>
                <c:pt idx="448">
                  <c:v>-7.5902920478577851</c:v>
                </c:pt>
                <c:pt idx="449">
                  <c:v>-7.5904563870947381</c:v>
                </c:pt>
                <c:pt idx="450">
                  <c:v>-7.5906196672190172</c:v>
                </c:pt>
              </c:numCache>
            </c:numRef>
          </c:xVal>
          <c:yVal>
            <c:numRef>
              <c:f>'QvsE Transfer Si(311)'!$W$2:$W$452</c:f>
              <c:numCache>
                <c:formatCode>0.000</c:formatCode>
                <c:ptCount val="451"/>
                <c:pt idx="0">
                  <c:v>3.1403262173931452</c:v>
                </c:pt>
                <c:pt idx="1">
                  <c:v>2.9064169032536977</c:v>
                </c:pt>
                <c:pt idx="2">
                  <c:v>2.7042752663050162</c:v>
                </c:pt>
                <c:pt idx="3">
                  <c:v>2.5287468718238637</c:v>
                </c:pt>
                <c:pt idx="4">
                  <c:v>2.3757486712879783</c:v>
                </c:pt>
                <c:pt idx="5">
                  <c:v>2.2419985817477994</c:v>
                </c:pt>
                <c:pt idx="6">
                  <c:v>2.1248225294422469</c:v>
                </c:pt>
                <c:pt idx="7">
                  <c:v>2.022014423343927</c:v>
                </c:pt>
                <c:pt idx="8">
                  <c:v>1.9317330498761878</c:v>
                </c:pt>
                <c:pt idx="9">
                  <c:v>1.8524251991482565</c:v>
                </c:pt>
                <c:pt idx="10">
                  <c:v>1.7827677293156976</c:v>
                </c:pt>
                <c:pt idx="11">
                  <c:v>1.7216234908560955</c:v>
                </c:pt>
                <c:pt idx="12">
                  <c:v>1.6680075071061959</c:v>
                </c:pt>
                <c:pt idx="13">
                  <c:v>1.6210608091291394</c:v>
                </c:pt>
                <c:pt idx="14">
                  <c:v>1.580030017893804</c:v>
                </c:pt>
                <c:pt idx="15">
                  <c:v>1.544251259327913</c:v>
                </c:pt>
                <c:pt idx="16">
                  <c:v>1.5131373544874545</c:v>
                </c:pt>
                <c:pt idx="17">
                  <c:v>1.4861674904346942</c:v>
                </c:pt>
                <c:pt idx="18">
                  <c:v>1.4628787749286902</c:v>
                </c:pt>
                <c:pt idx="19">
                  <c:v>1.4428592276992964</c:v>
                </c:pt>
                <c:pt idx="20">
                  <c:v>1.4257418749571422</c:v>
                </c:pt>
                <c:pt idx="21">
                  <c:v>1.4111997002740189</c:v>
                </c:pt>
                <c:pt idx="22">
                  <c:v>1.3989412701630028</c:v>
                </c:pt>
                <c:pt idx="23">
                  <c:v>1.3887069012680413</c:v>
                </c:pt>
                <c:pt idx="24">
                  <c:v>1.380265271744765</c:v>
                </c:pt>
                <c:pt idx="25">
                  <c:v>1.3734104051769489</c:v>
                </c:pt>
                <c:pt idx="26">
                  <c:v>1.367958973660796</c:v>
                </c:pt>
                <c:pt idx="27">
                  <c:v>1.3637478794582647</c:v>
                </c:pt>
                <c:pt idx="28">
                  <c:v>1.3606320834133465</c:v>
                </c:pt>
                <c:pt idx="29">
                  <c:v>1.3584826543285435</c:v>
                </c:pt>
                <c:pt idx="30">
                  <c:v>1.3571850176009468</c:v>
                </c:pt>
                <c:pt idx="31">
                  <c:v>1.356637384263387</c:v>
                </c:pt>
                <c:pt idx="32">
                  <c:v>1.3567493436196028</c:v>
                </c:pt>
                <c:pt idx="33">
                  <c:v>1.3574406042109435</c:v>
                </c:pt>
                <c:pt idx="34">
                  <c:v>1.3586398691063784</c:v>
                </c:pt>
                <c:pt idx="35">
                  <c:v>1.3602838325921198</c:v>
                </c:pt>
                <c:pt idx="36">
                  <c:v>1.3623162863247664</c:v>
                </c:pt>
                <c:pt idx="37">
                  <c:v>1.36468732394132</c:v>
                </c:pt>
                <c:pt idx="38">
                  <c:v>1.3673526340084854</c:v>
                </c:pt>
                <c:pt idx="39">
                  <c:v>1.370272872047883</c:v>
                </c:pt>
                <c:pt idx="40">
                  <c:v>1.373413103192209</c:v>
                </c:pt>
                <c:pt idx="41">
                  <c:v>1.3767423078065271</c:v>
                </c:pt>
                <c:pt idx="42">
                  <c:v>1.3802329431445659</c:v>
                </c:pt>
                <c:pt idx="43">
                  <c:v>1.3838605547986962</c:v>
                </c:pt>
                <c:pt idx="44">
                  <c:v>1.3876034323419053</c:v>
                </c:pt>
                <c:pt idx="45">
                  <c:v>1.3914423041494932</c:v>
                </c:pt>
                <c:pt idx="46">
                  <c:v>1.3953600669276511</c:v>
                </c:pt>
                <c:pt idx="47">
                  <c:v>1.3993415459667184</c:v>
                </c:pt>
                <c:pt idx="48">
                  <c:v>1.4033732825807914</c:v>
                </c:pt>
                <c:pt idx="49">
                  <c:v>1.4074433455950097</c:v>
                </c:pt>
                <c:pt idx="50">
                  <c:v>1.4115411641002653</c:v>
                </c:pt>
                <c:pt idx="51">
                  <c:v>1.4156573790153557</c:v>
                </c:pt>
                <c:pt idx="52">
                  <c:v>1.4197837112819534</c:v>
                </c:pt>
                <c:pt idx="53">
                  <c:v>1.4239128447713834</c:v>
                </c:pt>
                <c:pt idx="54">
                  <c:v>1.4280383222070914</c:v>
                </c:pt>
                <c:pt idx="55">
                  <c:v>1.4321544526057834</c:v>
                </c:pt>
                <c:pt idx="56">
                  <c:v>1.4362562289162197</c:v>
                </c:pt>
                <c:pt idx="57">
                  <c:v>1.4403392546900358</c:v>
                </c:pt>
                <c:pt idx="58">
                  <c:v>1.4443996787560305</c:v>
                </c:pt>
                <c:pt idx="59">
                  <c:v>1.4484341369902063</c:v>
                </c:pt>
                <c:pt idx="60">
                  <c:v>1.4524397003802838</c:v>
                </c:pt>
                <c:pt idx="61">
                  <c:v>1.4564138286771717</c:v>
                </c:pt>
                <c:pt idx="62">
                  <c:v>1.4603543290084211</c:v>
                </c:pt>
                <c:pt idx="63">
                  <c:v>1.4642593189013784</c:v>
                </c:pt>
                <c:pt idx="64">
                  <c:v>1.4681271932277475</c:v>
                </c:pt>
                <c:pt idx="65">
                  <c:v>1.4719565946376105</c:v>
                </c:pt>
                <c:pt idx="66">
                  <c:v>1.47574638710061</c:v>
                </c:pt>
                <c:pt idx="67">
                  <c:v>1.4794956322157131</c:v>
                </c:pt>
                <c:pt idx="68">
                  <c:v>1.4832035679895221</c:v>
                </c:pt>
                <c:pt idx="69">
                  <c:v>1.4868695898170852</c:v>
                </c:pt>
                <c:pt idx="70">
                  <c:v>1.4904932334291343</c:v>
                </c:pt>
                <c:pt idx="71">
                  <c:v>1.4940741595961422</c:v>
                </c:pt>
                <c:pt idx="72">
                  <c:v>1.4976121404029548</c:v>
                </c:pt>
                <c:pt idx="73">
                  <c:v>1.5011070469283978</c:v>
                </c:pt>
                <c:pt idx="74">
                  <c:v>1.504558838182525</c:v>
                </c:pt>
                <c:pt idx="75">
                  <c:v>1.5079675511703119</c:v>
                </c:pt>
                <c:pt idx="76">
                  <c:v>1.5113332919649032</c:v>
                </c:pt>
                <c:pt idx="77">
                  <c:v>1.5146562276861932</c:v>
                </c:pt>
                <c:pt idx="78">
                  <c:v>1.5179365792917421</c:v>
                </c:pt>
                <c:pt idx="79">
                  <c:v>1.5211746150969931</c:v>
                </c:pt>
                <c:pt idx="80">
                  <c:v>1.5243706449506025</c:v>
                </c:pt>
                <c:pt idx="81">
                  <c:v>1.5275250149985455</c:v>
                </c:pt>
                <c:pt idx="82">
                  <c:v>1.5306381029776572</c:v>
                </c:pt>
                <c:pt idx="83">
                  <c:v>1.5337103139854604</c:v>
                </c:pt>
                <c:pt idx="84">
                  <c:v>1.5367420766786855</c:v>
                </c:pt>
                <c:pt idx="85">
                  <c:v>1.5397338398578038</c:v>
                </c:pt>
                <c:pt idx="86">
                  <c:v>1.542686069399293</c:v>
                </c:pt>
                <c:pt idx="87">
                  <c:v>1.545599245501267</c:v>
                </c:pt>
                <c:pt idx="88">
                  <c:v>1.5484738602116224</c:v>
                </c:pt>
                <c:pt idx="89">
                  <c:v>1.5513104152109463</c:v>
                </c:pt>
                <c:pt idx="90">
                  <c:v>1.5541094198252643</c:v>
                </c:pt>
                <c:pt idx="91">
                  <c:v>1.5568713892461747</c:v>
                </c:pt>
                <c:pt idx="92">
                  <c:v>1.5595968429381812</c:v>
                </c:pt>
                <c:pt idx="93">
                  <c:v>1.5622863032150176</c:v>
                </c:pt>
                <c:pt idx="94">
                  <c:v>1.5649402939685797</c:v>
                </c:pt>
                <c:pt idx="95">
                  <c:v>1.5675593395356704</c:v>
                </c:pt>
                <c:pt idx="96">
                  <c:v>1.5701439636892303</c:v>
                </c:pt>
                <c:pt idx="97">
                  <c:v>1.5726946887420135</c:v>
                </c:pt>
                <c:pt idx="98">
                  <c:v>1.5752120347518419</c:v>
                </c:pt>
                <c:pt idx="99">
                  <c:v>1.5776965188186229</c:v>
                </c:pt>
                <c:pt idx="100">
                  <c:v>1.5801486544642576</c:v>
                </c:pt>
                <c:pt idx="101">
                  <c:v>1.5825689510874206</c:v>
                </c:pt>
                <c:pt idx="102">
                  <c:v>1.5849579134859593</c:v>
                </c:pt>
                <c:pt idx="103">
                  <c:v>1.5873160414403471</c:v>
                </c:pt>
                <c:pt idx="104">
                  <c:v>1.589643829352257</c:v>
                </c:pt>
                <c:pt idx="105">
                  <c:v>1.5919417659328705</c:v>
                </c:pt>
                <c:pt idx="106">
                  <c:v>1.5942103339360651</c:v>
                </c:pt>
                <c:pt idx="107">
                  <c:v>1.5964500099320573</c:v>
                </c:pt>
                <c:pt idx="108">
                  <c:v>1.5986612641175113</c:v>
                </c:pt>
                <c:pt idx="109">
                  <c:v>1.600844560158494</c:v>
                </c:pt>
                <c:pt idx="110">
                  <c:v>1.6030003550629879</c:v>
                </c:pt>
                <c:pt idx="111">
                  <c:v>1.6051290990799882</c:v>
                </c:pt>
                <c:pt idx="112">
                  <c:v>1.6072312356224858</c:v>
                </c:pt>
                <c:pt idx="113">
                  <c:v>1.6093072012118896</c:v>
                </c:pt>
                <c:pt idx="114">
                  <c:v>1.6113574254416647</c:v>
                </c:pt>
                <c:pt idx="115">
                  <c:v>1.6133823309581798</c:v>
                </c:pt>
                <c:pt idx="116">
                  <c:v>1.6153823334569295</c:v>
                </c:pt>
                <c:pt idx="117">
                  <c:v>1.6173578416924841</c:v>
                </c:pt>
                <c:pt idx="118">
                  <c:v>1.6193092575006587</c:v>
                </c:pt>
                <c:pt idx="119">
                  <c:v>1.6212369758315401</c:v>
                </c:pt>
                <c:pt idx="120">
                  <c:v>1.6231413847921403</c:v>
                </c:pt>
                <c:pt idx="121">
                  <c:v>1.6250228656975516</c:v>
                </c:pt>
                <c:pt idx="122">
                  <c:v>1.6268817931295905</c:v>
                </c:pt>
                <c:pt idx="123">
                  <c:v>1.6287185350020104</c:v>
                </c:pt>
                <c:pt idx="124">
                  <c:v>1.6305334526314497</c:v>
                </c:pt>
                <c:pt idx="125">
                  <c:v>1.6323269008133598</c:v>
                </c:pt>
                <c:pt idx="126">
                  <c:v>1.6340992279022299</c:v>
                </c:pt>
                <c:pt idx="127">
                  <c:v>1.6358507758954905</c:v>
                </c:pt>
                <c:pt idx="128">
                  <c:v>1.6375818805205387</c:v>
                </c:pt>
                <c:pt idx="129">
                  <c:v>1.6392928713243737</c:v>
                </c:pt>
                <c:pt idx="130">
                  <c:v>1.6409840717653963</c:v>
                </c:pt>
                <c:pt idx="131">
                  <c:v>1.6426557993069508</c:v>
                </c:pt>
                <c:pt idx="132">
                  <c:v>1.6443083655122446</c:v>
                </c:pt>
                <c:pt idx="133">
                  <c:v>1.6459420761403092</c:v>
                </c:pt>
                <c:pt idx="134">
                  <c:v>1.6475572312427023</c:v>
                </c:pt>
                <c:pt idx="135">
                  <c:v>1.6491541252606801</c:v>
                </c:pt>
                <c:pt idx="136">
                  <c:v>1.6507330471226007</c:v>
                </c:pt>
                <c:pt idx="137">
                  <c:v>1.652294280341337</c:v>
                </c:pt>
                <c:pt idx="138">
                  <c:v>1.6538381031115101</c:v>
                </c:pt>
                <c:pt idx="139">
                  <c:v>1.6553647884063658</c:v>
                </c:pt>
                <c:pt idx="140">
                  <c:v>1.6568746040741458</c:v>
                </c:pt>
                <c:pt idx="141">
                  <c:v>1.6583678129338117</c:v>
                </c:pt>
                <c:pt idx="142">
                  <c:v>1.659844672870004</c:v>
                </c:pt>
                <c:pt idx="143">
                  <c:v>1.6613054369271307</c:v>
                </c:pt>
                <c:pt idx="144">
                  <c:v>1.6627503534024879</c:v>
                </c:pt>
                <c:pt idx="145">
                  <c:v>1.6641796659383361</c:v>
                </c:pt>
                <c:pt idx="146">
                  <c:v>1.6655936136128584</c:v>
                </c:pt>
                <c:pt idx="147">
                  <c:v>1.6669924310299382</c:v>
                </c:pt>
                <c:pt idx="148">
                  <c:v>1.6683763484077085</c:v>
                </c:pt>
                <c:pt idx="149">
                  <c:v>1.6697455916658233</c:v>
                </c:pt>
                <c:pt idx="150">
                  <c:v>1.6711003825114197</c:v>
                </c:pt>
                <c:pt idx="151">
                  <c:v>1.6724409385237331</c:v>
                </c:pt>
                <c:pt idx="152">
                  <c:v>1.6737674732373498</c:v>
                </c:pt>
                <c:pt idx="153">
                  <c:v>1.6750801962240687</c:v>
                </c:pt>
                <c:pt idx="154">
                  <c:v>1.6763793131733646</c:v>
                </c:pt>
                <c:pt idx="155">
                  <c:v>1.6776650259714398</c:v>
                </c:pt>
                <c:pt idx="156">
                  <c:v>1.6789375327788576</c:v>
                </c:pt>
                <c:pt idx="157">
                  <c:v>1.6801970281067573</c:v>
                </c:pt>
                <c:pt idx="158">
                  <c:v>1.6814437028916489</c:v>
                </c:pt>
                <c:pt idx="159">
                  <c:v>1.6826777445687926</c:v>
                </c:pt>
                <c:pt idx="160">
                  <c:v>1.6838993371441666</c:v>
                </c:pt>
                <c:pt idx="161">
                  <c:v>1.685108661265035</c:v>
                </c:pt>
                <c:pt idx="162">
                  <c:v>1.6863058942891218</c:v>
                </c:pt>
                <c:pt idx="163">
                  <c:v>1.6874912103524053</c:v>
                </c:pt>
                <c:pt idx="164">
                  <c:v>1.6886647804355466</c:v>
                </c:pt>
                <c:pt idx="165">
                  <c:v>1.6898267724289637</c:v>
                </c:pt>
                <c:pt idx="166">
                  <c:v>1.6909773511965722</c:v>
                </c:pt>
                <c:pt idx="167">
                  <c:v>1.6921166786382054</c:v>
                </c:pt>
                <c:pt idx="168">
                  <c:v>1.6932449137507317</c:v>
                </c:pt>
                <c:pt idx="169">
                  <c:v>1.6943622126878921</c:v>
                </c:pt>
                <c:pt idx="170">
                  <c:v>1.6954687288188721</c:v>
                </c:pt>
                <c:pt idx="171">
                  <c:v>1.6965646127856313</c:v>
                </c:pt>
                <c:pt idx="172">
                  <c:v>1.6976500125590064</c:v>
                </c:pt>
                <c:pt idx="173">
                  <c:v>1.6987250734936172</c:v>
                </c:pt>
                <c:pt idx="174">
                  <c:v>1.6997899383815833</c:v>
                </c:pt>
                <c:pt idx="175">
                  <c:v>1.7008447475050861</c:v>
                </c:pt>
                <c:pt idx="176">
                  <c:v>1.7018896386877866</c:v>
                </c:pt>
                <c:pt idx="177">
                  <c:v>1.7029247473451277</c:v>
                </c:pt>
                <c:pt idx="178">
                  <c:v>1.7039502065335363</c:v>
                </c:pt>
                <c:pt idx="179">
                  <c:v>1.7049661469985529</c:v>
                </c:pt>
                <c:pt idx="180">
                  <c:v>1.7059726972219031</c:v>
                </c:pt>
                <c:pt idx="181">
                  <c:v>1.7069699834675385</c:v>
                </c:pt>
                <c:pt idx="182">
                  <c:v>1.7079581298266613</c:v>
                </c:pt>
                <c:pt idx="183">
                  <c:v>1.7089372582617619</c:v>
                </c:pt>
                <c:pt idx="184">
                  <c:v>1.7099074886496812</c:v>
                </c:pt>
                <c:pt idx="185">
                  <c:v>1.7108689388237235</c:v>
                </c:pt>
                <c:pt idx="186">
                  <c:v>1.7118217246148404</c:v>
                </c:pt>
                <c:pt idx="187">
                  <c:v>1.7127659598919018</c:v>
                </c:pt>
                <c:pt idx="188">
                  <c:v>1.7137017566010779</c:v>
                </c:pt>
                <c:pt idx="189">
                  <c:v>1.7146292248043484</c:v>
                </c:pt>
                <c:pt idx="190">
                  <c:v>1.7155484727171604</c:v>
                </c:pt>
                <c:pt idx="191">
                  <c:v>1.7164596067452524</c:v>
                </c:pt>
                <c:pt idx="192">
                  <c:v>1.7173627315206634</c:v>
                </c:pt>
                <c:pt idx="193">
                  <c:v>1.718257949936945</c:v>
                </c:pt>
                <c:pt idx="194">
                  <c:v>1.7191453631835949</c:v>
                </c:pt>
                <c:pt idx="195">
                  <c:v>1.72002507077973</c:v>
                </c:pt>
                <c:pt idx="196">
                  <c:v>1.7208971706070129</c:v>
                </c:pt>
                <c:pt idx="197">
                  <c:v>1.7217617589418552</c:v>
                </c:pt>
                <c:pt idx="198">
                  <c:v>1.7226189304869073</c:v>
                </c:pt>
                <c:pt idx="199">
                  <c:v>1.7234687784018536</c:v>
                </c:pt>
                <c:pt idx="200">
                  <c:v>1.7243113943335333</c:v>
                </c:pt>
                <c:pt idx="201">
                  <c:v>1.7251468684453939</c:v>
                </c:pt>
                <c:pt idx="202">
                  <c:v>1.725975289446301</c:v>
                </c:pt>
                <c:pt idx="203">
                  <c:v>1.7267967446187134</c:v>
                </c:pt>
                <c:pt idx="204">
                  <c:v>1.7276113198462415</c:v>
                </c:pt>
                <c:pt idx="205">
                  <c:v>1.7284190996406028</c:v>
                </c:pt>
                <c:pt idx="206">
                  <c:v>1.7292201671679874</c:v>
                </c:pt>
                <c:pt idx="207">
                  <c:v>1.7300146042748479</c:v>
                </c:pt>
                <c:pt idx="208">
                  <c:v>1.7308024915131268</c:v>
                </c:pt>
                <c:pt idx="209">
                  <c:v>1.7315839081649371</c:v>
                </c:pt>
                <c:pt idx="210">
                  <c:v>1.7323589322667035</c:v>
                </c:pt>
                <c:pt idx="211">
                  <c:v>1.7331276406327816</c:v>
                </c:pt>
                <c:pt idx="212">
                  <c:v>1.7338901088785663</c:v>
                </c:pt>
                <c:pt idx="213">
                  <c:v>1.7346464114430993</c:v>
                </c:pt>
                <c:pt idx="214">
                  <c:v>1.7353966216111887</c:v>
                </c:pt>
                <c:pt idx="215">
                  <c:v>1.7361408115350547</c:v>
                </c:pt>
                <c:pt idx="216">
                  <c:v>1.7368790522555071</c:v>
                </c:pt>
                <c:pt idx="217">
                  <c:v>1.7376114137226695</c:v>
                </c:pt>
                <c:pt idx="218">
                  <c:v>1.73833796481626</c:v>
                </c:pt>
                <c:pt idx="219">
                  <c:v>1.7390587733654399</c:v>
                </c:pt>
                <c:pt idx="220">
                  <c:v>1.7397739061682354</c:v>
                </c:pt>
                <c:pt idx="221">
                  <c:v>1.7404834290105495</c:v>
                </c:pt>
                <c:pt idx="222">
                  <c:v>1.7411874066847692</c:v>
                </c:pt>
                <c:pt idx="223">
                  <c:v>1.7418859030079783</c:v>
                </c:pt>
                <c:pt idx="224">
                  <c:v>1.7425789808397838</c:v>
                </c:pt>
                <c:pt idx="225">
                  <c:v>1.7432667020997683</c:v>
                </c:pt>
                <c:pt idx="226">
                  <c:v>1.7439491277845744</c:v>
                </c:pt>
                <c:pt idx="227">
                  <c:v>1.7446263179846295</c:v>
                </c:pt>
                <c:pt idx="228">
                  <c:v>1.7452983319005202</c:v>
                </c:pt>
                <c:pt idx="229">
                  <c:v>1.7459652278590247</c:v>
                </c:pt>
                <c:pt idx="230">
                  <c:v>1.7466270633288121</c:v>
                </c:pt>
                <c:pt idx="231">
                  <c:v>1.7472838949358116</c:v>
                </c:pt>
                <c:pt idx="232">
                  <c:v>1.7479357784782665</c:v>
                </c:pt>
                <c:pt idx="233">
                  <c:v>1.7485827689414719</c:v>
                </c:pt>
                <c:pt idx="234">
                  <c:v>1.7492249205122132</c:v>
                </c:pt>
                <c:pt idx="235">
                  <c:v>1.7498622865929021</c:v>
                </c:pt>
                <c:pt idx="236">
                  <c:v>1.7504949198154243</c:v>
                </c:pt>
                <c:pt idx="237">
                  <c:v>1.751122872054703</c:v>
                </c:pt>
                <c:pt idx="238">
                  <c:v>1.7517461944419839</c:v>
                </c:pt>
                <c:pt idx="239">
                  <c:v>1.75236493737785</c:v>
                </c:pt>
                <c:pt idx="240">
                  <c:v>1.7529791505449706</c:v>
                </c:pt>
                <c:pt idx="241">
                  <c:v>1.7535888829205903</c:v>
                </c:pt>
                <c:pt idx="242">
                  <c:v>1.7541941827887684</c:v>
                </c:pt>
                <c:pt idx="243">
                  <c:v>1.7547950977523663</c:v>
                </c:pt>
                <c:pt idx="244">
                  <c:v>1.7553916747447971</c:v>
                </c:pt>
                <c:pt idx="245">
                  <c:v>1.7559839600415355</c:v>
                </c:pt>
                <c:pt idx="246">
                  <c:v>1.7565719992714006</c:v>
                </c:pt>
                <c:pt idx="247">
                  <c:v>1.7571558374276086</c:v>
                </c:pt>
                <c:pt idx="248">
                  <c:v>1.7577355188786077</c:v>
                </c:pt>
                <c:pt idx="249">
                  <c:v>1.7583110873786971</c:v>
                </c:pt>
                <c:pt idx="250">
                  <c:v>1.7588825860784345</c:v>
                </c:pt>
                <c:pt idx="251">
                  <c:v>1.759450057534836</c:v>
                </c:pt>
                <c:pt idx="252">
                  <c:v>1.7600135437213784</c:v>
                </c:pt>
                <c:pt idx="253">
                  <c:v>1.7605730860377995</c:v>
                </c:pt>
                <c:pt idx="254">
                  <c:v>1.7611287253197097</c:v>
                </c:pt>
                <c:pt idx="255">
                  <c:v>1.7616805018480135</c:v>
                </c:pt>
                <c:pt idx="256">
                  <c:v>1.762228455358146</c:v>
                </c:pt>
                <c:pt idx="257">
                  <c:v>1.7627726250491307</c:v>
                </c:pt>
                <c:pt idx="258">
                  <c:v>1.7633130495924603</c:v>
                </c:pt>
                <c:pt idx="259">
                  <c:v>1.7638497671408058</c:v>
                </c:pt>
                <c:pt idx="260">
                  <c:v>1.7643828153365562</c:v>
                </c:pt>
                <c:pt idx="261">
                  <c:v>1.764912231320193</c:v>
                </c:pt>
                <c:pt idx="262">
                  <c:v>1.7654380517385064</c:v>
                </c:pt>
                <c:pt idx="263">
                  <c:v>1.7659603127526493</c:v>
                </c:pt>
                <c:pt idx="264">
                  <c:v>1.7664790500460403</c:v>
                </c:pt>
                <c:pt idx="265">
                  <c:v>1.7669942988321148</c:v>
                </c:pt>
                <c:pt idx="266">
                  <c:v>1.767506093861928</c:v>
                </c:pt>
                <c:pt idx="267">
                  <c:v>1.7680144694316144</c:v>
                </c:pt>
                <c:pt idx="268">
                  <c:v>1.7685194593897042</c:v>
                </c:pt>
                <c:pt idx="269">
                  <c:v>1.7690210971443037</c:v>
                </c:pt>
                <c:pt idx="270">
                  <c:v>1.7695194156701388</c:v>
                </c:pt>
                <c:pt idx="271">
                  <c:v>1.7700144475154658</c:v>
                </c:pt>
                <c:pt idx="272">
                  <c:v>1.7705062248088537</c:v>
                </c:pt>
                <c:pt idx="273">
                  <c:v>1.7709947792658394</c:v>
                </c:pt>
                <c:pt idx="274">
                  <c:v>1.7714801421954574</c:v>
                </c:pt>
                <c:pt idx="275">
                  <c:v>1.7719623445066499</c:v>
                </c:pt>
                <c:pt idx="276">
                  <c:v>1.7724414167145581</c:v>
                </c:pt>
                <c:pt idx="277">
                  <c:v>1.7729173889466934</c:v>
                </c:pt>
                <c:pt idx="278">
                  <c:v>1.7733902909489991</c:v>
                </c:pt>
                <c:pt idx="279">
                  <c:v>1.7738601520917991</c:v>
                </c:pt>
                <c:pt idx="280">
                  <c:v>1.774327001375636</c:v>
                </c:pt>
                <c:pt idx="281">
                  <c:v>1.7747908674370032</c:v>
                </c:pt>
                <c:pt idx="282">
                  <c:v>1.7752517785539734</c:v>
                </c:pt>
                <c:pt idx="283">
                  <c:v>1.7757097626517218</c:v>
                </c:pt>
                <c:pt idx="284">
                  <c:v>1.7761648473079521</c:v>
                </c:pt>
                <c:pt idx="285">
                  <c:v>1.776617059758222</c:v>
                </c:pt>
                <c:pt idx="286">
                  <c:v>1.7770664269011738</c:v>
                </c:pt>
                <c:pt idx="287">
                  <c:v>1.7775129753036685</c:v>
                </c:pt>
                <c:pt idx="288">
                  <c:v>1.7779567312058302</c:v>
                </c:pt>
                <c:pt idx="289">
                  <c:v>1.7783977205259989</c:v>
                </c:pt>
                <c:pt idx="290">
                  <c:v>1.7788359688655937</c:v>
                </c:pt>
                <c:pt idx="291">
                  <c:v>1.779271501513892</c:v>
                </c:pt>
                <c:pt idx="292">
                  <c:v>1.77970434345272</c:v>
                </c:pt>
                <c:pt idx="293">
                  <c:v>1.7801345193610629</c:v>
                </c:pt>
                <c:pt idx="294">
                  <c:v>1.7805620536195914</c:v>
                </c:pt>
                <c:pt idx="295">
                  <c:v>1.7809869703151109</c:v>
                </c:pt>
                <c:pt idx="296">
                  <c:v>1.781409293244929</c:v>
                </c:pt>
                <c:pt idx="297">
                  <c:v>1.7818290459211488</c:v>
                </c:pt>
                <c:pt idx="298">
                  <c:v>1.7822462515748865</c:v>
                </c:pt>
                <c:pt idx="299">
                  <c:v>1.7826609331604135</c:v>
                </c:pt>
                <c:pt idx="300">
                  <c:v>1.7830731133592301</c:v>
                </c:pt>
                <c:pt idx="301">
                  <c:v>1.7834828145840635</c:v>
                </c:pt>
                <c:pt idx="302">
                  <c:v>1.7838900589828013</c:v>
                </c:pt>
                <c:pt idx="303">
                  <c:v>1.7842948684423523</c:v>
                </c:pt>
                <c:pt idx="304">
                  <c:v>1.7846972645924457</c:v>
                </c:pt>
                <c:pt idx="305">
                  <c:v>1.7850972688093605</c:v>
                </c:pt>
                <c:pt idx="306">
                  <c:v>1.7854949022195929</c:v>
                </c:pt>
                <c:pt idx="307">
                  <c:v>1.7858901857034615</c:v>
                </c:pt>
                <c:pt idx="308">
                  <c:v>1.7862831398986494</c:v>
                </c:pt>
                <c:pt idx="309">
                  <c:v>1.7866737852036876</c:v>
                </c:pt>
                <c:pt idx="310">
                  <c:v>1.787062141781377</c:v>
                </c:pt>
                <c:pt idx="311">
                  <c:v>1.787448229562155</c:v>
                </c:pt>
                <c:pt idx="312">
                  <c:v>1.7878320682474045</c:v>
                </c:pt>
                <c:pt idx="313">
                  <c:v>1.7882136773127042</c:v>
                </c:pt>
                <c:pt idx="314">
                  <c:v>1.7885930760110293</c:v>
                </c:pt>
                <c:pt idx="315">
                  <c:v>1.7889702833758945</c:v>
                </c:pt>
                <c:pt idx="316">
                  <c:v>1.7893453182244461</c:v>
                </c:pt>
                <c:pt idx="317">
                  <c:v>1.7897181991605022</c:v>
                </c:pt>
                <c:pt idx="318">
                  <c:v>1.7900889445775416</c:v>
                </c:pt>
                <c:pt idx="319">
                  <c:v>1.7904575726616461</c:v>
                </c:pt>
                <c:pt idx="320">
                  <c:v>1.7908241013943889</c:v>
                </c:pt>
                <c:pt idx="321">
                  <c:v>1.7911885485556793</c:v>
                </c:pt>
                <c:pt idx="322">
                  <c:v>1.7915509317265599</c:v>
                </c:pt>
                <c:pt idx="323">
                  <c:v>1.7919112682919565</c:v>
                </c:pt>
                <c:pt idx="324">
                  <c:v>1.7922695754433839</c:v>
                </c:pt>
                <c:pt idx="325">
                  <c:v>1.7926258701816078</c:v>
                </c:pt>
                <c:pt idx="326">
                  <c:v>1.7929801693192611</c:v>
                </c:pt>
                <c:pt idx="327">
                  <c:v>1.7933324894834217</c:v>
                </c:pt>
                <c:pt idx="328">
                  <c:v>1.7936828471181439</c:v>
                </c:pt>
                <c:pt idx="329">
                  <c:v>1.7940312584869518</c:v>
                </c:pt>
                <c:pt idx="330">
                  <c:v>1.7943777396752916</c:v>
                </c:pt>
                <c:pt idx="331">
                  <c:v>1.7947223065929439</c:v>
                </c:pt>
                <c:pt idx="332">
                  <c:v>1.7950649749763976</c:v>
                </c:pt>
                <c:pt idx="333">
                  <c:v>1.7954057603911868</c:v>
                </c:pt>
                <c:pt idx="334">
                  <c:v>1.7957446782341884</c:v>
                </c:pt>
                <c:pt idx="335">
                  <c:v>1.7960817437358834</c:v>
                </c:pt>
                <c:pt idx="336">
                  <c:v>1.7964169719625847</c:v>
                </c:pt>
                <c:pt idx="337">
                  <c:v>1.7967503778186256</c:v>
                </c:pt>
                <c:pt idx="338">
                  <c:v>1.797081976048517</c:v>
                </c:pt>
                <c:pt idx="339">
                  <c:v>1.7974117812390682</c:v>
                </c:pt>
                <c:pt idx="340">
                  <c:v>1.7977398078214764</c:v>
                </c:pt>
                <c:pt idx="341">
                  <c:v>1.798066070073381</c:v>
                </c:pt>
                <c:pt idx="342">
                  <c:v>1.7983905821208876</c:v>
                </c:pt>
                <c:pt idx="343">
                  <c:v>1.7987133579405599</c:v>
                </c:pt>
                <c:pt idx="344">
                  <c:v>1.7990344113613788</c:v>
                </c:pt>
                <c:pt idx="345">
                  <c:v>1.7993537560666746</c:v>
                </c:pt>
                <c:pt idx="346">
                  <c:v>1.799671405596025</c:v>
                </c:pt>
                <c:pt idx="347">
                  <c:v>1.7999873733471274</c:v>
                </c:pt>
                <c:pt idx="348">
                  <c:v>1.8003016725776391</c:v>
                </c:pt>
                <c:pt idx="349">
                  <c:v>1.8006143164069912</c:v>
                </c:pt>
                <c:pt idx="350">
                  <c:v>1.8009253178181752</c:v>
                </c:pt>
                <c:pt idx="351">
                  <c:v>1.8012346896594988</c:v>
                </c:pt>
                <c:pt idx="352">
                  <c:v>1.8015424446463184</c:v>
                </c:pt>
                <c:pt idx="353">
                  <c:v>1.8018485953627439</c:v>
                </c:pt>
                <c:pt idx="354">
                  <c:v>1.8021531542633162</c:v>
                </c:pt>
                <c:pt idx="355">
                  <c:v>1.8024561336746621</c:v>
                </c:pt>
                <c:pt idx="356">
                  <c:v>1.8027575457971208</c:v>
                </c:pt>
                <c:pt idx="357">
                  <c:v>1.803057402706348</c:v>
                </c:pt>
                <c:pt idx="358">
                  <c:v>1.8033557163548952</c:v>
                </c:pt>
                <c:pt idx="359">
                  <c:v>1.8036524985737663</c:v>
                </c:pt>
                <c:pt idx="360">
                  <c:v>1.8039477610739467</c:v>
                </c:pt>
                <c:pt idx="361">
                  <c:v>1.8042415154479159</c:v>
                </c:pt>
                <c:pt idx="362">
                  <c:v>1.8045337731711324</c:v>
                </c:pt>
                <c:pt idx="363">
                  <c:v>1.8048245456034977</c:v>
                </c:pt>
                <c:pt idx="364">
                  <c:v>1.8051138439908005</c:v>
                </c:pt>
                <c:pt idx="365">
                  <c:v>1.8054016794661369</c:v>
                </c:pt>
                <c:pt idx="366">
                  <c:v>1.8056880630513099</c:v>
                </c:pt>
                <c:pt idx="367">
                  <c:v>1.8059730056582106</c:v>
                </c:pt>
                <c:pt idx="368">
                  <c:v>1.8062565180901768</c:v>
                </c:pt>
                <c:pt idx="369">
                  <c:v>1.8065386110433312</c:v>
                </c:pt>
                <c:pt idx="370">
                  <c:v>1.8068192951079014</c:v>
                </c:pt>
                <c:pt idx="371">
                  <c:v>1.807098580769521</c:v>
                </c:pt>
                <c:pt idx="372">
                  <c:v>1.8073764784105102</c:v>
                </c:pt>
                <c:pt idx="373">
                  <c:v>1.8076529983111371</c:v>
                </c:pt>
                <c:pt idx="374">
                  <c:v>1.8079281506508649</c:v>
                </c:pt>
                <c:pt idx="375">
                  <c:v>1.8082019455095739</c:v>
                </c:pt>
                <c:pt idx="376">
                  <c:v>1.8084743928687745</c:v>
                </c:pt>
                <c:pt idx="377">
                  <c:v>1.8087455026127943</c:v>
                </c:pt>
                <c:pt idx="378">
                  <c:v>1.8090152845299539</c:v>
                </c:pt>
                <c:pt idx="379">
                  <c:v>1.8092837483137236</c:v>
                </c:pt>
                <c:pt idx="380">
                  <c:v>1.8095509035638626</c:v>
                </c:pt>
                <c:pt idx="381">
                  <c:v>1.8098167597875447</c:v>
                </c:pt>
                <c:pt idx="382">
                  <c:v>1.8100813264004654</c:v>
                </c:pt>
                <c:pt idx="383">
                  <c:v>1.8103446127279339</c:v>
                </c:pt>
                <c:pt idx="384">
                  <c:v>1.8106066280059496</c:v>
                </c:pt>
                <c:pt idx="385">
                  <c:v>1.8108673813822644</c:v>
                </c:pt>
                <c:pt idx="386">
                  <c:v>1.8111268819174284</c:v>
                </c:pt>
                <c:pt idx="387">
                  <c:v>1.8113851385858217</c:v>
                </c:pt>
                <c:pt idx="388">
                  <c:v>1.8116421602766717</c:v>
                </c:pt>
                <c:pt idx="389">
                  <c:v>1.8118979557950545</c:v>
                </c:pt>
                <c:pt idx="390">
                  <c:v>1.8121525338628861</c:v>
                </c:pt>
                <c:pt idx="391">
                  <c:v>1.8124059031198954</c:v>
                </c:pt>
                <c:pt idx="392">
                  <c:v>1.812658072124586</c:v>
                </c:pt>
                <c:pt idx="393">
                  <c:v>1.8129090493551836</c:v>
                </c:pt>
                <c:pt idx="394">
                  <c:v>1.8131588432105725</c:v>
                </c:pt>
                <c:pt idx="395">
                  <c:v>1.8134074620112153</c:v>
                </c:pt>
                <c:pt idx="396">
                  <c:v>1.813654914000062</c:v>
                </c:pt>
                <c:pt idx="397">
                  <c:v>1.8139012073434488</c:v>
                </c:pt>
                <c:pt idx="398">
                  <c:v>1.8141463501319792</c:v>
                </c:pt>
                <c:pt idx="399">
                  <c:v>1.8143903503813981</c:v>
                </c:pt>
                <c:pt idx="400">
                  <c:v>1.8146332160334506</c:v>
                </c:pt>
                <c:pt idx="401">
                  <c:v>1.8148749549567309</c:v>
                </c:pt>
                <c:pt idx="402">
                  <c:v>1.8151155749475187</c:v>
                </c:pt>
                <c:pt idx="403">
                  <c:v>1.8153550837306043</c:v>
                </c:pt>
                <c:pt idx="404">
                  <c:v>1.8155934889601026</c:v>
                </c:pt>
                <c:pt idx="405">
                  <c:v>1.8158307982202568</c:v>
                </c:pt>
                <c:pt idx="406">
                  <c:v>1.8160670190262298</c:v>
                </c:pt>
                <c:pt idx="407">
                  <c:v>1.8163021588248851</c:v>
                </c:pt>
                <c:pt idx="408">
                  <c:v>1.8165362249955597</c:v>
                </c:pt>
                <c:pt idx="409">
                  <c:v>1.8167692248508218</c:v>
                </c:pt>
                <c:pt idx="410">
                  <c:v>1.817001165637224</c:v>
                </c:pt>
                <c:pt idx="411">
                  <c:v>1.8172320545360405</c:v>
                </c:pt>
                <c:pt idx="412">
                  <c:v>1.8174618986640012</c:v>
                </c:pt>
                <c:pt idx="413">
                  <c:v>1.8176907050740085</c:v>
                </c:pt>
                <c:pt idx="414">
                  <c:v>1.8179184807558511</c:v>
                </c:pt>
                <c:pt idx="415">
                  <c:v>1.8181452326369039</c:v>
                </c:pt>
                <c:pt idx="416">
                  <c:v>1.8183709675828212</c:v>
                </c:pt>
                <c:pt idx="417">
                  <c:v>1.8185956923982203</c:v>
                </c:pt>
                <c:pt idx="418">
                  <c:v>1.8188194138273539</c:v>
                </c:pt>
                <c:pt idx="419">
                  <c:v>1.8190421385547775</c:v>
                </c:pt>
                <c:pt idx="420">
                  <c:v>1.8192638732060036</c:v>
                </c:pt>
                <c:pt idx="421">
                  <c:v>1.8194846243481524</c:v>
                </c:pt>
                <c:pt idx="422">
                  <c:v>1.8197043984905885</c:v>
                </c:pt>
                <c:pt idx="423">
                  <c:v>1.819923202085554</c:v>
                </c:pt>
                <c:pt idx="424">
                  <c:v>1.82014104152879</c:v>
                </c:pt>
                <c:pt idx="425">
                  <c:v>1.8203579231601521</c:v>
                </c:pt>
                <c:pt idx="426">
                  <c:v>1.8205738532642173</c:v>
                </c:pt>
                <c:pt idx="427">
                  <c:v>1.8207888380708825</c:v>
                </c:pt>
                <c:pt idx="428">
                  <c:v>1.8210028837559562</c:v>
                </c:pt>
                <c:pt idx="429">
                  <c:v>1.8212159964417411</c:v>
                </c:pt>
                <c:pt idx="430">
                  <c:v>1.8214281821976115</c:v>
                </c:pt>
                <c:pt idx="431">
                  <c:v>1.821639447040581</c:v>
                </c:pt>
                <c:pt idx="432">
                  <c:v>1.8218497969358642</c:v>
                </c:pt>
                <c:pt idx="433">
                  <c:v>1.8220592377974314</c:v>
                </c:pt>
                <c:pt idx="434">
                  <c:v>1.8222677754885548</c:v>
                </c:pt>
                <c:pt idx="435">
                  <c:v>1.8224754158223486</c:v>
                </c:pt>
                <c:pt idx="436">
                  <c:v>1.8226821645623044</c:v>
                </c:pt>
                <c:pt idx="437">
                  <c:v>1.8228880274228147</c:v>
                </c:pt>
                <c:pt idx="438">
                  <c:v>1.8230930100696952</c:v>
                </c:pt>
                <c:pt idx="439">
                  <c:v>1.8232971181206965</c:v>
                </c:pt>
                <c:pt idx="440">
                  <c:v>1.8235003571460122</c:v>
                </c:pt>
                <c:pt idx="441">
                  <c:v>1.8237027326687789</c:v>
                </c:pt>
                <c:pt idx="442">
                  <c:v>1.8239042501655698</c:v>
                </c:pt>
                <c:pt idx="443">
                  <c:v>1.8241049150668831</c:v>
                </c:pt>
                <c:pt idx="444">
                  <c:v>1.8243047327576249</c:v>
                </c:pt>
                <c:pt idx="445">
                  <c:v>1.824503708577583</c:v>
                </c:pt>
                <c:pt idx="446">
                  <c:v>1.8247018478218993</c:v>
                </c:pt>
                <c:pt idx="447">
                  <c:v>1.8248991557415315</c:v>
                </c:pt>
                <c:pt idx="448">
                  <c:v>1.8250956375437128</c:v>
                </c:pt>
                <c:pt idx="449">
                  <c:v>1.8252912983924057</c:v>
                </c:pt>
                <c:pt idx="450">
                  <c:v>1.8254861434087459</c:v>
                </c:pt>
              </c:numCache>
            </c:numRef>
          </c:yVal>
          <c:smooth val="1"/>
          <c:extLst>
            <c:ext xmlns:c16="http://schemas.microsoft.com/office/drawing/2014/chart" uri="{C3380CC4-5D6E-409C-BE32-E72D297353CC}">
              <c16:uniqueId val="{00000002-435E-4381-93BD-19C1B251E62B}"/>
            </c:ext>
          </c:extLst>
        </c:ser>
        <c:ser>
          <c:idx val="3"/>
          <c:order val="3"/>
          <c:tx>
            <c:strRef>
              <c:f>'QvsE Transfer Si(311)'!$AE$1</c:f>
              <c:strCache>
                <c:ptCount val="1"/>
                <c:pt idx="0">
                  <c:v>Q @ (2θ=60°)</c:v>
                </c:pt>
              </c:strCache>
            </c:strRef>
          </c:tx>
          <c:spPr>
            <a:ln>
              <a:solidFill>
                <a:srgbClr val="FFFF00"/>
              </a:solidFill>
            </a:ln>
          </c:spPr>
          <c:marker>
            <c:symbol val="none"/>
          </c:marker>
          <c:xVal>
            <c:numRef>
              <c:f>'QvsE Transfer Si(311)'!$F$2:$F$452</c:f>
              <c:numCache>
                <c:formatCode>0.000</c:formatCode>
                <c:ptCount val="451"/>
                <c:pt idx="0">
                  <c:v>28.73598456448407</c:v>
                </c:pt>
                <c:pt idx="1">
                  <c:v>24.332477620039619</c:v>
                </c:pt>
                <c:pt idx="2">
                  <c:v>20.682958805160734</c:v>
                </c:pt>
                <c:pt idx="3">
                  <c:v>17.624626539792708</c:v>
                </c:pt>
                <c:pt idx="4">
                  <c:v>15.036360064637961</c:v>
                </c:pt>
                <c:pt idx="5">
                  <c:v>12.826540120039624</c:v>
                </c:pt>
                <c:pt idx="6">
                  <c:v>10.924828101899035</c:v>
                </c:pt>
                <c:pt idx="7">
                  <c:v>9.2764987977255728</c:v>
                </c:pt>
                <c:pt idx="8">
                  <c:v>7.8384588345953921</c:v>
                </c:pt>
                <c:pt idx="9">
                  <c:v>6.5764012311507356</c:v>
                </c:pt>
                <c:pt idx="10">
                  <c:v>5.4627401200396237</c:v>
                </c:pt>
                <c:pt idx="11">
                  <c:v>4.4750904158976104</c:v>
                </c:pt>
                <c:pt idx="12">
                  <c:v>3.5951340843743269</c:v>
                </c:pt>
                <c:pt idx="13">
                  <c:v>2.8077646098355435</c:v>
                </c:pt>
                <c:pt idx="14">
                  <c:v>2.1004342936424782</c:v>
                </c:pt>
                <c:pt idx="15">
                  <c:v>1.462651231150736</c:v>
                </c:pt>
                <c:pt idx="16">
                  <c:v>0.88558798684503426</c:v>
                </c:pt>
                <c:pt idx="17">
                  <c:v>0.36177449503962311</c:v>
                </c:pt>
                <c:pt idx="18">
                  <c:v>-0.11514491209995281</c:v>
                </c:pt>
                <c:pt idx="19">
                  <c:v>-0.5506052086800981</c:v>
                </c:pt>
                <c:pt idx="20">
                  <c:v>-0.94927620649098809</c:v>
                </c:pt>
                <c:pt idx="21">
                  <c:v>-1.3151882750221047</c:v>
                </c:pt>
                <c:pt idx="22">
                  <c:v>-1.6518346060378049</c:v>
                </c:pt>
                <c:pt idx="23">
                  <c:v>-1.9622548938107913</c:v>
                </c:pt>
                <c:pt idx="24">
                  <c:v>-2.2491041929123803</c:v>
                </c:pt>
                <c:pt idx="25">
                  <c:v>-2.5147098799603755</c:v>
                </c:pt>
                <c:pt idx="26">
                  <c:v>-2.7611190114297388</c:v>
                </c:pt>
                <c:pt idx="27">
                  <c:v>-2.9901378844955229</c:v>
                </c:pt>
                <c:pt idx="28">
                  <c:v>-3.2033652342059131</c:v>
                </c:pt>
                <c:pt idx="29">
                  <c:v>-3.4022202105388883</c:v>
                </c:pt>
                <c:pt idx="30">
                  <c:v>-3.5879660527998816</c:v>
                </c:pt>
                <c:pt idx="31">
                  <c:v>-3.7617302013214333</c:v>
                </c:pt>
                <c:pt idx="32">
                  <c:v>-3.9245214462799778</c:v>
                </c:pt>
                <c:pt idx="33">
                  <c:v>-4.0772446021825974</c:v>
                </c:pt>
                <c:pt idx="34">
                  <c:v>-4.2207131077821174</c:v>
                </c:pt>
                <c:pt idx="35">
                  <c:v>-4.3556598799603758</c:v>
                </c:pt>
                <c:pt idx="36">
                  <c:v>-4.4827466927246959</c:v>
                </c:pt>
                <c:pt idx="37">
                  <c:v>-4.6025723059958787</c:v>
                </c:pt>
                <c:pt idx="38">
                  <c:v>-4.7156795310817703</c:v>
                </c:pt>
                <c:pt idx="39">
                  <c:v>-4.8225613888767001</c:v>
                </c:pt>
                <c:pt idx="40">
                  <c:v>-4.9236664915306232</c:v>
                </c:pt>
                <c:pt idx="41">
                  <c:v>-5.0194037575113954</c:v>
                </c:pt>
                <c:pt idx="42">
                  <c:v>-5.1101465527827825</c:v>
                </c:pt>
                <c:pt idx="43">
                  <c:v>-5.1962363365596618</c:v>
                </c:pt>
                <c:pt idx="44">
                  <c:v>-5.2779858782367324</c:v>
                </c:pt>
                <c:pt idx="45">
                  <c:v>-5.3556821021825973</c:v>
                </c:pt>
                <c:pt idx="46">
                  <c:v>-5.4295886087967098</c:v>
                </c:pt>
                <c:pt idx="47">
                  <c:v>-5.4999479132590228</c:v>
                </c:pt>
                <c:pt idx="48">
                  <c:v>-5.5669834375315519</c:v>
                </c:pt>
                <c:pt idx="49">
                  <c:v>-5.630901286210376</c:v>
                </c:pt>
                <c:pt idx="50">
                  <c:v>-5.6918918326230976</c:v>
                </c:pt>
                <c:pt idx="51">
                  <c:v>-5.75013113799527</c:v>
                </c:pt>
                <c:pt idx="52">
                  <c:v>-5.805782223466724</c:v>
                </c:pt>
                <c:pt idx="53">
                  <c:v>-5.8589962121403056</c:v>
                </c:pt>
                <c:pt idx="54">
                  <c:v>-5.9099133561208461</c:v>
                </c:pt>
                <c:pt idx="55">
                  <c:v>-5.9586639615930332</c:v>
                </c:pt>
                <c:pt idx="56">
                  <c:v>-6.0053692233446245</c:v>
                </c:pt>
                <c:pt idx="57">
                  <c:v>-6.0501419787258079</c:v>
                </c:pt>
                <c:pt idx="58">
                  <c:v>-6.0930873898121334</c:v>
                </c:pt>
                <c:pt idx="59">
                  <c:v>-6.1343035614797365</c:v>
                </c:pt>
                <c:pt idx="60">
                  <c:v>-6.1738821021826009</c:v>
                </c:pt>
                <c:pt idx="61">
                  <c:v>-6.2119086334229792</c:v>
                </c:pt>
                <c:pt idx="62">
                  <c:v>-6.2484632532105051</c:v>
                </c:pt>
                <c:pt idx="63">
                  <c:v>-6.2836209581983802</c:v>
                </c:pt>
                <c:pt idx="64">
                  <c:v>-6.3174520286544986</c:v>
                </c:pt>
                <c:pt idx="65">
                  <c:v>-6.3500223799603788</c:v>
                </c:pt>
                <c:pt idx="66">
                  <c:v>-6.381393883923189</c:v>
                </c:pt>
                <c:pt idx="67">
                  <c:v>-6.4116246628277196</c:v>
                </c:pt>
                <c:pt idx="68">
                  <c:v>-6.4407693588397503</c:v>
                </c:pt>
                <c:pt idx="69">
                  <c:v>-6.4688793810941645</c:v>
                </c:pt>
                <c:pt idx="70">
                  <c:v>-6.4960031325555336</c:v>
                </c:pt>
                <c:pt idx="71">
                  <c:v>-6.5221862185217621</c:v>
                </c:pt>
                <c:pt idx="72">
                  <c:v>-6.5474716384489495</c:v>
                </c:pt>
                <c:pt idx="73">
                  <c:v>-6.5718999626050056</c:v>
                </c:pt>
                <c:pt idx="74">
                  <c:v>-6.5955094949079847</c:v>
                </c:pt>
                <c:pt idx="75">
                  <c:v>-6.6183364231702537</c:v>
                </c:pt>
                <c:pt idx="76">
                  <c:v>-6.6404149578495213</c:v>
                </c:pt>
                <c:pt idx="77">
                  <c:v>-6.6617774603006419</c:v>
                </c:pt>
                <c:pt idx="78">
                  <c:v>-6.682454561426443</c:v>
                </c:pt>
                <c:pt idx="79">
                  <c:v>-6.7024752715402771</c:v>
                </c:pt>
                <c:pt idx="80">
                  <c:v>-6.7218670821764439</c:v>
                </c:pt>
                <c:pt idx="81">
                  <c:v>-6.7406560605159322</c:v>
                </c:pt>
                <c:pt idx="82">
                  <c:v>-6.7588669370333925</c:v>
                </c:pt>
                <c:pt idx="83">
                  <c:v>-6.7765231869158118</c:v>
                </c:pt>
                <c:pt idx="84">
                  <c:v>-6.7936471057536636</c:v>
                </c:pt>
                <c:pt idx="85">
                  <c:v>-6.8102598799603751</c:v>
                </c:pt>
                <c:pt idx="86">
                  <c:v>-6.8263816523356322</c:v>
                </c:pt>
                <c:pt idx="87">
                  <c:v>-6.8420315831514555</c:v>
                </c:pt>
                <c:pt idx="88">
                  <c:v>-6.8572279071071378</c:v>
                </c:pt>
                <c:pt idx="89">
                  <c:v>-6.871987986469251</c:v>
                </c:pt>
                <c:pt idx="90">
                  <c:v>-6.8863283606859991</c:v>
                </c:pt>
                <c:pt idx="91">
                  <c:v>-6.9002647927407237</c:v>
                </c:pt>
                <c:pt idx="92">
                  <c:v>-6.9138123124872335</c:v>
                </c:pt>
                <c:pt idx="93">
                  <c:v>-6.9269852571894566</c:v>
                </c:pt>
                <c:pt idx="94">
                  <c:v>-6.9397973094696761</c:v>
                </c:pt>
                <c:pt idx="95">
                  <c:v>-6.9522615328529369</c:v>
                </c:pt>
                <c:pt idx="96">
                  <c:v>-6.9643904050800893</c:v>
                </c:pt>
                <c:pt idx="97">
                  <c:v>-6.9761958493481302</c:v>
                </c:pt>
                <c:pt idx="98">
                  <c:v>-6.9876892636239356</c:v>
                </c:pt>
                <c:pt idx="99">
                  <c:v>-6.9988815481659774</c:v>
                </c:pt>
                <c:pt idx="100">
                  <c:v>-7.0097831313781445</c:v>
                </c:pt>
                <c:pt idx="101">
                  <c:v>-7.0204039941101968</c:v>
                </c:pt>
                <c:pt idx="102">
                  <c:v>-7.030753692510598</c:v>
                </c:pt>
                <c:pt idx="103">
                  <c:v>-7.0408413795294642</c:v>
                </c:pt>
                <c:pt idx="104">
                  <c:v>-7.050675825161985</c:v>
                </c:pt>
                <c:pt idx="105">
                  <c:v>-7.0602654355159302</c:v>
                </c:pt>
                <c:pt idx="106">
                  <c:v>-7.0696182707806745</c:v>
                </c:pt>
                <c:pt idx="107">
                  <c:v>-7.078742062169459</c:v>
                </c:pt>
                <c:pt idx="108">
                  <c:v>-7.087644227901416</c:v>
                </c:pt>
                <c:pt idx="109">
                  <c:v>-7.0963318882850368</c:v>
                </c:pt>
                <c:pt idx="110">
                  <c:v>-7.1048118799603754</c:v>
                </c:pt>
                <c:pt idx="111">
                  <c:v>-7.1130907693531693</c:v>
                </c:pt>
                <c:pt idx="112">
                  <c:v>-7.1211748653903459</c:v>
                </c:pt>
                <c:pt idx="113">
                  <c:v>-7.1290702315228751</c:v>
                </c:pt>
                <c:pt idx="114">
                  <c:v>-7.1367826970987682</c:v>
                </c:pt>
                <c:pt idx="115">
                  <c:v>-7.1443178681260555</c:v>
                </c:pt>
                <c:pt idx="116">
                  <c:v>-7.1516811374628517</c:v>
                </c:pt>
                <c:pt idx="117">
                  <c:v>-7.1588776944690986</c:v>
                </c:pt>
                <c:pt idx="118">
                  <c:v>-7.1659125341522456</c:v>
                </c:pt>
                <c:pt idx="119">
                  <c:v>-7.1727904658369628</c:v>
                </c:pt>
                <c:pt idx="120">
                  <c:v>-7.1795161213869871</c:v>
                </c:pt>
                <c:pt idx="121">
                  <c:v>-7.1860939630053577</c:v>
                </c:pt>
                <c:pt idx="122">
                  <c:v>-7.1925282906375552</c:v>
                </c:pt>
                <c:pt idx="123">
                  <c:v>-7.1988232490004931</c:v>
                </c:pt>
                <c:pt idx="124">
                  <c:v>-7.2049828342588071</c:v>
                </c:pt>
                <c:pt idx="125">
                  <c:v>-7.2110109003685388</c:v>
                </c:pt>
                <c:pt idx="126">
                  <c:v>-7.2169111651069979</c:v>
                </c:pt>
                <c:pt idx="127">
                  <c:v>-7.2226872158064372</c:v>
                </c:pt>
                <c:pt idx="128">
                  <c:v>-7.2283425148080447</c:v>
                </c:pt>
                <c:pt idx="129">
                  <c:v>-7.2338804046517335</c:v>
                </c:pt>
                <c:pt idx="130">
                  <c:v>-7.239304113016261</c:v>
                </c:pt>
                <c:pt idx="131">
                  <c:v>-7.244616757423314</c:v>
                </c:pt>
                <c:pt idx="132">
                  <c:v>-7.2498213497183466</c:v>
                </c:pt>
                <c:pt idx="133">
                  <c:v>-7.2549208003402148</c:v>
                </c:pt>
                <c:pt idx="134">
                  <c:v>-7.2599179223908967</c:v>
                </c:pt>
                <c:pt idx="135">
                  <c:v>-7.2648154355159305</c:v>
                </c:pt>
                <c:pt idx="136">
                  <c:v>-7.2696159696055664</c:v>
                </c:pt>
                <c:pt idx="137">
                  <c:v>-7.2743220683260263</c:v>
                </c:pt>
                <c:pt idx="138">
                  <c:v>-7.278936192489744</c:v>
                </c:pt>
                <c:pt idx="139">
                  <c:v>-7.2834607232729072</c:v>
                </c:pt>
                <c:pt idx="140">
                  <c:v>-7.2878979652881588</c:v>
                </c:pt>
                <c:pt idx="141">
                  <c:v>-7.2922501495198757</c:v>
                </c:pt>
                <c:pt idx="142">
                  <c:v>-7.2965194361289827</c:v>
                </c:pt>
                <c:pt idx="143">
                  <c:v>-7.3007079171339049</c:v>
                </c:pt>
                <c:pt idx="144">
                  <c:v>-7.3048176189738632</c:v>
                </c:pt>
                <c:pt idx="145">
                  <c:v>-7.3088505049603754</c:v>
                </c:pt>
                <c:pt idx="146">
                  <c:v>-7.312808477622502</c:v>
                </c:pt>
                <c:pt idx="147">
                  <c:v>-7.3166933809510777</c:v>
                </c:pt>
                <c:pt idx="148">
                  <c:v>-7.3205070025468482</c:v>
                </c:pt>
                <c:pt idx="149">
                  <c:v>-7.3242510756772106</c:v>
                </c:pt>
                <c:pt idx="150">
                  <c:v>-7.3279272812459579</c:v>
                </c:pt>
                <c:pt idx="151">
                  <c:v>-7.3315372496802187</c:v>
                </c:pt>
                <c:pt idx="152">
                  <c:v>-7.3350825627385312</c:v>
                </c:pt>
                <c:pt idx="153">
                  <c:v>-7.338564755243822</c:v>
                </c:pt>
                <c:pt idx="154">
                  <c:v>-7.3419853167448013</c:v>
                </c:pt>
                <c:pt idx="155">
                  <c:v>-7.3453456931091639</c:v>
                </c:pt>
                <c:pt idx="156">
                  <c:v>-7.3486472880517537</c:v>
                </c:pt>
                <c:pt idx="157">
                  <c:v>-7.3518914646007216</c:v>
                </c:pt>
                <c:pt idx="158">
                  <c:v>-7.3550795465045296</c:v>
                </c:pt>
                <c:pt idx="159">
                  <c:v>-7.3582128195825183</c:v>
                </c:pt>
                <c:pt idx="160">
                  <c:v>-7.3612925330215999</c:v>
                </c:pt>
                <c:pt idx="161">
                  <c:v>-7.3643199006215321</c:v>
                </c:pt>
                <c:pt idx="162">
                  <c:v>-7.3672961019910819</c:v>
                </c:pt>
                <c:pt idx="163">
                  <c:v>-7.3702222836972773</c:v>
                </c:pt>
                <c:pt idx="164">
                  <c:v>-7.3730995603698508</c:v>
                </c:pt>
                <c:pt idx="165">
                  <c:v>-7.3759290157628445</c:v>
                </c:pt>
                <c:pt idx="166">
                  <c:v>-7.3787117037752772</c:v>
                </c:pt>
                <c:pt idx="167">
                  <c:v>-7.3814486494326612</c:v>
                </c:pt>
                <c:pt idx="168">
                  <c:v>-7.3841408498310788</c:v>
                </c:pt>
                <c:pt idx="169">
                  <c:v>-7.3867892750454409</c:v>
                </c:pt>
                <c:pt idx="170">
                  <c:v>-7.3893948690034721</c:v>
                </c:pt>
                <c:pt idx="171">
                  <c:v>-7.3919585503268914</c:v>
                </c:pt>
                <c:pt idx="172">
                  <c:v>-7.3944812131411926</c:v>
                </c:pt>
                <c:pt idx="173">
                  <c:v>-7.3969637278553506</c:v>
                </c:pt>
                <c:pt idx="174">
                  <c:v>-7.3994069419127282</c:v>
                </c:pt>
                <c:pt idx="175">
                  <c:v>-7.4018116805143919</c:v>
                </c:pt>
                <c:pt idx="176">
                  <c:v>-7.404178747315985</c:v>
                </c:pt>
                <c:pt idx="177">
                  <c:v>-7.4065089250992644</c:v>
                </c:pt>
                <c:pt idx="178">
                  <c:v>-7.4088029764193406</c:v>
                </c:pt>
                <c:pt idx="179">
                  <c:v>-7.4110616442286288</c:v>
                </c:pt>
                <c:pt idx="180">
                  <c:v>-7.4132856524784554</c:v>
                </c:pt>
                <c:pt idx="181">
                  <c:v>-7.4154757066992341</c:v>
                </c:pt>
                <c:pt idx="182">
                  <c:v>-7.4176324945600811</c:v>
                </c:pt>
                <c:pt idx="183">
                  <c:v>-7.4197566864086966</c:v>
                </c:pt>
                <c:pt idx="184">
                  <c:v>-7.4218489357922985</c:v>
                </c:pt>
                <c:pt idx="185">
                  <c:v>-7.4239098799603749</c:v>
                </c:pt>
                <c:pt idx="186">
                  <c:v>-7.4259401403499696</c:v>
                </c:pt>
                <c:pt idx="187">
                  <c:v>-7.4279403230541892</c:v>
                </c:pt>
                <c:pt idx="188">
                  <c:v>-7.429911019274603</c:v>
                </c:pt>
                <c:pt idx="189">
                  <c:v>-7.4318528057581448</c:v>
                </c:pt>
                <c:pt idx="190">
                  <c:v>-7.4337662452191493</c:v>
                </c:pt>
                <c:pt idx="191">
                  <c:v>-7.435651886747066</c:v>
                </c:pt>
                <c:pt idx="192">
                  <c:v>-7.4375102662004275</c:v>
                </c:pt>
                <c:pt idx="193">
                  <c:v>-7.4393419065875941</c:v>
                </c:pt>
                <c:pt idx="194">
                  <c:v>-7.4411473184347692</c:v>
                </c:pt>
                <c:pt idx="195">
                  <c:v>-7.4429270001417809</c:v>
                </c:pt>
                <c:pt idx="196">
                  <c:v>-7.4446814383260902</c:v>
                </c:pt>
                <c:pt idx="197">
                  <c:v>-7.4464111081554627</c:v>
                </c:pt>
                <c:pt idx="198">
                  <c:v>-7.4481164736697361</c:v>
                </c:pt>
                <c:pt idx="199">
                  <c:v>-7.4497979880920893</c:v>
                </c:pt>
                <c:pt idx="200">
                  <c:v>-7.4514560941301964</c:v>
                </c:pt>
                <c:pt idx="201">
                  <c:v>-7.453091224267645</c:v>
                </c:pt>
                <c:pt idx="202">
                  <c:v>-7.4547038010459792</c:v>
                </c:pt>
                <c:pt idx="203">
                  <c:v>-7.4562942373377004</c:v>
                </c:pt>
                <c:pt idx="204">
                  <c:v>-7.45786293661057</c:v>
                </c:pt>
                <c:pt idx="205">
                  <c:v>-7.4594102931835158</c:v>
                </c:pt>
                <c:pt idx="206">
                  <c:v>-7.4609366924744513</c:v>
                </c:pt>
                <c:pt idx="207">
                  <c:v>-7.4624425112403037</c:v>
                </c:pt>
                <c:pt idx="208">
                  <c:v>-7.4639281178095178</c:v>
                </c:pt>
                <c:pt idx="209">
                  <c:v>-7.4653938723073141</c:v>
                </c:pt>
                <c:pt idx="210">
                  <c:v>-7.4668401268739553</c:v>
                </c:pt>
                <c:pt idx="211">
                  <c:v>-7.4682672258762652</c:v>
                </c:pt>
                <c:pt idx="212">
                  <c:v>-7.4696755061126385</c:v>
                </c:pt>
                <c:pt idx="213">
                  <c:v>-7.4710652970117755</c:v>
                </c:pt>
                <c:pt idx="214">
                  <c:v>-7.4724369208253476</c:v>
                </c:pt>
                <c:pt idx="215">
                  <c:v>-7.4737906928148172</c:v>
                </c:pt>
                <c:pt idx="216">
                  <c:v>-7.4751269214326115</c:v>
                </c:pt>
                <c:pt idx="217">
                  <c:v>-7.4764459084978308</c:v>
                </c:pt>
                <c:pt idx="218">
                  <c:v>-7.4777479493667007</c:v>
                </c:pt>
                <c:pt idx="219">
                  <c:v>-7.4790333330979308</c:v>
                </c:pt>
                <c:pt idx="220">
                  <c:v>-7.4803023426131592</c:v>
                </c:pt>
                <c:pt idx="221">
                  <c:v>-7.4815552548526476</c:v>
                </c:pt>
                <c:pt idx="222">
                  <c:v>-7.4827923409263883</c:v>
                </c:pt>
                <c:pt idx="223">
                  <c:v>-7.4840138662607778</c:v>
                </c:pt>
                <c:pt idx="224">
                  <c:v>-7.4852200907409987</c:v>
                </c:pt>
                <c:pt idx="225">
                  <c:v>-7.4864112688492641</c:v>
                </c:pt>
                <c:pt idx="226">
                  <c:v>-7.4875876497990488</c:v>
                </c:pt>
                <c:pt idx="227">
                  <c:v>-7.4887494776654497</c:v>
                </c:pt>
                <c:pt idx="228">
                  <c:v>-7.4898969915117988</c:v>
                </c:pt>
                <c:pt idx="229">
                  <c:v>-7.4910304255126459</c:v>
                </c:pt>
                <c:pt idx="230">
                  <c:v>-7.4921500090732449</c:v>
                </c:pt>
                <c:pt idx="231">
                  <c:v>-7.4932559669456351</c:v>
                </c:pt>
                <c:pt idx="232">
                  <c:v>-7.4943485193414503</c:v>
                </c:pt>
                <c:pt idx="233">
                  <c:v>-7.4954278820415405</c:v>
                </c:pt>
                <c:pt idx="234">
                  <c:v>-7.4964942665025278</c:v>
                </c:pt>
                <c:pt idx="235">
                  <c:v>-7.4975478799603748</c:v>
                </c:pt>
                <c:pt idx="236">
                  <c:v>-7.49858892553108</c:v>
                </c:pt>
                <c:pt idx="237">
                  <c:v>-7.4996176023085734</c:v>
                </c:pt>
                <c:pt idx="238">
                  <c:v>-7.5006341054599144</c:v>
                </c:pt>
                <c:pt idx="239">
                  <c:v>-7.5016386263178676</c:v>
                </c:pt>
                <c:pt idx="240">
                  <c:v>-7.5026313524709476</c:v>
                </c:pt>
                <c:pt idx="241">
                  <c:v>-7.5036124678510001</c:v>
                </c:pt>
                <c:pt idx="242">
                  <c:v>-7.5045821528184051</c:v>
                </c:pt>
                <c:pt idx="243">
                  <c:v>-7.5055405842449732</c:v>
                </c:pt>
                <c:pt idx="244">
                  <c:v>-7.5064879355946079</c:v>
                </c:pt>
                <c:pt idx="245">
                  <c:v>-7.5074243770017945</c:v>
                </c:pt>
                <c:pt idx="246">
                  <c:v>-7.5083500753479937</c:v>
                </c:pt>
                <c:pt idx="247">
                  <c:v>-7.5092651943359936</c:v>
                </c:pt>
                <c:pt idx="248">
                  <c:v>-7.5101698945622912</c:v>
                </c:pt>
                <c:pt idx="249">
                  <c:v>-7.5110643335875551</c:v>
                </c:pt>
                <c:pt idx="250">
                  <c:v>-7.5119486660052299</c:v>
                </c:pt>
                <c:pt idx="251">
                  <c:v>-7.5128230435083418</c:v>
                </c:pt>
                <c:pt idx="252">
                  <c:v>-7.5136876149545531</c:v>
                </c:pt>
                <c:pt idx="253">
                  <c:v>-7.5145425264295209</c:v>
                </c:pt>
                <c:pt idx="254">
                  <c:v>-7.5153879213086148</c:v>
                </c:pt>
                <c:pt idx="255">
                  <c:v>-7.516223940317027</c:v>
                </c:pt>
                <c:pt idx="256">
                  <c:v>-7.5170507215883475</c:v>
                </c:pt>
                <c:pt idx="257">
                  <c:v>-7.5178684007216203</c:v>
                </c:pt>
                <c:pt idx="258">
                  <c:v>-7.5186771108369461</c:v>
                </c:pt>
                <c:pt idx="259">
                  <c:v>-7.5194769826296692</c:v>
                </c:pt>
                <c:pt idx="260">
                  <c:v>-7.5202681444231843</c:v>
                </c:pt>
                <c:pt idx="261">
                  <c:v>-7.5210507222204042</c:v>
                </c:pt>
                <c:pt idx="262">
                  <c:v>-7.5218248397539336</c:v>
                </c:pt>
                <c:pt idx="263">
                  <c:v>-7.5225906185349825</c:v>
                </c:pt>
                <c:pt idx="264">
                  <c:v>-7.523348177901048</c:v>
                </c:pt>
                <c:pt idx="265">
                  <c:v>-7.5240976350624154</c:v>
                </c:pt>
                <c:pt idx="266">
                  <c:v>-7.5248391051474917</c:v>
                </c:pt>
                <c:pt idx="267">
                  <c:v>-7.5255727012470297</c:v>
                </c:pt>
                <c:pt idx="268">
                  <c:v>-7.5262985344572471</c:v>
                </c:pt>
                <c:pt idx="269">
                  <c:v>-7.5270167139218902</c:v>
                </c:pt>
                <c:pt idx="270">
                  <c:v>-7.5277273468732711</c:v>
                </c:pt>
                <c:pt idx="271">
                  <c:v>-7.5284305386722918</c:v>
                </c:pt>
                <c:pt idx="272">
                  <c:v>-7.5291263928475045</c:v>
                </c:pt>
                <c:pt idx="273">
                  <c:v>-7.5298150111332136</c:v>
                </c:pt>
                <c:pt idx="274">
                  <c:v>-7.5304964935066678</c:v>
                </c:pt>
                <c:pt idx="275">
                  <c:v>-7.5311709382243457</c:v>
                </c:pt>
                <c:pt idx="276">
                  <c:v>-7.5318384418573761</c:v>
                </c:pt>
                <c:pt idx="277">
                  <c:v>-7.5324990993261087</c:v>
                </c:pt>
                <c:pt idx="278">
                  <c:v>-7.5331530039338626</c:v>
                </c:pt>
                <c:pt idx="279">
                  <c:v>-7.5338002473998671</c:v>
                </c:pt>
                <c:pt idx="280">
                  <c:v>-7.5344409198914288</c:v>
                </c:pt>
                <c:pt idx="281">
                  <c:v>-7.5350751100553346</c:v>
                </c:pt>
                <c:pt idx="282">
                  <c:v>-7.5357029050485176</c:v>
                </c:pt>
                <c:pt idx="283">
                  <c:v>-7.5363243905680051</c:v>
                </c:pt>
                <c:pt idx="284">
                  <c:v>-7.5369396508801625</c:v>
                </c:pt>
                <c:pt idx="285">
                  <c:v>-7.5375487688492635</c:v>
                </c:pt>
                <c:pt idx="286">
                  <c:v>-7.5381518259653859</c:v>
                </c:pt>
                <c:pt idx="287">
                  <c:v>-7.5387489023716725</c:v>
                </c:pt>
                <c:pt idx="288">
                  <c:v>-7.5393400768909586</c:v>
                </c:pt>
                <c:pt idx="289">
                  <c:v>-7.539925427051787</c:v>
                </c:pt>
                <c:pt idx="290">
                  <c:v>-7.5405050291138283</c:v>
                </c:pt>
                <c:pt idx="291">
                  <c:v>-7.5410789580927169</c:v>
                </c:pt>
                <c:pt idx="292">
                  <c:v>-7.5416472877843299</c:v>
                </c:pt>
                <c:pt idx="293">
                  <c:v>-7.5422100907885072</c:v>
                </c:pt>
                <c:pt idx="294">
                  <c:v>-7.5427674385322367</c:v>
                </c:pt>
                <c:pt idx="295">
                  <c:v>-7.5433194012923206</c:v>
                </c:pt>
                <c:pt idx="296">
                  <c:v>-7.5438660482175264</c:v>
                </c:pt>
                <c:pt idx="297">
                  <c:v>-7.5444074473502498</c:v>
                </c:pt>
                <c:pt idx="298">
                  <c:v>-7.5449436656476836</c:v>
                </c:pt>
                <c:pt idx="299">
                  <c:v>-7.5454747690025261</c:v>
                </c:pt>
                <c:pt idx="300">
                  <c:v>-7.5460008222632213</c:v>
                </c:pt>
                <c:pt idx="301">
                  <c:v>-7.5465218892537571</c:v>
                </c:pt>
                <c:pt idx="302">
                  <c:v>-7.5470380327930231</c:v>
                </c:pt>
                <c:pt idx="303">
                  <c:v>-7.5475493147137467</c:v>
                </c:pt>
                <c:pt idx="304">
                  <c:v>-7.5480557958810124</c:v>
                </c:pt>
                <c:pt idx="305">
                  <c:v>-7.5485575362103745</c:v>
                </c:pt>
                <c:pt idx="306">
                  <c:v>-7.5490545946855807</c:v>
                </c:pt>
                <c:pt idx="307">
                  <c:v>-7.5495470293759066</c:v>
                </c:pt>
                <c:pt idx="308">
                  <c:v>-7.5500348974531137</c:v>
                </c:pt>
                <c:pt idx="309">
                  <c:v>-7.5505182552080505</c:v>
                </c:pt>
                <c:pt idx="310">
                  <c:v>-7.5509971580668838</c:v>
                </c:pt>
                <c:pt idx="311">
                  <c:v>-7.5514716606069925</c:v>
                </c:pt>
                <c:pt idx="312">
                  <c:v>-7.5519418165725192</c:v>
                </c:pt>
                <c:pt idx="313">
                  <c:v>-7.5524076788895833</c:v>
                </c:pt>
                <c:pt idx="314">
                  <c:v>-7.5528692996811833</c:v>
                </c:pt>
                <c:pt idx="315">
                  <c:v>-7.5533267302817704</c:v>
                </c:pt>
                <c:pt idx="316">
                  <c:v>-7.5537800212515274</c:v>
                </c:pt>
                <c:pt idx="317">
                  <c:v>-7.5542292223903358</c:v>
                </c:pt>
                <c:pt idx="318">
                  <c:v>-7.554674382751454</c:v>
                </c:pt>
                <c:pt idx="319">
                  <c:v>-7.5551155506549135</c:v>
                </c:pt>
                <c:pt idx="320">
                  <c:v>-7.5555527737006285</c:v>
                </c:pt>
                <c:pt idx="321">
                  <c:v>-7.5559860987812355</c:v>
                </c:pt>
                <c:pt idx="322">
                  <c:v>-7.5564155720946715</c:v>
                </c:pt>
                <c:pt idx="323">
                  <c:v>-7.5568412391564808</c:v>
                </c:pt>
                <c:pt idx="324">
                  <c:v>-7.5572631448118806</c:v>
                </c:pt>
                <c:pt idx="325">
                  <c:v>-7.5576813332475714</c:v>
                </c:pt>
                <c:pt idx="326">
                  <c:v>-7.5580958480033047</c:v>
                </c:pt>
                <c:pt idx="327">
                  <c:v>-7.5585067319832193</c:v>
                </c:pt>
                <c:pt idx="328">
                  <c:v>-7.5589140274669404</c:v>
                </c:pt>
                <c:pt idx="329">
                  <c:v>-7.5593177761204604</c:v>
                </c:pt>
                <c:pt idx="330">
                  <c:v>-7.5597180190067927</c:v>
                </c:pt>
                <c:pt idx="331">
                  <c:v>-7.5601147965964133</c:v>
                </c:pt>
                <c:pt idx="332">
                  <c:v>-7.5605081487774894</c:v>
                </c:pt>
                <c:pt idx="333">
                  <c:v>-7.5608981148659105</c:v>
                </c:pt>
                <c:pt idx="334">
                  <c:v>-7.5612847336151061</c:v>
                </c:pt>
                <c:pt idx="335">
                  <c:v>-7.5616680432256809</c:v>
                </c:pt>
                <c:pt idx="336">
                  <c:v>-7.5620480813548436</c:v>
                </c:pt>
                <c:pt idx="337">
                  <c:v>-7.5624248851256635</c:v>
                </c:pt>
                <c:pt idx="338">
                  <c:v>-7.5627984911361326</c:v>
                </c:pt>
                <c:pt idx="339">
                  <c:v>-7.5631689354680507</c:v>
                </c:pt>
                <c:pt idx="340">
                  <c:v>-7.5635362536957444</c:v>
                </c:pt>
                <c:pt idx="341">
                  <c:v>-7.5639004808946</c:v>
                </c:pt>
                <c:pt idx="342">
                  <c:v>-7.5642616516494421</c:v>
                </c:pt>
                <c:pt idx="343">
                  <c:v>-7.5646198000627436</c:v>
                </c:pt>
                <c:pt idx="344">
                  <c:v>-7.5649749597626723</c:v>
                </c:pt>
                <c:pt idx="345">
                  <c:v>-7.5653271639109914</c:v>
                </c:pt>
                <c:pt idx="346">
                  <c:v>-7.5656764452107943</c:v>
                </c:pt>
                <c:pt idx="347">
                  <c:v>-7.5660228359141</c:v>
                </c:pt>
                <c:pt idx="348">
                  <c:v>-7.5663663678292963</c:v>
                </c:pt>
                <c:pt idx="349">
                  <c:v>-7.5667070723284455</c:v>
                </c:pt>
                <c:pt idx="350">
                  <c:v>-7.5670449803544448</c:v>
                </c:pt>
                <c:pt idx="351">
                  <c:v>-7.5673801224280508</c:v>
                </c:pt>
                <c:pt idx="352">
                  <c:v>-7.5677125286547744</c:v>
                </c:pt>
                <c:pt idx="353">
                  <c:v>-7.5680422287316409</c:v>
                </c:pt>
                <c:pt idx="354">
                  <c:v>-7.5683692519538237</c:v>
                </c:pt>
                <c:pt idx="355">
                  <c:v>-7.5686936272211485</c:v>
                </c:pt>
                <c:pt idx="356">
                  <c:v>-7.5690153830444844</c:v>
                </c:pt>
                <c:pt idx="357">
                  <c:v>-7.5693345475520033</c:v>
                </c:pt>
                <c:pt idx="358">
                  <c:v>-7.5696511484953311</c:v>
                </c:pt>
                <c:pt idx="359">
                  <c:v>-7.5699652132555793</c:v>
                </c:pt>
                <c:pt idx="360">
                  <c:v>-7.5702767688492631</c:v>
                </c:pt>
                <c:pt idx="361">
                  <c:v>-7.5705858419341183</c:v>
                </c:pt>
                <c:pt idx="362">
                  <c:v>-7.5708924588147957</c:v>
                </c:pt>
                <c:pt idx="363">
                  <c:v>-7.5711966454484623</c:v>
                </c:pt>
                <c:pt idx="364">
                  <c:v>-7.5714984274502974</c:v>
                </c:pt>
                <c:pt idx="365">
                  <c:v>-7.5717978300988786</c:v>
                </c:pt>
                <c:pt idx="366">
                  <c:v>-7.5720948783414821</c:v>
                </c:pt>
                <c:pt idx="367">
                  <c:v>-7.5723895967992769</c:v>
                </c:pt>
                <c:pt idx="368">
                  <c:v>-7.5726820097724259</c:v>
                </c:pt>
                <c:pt idx="369">
                  <c:v>-7.5729721412450965</c:v>
                </c:pt>
                <c:pt idx="370">
                  <c:v>-7.573260014890379</c:v>
                </c:pt>
                <c:pt idx="371">
                  <c:v>-7.573545654075116</c:v>
                </c:pt>
                <c:pt idx="372">
                  <c:v>-7.5738290818646403</c:v>
                </c:pt>
                <c:pt idx="373">
                  <c:v>-7.5741103210274376</c:v>
                </c:pt>
                <c:pt idx="374">
                  <c:v>-7.5743893940397156</c:v>
                </c:pt>
                <c:pt idx="375">
                  <c:v>-7.5746663230898941</c:v>
                </c:pt>
                <c:pt idx="376">
                  <c:v>-7.5749411300830189</c:v>
                </c:pt>
                <c:pt idx="377">
                  <c:v>-7.575213836645089</c:v>
                </c:pt>
                <c:pt idx="378">
                  <c:v>-7.5754844641273165</c:v>
                </c:pt>
                <c:pt idx="379">
                  <c:v>-7.5757530336103009</c:v>
                </c:pt>
                <c:pt idx="380">
                  <c:v>-7.5760195659081395</c:v>
                </c:pt>
                <c:pt idx="381">
                  <c:v>-7.5762840815724548</c:v>
                </c:pt>
                <c:pt idx="382">
                  <c:v>-7.5765466008963616</c:v>
                </c:pt>
                <c:pt idx="383">
                  <c:v>-7.5768071439183551</c:v>
                </c:pt>
                <c:pt idx="384">
                  <c:v>-7.5770657304261375</c:v>
                </c:pt>
                <c:pt idx="385">
                  <c:v>-7.5773223799603739</c:v>
                </c:pt>
                <c:pt idx="386">
                  <c:v>-7.5775771118183854</c:v>
                </c:pt>
                <c:pt idx="387">
                  <c:v>-7.5778299450577729</c:v>
                </c:pt>
                <c:pt idx="388">
                  <c:v>-7.5780808984999872</c:v>
                </c:pt>
                <c:pt idx="389">
                  <c:v>-7.5783299907338275</c:v>
                </c:pt>
                <c:pt idx="390">
                  <c:v>-7.5785772401188867</c:v>
                </c:pt>
                <c:pt idx="391">
                  <c:v>-7.5788226647889312</c:v>
                </c:pt>
                <c:pt idx="392">
                  <c:v>-7.5790662826552291</c:v>
                </c:pt>
                <c:pt idx="393">
                  <c:v>-7.5793081114098166</c:v>
                </c:pt>
                <c:pt idx="394">
                  <c:v>-7.5795481685287118</c:v>
                </c:pt>
                <c:pt idx="395">
                  <c:v>-7.5797864712750682</c:v>
                </c:pt>
                <c:pt idx="396">
                  <c:v>-7.5800230367022836</c:v>
                </c:pt>
                <c:pt idx="397">
                  <c:v>-7.5802578816570474</c:v>
                </c:pt>
                <c:pt idx="398">
                  <c:v>-7.5804910227823408</c:v>
                </c:pt>
                <c:pt idx="399">
                  <c:v>-7.5807224765203873</c:v>
                </c:pt>
                <c:pt idx="400">
                  <c:v>-7.5809522591155494</c:v>
                </c:pt>
                <c:pt idx="401">
                  <c:v>-7.581180386617179</c:v>
                </c:pt>
                <c:pt idx="402">
                  <c:v>-7.5814068748824228</c:v>
                </c:pt>
                <c:pt idx="403">
                  <c:v>-7.581631739578973</c:v>
                </c:pt>
                <c:pt idx="404">
                  <c:v>-7.5818549961877828</c:v>
                </c:pt>
                <c:pt idx="405">
                  <c:v>-7.5820766600057263</c:v>
                </c:pt>
                <c:pt idx="406">
                  <c:v>-7.58229674614822</c:v>
                </c:pt>
                <c:pt idx="407">
                  <c:v>-7.582515269551803</c:v>
                </c:pt>
                <c:pt idx="408">
                  <c:v>-7.5827322449766656</c:v>
                </c:pt>
                <c:pt idx="409">
                  <c:v>-7.5829476870091463</c:v>
                </c:pt>
                <c:pt idx="410">
                  <c:v>-7.583161610064181</c:v>
                </c:pt>
                <c:pt idx="411">
                  <c:v>-7.5833740283877145</c:v>
                </c:pt>
                <c:pt idx="412">
                  <c:v>-7.5835849560590747</c:v>
                </c:pt>
                <c:pt idx="413">
                  <c:v>-7.5837944069933032</c:v>
                </c:pt>
                <c:pt idx="414">
                  <c:v>-7.5840023949434485</c:v>
                </c:pt>
                <c:pt idx="415">
                  <c:v>-7.58420893350283</c:v>
                </c:pt>
                <c:pt idx="416">
                  <c:v>-7.5844140361072512</c:v>
                </c:pt>
                <c:pt idx="417">
                  <c:v>-7.5846177160371919</c:v>
                </c:pt>
                <c:pt idx="418">
                  <c:v>-7.5848199864199533</c:v>
                </c:pt>
                <c:pt idx="419">
                  <c:v>-7.5850208602317757</c:v>
                </c:pt>
                <c:pt idx="420">
                  <c:v>-7.5852203502999176</c:v>
                </c:pt>
                <c:pt idx="421">
                  <c:v>-7.585418469304706</c:v>
                </c:pt>
                <c:pt idx="422">
                  <c:v>-7.5856152297815491</c:v>
                </c:pt>
                <c:pt idx="423">
                  <c:v>-7.5858106441229234</c:v>
                </c:pt>
                <c:pt idx="424">
                  <c:v>-7.5860047245803175</c:v>
                </c:pt>
                <c:pt idx="425">
                  <c:v>-7.5861974832661598</c:v>
                </c:pt>
                <c:pt idx="426">
                  <c:v>-7.5863889321557041</c:v>
                </c:pt>
                <c:pt idx="427">
                  <c:v>-7.5865790830888935</c:v>
                </c:pt>
                <c:pt idx="428">
                  <c:v>-7.5867679477721852</c:v>
                </c:pt>
                <c:pt idx="429">
                  <c:v>-7.5869555377803568</c:v>
                </c:pt>
                <c:pt idx="430">
                  <c:v>-7.5871418645582791</c:v>
                </c:pt>
                <c:pt idx="431">
                  <c:v>-7.5873269394226597</c:v>
                </c:pt>
                <c:pt idx="432">
                  <c:v>-7.5875107735637659</c:v>
                </c:pt>
                <c:pt idx="433">
                  <c:v>-7.587693378047109</c:v>
                </c:pt>
                <c:pt idx="434">
                  <c:v>-7.5878747638151172</c:v>
                </c:pt>
                <c:pt idx="435">
                  <c:v>-7.5880549416887693</c:v>
                </c:pt>
                <c:pt idx="436">
                  <c:v>-7.5882339223692119</c:v>
                </c:pt>
                <c:pt idx="437">
                  <c:v>-7.5884117164393468</c:v>
                </c:pt>
                <c:pt idx="438">
                  <c:v>-7.5885883343653955</c:v>
                </c:pt>
                <c:pt idx="439">
                  <c:v>-7.5887637864984407</c:v>
                </c:pt>
                <c:pt idx="440">
                  <c:v>-7.5889380830759405</c:v>
                </c:pt>
                <c:pt idx="441">
                  <c:v>-7.5891112342232248</c:v>
                </c:pt>
                <c:pt idx="442">
                  <c:v>-7.5892832499549634</c:v>
                </c:pt>
                <c:pt idx="443">
                  <c:v>-7.5894541401766178</c:v>
                </c:pt>
                <c:pt idx="444">
                  <c:v>-7.58962391468586</c:v>
                </c:pt>
                <c:pt idx="445">
                  <c:v>-7.5897925831739848</c:v>
                </c:pt>
                <c:pt idx="446">
                  <c:v>-7.5899601552272893</c:v>
                </c:pt>
                <c:pt idx="447">
                  <c:v>-7.5901266403284335</c:v>
                </c:pt>
                <c:pt idx="448">
                  <c:v>-7.5902920478577851</c:v>
                </c:pt>
                <c:pt idx="449">
                  <c:v>-7.5904563870947381</c:v>
                </c:pt>
                <c:pt idx="450">
                  <c:v>-7.5906196672190172</c:v>
                </c:pt>
              </c:numCache>
            </c:numRef>
          </c:xVal>
          <c:yVal>
            <c:numRef>
              <c:f>'QvsE Transfer Si(311)'!$AE$2:$AE$452</c:f>
              <c:numCache>
                <c:formatCode>0.000</c:formatCode>
                <c:ptCount val="451"/>
                <c:pt idx="0">
                  <c:v>3.6318591818218748</c:v>
                </c:pt>
                <c:pt idx="1">
                  <c:v>3.4011710568049001</c:v>
                </c:pt>
                <c:pt idx="2">
                  <c:v>3.2015994683282085</c:v>
                </c:pt>
                <c:pt idx="3">
                  <c:v>3.0279565792582366</c:v>
                </c:pt>
                <c:pt idx="4">
                  <c:v>2.8761335404494006</c:v>
                </c:pt>
                <c:pt idx="5">
                  <c:v>2.742831003591359</c:v>
                </c:pt>
                <c:pt idx="6">
                  <c:v>2.6253668395663716</c:v>
                </c:pt>
                <c:pt idx="7">
                  <c:v>2.5215364786961287</c:v>
                </c:pt>
                <c:pt idx="8">
                  <c:v>2.4295098335626739</c:v>
                </c:pt>
                <c:pt idx="9">
                  <c:v>2.347754106912638</c:v>
                </c:pt>
                <c:pt idx="10">
                  <c:v>2.2749752077004533</c:v>
                </c:pt>
                <c:pt idx="11">
                  <c:v>2.2100727365772421</c:v>
                </c:pt>
                <c:pt idx="12">
                  <c:v>2.1521049958522327</c:v>
                </c:pt>
                <c:pt idx="13">
                  <c:v>2.1002614938136746</c:v>
                </c:pt>
                <c:pt idx="14">
                  <c:v>2.0538411141244937</c:v>
                </c:pt>
                <c:pt idx="15">
                  <c:v>2.0122346121673793</c:v>
                </c:pt>
                <c:pt idx="16">
                  <c:v>1.9749104490433669</c:v>
                </c:pt>
                <c:pt idx="17">
                  <c:v>1.9414032246520121</c:v>
                </c:pt>
                <c:pt idx="18">
                  <c:v>1.9113041534320132</c:v>
                </c:pt>
                <c:pt idx="19">
                  <c:v>1.8842531599501724</c:v>
                </c:pt>
                <c:pt idx="20">
                  <c:v>1.8599322703818892</c:v>
                </c:pt>
                <c:pt idx="21">
                  <c:v>1.8380600496476207</c:v>
                </c:pt>
                <c:pt idx="22">
                  <c:v>1.8183868893518809</c:v>
                </c:pt>
                <c:pt idx="23">
                  <c:v>1.8006909935675222</c:v>
                </c:pt>
                <c:pt idx="24">
                  <c:v>1.7847749414181922</c:v>
                </c:pt>
                <c:pt idx="25">
                  <c:v>1.7704627298815783</c:v>
                </c:pt>
                <c:pt idx="26">
                  <c:v>1.7575972191300413</c:v>
                </c:pt>
                <c:pt idx="27">
                  <c:v>1.7460379174180609</c:v>
                </c:pt>
                <c:pt idx="28">
                  <c:v>1.7356590540359373</c:v>
                </c:pt>
                <c:pt idx="29">
                  <c:v>1.7263478979347484</c:v>
                </c:pt>
                <c:pt idx="30">
                  <c:v>1.7180032868554671</c:v>
                </c:pt>
                <c:pt idx="31">
                  <c:v>1.7105343375910029</c:v>
                </c:pt>
                <c:pt idx="32">
                  <c:v>1.7038593126945618</c:v>
                </c:pt>
                <c:pt idx="33">
                  <c:v>1.6979046227640175</c:v>
                </c:pt>
                <c:pt idx="34">
                  <c:v>1.6926039465647467</c:v>
                </c:pt>
                <c:pt idx="35">
                  <c:v>1.6878974538438767</c:v>
                </c:pt>
                <c:pt idx="36">
                  <c:v>1.68373111784587</c:v>
                </c:pt>
                <c:pt idx="37">
                  <c:v>1.6800561063468584</c:v>
                </c:pt>
                <c:pt idx="38">
                  <c:v>1.6768282415487707</c:v>
                </c:pt>
                <c:pt idx="39">
                  <c:v>1.6740075204655174</c:v>
                </c:pt>
                <c:pt idx="40">
                  <c:v>1.6715576885330081</c:v>
                </c:pt>
                <c:pt idx="41">
                  <c:v>1.669445860115103</c:v>
                </c:pt>
                <c:pt idx="42">
                  <c:v>1.6676421803848231</c:v>
                </c:pt>
                <c:pt idx="43">
                  <c:v>1.6661195237554474</c:v>
                </c:pt>
                <c:pt idx="44">
                  <c:v>1.6648532246368122</c:v>
                </c:pt>
                <c:pt idx="45">
                  <c:v>1.6638208368124046</c:v>
                </c:pt>
                <c:pt idx="46">
                  <c:v>1.6630019181845421</c:v>
                </c:pt>
                <c:pt idx="47">
                  <c:v>1.6623778380278702</c:v>
                </c:pt>
                <c:pt idx="48">
                  <c:v>1.6619316042338734</c:v>
                </c:pt>
                <c:pt idx="49">
                  <c:v>1.661647708328035</c:v>
                </c:pt>
                <c:pt idx="50">
                  <c:v>1.6615119863026353</c:v>
                </c:pt>
                <c:pt idx="51">
                  <c:v>1.6615114935369621</c:v>
                </c:pt>
                <c:pt idx="52">
                  <c:v>1.6616343922772314</c:v>
                </c:pt>
                <c:pt idx="53">
                  <c:v>1.6618698503244873</c:v>
                </c:pt>
                <c:pt idx="54">
                  <c:v>1.6622079497333164</c:v>
                </c:pt>
                <c:pt idx="55">
                  <c:v>1.6626396044601433</c:v>
                </c:pt>
                <c:pt idx="56">
                  <c:v>1.6631564860195098</c:v>
                </c:pt>
                <c:pt idx="57">
                  <c:v>1.663750956312156</c:v>
                </c:pt>
                <c:pt idx="58">
                  <c:v>1.664416006881664</c:v>
                </c:pt>
                <c:pt idx="59">
                  <c:v>1.6651452039384822</c:v>
                </c:pt>
                <c:pt idx="60">
                  <c:v>1.6659326385626136</c:v>
                </c:pt>
                <c:pt idx="61">
                  <c:v>1.6667728815603375</c:v>
                </c:pt>
                <c:pt idx="62">
                  <c:v>1.6676609425070383</c:v>
                </c:pt>
                <c:pt idx="63">
                  <c:v>1.6685922325584397</c:v>
                </c:pt>
                <c:pt idx="64">
                  <c:v>1.669562530657053</c:v>
                </c:pt>
                <c:pt idx="65">
                  <c:v>1.6705679528001425</c:v>
                </c:pt>
                <c:pt idx="66">
                  <c:v>1.671604924070579</c:v>
                </c:pt>
                <c:pt idx="67">
                  <c:v>1.6726701531630945</c:v>
                </c:pt>
                <c:pt idx="68">
                  <c:v>1.6737606091661759</c:v>
                </c:pt>
                <c:pt idx="69">
                  <c:v>1.6748735003844826</c:v>
                </c:pt>
                <c:pt idx="70">
                  <c:v>1.6760062550086485</c:v>
                </c:pt>
                <c:pt idx="71">
                  <c:v>1.6771565034589075</c:v>
                </c:pt>
                <c:pt idx="72">
                  <c:v>1.6783220622464574</c:v>
                </c:pt>
                <c:pt idx="73">
                  <c:v>1.6795009192120718</c:v>
                </c:pt>
                <c:pt idx="74">
                  <c:v>1.6806912200154238</c:v>
                </c:pt>
                <c:pt idx="75">
                  <c:v>1.6818912557610377</c:v>
                </c:pt>
                <c:pt idx="76">
                  <c:v>1.6830994516579598</c:v>
                </c:pt>
                <c:pt idx="77">
                  <c:v>1.6843143566202277</c:v>
                </c:pt>
                <c:pt idx="78">
                  <c:v>1.6855346337241808</c:v>
                </c:pt>
                <c:pt idx="79">
                  <c:v>1.6867590514466986</c:v>
                </c:pt>
                <c:pt idx="80">
                  <c:v>1.6879864756156659</c:v>
                </c:pt>
                <c:pt idx="81">
                  <c:v>1.6892158620104569</c:v>
                </c:pt>
                <c:pt idx="82">
                  <c:v>1.6904462495560577</c:v>
                </c:pt>
                <c:pt idx="83">
                  <c:v>1.6916767540596986</c:v>
                </c:pt>
                <c:pt idx="84">
                  <c:v>1.6929065624435935</c:v>
                </c:pt>
                <c:pt idx="85">
                  <c:v>1.6941349274316448</c:v>
                </c:pt>
                <c:pt idx="86">
                  <c:v>1.6953611626518146</c:v>
                </c:pt>
                <c:pt idx="87">
                  <c:v>1.6965846381193264</c:v>
                </c:pt>
                <c:pt idx="88">
                  <c:v>1.6978047760690065</c:v>
                </c:pt>
                <c:pt idx="89">
                  <c:v>1.6990210471078873</c:v>
                </c:pt>
                <c:pt idx="90">
                  <c:v>1.700232966661773</c:v>
                </c:pt>
                <c:pt idx="91">
                  <c:v>1.7014400916917745</c:v>
                </c:pt>
                <c:pt idx="92">
                  <c:v>1.7026420176589279</c:v>
                </c:pt>
                <c:pt idx="93">
                  <c:v>1.7038383757169058</c:v>
                </c:pt>
                <c:pt idx="94">
                  <c:v>1.7050288301145666</c:v>
                </c:pt>
                <c:pt idx="95">
                  <c:v>1.7062130757916454</c:v>
                </c:pt>
                <c:pt idx="96">
                  <c:v>1.707390836152316</c:v>
                </c:pt>
                <c:pt idx="97">
                  <c:v>1.7085618610026521</c:v>
                </c:pt>
                <c:pt idx="98">
                  <c:v>1.7097259246391781</c:v>
                </c:pt>
                <c:pt idx="99">
                  <c:v>1.7108828240767893</c:v>
                </c:pt>
                <c:pt idx="100">
                  <c:v>1.712032377405275</c:v>
                </c:pt>
                <c:pt idx="101">
                  <c:v>1.7131744222645868</c:v>
                </c:pt>
                <c:pt idx="102">
                  <c:v>1.7143088144297842</c:v>
                </c:pt>
                <c:pt idx="103">
                  <c:v>1.7154354264973461</c:v>
                </c:pt>
                <c:pt idx="104">
                  <c:v>1.7165541466651957</c:v>
                </c:pt>
                <c:pt idx="105">
                  <c:v>1.717664877599413</c:v>
                </c:pt>
                <c:pt idx="106">
                  <c:v>1.7187675353811667</c:v>
                </c:pt>
                <c:pt idx="107">
                  <c:v>1.719862048527913</c:v>
                </c:pt>
                <c:pt idx="108">
                  <c:v>1.7209483570833799</c:v>
                </c:pt>
                <c:pt idx="109">
                  <c:v>1.7220264117712851</c:v>
                </c:pt>
                <c:pt idx="110">
                  <c:v>1.7230961732081351</c:v>
                </c:pt>
                <c:pt idx="111">
                  <c:v>1.7241576111708086</c:v>
                </c:pt>
                <c:pt idx="112">
                  <c:v>1.7252107039149629</c:v>
                </c:pt>
                <c:pt idx="113">
                  <c:v>1.7262554375406074</c:v>
                </c:pt>
                <c:pt idx="114">
                  <c:v>1.7272918054014645</c:v>
                </c:pt>
                <c:pt idx="115">
                  <c:v>1.7283198075549986</c:v>
                </c:pt>
                <c:pt idx="116">
                  <c:v>1.7293394502502257</c:v>
                </c:pt>
                <c:pt idx="117">
                  <c:v>1.7303507454506357</c:v>
                </c:pt>
                <c:pt idx="118">
                  <c:v>1.7313537103897612</c:v>
                </c:pt>
                <c:pt idx="119">
                  <c:v>1.7323483671571029</c:v>
                </c:pt>
                <c:pt idx="120">
                  <c:v>1.7333347423123002</c:v>
                </c:pt>
                <c:pt idx="121">
                  <c:v>1.7343128665255825</c:v>
                </c:pt>
                <c:pt idx="122">
                  <c:v>1.7352827742426851</c:v>
                </c:pt>
                <c:pt idx="123">
                  <c:v>1.7362445033725493</c:v>
                </c:pt>
                <c:pt idx="124">
                  <c:v>1.737198094996238</c:v>
                </c:pt>
                <c:pt idx="125">
                  <c:v>1.7381435930956204</c:v>
                </c:pt>
                <c:pt idx="126">
                  <c:v>1.7390810443004809</c:v>
                </c:pt>
                <c:pt idx="127">
                  <c:v>1.7400104976527988</c:v>
                </c:pt>
                <c:pt idx="128">
                  <c:v>1.7409320043870442</c:v>
                </c:pt>
                <c:pt idx="129">
                  <c:v>1.7418456177254036</c:v>
                </c:pt>
                <c:pt idx="130">
                  <c:v>1.74275139268694</c:v>
                </c:pt>
                <c:pt idx="131">
                  <c:v>1.7436493859097499</c:v>
                </c:pt>
                <c:pt idx="132">
                  <c:v>1.7445396554852521</c:v>
                </c:pt>
                <c:pt idx="133">
                  <c:v>1.7454222608038017</c:v>
                </c:pt>
                <c:pt idx="134">
                  <c:v>1.7462972624108763</c:v>
                </c:pt>
                <c:pt idx="135">
                  <c:v>1.7471647218731354</c:v>
                </c:pt>
                <c:pt idx="136">
                  <c:v>1.7480247016537034</c:v>
                </c:pt>
                <c:pt idx="137">
                  <c:v>1.7488772649960669</c:v>
                </c:pt>
                <c:pt idx="138">
                  <c:v>1.7497224758160204</c:v>
                </c:pt>
                <c:pt idx="139">
                  <c:v>1.7505603986011355</c:v>
                </c:pt>
                <c:pt idx="140">
                  <c:v>1.7513910983172587</c:v>
                </c:pt>
                <c:pt idx="141">
                  <c:v>1.7522146403215815</c:v>
                </c:pt>
                <c:pt idx="142">
                  <c:v>1.7530310902818531</c:v>
                </c:pt>
                <c:pt idx="143">
                  <c:v>1.7538405141013376</c:v>
                </c:pt>
                <c:pt idx="144">
                  <c:v>1.7546429778491401</c:v>
                </c:pt>
                <c:pt idx="145">
                  <c:v>1.7554385476955572</c:v>
                </c:pt>
                <c:pt idx="146">
                  <c:v>1.7562272898521241</c:v>
                </c:pt>
                <c:pt idx="147">
                  <c:v>1.7570092705160538</c:v>
                </c:pt>
                <c:pt idx="148">
                  <c:v>1.7577845558187881</c:v>
                </c:pt>
                <c:pt idx="149">
                  <c:v>1.7585532117783895</c:v>
                </c:pt>
                <c:pt idx="150">
                  <c:v>1.7593153042555314</c:v>
                </c:pt>
                <c:pt idx="151">
                  <c:v>1.7600708989128491</c:v>
                </c:pt>
                <c:pt idx="152">
                  <c:v>1.7608200611774412</c:v>
                </c:pt>
                <c:pt idx="153">
                  <c:v>1.7615628562063108</c:v>
                </c:pt>
                <c:pt idx="154">
                  <c:v>1.7622993488545629</c:v>
                </c:pt>
                <c:pt idx="155">
                  <c:v>1.7630296036461759</c:v>
                </c:pt>
                <c:pt idx="156">
                  <c:v>1.7637536847471844</c:v>
                </c:pt>
                <c:pt idx="157">
                  <c:v>1.7644716559411133</c:v>
                </c:pt>
                <c:pt idx="158">
                  <c:v>1.7651835806065224</c:v>
                </c:pt>
                <c:pt idx="159">
                  <c:v>1.7658895216965187</c:v>
                </c:pt>
                <c:pt idx="160">
                  <c:v>1.7665895417201156</c:v>
                </c:pt>
                <c:pt idx="161">
                  <c:v>1.7672837027253119</c:v>
                </c:pt>
                <c:pt idx="162">
                  <c:v>1.7679720662837841</c:v>
                </c:pt>
                <c:pt idx="163">
                  <c:v>1.7686546934770839</c:v>
                </c:pt>
                <c:pt idx="164">
                  <c:v>1.769331644884242</c:v>
                </c:pt>
                <c:pt idx="165">
                  <c:v>1.7700029805706867</c:v>
                </c:pt>
                <c:pt idx="166">
                  <c:v>1.7706687600783915</c:v>
                </c:pt>
                <c:pt idx="167">
                  <c:v>1.7713290424171675</c:v>
                </c:pt>
                <c:pt idx="168">
                  <c:v>1.7719838860570276</c:v>
                </c:pt>
                <c:pt idx="169">
                  <c:v>1.7726333489215504</c:v>
                </c:pt>
                <c:pt idx="170">
                  <c:v>1.7732774883821734</c:v>
                </c:pt>
                <c:pt idx="171">
                  <c:v>1.7739163612533584</c:v>
                </c:pt>
                <c:pt idx="172">
                  <c:v>1.7745500237885645</c:v>
                </c:pt>
                <c:pt idx="173">
                  <c:v>1.775178531676979</c:v>
                </c:pt>
                <c:pt idx="174">
                  <c:v>1.7758019400409486</c:v>
                </c:pt>
                <c:pt idx="175">
                  <c:v>1.7764203034340666</c:v>
                </c:pt>
                <c:pt idx="176">
                  <c:v>1.7770336758398682</c:v>
                </c:pt>
                <c:pt idx="177">
                  <c:v>1.7776421106710933</c:v>
                </c:pt>
                <c:pt idx="178">
                  <c:v>1.7782456607694723</c:v>
                </c:pt>
                <c:pt idx="179">
                  <c:v>1.7788443784060035</c:v>
                </c:pt>
                <c:pt idx="180">
                  <c:v>1.7794383152816811</c:v>
                </c:pt>
                <c:pt idx="181">
                  <c:v>1.7800275225286428</c:v>
                </c:pt>
                <c:pt idx="182">
                  <c:v>1.7806120507117074</c:v>
                </c:pt>
                <c:pt idx="183">
                  <c:v>1.7811919498302706</c:v>
                </c:pt>
                <c:pt idx="184">
                  <c:v>1.781767269320534</c:v>
                </c:pt>
                <c:pt idx="185">
                  <c:v>1.7823380580580379</c:v>
                </c:pt>
                <c:pt idx="186">
                  <c:v>1.7829043643604805</c:v>
                </c:pt>
                <c:pt idx="187">
                  <c:v>1.7834662359907922</c:v>
                </c:pt>
                <c:pt idx="188">
                  <c:v>1.7840237201604525</c:v>
                </c:pt>
                <c:pt idx="189">
                  <c:v>1.7845768635330226</c:v>
                </c:pt>
                <c:pt idx="190">
                  <c:v>1.7851257122278792</c:v>
                </c:pt>
                <c:pt idx="191">
                  <c:v>1.7856703118241313</c:v>
                </c:pt>
                <c:pt idx="192">
                  <c:v>1.7862107073647027</c:v>
                </c:pt>
                <c:pt idx="193">
                  <c:v>1.7867469433605658</c:v>
                </c:pt>
                <c:pt idx="194">
                  <c:v>1.787279063795111</c:v>
                </c:pt>
                <c:pt idx="195">
                  <c:v>1.7878071121286412</c:v>
                </c:pt>
                <c:pt idx="196">
                  <c:v>1.7883311313029748</c:v>
                </c:pt>
                <c:pt idx="197">
                  <c:v>1.7888511637461488</c:v>
                </c:pt>
                <c:pt idx="198">
                  <c:v>1.7893672513772099</c:v>
                </c:pt>
                <c:pt idx="199">
                  <c:v>1.7898794356110803</c:v>
                </c:pt>
                <c:pt idx="200">
                  <c:v>1.7903877573634963</c:v>
                </c:pt>
                <c:pt idx="201">
                  <c:v>1.7908922570560013</c:v>
                </c:pt>
                <c:pt idx="202">
                  <c:v>1.7913929746209902</c:v>
                </c:pt>
                <c:pt idx="203">
                  <c:v>1.7918899495067988</c:v>
                </c:pt>
                <c:pt idx="204">
                  <c:v>1.7923832206828239</c:v>
                </c:pt>
                <c:pt idx="205">
                  <c:v>1.7928728266446765</c:v>
                </c:pt>
                <c:pt idx="206">
                  <c:v>1.793358805419353</c:v>
                </c:pt>
                <c:pt idx="207">
                  <c:v>1.7938411945704245</c:v>
                </c:pt>
                <c:pt idx="208">
                  <c:v>1.7943200312032357</c:v>
                </c:pt>
                <c:pt idx="209">
                  <c:v>1.7947953519701099</c:v>
                </c:pt>
                <c:pt idx="210">
                  <c:v>1.7952671930755528</c:v>
                </c:pt>
                <c:pt idx="211">
                  <c:v>1.7957355902814534</c:v>
                </c:pt>
                <c:pt idx="212">
                  <c:v>1.7962005789122766</c:v>
                </c:pt>
                <c:pt idx="213">
                  <c:v>1.7966621938602443</c:v>
                </c:pt>
                <c:pt idx="214">
                  <c:v>1.7971204695904983</c:v>
                </c:pt>
                <c:pt idx="215">
                  <c:v>1.7975754401462476</c:v>
                </c:pt>
                <c:pt idx="216">
                  <c:v>1.7980271391538927</c:v>
                </c:pt>
                <c:pt idx="217">
                  <c:v>1.7984755998281226</c:v>
                </c:pt>
                <c:pt idx="218">
                  <c:v>1.7989208549769879</c:v>
                </c:pt>
                <c:pt idx="219">
                  <c:v>1.7993629370069431</c:v>
                </c:pt>
                <c:pt idx="220">
                  <c:v>1.7998018779278546</c:v>
                </c:pt>
                <c:pt idx="221">
                  <c:v>1.800237709357978</c:v>
                </c:pt>
                <c:pt idx="222">
                  <c:v>1.8006704625288972</c:v>
                </c:pt>
                <c:pt idx="223">
                  <c:v>1.8011001682904273</c:v>
                </c:pt>
                <c:pt idx="224">
                  <c:v>1.8015268571154779</c:v>
                </c:pt>
                <c:pt idx="225">
                  <c:v>1.8019505591048752</c:v>
                </c:pt>
                <c:pt idx="226">
                  <c:v>1.8023713039921438</c:v>
                </c:pt>
                <c:pt idx="227">
                  <c:v>1.8027891211482447</c:v>
                </c:pt>
                <c:pt idx="228">
                  <c:v>1.8032040395862692</c:v>
                </c:pt>
                <c:pt idx="229">
                  <c:v>1.8036160879660887</c:v>
                </c:pt>
                <c:pt idx="230">
                  <c:v>1.8040252945989592</c:v>
                </c:pt>
                <c:pt idx="231">
                  <c:v>1.8044316874520778</c:v>
                </c:pt>
                <c:pt idx="232">
                  <c:v>1.8048352941530941</c:v>
                </c:pt>
                <c:pt idx="233">
                  <c:v>1.8052361419945722</c:v>
                </c:pt>
                <c:pt idx="234">
                  <c:v>1.8056342579384079</c:v>
                </c:pt>
                <c:pt idx="235">
                  <c:v>1.8060296686201938</c:v>
                </c:pt>
                <c:pt idx="236">
                  <c:v>1.8064224003535378</c:v>
                </c:pt>
                <c:pt idx="237">
                  <c:v>1.8068124791343343</c:v>
                </c:pt>
                <c:pt idx="238">
                  <c:v>1.8071999306449813</c:v>
                </c:pt>
                <c:pt idx="239">
                  <c:v>1.8075847802585543</c:v>
                </c:pt>
                <c:pt idx="240">
                  <c:v>1.807967053042927</c:v>
                </c:pt>
                <c:pt idx="241">
                  <c:v>1.8083467737648435</c:v>
                </c:pt>
                <c:pt idx="242">
                  <c:v>1.8087239668939417</c:v>
                </c:pt>
                <c:pt idx="243">
                  <c:v>1.8090986566067278</c:v>
                </c:pt>
                <c:pt idx="244">
                  <c:v>1.8094708667905</c:v>
                </c:pt>
                <c:pt idx="245">
                  <c:v>1.8098406210472242</c:v>
                </c:pt>
                <c:pt idx="246">
                  <c:v>1.8102079426973632</c:v>
                </c:pt>
                <c:pt idx="247">
                  <c:v>1.810572854783651</c:v>
                </c:pt>
                <c:pt idx="248">
                  <c:v>1.8109353800748254</c:v>
                </c:pt>
                <c:pt idx="249">
                  <c:v>1.8112955410693081</c:v>
                </c:pt>
                <c:pt idx="250">
                  <c:v>1.8116533599988389</c:v>
                </c:pt>
                <c:pt idx="251">
                  <c:v>1.8120088588320609</c:v>
                </c:pt>
                <c:pt idx="252">
                  <c:v>1.8123620592780607</c:v>
                </c:pt>
                <c:pt idx="253">
                  <c:v>1.8127129827898578</c:v>
                </c:pt>
                <c:pt idx="254">
                  <c:v>1.813061650567851</c:v>
                </c:pt>
                <c:pt idx="255">
                  <c:v>1.8134080835632171</c:v>
                </c:pt>
                <c:pt idx="256">
                  <c:v>1.8137523024812638</c:v>
                </c:pt>
                <c:pt idx="257">
                  <c:v>1.8140943277847361</c:v>
                </c:pt>
                <c:pt idx="258">
                  <c:v>1.8144341796970798</c:v>
                </c:pt>
                <c:pt idx="259">
                  <c:v>1.8147718782056588</c:v>
                </c:pt>
                <c:pt idx="260">
                  <c:v>1.815107443064929</c:v>
                </c:pt>
                <c:pt idx="261">
                  <c:v>1.8154408937995672</c:v>
                </c:pt>
                <c:pt idx="262">
                  <c:v>1.8157722497075584</c:v>
                </c:pt>
                <c:pt idx="263">
                  <c:v>1.8161015298632388</c:v>
                </c:pt>
                <c:pt idx="264">
                  <c:v>1.8164287531202978</c:v>
                </c:pt>
                <c:pt idx="265">
                  <c:v>1.8167539381147355</c:v>
                </c:pt>
                <c:pt idx="266">
                  <c:v>1.8170771032677828</c:v>
                </c:pt>
                <c:pt idx="267">
                  <c:v>1.817398266788776</c:v>
                </c:pt>
                <c:pt idx="268">
                  <c:v>1.8177174466779944</c:v>
                </c:pt>
                <c:pt idx="269">
                  <c:v>1.818034660729456</c:v>
                </c:pt>
                <c:pt idx="270">
                  <c:v>1.818349926533674</c:v>
                </c:pt>
                <c:pt idx="271">
                  <c:v>1.8186632614803748</c:v>
                </c:pt>
                <c:pt idx="272">
                  <c:v>1.8189746827611764</c:v>
                </c:pt>
                <c:pt idx="273">
                  <c:v>1.8192842073722295</c:v>
                </c:pt>
                <c:pt idx="274">
                  <c:v>1.8195918521168202</c:v>
                </c:pt>
                <c:pt idx="275">
                  <c:v>1.8198976336079371</c:v>
                </c:pt>
                <c:pt idx="276">
                  <c:v>1.8202015682707993</c:v>
                </c:pt>
                <c:pt idx="277">
                  <c:v>1.8205036723453503</c:v>
                </c:pt>
                <c:pt idx="278">
                  <c:v>1.8208039618887146</c:v>
                </c:pt>
                <c:pt idx="279">
                  <c:v>1.8211024527776212</c:v>
                </c:pt>
                <c:pt idx="280">
                  <c:v>1.8213991607107893</c:v>
                </c:pt>
                <c:pt idx="281">
                  <c:v>1.8216941012112826</c:v>
                </c:pt>
                <c:pt idx="282">
                  <c:v>1.8219872896288276</c:v>
                </c:pt>
                <c:pt idx="283">
                  <c:v>1.8222787411420995</c:v>
                </c:pt>
                <c:pt idx="284">
                  <c:v>1.8225684707609759</c:v>
                </c:pt>
                <c:pt idx="285">
                  <c:v>1.8228564933287554</c:v>
                </c:pt>
                <c:pt idx="286">
                  <c:v>1.8231428235243479</c:v>
                </c:pt>
                <c:pt idx="287">
                  <c:v>1.8234274758644302</c:v>
                </c:pt>
                <c:pt idx="288">
                  <c:v>1.8237104647055717</c:v>
                </c:pt>
                <c:pt idx="289">
                  <c:v>1.8239918042463299</c:v>
                </c:pt>
                <c:pt idx="290">
                  <c:v>1.8242715085293146</c:v>
                </c:pt>
                <c:pt idx="291">
                  <c:v>1.8245495914432235</c:v>
                </c:pt>
                <c:pt idx="292">
                  <c:v>1.8248260667248464</c:v>
                </c:pt>
                <c:pt idx="293">
                  <c:v>1.8251009479610436</c:v>
                </c:pt>
                <c:pt idx="294">
                  <c:v>1.8253742485906919</c:v>
                </c:pt>
                <c:pt idx="295">
                  <c:v>1.8256459819066062</c:v>
                </c:pt>
                <c:pt idx="296">
                  <c:v>1.8259161610574308</c:v>
                </c:pt>
                <c:pt idx="297">
                  <c:v>1.8261847990495046</c:v>
                </c:pt>
                <c:pt idx="298">
                  <c:v>1.8264519087486988</c:v>
                </c:pt>
                <c:pt idx="299">
                  <c:v>1.8267175028822282</c:v>
                </c:pt>
                <c:pt idx="300">
                  <c:v>1.826981594040437</c:v>
                </c:pt>
                <c:pt idx="301">
                  <c:v>1.8272441946785585</c:v>
                </c:pt>
                <c:pt idx="302">
                  <c:v>1.8275053171184485</c:v>
                </c:pt>
                <c:pt idx="303">
                  <c:v>1.8277649735502952</c:v>
                </c:pt>
                <c:pt idx="304">
                  <c:v>1.8280231760343042</c:v>
                </c:pt>
                <c:pt idx="305">
                  <c:v>1.8282799365023579</c:v>
                </c:pt>
                <c:pt idx="306">
                  <c:v>1.8285352667596528</c:v>
                </c:pt>
                <c:pt idx="307">
                  <c:v>1.8287891784863128</c:v>
                </c:pt>
                <c:pt idx="308">
                  <c:v>1.8290416832389778</c:v>
                </c:pt>
                <c:pt idx="309">
                  <c:v>1.8292927924523725</c:v>
                </c:pt>
                <c:pt idx="310">
                  <c:v>1.8295425174408497</c:v>
                </c:pt>
                <c:pt idx="311">
                  <c:v>1.8297908693999132</c:v>
                </c:pt>
                <c:pt idx="312">
                  <c:v>1.8300378594077191</c:v>
                </c:pt>
                <c:pt idx="313">
                  <c:v>1.8302834984265537</c:v>
                </c:pt>
                <c:pt idx="314">
                  <c:v>1.8305277973042924</c:v>
                </c:pt>
                <c:pt idx="315">
                  <c:v>1.8307707667758377</c:v>
                </c:pt>
                <c:pt idx="316">
                  <c:v>1.8310124174645344</c:v>
                </c:pt>
                <c:pt idx="317">
                  <c:v>1.8312527598835671</c:v>
                </c:pt>
                <c:pt idx="318">
                  <c:v>1.8314918044373363</c:v>
                </c:pt>
                <c:pt idx="319">
                  <c:v>1.8317295614228177</c:v>
                </c:pt>
                <c:pt idx="320">
                  <c:v>1.831966041030896</c:v>
                </c:pt>
                <c:pt idx="321">
                  <c:v>1.8322012533476877</c:v>
                </c:pt>
                <c:pt idx="322">
                  <c:v>1.8324352083558388</c:v>
                </c:pt>
                <c:pt idx="323">
                  <c:v>1.8326679159358075</c:v>
                </c:pt>
                <c:pt idx="324">
                  <c:v>1.8328993858671276</c:v>
                </c:pt>
                <c:pt idx="325">
                  <c:v>1.8331296278296545</c:v>
                </c:pt>
                <c:pt idx="326">
                  <c:v>1.8333586514047922</c:v>
                </c:pt>
                <c:pt idx="327">
                  <c:v>1.8335864660767061</c:v>
                </c:pt>
                <c:pt idx="328">
                  <c:v>1.8338130812335154</c:v>
                </c:pt>
                <c:pt idx="329">
                  <c:v>1.8340385061684705</c:v>
                </c:pt>
                <c:pt idx="330">
                  <c:v>1.8342627500811131</c:v>
                </c:pt>
                <c:pt idx="331">
                  <c:v>1.8344858220784208</c:v>
                </c:pt>
                <c:pt idx="332">
                  <c:v>1.834707731175935</c:v>
                </c:pt>
                <c:pt idx="333">
                  <c:v>1.8349284862988742</c:v>
                </c:pt>
                <c:pt idx="334">
                  <c:v>1.8351480962832289</c:v>
                </c:pt>
                <c:pt idx="335">
                  <c:v>1.8353665698768447</c:v>
                </c:pt>
                <c:pt idx="336">
                  <c:v>1.8355839157404885</c:v>
                </c:pt>
                <c:pt idx="337">
                  <c:v>1.8358001424488994</c:v>
                </c:pt>
                <c:pt idx="338">
                  <c:v>1.8360152584918266</c:v>
                </c:pt>
                <c:pt idx="339">
                  <c:v>1.83622927227505</c:v>
                </c:pt>
                <c:pt idx="340">
                  <c:v>1.8364421921213923</c:v>
                </c:pt>
                <c:pt idx="341">
                  <c:v>1.836654026271709</c:v>
                </c:pt>
                <c:pt idx="342">
                  <c:v>1.8368647828858724</c:v>
                </c:pt>
                <c:pt idx="343">
                  <c:v>1.8370744700437371</c:v>
                </c:pt>
                <c:pt idx="344">
                  <c:v>1.8372830957460944</c:v>
                </c:pt>
                <c:pt idx="345">
                  <c:v>1.8374906679156127</c:v>
                </c:pt>
                <c:pt idx="346">
                  <c:v>1.8376971943977649</c:v>
                </c:pt>
                <c:pt idx="347">
                  <c:v>1.8379026829617444</c:v>
                </c:pt>
                <c:pt idx="348">
                  <c:v>1.8381071413013665</c:v>
                </c:pt>
                <c:pt idx="349">
                  <c:v>1.8383105770359591</c:v>
                </c:pt>
                <c:pt idx="350">
                  <c:v>1.8385129977112404</c:v>
                </c:pt>
                <c:pt idx="351">
                  <c:v>1.8387144108001854</c:v>
                </c:pt>
                <c:pt idx="352">
                  <c:v>1.8389148237038782</c:v>
                </c:pt>
                <c:pt idx="353">
                  <c:v>1.8391142437523571</c:v>
                </c:pt>
                <c:pt idx="354">
                  <c:v>1.8393126782054439</c:v>
                </c:pt>
                <c:pt idx="355">
                  <c:v>1.8395101342535642</c:v>
                </c:pt>
                <c:pt idx="356">
                  <c:v>1.8397066190185563</c:v>
                </c:pt>
                <c:pt idx="357">
                  <c:v>1.8399021395544684</c:v>
                </c:pt>
                <c:pt idx="358">
                  <c:v>1.8400967028483464</c:v>
                </c:pt>
                <c:pt idx="359">
                  <c:v>1.8402903158210093</c:v>
                </c:pt>
                <c:pt idx="360">
                  <c:v>1.8404829853278162</c:v>
                </c:pt>
                <c:pt idx="361">
                  <c:v>1.8406747181594207</c:v>
                </c:pt>
                <c:pt idx="362">
                  <c:v>1.8408655210425178</c:v>
                </c:pt>
                <c:pt idx="363">
                  <c:v>1.8410554006405777</c:v>
                </c:pt>
                <c:pt idx="364">
                  <c:v>1.841244363554573</c:v>
                </c:pt>
                <c:pt idx="365">
                  <c:v>1.8414324163236941</c:v>
                </c:pt>
                <c:pt idx="366">
                  <c:v>1.841619565426055</c:v>
                </c:pt>
                <c:pt idx="367">
                  <c:v>1.8418058172793914</c:v>
                </c:pt>
                <c:pt idx="368">
                  <c:v>1.8419911782417477</c:v>
                </c:pt>
                <c:pt idx="369">
                  <c:v>1.8421756546121559</c:v>
                </c:pt>
                <c:pt idx="370">
                  <c:v>1.8423592526313048</c:v>
                </c:pt>
                <c:pt idx="371">
                  <c:v>1.8425419784822017</c:v>
                </c:pt>
                <c:pt idx="372">
                  <c:v>1.8427238382908235</c:v>
                </c:pt>
                <c:pt idx="373">
                  <c:v>1.8429048381267603</c:v>
                </c:pt>
                <c:pt idx="374">
                  <c:v>1.843084984003851</c:v>
                </c:pt>
                <c:pt idx="375">
                  <c:v>1.8432642818808092</c:v>
                </c:pt>
                <c:pt idx="376">
                  <c:v>1.8434427376618423</c:v>
                </c:pt>
                <c:pt idx="377">
                  <c:v>1.8436203571972609</c:v>
                </c:pt>
                <c:pt idx="378">
                  <c:v>1.8437971462840819</c:v>
                </c:pt>
                <c:pt idx="379">
                  <c:v>1.8439731106666226</c:v>
                </c:pt>
                <c:pt idx="380">
                  <c:v>1.8441482560370877</c:v>
                </c:pt>
                <c:pt idx="381">
                  <c:v>1.844322588036148</c:v>
                </c:pt>
                <c:pt idx="382">
                  <c:v>1.8444961122535122</c:v>
                </c:pt>
                <c:pt idx="383">
                  <c:v>1.8446688342284909</c:v>
                </c:pt>
                <c:pt idx="384">
                  <c:v>1.8448407594505536</c:v>
                </c:pt>
                <c:pt idx="385">
                  <c:v>1.8450118933598783</c:v>
                </c:pt>
                <c:pt idx="386">
                  <c:v>1.8451822413478933</c:v>
                </c:pt>
                <c:pt idx="387">
                  <c:v>1.8453518087578149</c:v>
                </c:pt>
                <c:pt idx="388">
                  <c:v>1.8455206008851732</c:v>
                </c:pt>
                <c:pt idx="389">
                  <c:v>1.845688622978336</c:v>
                </c:pt>
                <c:pt idx="390">
                  <c:v>1.8458558802390235</c:v>
                </c:pt>
                <c:pt idx="391">
                  <c:v>1.8460223778228164</c:v>
                </c:pt>
                <c:pt idx="392">
                  <c:v>1.8461881208396587</c:v>
                </c:pt>
                <c:pt idx="393">
                  <c:v>1.8463531143543526</c:v>
                </c:pt>
                <c:pt idx="394">
                  <c:v>1.8465173633870489</c:v>
                </c:pt>
                <c:pt idx="395">
                  <c:v>1.8466808729137294</c:v>
                </c:pt>
                <c:pt idx="396">
                  <c:v>1.8468436478666836</c:v>
                </c:pt>
                <c:pt idx="397">
                  <c:v>1.8470056931349816</c:v>
                </c:pt>
                <c:pt idx="398">
                  <c:v>1.8471670135649361</c:v>
                </c:pt>
                <c:pt idx="399">
                  <c:v>1.8473276139605646</c:v>
                </c:pt>
                <c:pt idx="400">
                  <c:v>1.84748749908404</c:v>
                </c:pt>
                <c:pt idx="401">
                  <c:v>1.8476466736561412</c:v>
                </c:pt>
                <c:pt idx="402">
                  <c:v>1.8478051423566924</c:v>
                </c:pt>
                <c:pt idx="403">
                  <c:v>1.8479629098250014</c:v>
                </c:pt>
                <c:pt idx="404">
                  <c:v>1.8481199806602902</c:v>
                </c:pt>
                <c:pt idx="405">
                  <c:v>1.8482763594221197</c:v>
                </c:pt>
                <c:pt idx="406">
                  <c:v>1.8484320506308116</c:v>
                </c:pt>
                <c:pt idx="407">
                  <c:v>1.8485870587678626</c:v>
                </c:pt>
                <c:pt idx="408">
                  <c:v>1.8487413882763544</c:v>
                </c:pt>
                <c:pt idx="409">
                  <c:v>1.8488950435613583</c:v>
                </c:pt>
                <c:pt idx="410">
                  <c:v>1.8490480289903362</c:v>
                </c:pt>
                <c:pt idx="411">
                  <c:v>1.8492003488935338</c:v>
                </c:pt>
                <c:pt idx="412">
                  <c:v>1.8493520075643726</c:v>
                </c:pt>
                <c:pt idx="413">
                  <c:v>1.849503009259833</c:v>
                </c:pt>
                <c:pt idx="414">
                  <c:v>1.8496533582008363</c:v>
                </c:pt>
                <c:pt idx="415">
                  <c:v>1.8498030585726202</c:v>
                </c:pt>
                <c:pt idx="416">
                  <c:v>1.849952114525109</c:v>
                </c:pt>
                <c:pt idx="417">
                  <c:v>1.8501005301732816</c:v>
                </c:pt>
                <c:pt idx="418">
                  <c:v>1.8502483095975333</c:v>
                </c:pt>
                <c:pt idx="419">
                  <c:v>1.8503954568440331</c:v>
                </c:pt>
                <c:pt idx="420">
                  <c:v>1.8505419759250767</c:v>
                </c:pt>
                <c:pt idx="421">
                  <c:v>1.8506878708194379</c:v>
                </c:pt>
                <c:pt idx="422">
                  <c:v>1.8508331454727098</c:v>
                </c:pt>
                <c:pt idx="423">
                  <c:v>1.8509778037976488</c:v>
                </c:pt>
                <c:pt idx="424">
                  <c:v>1.8511218496745092</c:v>
                </c:pt>
                <c:pt idx="425">
                  <c:v>1.8512652869513766</c:v>
                </c:pt>
                <c:pt idx="426">
                  <c:v>1.851408119444496</c:v>
                </c:pt>
                <c:pt idx="427">
                  <c:v>1.851550350938596</c:v>
                </c:pt>
                <c:pt idx="428">
                  <c:v>1.8516919851872109</c:v>
                </c:pt>
                <c:pt idx="429">
                  <c:v>1.8518330259129951</c:v>
                </c:pt>
                <c:pt idx="430">
                  <c:v>1.8519734768080383</c:v>
                </c:pt>
                <c:pt idx="431">
                  <c:v>1.8521133415341733</c:v>
                </c:pt>
                <c:pt idx="432">
                  <c:v>1.852252623723283</c:v>
                </c:pt>
                <c:pt idx="433">
                  <c:v>1.8523913269776002</c:v>
                </c:pt>
                <c:pt idx="434">
                  <c:v>1.8525294548700084</c:v>
                </c:pt>
                <c:pt idx="435">
                  <c:v>1.8526670109443344</c:v>
                </c:pt>
                <c:pt idx="436">
                  <c:v>1.8528039987156413</c:v>
                </c:pt>
                <c:pt idx="437">
                  <c:v>1.8529404216705148</c:v>
                </c:pt>
                <c:pt idx="438">
                  <c:v>1.8530762832673493</c:v>
                </c:pt>
                <c:pt idx="439">
                  <c:v>1.8532115869366277</c:v>
                </c:pt>
                <c:pt idx="440">
                  <c:v>1.8533463360811995</c:v>
                </c:pt>
                <c:pt idx="441">
                  <c:v>1.8534805340765561</c:v>
                </c:pt>
                <c:pt idx="442">
                  <c:v>1.8536141842711003</c:v>
                </c:pt>
                <c:pt idx="443">
                  <c:v>1.8537472899864169</c:v>
                </c:pt>
                <c:pt idx="444">
                  <c:v>1.8538798545175357</c:v>
                </c:pt>
                <c:pt idx="445">
                  <c:v>1.8540118811331938</c:v>
                </c:pt>
                <c:pt idx="446">
                  <c:v>1.8541433730760954</c:v>
                </c:pt>
                <c:pt idx="447">
                  <c:v>1.8542743335631668</c:v>
                </c:pt>
                <c:pt idx="448">
                  <c:v>1.8544047657858089</c:v>
                </c:pt>
                <c:pt idx="449">
                  <c:v>1.8545346729101484</c:v>
                </c:pt>
                <c:pt idx="450">
                  <c:v>1.8546640580772831</c:v>
                </c:pt>
              </c:numCache>
            </c:numRef>
          </c:yVal>
          <c:smooth val="1"/>
          <c:extLst>
            <c:ext xmlns:c16="http://schemas.microsoft.com/office/drawing/2014/chart" uri="{C3380CC4-5D6E-409C-BE32-E72D297353CC}">
              <c16:uniqueId val="{00000003-435E-4381-93BD-19C1B251E62B}"/>
            </c:ext>
          </c:extLst>
        </c:ser>
        <c:ser>
          <c:idx val="4"/>
          <c:order val="4"/>
          <c:tx>
            <c:strRef>
              <c:f>'QvsE Transfer Si(311)'!$AM$1</c:f>
              <c:strCache>
                <c:ptCount val="1"/>
                <c:pt idx="0">
                  <c:v>Q @ (2θ=90°)</c:v>
                </c:pt>
              </c:strCache>
            </c:strRef>
          </c:tx>
          <c:spPr>
            <a:ln>
              <a:solidFill>
                <a:srgbClr val="00B050"/>
              </a:solidFill>
            </a:ln>
          </c:spPr>
          <c:marker>
            <c:symbol val="none"/>
          </c:marker>
          <c:xVal>
            <c:numRef>
              <c:f>'QvsE Transfer Si(311)'!$F$2:$F$452</c:f>
              <c:numCache>
                <c:formatCode>0.000</c:formatCode>
                <c:ptCount val="451"/>
                <c:pt idx="0">
                  <c:v>28.73598456448407</c:v>
                </c:pt>
                <c:pt idx="1">
                  <c:v>24.332477620039619</c:v>
                </c:pt>
                <c:pt idx="2">
                  <c:v>20.682958805160734</c:v>
                </c:pt>
                <c:pt idx="3">
                  <c:v>17.624626539792708</c:v>
                </c:pt>
                <c:pt idx="4">
                  <c:v>15.036360064637961</c:v>
                </c:pt>
                <c:pt idx="5">
                  <c:v>12.826540120039624</c:v>
                </c:pt>
                <c:pt idx="6">
                  <c:v>10.924828101899035</c:v>
                </c:pt>
                <c:pt idx="7">
                  <c:v>9.2764987977255728</c:v>
                </c:pt>
                <c:pt idx="8">
                  <c:v>7.8384588345953921</c:v>
                </c:pt>
                <c:pt idx="9">
                  <c:v>6.5764012311507356</c:v>
                </c:pt>
                <c:pt idx="10">
                  <c:v>5.4627401200396237</c:v>
                </c:pt>
                <c:pt idx="11">
                  <c:v>4.4750904158976104</c:v>
                </c:pt>
                <c:pt idx="12">
                  <c:v>3.5951340843743269</c:v>
                </c:pt>
                <c:pt idx="13">
                  <c:v>2.8077646098355435</c:v>
                </c:pt>
                <c:pt idx="14">
                  <c:v>2.1004342936424782</c:v>
                </c:pt>
                <c:pt idx="15">
                  <c:v>1.462651231150736</c:v>
                </c:pt>
                <c:pt idx="16">
                  <c:v>0.88558798684503426</c:v>
                </c:pt>
                <c:pt idx="17">
                  <c:v>0.36177449503962311</c:v>
                </c:pt>
                <c:pt idx="18">
                  <c:v>-0.11514491209995281</c:v>
                </c:pt>
                <c:pt idx="19">
                  <c:v>-0.5506052086800981</c:v>
                </c:pt>
                <c:pt idx="20">
                  <c:v>-0.94927620649098809</c:v>
                </c:pt>
                <c:pt idx="21">
                  <c:v>-1.3151882750221047</c:v>
                </c:pt>
                <c:pt idx="22">
                  <c:v>-1.6518346060378049</c:v>
                </c:pt>
                <c:pt idx="23">
                  <c:v>-1.9622548938107913</c:v>
                </c:pt>
                <c:pt idx="24">
                  <c:v>-2.2491041929123803</c:v>
                </c:pt>
                <c:pt idx="25">
                  <c:v>-2.5147098799603755</c:v>
                </c:pt>
                <c:pt idx="26">
                  <c:v>-2.7611190114297388</c:v>
                </c:pt>
                <c:pt idx="27">
                  <c:v>-2.9901378844955229</c:v>
                </c:pt>
                <c:pt idx="28">
                  <c:v>-3.2033652342059131</c:v>
                </c:pt>
                <c:pt idx="29">
                  <c:v>-3.4022202105388883</c:v>
                </c:pt>
                <c:pt idx="30">
                  <c:v>-3.5879660527998816</c:v>
                </c:pt>
                <c:pt idx="31">
                  <c:v>-3.7617302013214333</c:v>
                </c:pt>
                <c:pt idx="32">
                  <c:v>-3.9245214462799778</c:v>
                </c:pt>
                <c:pt idx="33">
                  <c:v>-4.0772446021825974</c:v>
                </c:pt>
                <c:pt idx="34">
                  <c:v>-4.2207131077821174</c:v>
                </c:pt>
                <c:pt idx="35">
                  <c:v>-4.3556598799603758</c:v>
                </c:pt>
                <c:pt idx="36">
                  <c:v>-4.4827466927246959</c:v>
                </c:pt>
                <c:pt idx="37">
                  <c:v>-4.6025723059958787</c:v>
                </c:pt>
                <c:pt idx="38">
                  <c:v>-4.7156795310817703</c:v>
                </c:pt>
                <c:pt idx="39">
                  <c:v>-4.8225613888767001</c:v>
                </c:pt>
                <c:pt idx="40">
                  <c:v>-4.9236664915306232</c:v>
                </c:pt>
                <c:pt idx="41">
                  <c:v>-5.0194037575113954</c:v>
                </c:pt>
                <c:pt idx="42">
                  <c:v>-5.1101465527827825</c:v>
                </c:pt>
                <c:pt idx="43">
                  <c:v>-5.1962363365596618</c:v>
                </c:pt>
                <c:pt idx="44">
                  <c:v>-5.2779858782367324</c:v>
                </c:pt>
                <c:pt idx="45">
                  <c:v>-5.3556821021825973</c:v>
                </c:pt>
                <c:pt idx="46">
                  <c:v>-5.4295886087967098</c:v>
                </c:pt>
                <c:pt idx="47">
                  <c:v>-5.4999479132590228</c:v>
                </c:pt>
                <c:pt idx="48">
                  <c:v>-5.5669834375315519</c:v>
                </c:pt>
                <c:pt idx="49">
                  <c:v>-5.630901286210376</c:v>
                </c:pt>
                <c:pt idx="50">
                  <c:v>-5.6918918326230976</c:v>
                </c:pt>
                <c:pt idx="51">
                  <c:v>-5.75013113799527</c:v>
                </c:pt>
                <c:pt idx="52">
                  <c:v>-5.805782223466724</c:v>
                </c:pt>
                <c:pt idx="53">
                  <c:v>-5.8589962121403056</c:v>
                </c:pt>
                <c:pt idx="54">
                  <c:v>-5.9099133561208461</c:v>
                </c:pt>
                <c:pt idx="55">
                  <c:v>-5.9586639615930332</c:v>
                </c:pt>
                <c:pt idx="56">
                  <c:v>-6.0053692233446245</c:v>
                </c:pt>
                <c:pt idx="57">
                  <c:v>-6.0501419787258079</c:v>
                </c:pt>
                <c:pt idx="58">
                  <c:v>-6.0930873898121334</c:v>
                </c:pt>
                <c:pt idx="59">
                  <c:v>-6.1343035614797365</c:v>
                </c:pt>
                <c:pt idx="60">
                  <c:v>-6.1738821021826009</c:v>
                </c:pt>
                <c:pt idx="61">
                  <c:v>-6.2119086334229792</c:v>
                </c:pt>
                <c:pt idx="62">
                  <c:v>-6.2484632532105051</c:v>
                </c:pt>
                <c:pt idx="63">
                  <c:v>-6.2836209581983802</c:v>
                </c:pt>
                <c:pt idx="64">
                  <c:v>-6.3174520286544986</c:v>
                </c:pt>
                <c:pt idx="65">
                  <c:v>-6.3500223799603788</c:v>
                </c:pt>
                <c:pt idx="66">
                  <c:v>-6.381393883923189</c:v>
                </c:pt>
                <c:pt idx="67">
                  <c:v>-6.4116246628277196</c:v>
                </c:pt>
                <c:pt idx="68">
                  <c:v>-6.4407693588397503</c:v>
                </c:pt>
                <c:pt idx="69">
                  <c:v>-6.4688793810941645</c:v>
                </c:pt>
                <c:pt idx="70">
                  <c:v>-6.4960031325555336</c:v>
                </c:pt>
                <c:pt idx="71">
                  <c:v>-6.5221862185217621</c:v>
                </c:pt>
                <c:pt idx="72">
                  <c:v>-6.5474716384489495</c:v>
                </c:pt>
                <c:pt idx="73">
                  <c:v>-6.5718999626050056</c:v>
                </c:pt>
                <c:pt idx="74">
                  <c:v>-6.5955094949079847</c:v>
                </c:pt>
                <c:pt idx="75">
                  <c:v>-6.6183364231702537</c:v>
                </c:pt>
                <c:pt idx="76">
                  <c:v>-6.6404149578495213</c:v>
                </c:pt>
                <c:pt idx="77">
                  <c:v>-6.6617774603006419</c:v>
                </c:pt>
                <c:pt idx="78">
                  <c:v>-6.682454561426443</c:v>
                </c:pt>
                <c:pt idx="79">
                  <c:v>-6.7024752715402771</c:v>
                </c:pt>
                <c:pt idx="80">
                  <c:v>-6.7218670821764439</c:v>
                </c:pt>
                <c:pt idx="81">
                  <c:v>-6.7406560605159322</c:v>
                </c:pt>
                <c:pt idx="82">
                  <c:v>-6.7588669370333925</c:v>
                </c:pt>
                <c:pt idx="83">
                  <c:v>-6.7765231869158118</c:v>
                </c:pt>
                <c:pt idx="84">
                  <c:v>-6.7936471057536636</c:v>
                </c:pt>
                <c:pt idx="85">
                  <c:v>-6.8102598799603751</c:v>
                </c:pt>
                <c:pt idx="86">
                  <c:v>-6.8263816523356322</c:v>
                </c:pt>
                <c:pt idx="87">
                  <c:v>-6.8420315831514555</c:v>
                </c:pt>
                <c:pt idx="88">
                  <c:v>-6.8572279071071378</c:v>
                </c:pt>
                <c:pt idx="89">
                  <c:v>-6.871987986469251</c:v>
                </c:pt>
                <c:pt idx="90">
                  <c:v>-6.8863283606859991</c:v>
                </c:pt>
                <c:pt idx="91">
                  <c:v>-6.9002647927407237</c:v>
                </c:pt>
                <c:pt idx="92">
                  <c:v>-6.9138123124872335</c:v>
                </c:pt>
                <c:pt idx="93">
                  <c:v>-6.9269852571894566</c:v>
                </c:pt>
                <c:pt idx="94">
                  <c:v>-6.9397973094696761</c:v>
                </c:pt>
                <c:pt idx="95">
                  <c:v>-6.9522615328529369</c:v>
                </c:pt>
                <c:pt idx="96">
                  <c:v>-6.9643904050800893</c:v>
                </c:pt>
                <c:pt idx="97">
                  <c:v>-6.9761958493481302</c:v>
                </c:pt>
                <c:pt idx="98">
                  <c:v>-6.9876892636239356</c:v>
                </c:pt>
                <c:pt idx="99">
                  <c:v>-6.9988815481659774</c:v>
                </c:pt>
                <c:pt idx="100">
                  <c:v>-7.0097831313781445</c:v>
                </c:pt>
                <c:pt idx="101">
                  <c:v>-7.0204039941101968</c:v>
                </c:pt>
                <c:pt idx="102">
                  <c:v>-7.030753692510598</c:v>
                </c:pt>
                <c:pt idx="103">
                  <c:v>-7.0408413795294642</c:v>
                </c:pt>
                <c:pt idx="104">
                  <c:v>-7.050675825161985</c:v>
                </c:pt>
                <c:pt idx="105">
                  <c:v>-7.0602654355159302</c:v>
                </c:pt>
                <c:pt idx="106">
                  <c:v>-7.0696182707806745</c:v>
                </c:pt>
                <c:pt idx="107">
                  <c:v>-7.078742062169459</c:v>
                </c:pt>
                <c:pt idx="108">
                  <c:v>-7.087644227901416</c:v>
                </c:pt>
                <c:pt idx="109">
                  <c:v>-7.0963318882850368</c:v>
                </c:pt>
                <c:pt idx="110">
                  <c:v>-7.1048118799603754</c:v>
                </c:pt>
                <c:pt idx="111">
                  <c:v>-7.1130907693531693</c:v>
                </c:pt>
                <c:pt idx="112">
                  <c:v>-7.1211748653903459</c:v>
                </c:pt>
                <c:pt idx="113">
                  <c:v>-7.1290702315228751</c:v>
                </c:pt>
                <c:pt idx="114">
                  <c:v>-7.1367826970987682</c:v>
                </c:pt>
                <c:pt idx="115">
                  <c:v>-7.1443178681260555</c:v>
                </c:pt>
                <c:pt idx="116">
                  <c:v>-7.1516811374628517</c:v>
                </c:pt>
                <c:pt idx="117">
                  <c:v>-7.1588776944690986</c:v>
                </c:pt>
                <c:pt idx="118">
                  <c:v>-7.1659125341522456</c:v>
                </c:pt>
                <c:pt idx="119">
                  <c:v>-7.1727904658369628</c:v>
                </c:pt>
                <c:pt idx="120">
                  <c:v>-7.1795161213869871</c:v>
                </c:pt>
                <c:pt idx="121">
                  <c:v>-7.1860939630053577</c:v>
                </c:pt>
                <c:pt idx="122">
                  <c:v>-7.1925282906375552</c:v>
                </c:pt>
                <c:pt idx="123">
                  <c:v>-7.1988232490004931</c:v>
                </c:pt>
                <c:pt idx="124">
                  <c:v>-7.2049828342588071</c:v>
                </c:pt>
                <c:pt idx="125">
                  <c:v>-7.2110109003685388</c:v>
                </c:pt>
                <c:pt idx="126">
                  <c:v>-7.2169111651069979</c:v>
                </c:pt>
                <c:pt idx="127">
                  <c:v>-7.2226872158064372</c:v>
                </c:pt>
                <c:pt idx="128">
                  <c:v>-7.2283425148080447</c:v>
                </c:pt>
                <c:pt idx="129">
                  <c:v>-7.2338804046517335</c:v>
                </c:pt>
                <c:pt idx="130">
                  <c:v>-7.239304113016261</c:v>
                </c:pt>
                <c:pt idx="131">
                  <c:v>-7.244616757423314</c:v>
                </c:pt>
                <c:pt idx="132">
                  <c:v>-7.2498213497183466</c:v>
                </c:pt>
                <c:pt idx="133">
                  <c:v>-7.2549208003402148</c:v>
                </c:pt>
                <c:pt idx="134">
                  <c:v>-7.2599179223908967</c:v>
                </c:pt>
                <c:pt idx="135">
                  <c:v>-7.2648154355159305</c:v>
                </c:pt>
                <c:pt idx="136">
                  <c:v>-7.2696159696055664</c:v>
                </c:pt>
                <c:pt idx="137">
                  <c:v>-7.2743220683260263</c:v>
                </c:pt>
                <c:pt idx="138">
                  <c:v>-7.278936192489744</c:v>
                </c:pt>
                <c:pt idx="139">
                  <c:v>-7.2834607232729072</c:v>
                </c:pt>
                <c:pt idx="140">
                  <c:v>-7.2878979652881588</c:v>
                </c:pt>
                <c:pt idx="141">
                  <c:v>-7.2922501495198757</c:v>
                </c:pt>
                <c:pt idx="142">
                  <c:v>-7.2965194361289827</c:v>
                </c:pt>
                <c:pt idx="143">
                  <c:v>-7.3007079171339049</c:v>
                </c:pt>
                <c:pt idx="144">
                  <c:v>-7.3048176189738632</c:v>
                </c:pt>
                <c:pt idx="145">
                  <c:v>-7.3088505049603754</c:v>
                </c:pt>
                <c:pt idx="146">
                  <c:v>-7.312808477622502</c:v>
                </c:pt>
                <c:pt idx="147">
                  <c:v>-7.3166933809510777</c:v>
                </c:pt>
                <c:pt idx="148">
                  <c:v>-7.3205070025468482</c:v>
                </c:pt>
                <c:pt idx="149">
                  <c:v>-7.3242510756772106</c:v>
                </c:pt>
                <c:pt idx="150">
                  <c:v>-7.3279272812459579</c:v>
                </c:pt>
                <c:pt idx="151">
                  <c:v>-7.3315372496802187</c:v>
                </c:pt>
                <c:pt idx="152">
                  <c:v>-7.3350825627385312</c:v>
                </c:pt>
                <c:pt idx="153">
                  <c:v>-7.338564755243822</c:v>
                </c:pt>
                <c:pt idx="154">
                  <c:v>-7.3419853167448013</c:v>
                </c:pt>
                <c:pt idx="155">
                  <c:v>-7.3453456931091639</c:v>
                </c:pt>
                <c:pt idx="156">
                  <c:v>-7.3486472880517537</c:v>
                </c:pt>
                <c:pt idx="157">
                  <c:v>-7.3518914646007216</c:v>
                </c:pt>
                <c:pt idx="158">
                  <c:v>-7.3550795465045296</c:v>
                </c:pt>
                <c:pt idx="159">
                  <c:v>-7.3582128195825183</c:v>
                </c:pt>
                <c:pt idx="160">
                  <c:v>-7.3612925330215999</c:v>
                </c:pt>
                <c:pt idx="161">
                  <c:v>-7.3643199006215321</c:v>
                </c:pt>
                <c:pt idx="162">
                  <c:v>-7.3672961019910819</c:v>
                </c:pt>
                <c:pt idx="163">
                  <c:v>-7.3702222836972773</c:v>
                </c:pt>
                <c:pt idx="164">
                  <c:v>-7.3730995603698508</c:v>
                </c:pt>
                <c:pt idx="165">
                  <c:v>-7.3759290157628445</c:v>
                </c:pt>
                <c:pt idx="166">
                  <c:v>-7.3787117037752772</c:v>
                </c:pt>
                <c:pt idx="167">
                  <c:v>-7.3814486494326612</c:v>
                </c:pt>
                <c:pt idx="168">
                  <c:v>-7.3841408498310788</c:v>
                </c:pt>
                <c:pt idx="169">
                  <c:v>-7.3867892750454409</c:v>
                </c:pt>
                <c:pt idx="170">
                  <c:v>-7.3893948690034721</c:v>
                </c:pt>
                <c:pt idx="171">
                  <c:v>-7.3919585503268914</c:v>
                </c:pt>
                <c:pt idx="172">
                  <c:v>-7.3944812131411926</c:v>
                </c:pt>
                <c:pt idx="173">
                  <c:v>-7.3969637278553506</c:v>
                </c:pt>
                <c:pt idx="174">
                  <c:v>-7.3994069419127282</c:v>
                </c:pt>
                <c:pt idx="175">
                  <c:v>-7.4018116805143919</c:v>
                </c:pt>
                <c:pt idx="176">
                  <c:v>-7.404178747315985</c:v>
                </c:pt>
                <c:pt idx="177">
                  <c:v>-7.4065089250992644</c:v>
                </c:pt>
                <c:pt idx="178">
                  <c:v>-7.4088029764193406</c:v>
                </c:pt>
                <c:pt idx="179">
                  <c:v>-7.4110616442286288</c:v>
                </c:pt>
                <c:pt idx="180">
                  <c:v>-7.4132856524784554</c:v>
                </c:pt>
                <c:pt idx="181">
                  <c:v>-7.4154757066992341</c:v>
                </c:pt>
                <c:pt idx="182">
                  <c:v>-7.4176324945600811</c:v>
                </c:pt>
                <c:pt idx="183">
                  <c:v>-7.4197566864086966</c:v>
                </c:pt>
                <c:pt idx="184">
                  <c:v>-7.4218489357922985</c:v>
                </c:pt>
                <c:pt idx="185">
                  <c:v>-7.4239098799603749</c:v>
                </c:pt>
                <c:pt idx="186">
                  <c:v>-7.4259401403499696</c:v>
                </c:pt>
                <c:pt idx="187">
                  <c:v>-7.4279403230541892</c:v>
                </c:pt>
                <c:pt idx="188">
                  <c:v>-7.429911019274603</c:v>
                </c:pt>
                <c:pt idx="189">
                  <c:v>-7.4318528057581448</c:v>
                </c:pt>
                <c:pt idx="190">
                  <c:v>-7.4337662452191493</c:v>
                </c:pt>
                <c:pt idx="191">
                  <c:v>-7.435651886747066</c:v>
                </c:pt>
                <c:pt idx="192">
                  <c:v>-7.4375102662004275</c:v>
                </c:pt>
                <c:pt idx="193">
                  <c:v>-7.4393419065875941</c:v>
                </c:pt>
                <c:pt idx="194">
                  <c:v>-7.4411473184347692</c:v>
                </c:pt>
                <c:pt idx="195">
                  <c:v>-7.4429270001417809</c:v>
                </c:pt>
                <c:pt idx="196">
                  <c:v>-7.4446814383260902</c:v>
                </c:pt>
                <c:pt idx="197">
                  <c:v>-7.4464111081554627</c:v>
                </c:pt>
                <c:pt idx="198">
                  <c:v>-7.4481164736697361</c:v>
                </c:pt>
                <c:pt idx="199">
                  <c:v>-7.4497979880920893</c:v>
                </c:pt>
                <c:pt idx="200">
                  <c:v>-7.4514560941301964</c:v>
                </c:pt>
                <c:pt idx="201">
                  <c:v>-7.453091224267645</c:v>
                </c:pt>
                <c:pt idx="202">
                  <c:v>-7.4547038010459792</c:v>
                </c:pt>
                <c:pt idx="203">
                  <c:v>-7.4562942373377004</c:v>
                </c:pt>
                <c:pt idx="204">
                  <c:v>-7.45786293661057</c:v>
                </c:pt>
                <c:pt idx="205">
                  <c:v>-7.4594102931835158</c:v>
                </c:pt>
                <c:pt idx="206">
                  <c:v>-7.4609366924744513</c:v>
                </c:pt>
                <c:pt idx="207">
                  <c:v>-7.4624425112403037</c:v>
                </c:pt>
                <c:pt idx="208">
                  <c:v>-7.4639281178095178</c:v>
                </c:pt>
                <c:pt idx="209">
                  <c:v>-7.4653938723073141</c:v>
                </c:pt>
                <c:pt idx="210">
                  <c:v>-7.4668401268739553</c:v>
                </c:pt>
                <c:pt idx="211">
                  <c:v>-7.4682672258762652</c:v>
                </c:pt>
                <c:pt idx="212">
                  <c:v>-7.4696755061126385</c:v>
                </c:pt>
                <c:pt idx="213">
                  <c:v>-7.4710652970117755</c:v>
                </c:pt>
                <c:pt idx="214">
                  <c:v>-7.4724369208253476</c:v>
                </c:pt>
                <c:pt idx="215">
                  <c:v>-7.4737906928148172</c:v>
                </c:pt>
                <c:pt idx="216">
                  <c:v>-7.4751269214326115</c:v>
                </c:pt>
                <c:pt idx="217">
                  <c:v>-7.4764459084978308</c:v>
                </c:pt>
                <c:pt idx="218">
                  <c:v>-7.4777479493667007</c:v>
                </c:pt>
                <c:pt idx="219">
                  <c:v>-7.4790333330979308</c:v>
                </c:pt>
                <c:pt idx="220">
                  <c:v>-7.4803023426131592</c:v>
                </c:pt>
                <c:pt idx="221">
                  <c:v>-7.4815552548526476</c:v>
                </c:pt>
                <c:pt idx="222">
                  <c:v>-7.4827923409263883</c:v>
                </c:pt>
                <c:pt idx="223">
                  <c:v>-7.4840138662607778</c:v>
                </c:pt>
                <c:pt idx="224">
                  <c:v>-7.4852200907409987</c:v>
                </c:pt>
                <c:pt idx="225">
                  <c:v>-7.4864112688492641</c:v>
                </c:pt>
                <c:pt idx="226">
                  <c:v>-7.4875876497990488</c:v>
                </c:pt>
                <c:pt idx="227">
                  <c:v>-7.4887494776654497</c:v>
                </c:pt>
                <c:pt idx="228">
                  <c:v>-7.4898969915117988</c:v>
                </c:pt>
                <c:pt idx="229">
                  <c:v>-7.4910304255126459</c:v>
                </c:pt>
                <c:pt idx="230">
                  <c:v>-7.4921500090732449</c:v>
                </c:pt>
                <c:pt idx="231">
                  <c:v>-7.4932559669456351</c:v>
                </c:pt>
                <c:pt idx="232">
                  <c:v>-7.4943485193414503</c:v>
                </c:pt>
                <c:pt idx="233">
                  <c:v>-7.4954278820415405</c:v>
                </c:pt>
                <c:pt idx="234">
                  <c:v>-7.4964942665025278</c:v>
                </c:pt>
                <c:pt idx="235">
                  <c:v>-7.4975478799603748</c:v>
                </c:pt>
                <c:pt idx="236">
                  <c:v>-7.49858892553108</c:v>
                </c:pt>
                <c:pt idx="237">
                  <c:v>-7.4996176023085734</c:v>
                </c:pt>
                <c:pt idx="238">
                  <c:v>-7.5006341054599144</c:v>
                </c:pt>
                <c:pt idx="239">
                  <c:v>-7.5016386263178676</c:v>
                </c:pt>
                <c:pt idx="240">
                  <c:v>-7.5026313524709476</c:v>
                </c:pt>
                <c:pt idx="241">
                  <c:v>-7.5036124678510001</c:v>
                </c:pt>
                <c:pt idx="242">
                  <c:v>-7.5045821528184051</c:v>
                </c:pt>
                <c:pt idx="243">
                  <c:v>-7.5055405842449732</c:v>
                </c:pt>
                <c:pt idx="244">
                  <c:v>-7.5064879355946079</c:v>
                </c:pt>
                <c:pt idx="245">
                  <c:v>-7.5074243770017945</c:v>
                </c:pt>
                <c:pt idx="246">
                  <c:v>-7.5083500753479937</c:v>
                </c:pt>
                <c:pt idx="247">
                  <c:v>-7.5092651943359936</c:v>
                </c:pt>
                <c:pt idx="248">
                  <c:v>-7.5101698945622912</c:v>
                </c:pt>
                <c:pt idx="249">
                  <c:v>-7.5110643335875551</c:v>
                </c:pt>
                <c:pt idx="250">
                  <c:v>-7.5119486660052299</c:v>
                </c:pt>
                <c:pt idx="251">
                  <c:v>-7.5128230435083418</c:v>
                </c:pt>
                <c:pt idx="252">
                  <c:v>-7.5136876149545531</c:v>
                </c:pt>
                <c:pt idx="253">
                  <c:v>-7.5145425264295209</c:v>
                </c:pt>
                <c:pt idx="254">
                  <c:v>-7.5153879213086148</c:v>
                </c:pt>
                <c:pt idx="255">
                  <c:v>-7.516223940317027</c:v>
                </c:pt>
                <c:pt idx="256">
                  <c:v>-7.5170507215883475</c:v>
                </c:pt>
                <c:pt idx="257">
                  <c:v>-7.5178684007216203</c:v>
                </c:pt>
                <c:pt idx="258">
                  <c:v>-7.5186771108369461</c:v>
                </c:pt>
                <c:pt idx="259">
                  <c:v>-7.5194769826296692</c:v>
                </c:pt>
                <c:pt idx="260">
                  <c:v>-7.5202681444231843</c:v>
                </c:pt>
                <c:pt idx="261">
                  <c:v>-7.5210507222204042</c:v>
                </c:pt>
                <c:pt idx="262">
                  <c:v>-7.5218248397539336</c:v>
                </c:pt>
                <c:pt idx="263">
                  <c:v>-7.5225906185349825</c:v>
                </c:pt>
                <c:pt idx="264">
                  <c:v>-7.523348177901048</c:v>
                </c:pt>
                <c:pt idx="265">
                  <c:v>-7.5240976350624154</c:v>
                </c:pt>
                <c:pt idx="266">
                  <c:v>-7.5248391051474917</c:v>
                </c:pt>
                <c:pt idx="267">
                  <c:v>-7.5255727012470297</c:v>
                </c:pt>
                <c:pt idx="268">
                  <c:v>-7.5262985344572471</c:v>
                </c:pt>
                <c:pt idx="269">
                  <c:v>-7.5270167139218902</c:v>
                </c:pt>
                <c:pt idx="270">
                  <c:v>-7.5277273468732711</c:v>
                </c:pt>
                <c:pt idx="271">
                  <c:v>-7.5284305386722918</c:v>
                </c:pt>
                <c:pt idx="272">
                  <c:v>-7.5291263928475045</c:v>
                </c:pt>
                <c:pt idx="273">
                  <c:v>-7.5298150111332136</c:v>
                </c:pt>
                <c:pt idx="274">
                  <c:v>-7.5304964935066678</c:v>
                </c:pt>
                <c:pt idx="275">
                  <c:v>-7.5311709382243457</c:v>
                </c:pt>
                <c:pt idx="276">
                  <c:v>-7.5318384418573761</c:v>
                </c:pt>
                <c:pt idx="277">
                  <c:v>-7.5324990993261087</c:v>
                </c:pt>
                <c:pt idx="278">
                  <c:v>-7.5331530039338626</c:v>
                </c:pt>
                <c:pt idx="279">
                  <c:v>-7.5338002473998671</c:v>
                </c:pt>
                <c:pt idx="280">
                  <c:v>-7.5344409198914288</c:v>
                </c:pt>
                <c:pt idx="281">
                  <c:v>-7.5350751100553346</c:v>
                </c:pt>
                <c:pt idx="282">
                  <c:v>-7.5357029050485176</c:v>
                </c:pt>
                <c:pt idx="283">
                  <c:v>-7.5363243905680051</c:v>
                </c:pt>
                <c:pt idx="284">
                  <c:v>-7.5369396508801625</c:v>
                </c:pt>
                <c:pt idx="285">
                  <c:v>-7.5375487688492635</c:v>
                </c:pt>
                <c:pt idx="286">
                  <c:v>-7.5381518259653859</c:v>
                </c:pt>
                <c:pt idx="287">
                  <c:v>-7.5387489023716725</c:v>
                </c:pt>
                <c:pt idx="288">
                  <c:v>-7.5393400768909586</c:v>
                </c:pt>
                <c:pt idx="289">
                  <c:v>-7.539925427051787</c:v>
                </c:pt>
                <c:pt idx="290">
                  <c:v>-7.5405050291138283</c:v>
                </c:pt>
                <c:pt idx="291">
                  <c:v>-7.5410789580927169</c:v>
                </c:pt>
                <c:pt idx="292">
                  <c:v>-7.5416472877843299</c:v>
                </c:pt>
                <c:pt idx="293">
                  <c:v>-7.5422100907885072</c:v>
                </c:pt>
                <c:pt idx="294">
                  <c:v>-7.5427674385322367</c:v>
                </c:pt>
                <c:pt idx="295">
                  <c:v>-7.5433194012923206</c:v>
                </c:pt>
                <c:pt idx="296">
                  <c:v>-7.5438660482175264</c:v>
                </c:pt>
                <c:pt idx="297">
                  <c:v>-7.5444074473502498</c:v>
                </c:pt>
                <c:pt idx="298">
                  <c:v>-7.5449436656476836</c:v>
                </c:pt>
                <c:pt idx="299">
                  <c:v>-7.5454747690025261</c:v>
                </c:pt>
                <c:pt idx="300">
                  <c:v>-7.5460008222632213</c:v>
                </c:pt>
                <c:pt idx="301">
                  <c:v>-7.5465218892537571</c:v>
                </c:pt>
                <c:pt idx="302">
                  <c:v>-7.5470380327930231</c:v>
                </c:pt>
                <c:pt idx="303">
                  <c:v>-7.5475493147137467</c:v>
                </c:pt>
                <c:pt idx="304">
                  <c:v>-7.5480557958810124</c:v>
                </c:pt>
                <c:pt idx="305">
                  <c:v>-7.5485575362103745</c:v>
                </c:pt>
                <c:pt idx="306">
                  <c:v>-7.5490545946855807</c:v>
                </c:pt>
                <c:pt idx="307">
                  <c:v>-7.5495470293759066</c:v>
                </c:pt>
                <c:pt idx="308">
                  <c:v>-7.5500348974531137</c:v>
                </c:pt>
                <c:pt idx="309">
                  <c:v>-7.5505182552080505</c:v>
                </c:pt>
                <c:pt idx="310">
                  <c:v>-7.5509971580668838</c:v>
                </c:pt>
                <c:pt idx="311">
                  <c:v>-7.5514716606069925</c:v>
                </c:pt>
                <c:pt idx="312">
                  <c:v>-7.5519418165725192</c:v>
                </c:pt>
                <c:pt idx="313">
                  <c:v>-7.5524076788895833</c:v>
                </c:pt>
                <c:pt idx="314">
                  <c:v>-7.5528692996811833</c:v>
                </c:pt>
                <c:pt idx="315">
                  <c:v>-7.5533267302817704</c:v>
                </c:pt>
                <c:pt idx="316">
                  <c:v>-7.5537800212515274</c:v>
                </c:pt>
                <c:pt idx="317">
                  <c:v>-7.5542292223903358</c:v>
                </c:pt>
                <c:pt idx="318">
                  <c:v>-7.554674382751454</c:v>
                </c:pt>
                <c:pt idx="319">
                  <c:v>-7.5551155506549135</c:v>
                </c:pt>
                <c:pt idx="320">
                  <c:v>-7.5555527737006285</c:v>
                </c:pt>
                <c:pt idx="321">
                  <c:v>-7.5559860987812355</c:v>
                </c:pt>
                <c:pt idx="322">
                  <c:v>-7.5564155720946715</c:v>
                </c:pt>
                <c:pt idx="323">
                  <c:v>-7.5568412391564808</c:v>
                </c:pt>
                <c:pt idx="324">
                  <c:v>-7.5572631448118806</c:v>
                </c:pt>
                <c:pt idx="325">
                  <c:v>-7.5576813332475714</c:v>
                </c:pt>
                <c:pt idx="326">
                  <c:v>-7.5580958480033047</c:v>
                </c:pt>
                <c:pt idx="327">
                  <c:v>-7.5585067319832193</c:v>
                </c:pt>
                <c:pt idx="328">
                  <c:v>-7.5589140274669404</c:v>
                </c:pt>
                <c:pt idx="329">
                  <c:v>-7.5593177761204604</c:v>
                </c:pt>
                <c:pt idx="330">
                  <c:v>-7.5597180190067927</c:v>
                </c:pt>
                <c:pt idx="331">
                  <c:v>-7.5601147965964133</c:v>
                </c:pt>
                <c:pt idx="332">
                  <c:v>-7.5605081487774894</c:v>
                </c:pt>
                <c:pt idx="333">
                  <c:v>-7.5608981148659105</c:v>
                </c:pt>
                <c:pt idx="334">
                  <c:v>-7.5612847336151061</c:v>
                </c:pt>
                <c:pt idx="335">
                  <c:v>-7.5616680432256809</c:v>
                </c:pt>
                <c:pt idx="336">
                  <c:v>-7.5620480813548436</c:v>
                </c:pt>
                <c:pt idx="337">
                  <c:v>-7.5624248851256635</c:v>
                </c:pt>
                <c:pt idx="338">
                  <c:v>-7.5627984911361326</c:v>
                </c:pt>
                <c:pt idx="339">
                  <c:v>-7.5631689354680507</c:v>
                </c:pt>
                <c:pt idx="340">
                  <c:v>-7.5635362536957444</c:v>
                </c:pt>
                <c:pt idx="341">
                  <c:v>-7.5639004808946</c:v>
                </c:pt>
                <c:pt idx="342">
                  <c:v>-7.5642616516494421</c:v>
                </c:pt>
                <c:pt idx="343">
                  <c:v>-7.5646198000627436</c:v>
                </c:pt>
                <c:pt idx="344">
                  <c:v>-7.5649749597626723</c:v>
                </c:pt>
                <c:pt idx="345">
                  <c:v>-7.5653271639109914</c:v>
                </c:pt>
                <c:pt idx="346">
                  <c:v>-7.5656764452107943</c:v>
                </c:pt>
                <c:pt idx="347">
                  <c:v>-7.5660228359141</c:v>
                </c:pt>
                <c:pt idx="348">
                  <c:v>-7.5663663678292963</c:v>
                </c:pt>
                <c:pt idx="349">
                  <c:v>-7.5667070723284455</c:v>
                </c:pt>
                <c:pt idx="350">
                  <c:v>-7.5670449803544448</c:v>
                </c:pt>
                <c:pt idx="351">
                  <c:v>-7.5673801224280508</c:v>
                </c:pt>
                <c:pt idx="352">
                  <c:v>-7.5677125286547744</c:v>
                </c:pt>
                <c:pt idx="353">
                  <c:v>-7.5680422287316409</c:v>
                </c:pt>
                <c:pt idx="354">
                  <c:v>-7.5683692519538237</c:v>
                </c:pt>
                <c:pt idx="355">
                  <c:v>-7.5686936272211485</c:v>
                </c:pt>
                <c:pt idx="356">
                  <c:v>-7.5690153830444844</c:v>
                </c:pt>
                <c:pt idx="357">
                  <c:v>-7.5693345475520033</c:v>
                </c:pt>
                <c:pt idx="358">
                  <c:v>-7.5696511484953311</c:v>
                </c:pt>
                <c:pt idx="359">
                  <c:v>-7.5699652132555793</c:v>
                </c:pt>
                <c:pt idx="360">
                  <c:v>-7.5702767688492631</c:v>
                </c:pt>
                <c:pt idx="361">
                  <c:v>-7.5705858419341183</c:v>
                </c:pt>
                <c:pt idx="362">
                  <c:v>-7.5708924588147957</c:v>
                </c:pt>
                <c:pt idx="363">
                  <c:v>-7.5711966454484623</c:v>
                </c:pt>
                <c:pt idx="364">
                  <c:v>-7.5714984274502974</c:v>
                </c:pt>
                <c:pt idx="365">
                  <c:v>-7.5717978300988786</c:v>
                </c:pt>
                <c:pt idx="366">
                  <c:v>-7.5720948783414821</c:v>
                </c:pt>
                <c:pt idx="367">
                  <c:v>-7.5723895967992769</c:v>
                </c:pt>
                <c:pt idx="368">
                  <c:v>-7.5726820097724259</c:v>
                </c:pt>
                <c:pt idx="369">
                  <c:v>-7.5729721412450965</c:v>
                </c:pt>
                <c:pt idx="370">
                  <c:v>-7.573260014890379</c:v>
                </c:pt>
                <c:pt idx="371">
                  <c:v>-7.573545654075116</c:v>
                </c:pt>
                <c:pt idx="372">
                  <c:v>-7.5738290818646403</c:v>
                </c:pt>
                <c:pt idx="373">
                  <c:v>-7.5741103210274376</c:v>
                </c:pt>
                <c:pt idx="374">
                  <c:v>-7.5743893940397156</c:v>
                </c:pt>
                <c:pt idx="375">
                  <c:v>-7.5746663230898941</c:v>
                </c:pt>
                <c:pt idx="376">
                  <c:v>-7.5749411300830189</c:v>
                </c:pt>
                <c:pt idx="377">
                  <c:v>-7.575213836645089</c:v>
                </c:pt>
                <c:pt idx="378">
                  <c:v>-7.5754844641273165</c:v>
                </c:pt>
                <c:pt idx="379">
                  <c:v>-7.5757530336103009</c:v>
                </c:pt>
                <c:pt idx="380">
                  <c:v>-7.5760195659081395</c:v>
                </c:pt>
                <c:pt idx="381">
                  <c:v>-7.5762840815724548</c:v>
                </c:pt>
                <c:pt idx="382">
                  <c:v>-7.5765466008963616</c:v>
                </c:pt>
                <c:pt idx="383">
                  <c:v>-7.5768071439183551</c:v>
                </c:pt>
                <c:pt idx="384">
                  <c:v>-7.5770657304261375</c:v>
                </c:pt>
                <c:pt idx="385">
                  <c:v>-7.5773223799603739</c:v>
                </c:pt>
                <c:pt idx="386">
                  <c:v>-7.5775771118183854</c:v>
                </c:pt>
                <c:pt idx="387">
                  <c:v>-7.5778299450577729</c:v>
                </c:pt>
                <c:pt idx="388">
                  <c:v>-7.5780808984999872</c:v>
                </c:pt>
                <c:pt idx="389">
                  <c:v>-7.5783299907338275</c:v>
                </c:pt>
                <c:pt idx="390">
                  <c:v>-7.5785772401188867</c:v>
                </c:pt>
                <c:pt idx="391">
                  <c:v>-7.5788226647889312</c:v>
                </c:pt>
                <c:pt idx="392">
                  <c:v>-7.5790662826552291</c:v>
                </c:pt>
                <c:pt idx="393">
                  <c:v>-7.5793081114098166</c:v>
                </c:pt>
                <c:pt idx="394">
                  <c:v>-7.5795481685287118</c:v>
                </c:pt>
                <c:pt idx="395">
                  <c:v>-7.5797864712750682</c:v>
                </c:pt>
                <c:pt idx="396">
                  <c:v>-7.5800230367022836</c:v>
                </c:pt>
                <c:pt idx="397">
                  <c:v>-7.5802578816570474</c:v>
                </c:pt>
                <c:pt idx="398">
                  <c:v>-7.5804910227823408</c:v>
                </c:pt>
                <c:pt idx="399">
                  <c:v>-7.5807224765203873</c:v>
                </c:pt>
                <c:pt idx="400">
                  <c:v>-7.5809522591155494</c:v>
                </c:pt>
                <c:pt idx="401">
                  <c:v>-7.581180386617179</c:v>
                </c:pt>
                <c:pt idx="402">
                  <c:v>-7.5814068748824228</c:v>
                </c:pt>
                <c:pt idx="403">
                  <c:v>-7.581631739578973</c:v>
                </c:pt>
                <c:pt idx="404">
                  <c:v>-7.5818549961877828</c:v>
                </c:pt>
                <c:pt idx="405">
                  <c:v>-7.5820766600057263</c:v>
                </c:pt>
                <c:pt idx="406">
                  <c:v>-7.58229674614822</c:v>
                </c:pt>
                <c:pt idx="407">
                  <c:v>-7.582515269551803</c:v>
                </c:pt>
                <c:pt idx="408">
                  <c:v>-7.5827322449766656</c:v>
                </c:pt>
                <c:pt idx="409">
                  <c:v>-7.5829476870091463</c:v>
                </c:pt>
                <c:pt idx="410">
                  <c:v>-7.583161610064181</c:v>
                </c:pt>
                <c:pt idx="411">
                  <c:v>-7.5833740283877145</c:v>
                </c:pt>
                <c:pt idx="412">
                  <c:v>-7.5835849560590747</c:v>
                </c:pt>
                <c:pt idx="413">
                  <c:v>-7.5837944069933032</c:v>
                </c:pt>
                <c:pt idx="414">
                  <c:v>-7.5840023949434485</c:v>
                </c:pt>
                <c:pt idx="415">
                  <c:v>-7.58420893350283</c:v>
                </c:pt>
                <c:pt idx="416">
                  <c:v>-7.5844140361072512</c:v>
                </c:pt>
                <c:pt idx="417">
                  <c:v>-7.5846177160371919</c:v>
                </c:pt>
                <c:pt idx="418">
                  <c:v>-7.5848199864199533</c:v>
                </c:pt>
                <c:pt idx="419">
                  <c:v>-7.5850208602317757</c:v>
                </c:pt>
                <c:pt idx="420">
                  <c:v>-7.5852203502999176</c:v>
                </c:pt>
                <c:pt idx="421">
                  <c:v>-7.585418469304706</c:v>
                </c:pt>
                <c:pt idx="422">
                  <c:v>-7.5856152297815491</c:v>
                </c:pt>
                <c:pt idx="423">
                  <c:v>-7.5858106441229234</c:v>
                </c:pt>
                <c:pt idx="424">
                  <c:v>-7.5860047245803175</c:v>
                </c:pt>
                <c:pt idx="425">
                  <c:v>-7.5861974832661598</c:v>
                </c:pt>
                <c:pt idx="426">
                  <c:v>-7.5863889321557041</c:v>
                </c:pt>
                <c:pt idx="427">
                  <c:v>-7.5865790830888935</c:v>
                </c:pt>
                <c:pt idx="428">
                  <c:v>-7.5867679477721852</c:v>
                </c:pt>
                <c:pt idx="429">
                  <c:v>-7.5869555377803568</c:v>
                </c:pt>
                <c:pt idx="430">
                  <c:v>-7.5871418645582791</c:v>
                </c:pt>
                <c:pt idx="431">
                  <c:v>-7.5873269394226597</c:v>
                </c:pt>
                <c:pt idx="432">
                  <c:v>-7.5875107735637659</c:v>
                </c:pt>
                <c:pt idx="433">
                  <c:v>-7.587693378047109</c:v>
                </c:pt>
                <c:pt idx="434">
                  <c:v>-7.5878747638151172</c:v>
                </c:pt>
                <c:pt idx="435">
                  <c:v>-7.5880549416887693</c:v>
                </c:pt>
                <c:pt idx="436">
                  <c:v>-7.5882339223692119</c:v>
                </c:pt>
                <c:pt idx="437">
                  <c:v>-7.5884117164393468</c:v>
                </c:pt>
                <c:pt idx="438">
                  <c:v>-7.5885883343653955</c:v>
                </c:pt>
                <c:pt idx="439">
                  <c:v>-7.5887637864984407</c:v>
                </c:pt>
                <c:pt idx="440">
                  <c:v>-7.5889380830759405</c:v>
                </c:pt>
                <c:pt idx="441">
                  <c:v>-7.5891112342232248</c:v>
                </c:pt>
                <c:pt idx="442">
                  <c:v>-7.5892832499549634</c:v>
                </c:pt>
                <c:pt idx="443">
                  <c:v>-7.5894541401766178</c:v>
                </c:pt>
                <c:pt idx="444">
                  <c:v>-7.58962391468586</c:v>
                </c:pt>
                <c:pt idx="445">
                  <c:v>-7.5897925831739848</c:v>
                </c:pt>
                <c:pt idx="446">
                  <c:v>-7.5899601552272893</c:v>
                </c:pt>
                <c:pt idx="447">
                  <c:v>-7.5901266403284335</c:v>
                </c:pt>
                <c:pt idx="448">
                  <c:v>-7.5902920478577851</c:v>
                </c:pt>
                <c:pt idx="449">
                  <c:v>-7.5904563870947381</c:v>
                </c:pt>
                <c:pt idx="450">
                  <c:v>-7.5906196672190172</c:v>
                </c:pt>
              </c:numCache>
            </c:numRef>
          </c:xVal>
          <c:yVal>
            <c:numRef>
              <c:f>'QvsE Transfer Si(311)'!$AM$2:$AM$452</c:f>
              <c:numCache>
                <c:formatCode>0.000</c:formatCode>
                <c:ptCount val="451"/>
                <c:pt idx="0">
                  <c:v>4.607246490236502</c:v>
                </c:pt>
                <c:pt idx="1">
                  <c:v>4.3705850545189344</c:v>
                </c:pt>
                <c:pt idx="2">
                  <c:v>4.1642657161036887</c:v>
                </c:pt>
                <c:pt idx="3">
                  <c:v>3.9831461978630034</c:v>
                </c:pt>
                <c:pt idx="4">
                  <c:v>3.8231670894667582</c:v>
                </c:pt>
                <c:pt idx="5">
                  <c:v>3.6810815317201975</c:v>
                </c:pt>
                <c:pt idx="6">
                  <c:v>3.5542620858048033</c:v>
                </c:pt>
                <c:pt idx="7">
                  <c:v>3.440560229704186</c:v>
                </c:pt>
                <c:pt idx="8">
                  <c:v>3.3382024667012589</c:v>
                </c:pt>
                <c:pt idx="9">
                  <c:v>3.2457123697707875</c:v>
                </c:pt>
                <c:pt idx="10">
                  <c:v>3.1618513024459811</c:v>
                </c:pt>
                <c:pt idx="11">
                  <c:v>3.0855727906301356</c:v>
                </c:pt>
                <c:pt idx="12">
                  <c:v>3.0159870089724046</c:v>
                </c:pt>
                <c:pt idx="13">
                  <c:v>2.9523328558307145</c:v>
                </c:pt>
                <c:pt idx="14">
                  <c:v>2.8939557876074127</c:v>
                </c:pt>
                <c:pt idx="15">
                  <c:v>2.8402900709277494</c:v>
                </c:pt>
                <c:pt idx="16">
                  <c:v>2.7908444571962359</c:v>
                </c:pt>
                <c:pt idx="17">
                  <c:v>2.745190532778679</c:v>
                </c:pt>
                <c:pt idx="18">
                  <c:v>2.7029531789281322</c:v>
                </c:pt>
                <c:pt idx="19">
                  <c:v>2.6638027085617204</c:v>
                </c:pt>
                <c:pt idx="20">
                  <c:v>2.6274483457881348</c:v>
                </c:pt>
                <c:pt idx="21">
                  <c:v>2.5936327881851824</c:v>
                </c:pt>
                <c:pt idx="22">
                  <c:v>2.5621276479095987</c:v>
                </c:pt>
                <c:pt idx="23">
                  <c:v>2.5327296105303168</c:v>
                </c:pt>
                <c:pt idx="24">
                  <c:v>2.5052571834160386</c:v>
                </c:pt>
                <c:pt idx="25">
                  <c:v>2.4795479310459996</c:v>
                </c:pt>
                <c:pt idx="26">
                  <c:v>2.4554561145545204</c:v>
                </c:pt>
                <c:pt idx="27">
                  <c:v>2.4328506684975539</c:v>
                </c:pt>
                <c:pt idx="28">
                  <c:v>2.4116134602341002</c:v>
                </c:pt>
                <c:pt idx="29">
                  <c:v>2.3916377871904326</c:v>
                </c:pt>
                <c:pt idx="30">
                  <c:v>2.372827075182069</c:v>
                </c:pt>
                <c:pt idx="31">
                  <c:v>2.3550937473345321</c:v>
                </c:pt>
                <c:pt idx="32">
                  <c:v>2.3383582382964714</c:v>
                </c:pt>
                <c:pt idx="33">
                  <c:v>2.3225481326298478</c:v>
                </c:pt>
                <c:pt idx="34">
                  <c:v>2.3075974096873466</c:v>
                </c:pt>
                <c:pt idx="35">
                  <c:v>2.2934457800995549</c:v>
                </c:pt>
                <c:pt idx="36">
                  <c:v>2.2800381013135582</c:v>
                </c:pt>
                <c:pt idx="37">
                  <c:v>2.2673238615449005</c:v>
                </c:pt>
                <c:pt idx="38">
                  <c:v>2.2552567231011866</c:v>
                </c:pt>
                <c:pt idx="39">
                  <c:v>2.2437941173677669</c:v>
                </c:pt>
                <c:pt idx="40">
                  <c:v>2.2328968848615807</c:v>
                </c:pt>
                <c:pt idx="41">
                  <c:v>2.2225289546968794</c:v>
                </c:pt>
                <c:pt idx="42">
                  <c:v>2.2126570585971717</c:v>
                </c:pt>
                <c:pt idx="43">
                  <c:v>2.2032504752565534</c:v>
                </c:pt>
                <c:pt idx="44">
                  <c:v>2.194280801421078</c:v>
                </c:pt>
                <c:pt idx="45">
                  <c:v>2.1857217465437606</c:v>
                </c:pt>
                <c:pt idx="46">
                  <c:v>2.1775489482789792</c:v>
                </c:pt>
                <c:pt idx="47">
                  <c:v>2.1697398064347153</c:v>
                </c:pt>
                <c:pt idx="48">
                  <c:v>2.1622733333037032</c:v>
                </c:pt>
                <c:pt idx="49">
                  <c:v>2.1551300185548063</c:v>
                </c:pt>
                <c:pt idx="50">
                  <c:v>2.1482917070903893</c:v>
                </c:pt>
                <c:pt idx="51">
                  <c:v>2.1417414884693815</c:v>
                </c:pt>
                <c:pt idx="52">
                  <c:v>2.1354635966637305</c:v>
                </c:pt>
                <c:pt idx="53">
                  <c:v>2.1294433190617701</c:v>
                </c:pt>
                <c:pt idx="54">
                  <c:v>2.1236669137588837</c:v>
                </c:pt>
                <c:pt idx="55">
                  <c:v>2.1181215342864106</c:v>
                </c:pt>
                <c:pt idx="56">
                  <c:v>2.1127951610263214</c:v>
                </c:pt>
                <c:pt idx="57">
                  <c:v>2.1076765386436622</c:v>
                </c:pt>
                <c:pt idx="58">
                  <c:v>2.1027551189428801</c:v>
                </c:pt>
                <c:pt idx="59">
                  <c:v>2.0980210086191486</c:v>
                </c:pt>
                <c:pt idx="60">
                  <c:v>2.093464921433061</c:v>
                </c:pt>
                <c:pt idx="61">
                  <c:v>2.0890781343874814</c:v>
                </c:pt>
                <c:pt idx="62">
                  <c:v>2.0848524475298325</c:v>
                </c:pt>
                <c:pt idx="63">
                  <c:v>2.0807801470424576</c:v>
                </c:pt>
                <c:pt idx="64">
                  <c:v>2.0768539713185081</c:v>
                </c:pt>
                <c:pt idx="65">
                  <c:v>2.0730670797516999</c:v>
                </c:pt>
                <c:pt idx="66">
                  <c:v>2.0694130239957085</c:v>
                </c:pt>
                <c:pt idx="67">
                  <c:v>2.0658857214733373</c:v>
                </c:pt>
                <c:pt idx="68">
                  <c:v>2.0624794309373335</c:v>
                </c:pt>
                <c:pt idx="69">
                  <c:v>2.059188729904053</c:v>
                </c:pt>
                <c:pt idx="70">
                  <c:v>2.0560084937984895</c:v>
                </c:pt>
                <c:pt idx="71">
                  <c:v>2.052933876664611</c:v>
                </c:pt>
                <c:pt idx="72">
                  <c:v>2.049960293308783</c:v>
                </c:pt>
                <c:pt idx="73">
                  <c:v>2.0470834027564448</c:v>
                </c:pt>
                <c:pt idx="74">
                  <c:v>2.0442990929133305</c:v>
                </c:pt>
                <c:pt idx="75">
                  <c:v>2.0416034663325027</c:v>
                </c:pt>
                <c:pt idx="76">
                  <c:v>2.0389928269974482</c:v>
                </c:pt>
                <c:pt idx="77">
                  <c:v>2.0364636680395676</c:v>
                </c:pt>
                <c:pt idx="78">
                  <c:v>2.0340126603156792</c:v>
                </c:pt>
                <c:pt idx="79">
                  <c:v>2.0316366417777223</c:v>
                </c:pt>
                <c:pt idx="80">
                  <c:v>2.0293326075727802</c:v>
                </c:pt>
                <c:pt idx="81">
                  <c:v>2.0270977008169133</c:v>
                </c:pt>
                <c:pt idx="82">
                  <c:v>2.0249292039911388</c:v>
                </c:pt>
                <c:pt idx="83">
                  <c:v>2.0228245309122972</c:v>
                </c:pt>
                <c:pt idx="84">
                  <c:v>2.0207812192355199</c:v>
                </c:pt>
                <c:pt idx="85">
                  <c:v>2.0187969234486491</c:v>
                </c:pt>
                <c:pt idx="86">
                  <c:v>2.0168694083222247</c:v>
                </c:pt>
                <c:pt idx="87">
                  <c:v>2.0149965427816499</c:v>
                </c:pt>
                <c:pt idx="88">
                  <c:v>2.0131762941708735</c:v>
                </c:pt>
                <c:pt idx="89">
                  <c:v>2.0114067228793728</c:v>
                </c:pt>
                <c:pt idx="90">
                  <c:v>2.0096859773065172</c:v>
                </c:pt>
                <c:pt idx="91">
                  <c:v>2.0080122891394101</c:v>
                </c:pt>
                <c:pt idx="92">
                  <c:v>2.0063839689222114</c:v>
                </c:pt>
                <c:pt idx="93">
                  <c:v>2.0047994018966504</c:v>
                </c:pt>
                <c:pt idx="94">
                  <c:v>2.003257044095005</c:v>
                </c:pt>
                <c:pt idx="95">
                  <c:v>2.0017554186682638</c:v>
                </c:pt>
                <c:pt idx="96">
                  <c:v>2.0002931124334986</c:v>
                </c:pt>
                <c:pt idx="97">
                  <c:v>1.9988687726256866</c:v>
                </c:pt>
                <c:pt idx="98">
                  <c:v>1.9974811038403191</c:v>
                </c:pt>
                <c:pt idx="99">
                  <c:v>1.9961288651541487</c:v>
                </c:pt>
                <c:pt idx="100">
                  <c:v>1.9948108674123686</c:v>
                </c:pt>
                <c:pt idx="101">
                  <c:v>1.9935259706713568</c:v>
                </c:pt>
                <c:pt idx="102">
                  <c:v>1.9922730817869243</c:v>
                </c:pt>
                <c:pt idx="103">
                  <c:v>1.991051152138714</c:v>
                </c:pt>
                <c:pt idx="104">
                  <c:v>1.9898591754820758</c:v>
                </c:pt>
                <c:pt idx="105">
                  <c:v>1.9886961859193564</c:v>
                </c:pt>
                <c:pt idx="106">
                  <c:v>1.9875612559831033</c:v>
                </c:pt>
                <c:pt idx="107">
                  <c:v>1.9864534948242156</c:v>
                </c:pt>
                <c:pt idx="108">
                  <c:v>1.9853720464985465</c:v>
                </c:pt>
                <c:pt idx="109">
                  <c:v>1.984316088345921</c:v>
                </c:pt>
                <c:pt idx="110">
                  <c:v>1.983284829455932</c:v>
                </c:pt>
                <c:pt idx="111">
                  <c:v>1.98227750921527</c:v>
                </c:pt>
                <c:pt idx="112">
                  <c:v>1.9812933959316905</c:v>
                </c:pt>
                <c:pt idx="113">
                  <c:v>1.980331785530048</c:v>
                </c:pt>
                <c:pt idx="114">
                  <c:v>1.9793920003161338</c:v>
                </c:pt>
                <c:pt idx="115">
                  <c:v>1.9784733878043326</c:v>
                </c:pt>
                <c:pt idx="116">
                  <c:v>1.9775753196053729</c:v>
                </c:pt>
                <c:pt idx="117">
                  <c:v>1.9766971903706898</c:v>
                </c:pt>
                <c:pt idx="118">
                  <c:v>1.9758384167901437</c:v>
                </c:pt>
                <c:pt idx="119">
                  <c:v>1.9749984366400439</c:v>
                </c:pt>
                <c:pt idx="120">
                  <c:v>1.9741767078786243</c:v>
                </c:pt>
                <c:pt idx="121">
                  <c:v>1.9733727077862966</c:v>
                </c:pt>
                <c:pt idx="122">
                  <c:v>1.9725859321481709</c:v>
                </c:pt>
                <c:pt idx="123">
                  <c:v>1.971815894476501</c:v>
                </c:pt>
                <c:pt idx="124">
                  <c:v>1.9710621252708389</c:v>
                </c:pt>
                <c:pt idx="125">
                  <c:v>1.9703241713138406</c:v>
                </c:pt>
                <c:pt idx="126">
                  <c:v>1.9696015950007713</c:v>
                </c:pt>
                <c:pt idx="127">
                  <c:v>1.9688939737008893</c:v>
                </c:pt>
                <c:pt idx="128">
                  <c:v>1.9682008991489954</c:v>
                </c:pt>
                <c:pt idx="129">
                  <c:v>1.9675219768655319</c:v>
                </c:pt>
                <c:pt idx="130">
                  <c:v>1.9668568256037167</c:v>
                </c:pt>
                <c:pt idx="131">
                  <c:v>1.9662050768222883</c:v>
                </c:pt>
                <c:pt idx="132">
                  <c:v>1.9655663741825158</c:v>
                </c:pt>
                <c:pt idx="133">
                  <c:v>1.9649403730682125</c:v>
                </c:pt>
                <c:pt idx="134">
                  <c:v>1.9643267401275604</c:v>
                </c:pt>
                <c:pt idx="135">
                  <c:v>1.9637251528356257</c:v>
                </c:pt>
                <c:pt idx="136">
                  <c:v>1.9631352990765052</c:v>
                </c:pt>
                <c:pt idx="137">
                  <c:v>1.9625568767441079</c:v>
                </c:pt>
                <c:pt idx="138">
                  <c:v>1.9619895933606331</c:v>
                </c:pt>
                <c:pt idx="139">
                  <c:v>1.961433165711848</c:v>
                </c:pt>
                <c:pt idx="140">
                  <c:v>1.9608873194983412</c:v>
                </c:pt>
                <c:pt idx="141">
                  <c:v>1.9603517890019451</c:v>
                </c:pt>
                <c:pt idx="142">
                  <c:v>1.9598263167665908</c:v>
                </c:pt>
                <c:pt idx="143">
                  <c:v>1.9593106532928828</c:v>
                </c:pt>
                <c:pt idx="144">
                  <c:v>1.9588045567457255</c:v>
                </c:pt>
                <c:pt idx="145">
                  <c:v>1.9583077926743739</c:v>
                </c:pt>
                <c:pt idx="146">
                  <c:v>1.9578201337443055</c:v>
                </c:pt>
                <c:pt idx="147">
                  <c:v>1.9573413594803497</c:v>
                </c:pt>
                <c:pt idx="148">
                  <c:v>1.9568712560205421</c:v>
                </c:pt>
                <c:pt idx="149">
                  <c:v>1.9564096158801898</c:v>
                </c:pt>
                <c:pt idx="150">
                  <c:v>1.9559562377256756</c:v>
                </c:pt>
                <c:pt idx="151">
                  <c:v>1.9555109261575387</c:v>
                </c:pt>
                <c:pt idx="152">
                  <c:v>1.9550734915024066</c:v>
                </c:pt>
                <c:pt idx="153">
                  <c:v>1.9546437496133624</c:v>
                </c:pt>
                <c:pt idx="154">
                  <c:v>1.9542215216783669</c:v>
                </c:pt>
                <c:pt idx="155">
                  <c:v>1.9538066340363627</c:v>
                </c:pt>
                <c:pt idx="156">
                  <c:v>1.9533989180007114</c:v>
                </c:pt>
                <c:pt idx="157">
                  <c:v>1.9529982096896341</c:v>
                </c:pt>
                <c:pt idx="158">
                  <c:v>1.9526043498633401</c:v>
                </c:pt>
                <c:pt idx="159">
                  <c:v>1.9522171837675428</c:v>
                </c:pt>
                <c:pt idx="160">
                  <c:v>1.9518365609830817</c:v>
                </c:pt>
                <c:pt idx="161">
                  <c:v>1.9514623352813767</c:v>
                </c:pt>
                <c:pt idx="162">
                  <c:v>1.9510943644854628</c:v>
                </c:pt>
                <c:pt idx="163">
                  <c:v>1.9507325103363569</c:v>
                </c:pt>
                <c:pt idx="164">
                  <c:v>1.9503766383645265</c:v>
                </c:pt>
                <c:pt idx="165">
                  <c:v>1.95002661776624</c:v>
                </c:pt>
                <c:pt idx="166">
                  <c:v>1.9496823212845857</c:v>
                </c:pt>
                <c:pt idx="167">
                  <c:v>1.9493436250949652</c:v>
                </c:pt>
                <c:pt idx="168">
                  <c:v>1.9490104086948601</c:v>
                </c:pt>
                <c:pt idx="169">
                  <c:v>1.9486825547977051</c:v>
                </c:pt>
                <c:pt idx="170">
                  <c:v>1.9483599492306811</c:v>
                </c:pt>
                <c:pt idx="171">
                  <c:v>1.9480424808362715</c:v>
                </c:pt>
                <c:pt idx="172">
                  <c:v>1.9477300413774221</c:v>
                </c:pt>
                <c:pt idx="173">
                  <c:v>1.9474225254461559</c:v>
                </c:pt>
                <c:pt idx="174">
                  <c:v>1.9471198303754977</c:v>
                </c:pt>
                <c:pt idx="175">
                  <c:v>1.9468218561545771</c:v>
                </c:pt>
                <c:pt idx="176">
                  <c:v>1.9465285053467734</c:v>
                </c:pt>
                <c:pt idx="177">
                  <c:v>1.9462396830107853</c:v>
                </c:pt>
                <c:pt idx="178">
                  <c:v>1.9459552966245017</c:v>
                </c:pt>
                <c:pt idx="179">
                  <c:v>1.945675256011564</c:v>
                </c:pt>
                <c:pt idx="180">
                  <c:v>1.94539947327051</c:v>
                </c:pt>
                <c:pt idx="181">
                  <c:v>1.9451278627063973</c:v>
                </c:pt>
                <c:pt idx="182">
                  <c:v>1.9448603407648082</c:v>
                </c:pt>
                <c:pt idx="183">
                  <c:v>1.9445968259681405</c:v>
                </c:pt>
                <c:pt idx="184">
                  <c:v>1.9443372388540958</c:v>
                </c:pt>
                <c:pt idx="185">
                  <c:v>1.944081501916278</c:v>
                </c:pt>
                <c:pt idx="186">
                  <c:v>1.943829539546821</c:v>
                </c:pt>
                <c:pt idx="187">
                  <c:v>1.9435812779809667</c:v>
                </c:pt>
                <c:pt idx="188">
                  <c:v>1.9433366452435168</c:v>
                </c:pt>
                <c:pt idx="189">
                  <c:v>1.9430955710970881</c:v>
                </c:pt>
                <c:pt idx="190">
                  <c:v>1.942857986992101</c:v>
                </c:pt>
                <c:pt idx="191">
                  <c:v>1.942623826018437</c:v>
                </c:pt>
                <c:pt idx="192">
                  <c:v>1.9423930228587005</c:v>
                </c:pt>
                <c:pt idx="193">
                  <c:v>1.9421655137430236</c:v>
                </c:pt>
                <c:pt idx="194">
                  <c:v>1.9419412364053592</c:v>
                </c:pt>
                <c:pt idx="195">
                  <c:v>1.9417201300412041</c:v>
                </c:pt>
                <c:pt idx="196">
                  <c:v>1.9415021352666995</c:v>
                </c:pt>
                <c:pt idx="197">
                  <c:v>1.9412871940790577</c:v>
                </c:pt>
                <c:pt idx="198">
                  <c:v>1.9410752498182691</c:v>
                </c:pt>
                <c:pt idx="199">
                  <c:v>1.9408662471300357</c:v>
                </c:pt>
                <c:pt idx="200">
                  <c:v>1.9406601319298964</c:v>
                </c:pt>
                <c:pt idx="201">
                  <c:v>1.9404568513684888</c:v>
                </c:pt>
                <c:pt idx="202">
                  <c:v>1.9402563537979187</c:v>
                </c:pt>
                <c:pt idx="203">
                  <c:v>1.9400585887391861</c:v>
                </c:pt>
                <c:pt idx="204">
                  <c:v>1.9398635068506394</c:v>
                </c:pt>
                <c:pt idx="205">
                  <c:v>1.9396710598974138</c:v>
                </c:pt>
                <c:pt idx="206">
                  <c:v>1.9394812007218238</c:v>
                </c:pt>
                <c:pt idx="207">
                  <c:v>1.9392938832146718</c:v>
                </c:pt>
                <c:pt idx="208">
                  <c:v>1.9391090622874465</c:v>
                </c:pt>
                <c:pt idx="209">
                  <c:v>1.9389266938453729</c:v>
                </c:pt>
                <c:pt idx="210">
                  <c:v>1.9387467347612877</c:v>
                </c:pt>
                <c:pt idx="211">
                  <c:v>1.9385691428503145</c:v>
                </c:pt>
                <c:pt idx="212">
                  <c:v>1.9383938768453033</c:v>
                </c:pt>
                <c:pt idx="213">
                  <c:v>1.9382208963730154</c:v>
                </c:pt>
                <c:pt idx="214">
                  <c:v>1.9380501619310244</c:v>
                </c:pt>
                <c:pt idx="215">
                  <c:v>1.9378816348653081</c:v>
                </c:pt>
                <c:pt idx="216">
                  <c:v>1.9377152773485122</c:v>
                </c:pt>
                <c:pt idx="217">
                  <c:v>1.9375510523588564</c:v>
                </c:pt>
                <c:pt idx="218">
                  <c:v>1.9373889236596677</c:v>
                </c:pt>
                <c:pt idx="219">
                  <c:v>1.9372288557795154</c:v>
                </c:pt>
                <c:pt idx="220">
                  <c:v>1.9370708139929294</c:v>
                </c:pt>
                <c:pt idx="221">
                  <c:v>1.9369147643016829</c:v>
                </c:pt>
                <c:pt idx="222">
                  <c:v>1.9367606734166178</c:v>
                </c:pt>
                <c:pt idx="223">
                  <c:v>1.9366085087400009</c:v>
                </c:pt>
                <c:pt idx="224">
                  <c:v>1.9364582383483844</c:v>
                </c:pt>
                <c:pt idx="225">
                  <c:v>1.9363098309759641</c:v>
                </c:pt>
                <c:pt idx="226">
                  <c:v>1.936163255998411</c:v>
                </c:pt>
                <c:pt idx="227">
                  <c:v>1.9360184834171654</c:v>
                </c:pt>
                <c:pt idx="228">
                  <c:v>1.9358754838441767</c:v>
                </c:pt>
                <c:pt idx="229">
                  <c:v>1.9357342284870755</c:v>
                </c:pt>
                <c:pt idx="230">
                  <c:v>1.9355946891347633</c:v>
                </c:pt>
                <c:pt idx="231">
                  <c:v>1.935456838143407</c:v>
                </c:pt>
                <c:pt idx="232">
                  <c:v>1.9353206484228243</c:v>
                </c:pt>
                <c:pt idx="233">
                  <c:v>1.9351860934232481</c:v>
                </c:pt>
                <c:pt idx="234">
                  <c:v>1.9350531471224606</c:v>
                </c:pt>
                <c:pt idx="235">
                  <c:v>1.9349217840132789</c:v>
                </c:pt>
                <c:pt idx="236">
                  <c:v>1.9347919790913883</c:v>
                </c:pt>
                <c:pt idx="237">
                  <c:v>1.9346637078435083</c:v>
                </c:pt>
                <c:pt idx="238">
                  <c:v>1.9345369462358806</c:v>
                </c:pt>
                <c:pt idx="239">
                  <c:v>1.9344116707030721</c:v>
                </c:pt>
                <c:pt idx="240">
                  <c:v>1.9342878581370802</c:v>
                </c:pt>
                <c:pt idx="241">
                  <c:v>1.9341654858767321</c:v>
                </c:pt>
                <c:pt idx="242">
                  <c:v>1.9340445316973716</c:v>
                </c:pt>
                <c:pt idx="243">
                  <c:v>1.933924973800818</c:v>
                </c:pt>
                <c:pt idx="244">
                  <c:v>1.9338067908055974</c:v>
                </c:pt>
                <c:pt idx="245">
                  <c:v>1.9336899617374308</c:v>
                </c:pt>
                <c:pt idx="246">
                  <c:v>1.9335744660199754</c:v>
                </c:pt>
                <c:pt idx="247">
                  <c:v>1.9334602834658103</c:v>
                </c:pt>
                <c:pt idx="248">
                  <c:v>1.9333473942676591</c:v>
                </c:pt>
                <c:pt idx="249">
                  <c:v>1.9332357789898424</c:v>
                </c:pt>
                <c:pt idx="250">
                  <c:v>1.9331254185599536</c:v>
                </c:pt>
                <c:pt idx="251">
                  <c:v>1.9330162942607503</c:v>
                </c:pt>
                <c:pt idx="252">
                  <c:v>1.9329083877222579</c:v>
                </c:pt>
                <c:pt idx="253">
                  <c:v>1.9328016809140749</c:v>
                </c:pt>
                <c:pt idx="254">
                  <c:v>1.9326961561378762</c:v>
                </c:pt>
                <c:pt idx="255">
                  <c:v>1.9325917960201113</c:v>
                </c:pt>
                <c:pt idx="256">
                  <c:v>1.9324885835048851</c:v>
                </c:pt>
                <c:pt idx="257">
                  <c:v>1.9323865018470228</c:v>
                </c:pt>
                <c:pt idx="258">
                  <c:v>1.9322855346053085</c:v>
                </c:pt>
                <c:pt idx="259">
                  <c:v>1.9321856656358973</c:v>
                </c:pt>
                <c:pt idx="260">
                  <c:v>1.9320868790858898</c:v>
                </c:pt>
                <c:pt idx="261">
                  <c:v>1.9319891593870704</c:v>
                </c:pt>
                <c:pt idx="262">
                  <c:v>1.9318924912498019</c:v>
                </c:pt>
                <c:pt idx="263">
                  <c:v>1.93179685965707</c:v>
                </c:pt>
                <c:pt idx="264">
                  <c:v>1.9317022498586787</c:v>
                </c:pt>
                <c:pt idx="265">
                  <c:v>1.9316086473655867</c:v>
                </c:pt>
                <c:pt idx="266">
                  <c:v>1.931516037944385</c:v>
                </c:pt>
                <c:pt idx="267">
                  <c:v>1.9314244076119091</c:v>
                </c:pt>
                <c:pt idx="268">
                  <c:v>1.9313337426299837</c:v>
                </c:pt>
                <c:pt idx="269">
                  <c:v>1.9312440295002953</c:v>
                </c:pt>
                <c:pt idx="270">
                  <c:v>1.93115525495939</c:v>
                </c:pt>
                <c:pt idx="271">
                  <c:v>1.9310674059737911</c:v>
                </c:pt>
                <c:pt idx="272">
                  <c:v>1.9309804697352362</c:v>
                </c:pt>
                <c:pt idx="273">
                  <c:v>1.9308944336560274</c:v>
                </c:pt>
                <c:pt idx="274">
                  <c:v>1.9308092853644947</c:v>
                </c:pt>
                <c:pt idx="275">
                  <c:v>1.930725012700566</c:v>
                </c:pt>
                <c:pt idx="276">
                  <c:v>1.9306416037114436</c:v>
                </c:pt>
                <c:pt idx="277">
                  <c:v>1.9305590466473834</c:v>
                </c:pt>
                <c:pt idx="278">
                  <c:v>1.9304773299575733</c:v>
                </c:pt>
                <c:pt idx="279">
                  <c:v>1.9303964422861095</c:v>
                </c:pt>
                <c:pt idx="280">
                  <c:v>1.930316372468067</c:v>
                </c:pt>
                <c:pt idx="281">
                  <c:v>1.9302371095256612</c:v>
                </c:pt>
                <c:pt idx="282">
                  <c:v>1.9301586426645021</c:v>
                </c:pt>
                <c:pt idx="283">
                  <c:v>1.930080961269931</c:v>
                </c:pt>
                <c:pt idx="284">
                  <c:v>1.9300040549034463</c:v>
                </c:pt>
                <c:pt idx="285">
                  <c:v>1.9299279132992102</c:v>
                </c:pt>
                <c:pt idx="286">
                  <c:v>1.9298525263606356</c:v>
                </c:pt>
                <c:pt idx="287">
                  <c:v>1.9297778841570521</c:v>
                </c:pt>
                <c:pt idx="288">
                  <c:v>1.9297039769204472</c:v>
                </c:pt>
                <c:pt idx="289">
                  <c:v>1.9296307950422837</c:v>
                </c:pt>
                <c:pt idx="290">
                  <c:v>1.9295583290703877</c:v>
                </c:pt>
                <c:pt idx="291">
                  <c:v>1.9294865697059085</c:v>
                </c:pt>
                <c:pt idx="292">
                  <c:v>1.9294155078003452</c:v>
                </c:pt>
                <c:pt idx="293">
                  <c:v>1.9293451343526431</c:v>
                </c:pt>
                <c:pt idx="294">
                  <c:v>1.9292754405063526</c:v>
                </c:pt>
                <c:pt idx="295">
                  <c:v>1.9292064175468537</c:v>
                </c:pt>
                <c:pt idx="296">
                  <c:v>1.9291380568986409</c:v>
                </c:pt>
                <c:pt idx="297">
                  <c:v>1.9290703501226698</c:v>
                </c:pt>
                <c:pt idx="298">
                  <c:v>1.9290032889137612</c:v>
                </c:pt>
                <c:pt idx="299">
                  <c:v>1.9289368650980632</c:v>
                </c:pt>
                <c:pt idx="300">
                  <c:v>1.9288710706305707</c:v>
                </c:pt>
                <c:pt idx="301">
                  <c:v>1.9288058975926956</c:v>
                </c:pt>
                <c:pt idx="302">
                  <c:v>1.9287413381898946</c:v>
                </c:pt>
                <c:pt idx="303">
                  <c:v>1.928677384749345</c:v>
                </c:pt>
                <c:pt idx="304">
                  <c:v>1.9286140297176741</c:v>
                </c:pt>
                <c:pt idx="305">
                  <c:v>1.928551265658736</c:v>
                </c:pt>
                <c:pt idx="306">
                  <c:v>1.9284890852514367</c:v>
                </c:pt>
                <c:pt idx="307">
                  <c:v>1.9284274812876063</c:v>
                </c:pt>
                <c:pt idx="308">
                  <c:v>1.9283664466699175</c:v>
                </c:pt>
                <c:pt idx="309">
                  <c:v>1.9283059744098483</c:v>
                </c:pt>
                <c:pt idx="310">
                  <c:v>1.9282460576256872</c:v>
                </c:pt>
                <c:pt idx="311">
                  <c:v>1.9281866895405828</c:v>
                </c:pt>
                <c:pt idx="312">
                  <c:v>1.9281278634806331</c:v>
                </c:pt>
                <c:pt idx="313">
                  <c:v>1.9280695728730164</c:v>
                </c:pt>
                <c:pt idx="314">
                  <c:v>1.9280118112441611</c:v>
                </c:pt>
                <c:pt idx="315">
                  <c:v>1.9279545722179539</c:v>
                </c:pt>
                <c:pt idx="316">
                  <c:v>1.9278978495139858</c:v>
                </c:pt>
                <c:pt idx="317">
                  <c:v>1.9278416369458351</c:v>
                </c:pt>
                <c:pt idx="318">
                  <c:v>1.9277859284193863</c:v>
                </c:pt>
                <c:pt idx="319">
                  <c:v>1.9277307179311822</c:v>
                </c:pt>
                <c:pt idx="320">
                  <c:v>1.9276759995668129</c:v>
                </c:pt>
                <c:pt idx="321">
                  <c:v>1.9276217674993361</c:v>
                </c:pt>
                <c:pt idx="322">
                  <c:v>1.9275680159877306</c:v>
                </c:pt>
                <c:pt idx="323">
                  <c:v>1.927514739375382</c:v>
                </c:pt>
                <c:pt idx="324">
                  <c:v>1.9274619320885982</c:v>
                </c:pt>
                <c:pt idx="325">
                  <c:v>1.9274095886351568</c:v>
                </c:pt>
                <c:pt idx="326">
                  <c:v>1.9273577036028811</c:v>
                </c:pt>
                <c:pt idx="327">
                  <c:v>1.9273062716582452</c:v>
                </c:pt>
                <c:pt idx="328">
                  <c:v>1.9272552875450077</c:v>
                </c:pt>
                <c:pt idx="329">
                  <c:v>1.9272047460828721</c:v>
                </c:pt>
                <c:pt idx="330">
                  <c:v>1.9271546421661752</c:v>
                </c:pt>
                <c:pt idx="331">
                  <c:v>1.9271049707626016</c:v>
                </c:pt>
                <c:pt idx="332">
                  <c:v>1.9270557269119235</c:v>
                </c:pt>
                <c:pt idx="333">
                  <c:v>1.9270069057247661</c:v>
                </c:pt>
                <c:pt idx="334">
                  <c:v>1.9269585023813971</c:v>
                </c:pt>
                <c:pt idx="335">
                  <c:v>1.926910512130541</c:v>
                </c:pt>
                <c:pt idx="336">
                  <c:v>1.9268629302882165</c:v>
                </c:pt>
                <c:pt idx="337">
                  <c:v>1.9268157522365961</c:v>
                </c:pt>
                <c:pt idx="338">
                  <c:v>1.9267689734228894</c:v>
                </c:pt>
                <c:pt idx="339">
                  <c:v>1.9267225893582478</c:v>
                </c:pt>
                <c:pt idx="340">
                  <c:v>1.9266765956166907</c:v>
                </c:pt>
                <c:pt idx="341">
                  <c:v>1.926630987834052</c:v>
                </c:pt>
                <c:pt idx="342">
                  <c:v>1.926585761706948</c:v>
                </c:pt>
                <c:pt idx="343">
                  <c:v>1.9265409129917657</c:v>
                </c:pt>
                <c:pt idx="344">
                  <c:v>1.9264964375036691</c:v>
                </c:pt>
                <c:pt idx="345">
                  <c:v>1.9264523311156259</c:v>
                </c:pt>
                <c:pt idx="346">
                  <c:v>1.9264085897574528</c:v>
                </c:pt>
                <c:pt idx="347">
                  <c:v>1.9263652094148791</c:v>
                </c:pt>
                <c:pt idx="348">
                  <c:v>1.9263221861286282</c:v>
                </c:pt>
                <c:pt idx="349">
                  <c:v>1.9262795159935158</c:v>
                </c:pt>
                <c:pt idx="350">
                  <c:v>1.926237195157567</c:v>
                </c:pt>
                <c:pt idx="351">
                  <c:v>1.9261952198211492</c:v>
                </c:pt>
                <c:pt idx="352">
                  <c:v>1.9261535862361201</c:v>
                </c:pt>
                <c:pt idx="353">
                  <c:v>1.9261122907049957</c:v>
                </c:pt>
                <c:pt idx="354">
                  <c:v>1.9260713295801288</c:v>
                </c:pt>
                <c:pt idx="355">
                  <c:v>1.9260306992629073</c:v>
                </c:pt>
                <c:pt idx="356">
                  <c:v>1.9259903962029652</c:v>
                </c:pt>
                <c:pt idx="357">
                  <c:v>1.9259504168974086</c:v>
                </c:pt>
                <c:pt idx="358">
                  <c:v>1.9259107578900576</c:v>
                </c:pt>
                <c:pt idx="359">
                  <c:v>1.9258714157707004</c:v>
                </c:pt>
                <c:pt idx="360">
                  <c:v>1.9258323871743617</c:v>
                </c:pt>
                <c:pt idx="361">
                  <c:v>1.9257936687805859</c:v>
                </c:pt>
                <c:pt idx="362">
                  <c:v>1.9257552573127321</c:v>
                </c:pt>
                <c:pt idx="363">
                  <c:v>1.9257171495372822</c:v>
                </c:pt>
                <c:pt idx="364">
                  <c:v>1.9256793422631628</c:v>
                </c:pt>
                <c:pt idx="365">
                  <c:v>1.9256418323410787</c:v>
                </c:pt>
                <c:pt idx="366">
                  <c:v>1.9256046166628575</c:v>
                </c:pt>
                <c:pt idx="367">
                  <c:v>1.9255676921608091</c:v>
                </c:pt>
                <c:pt idx="368">
                  <c:v>1.9255310558070935</c:v>
                </c:pt>
                <c:pt idx="369">
                  <c:v>1.9254947046131026</c:v>
                </c:pt>
                <c:pt idx="370">
                  <c:v>1.9254586356288512</c:v>
                </c:pt>
                <c:pt idx="371">
                  <c:v>1.9254228459423806</c:v>
                </c:pt>
                <c:pt idx="372">
                  <c:v>1.9253873326791726</c:v>
                </c:pt>
                <c:pt idx="373">
                  <c:v>1.9253520930015722</c:v>
                </c:pt>
                <c:pt idx="374">
                  <c:v>1.9253171241082239</c:v>
                </c:pt>
                <c:pt idx="375">
                  <c:v>1.9252824232335142</c:v>
                </c:pt>
                <c:pt idx="376">
                  <c:v>1.9252479876470288</c:v>
                </c:pt>
                <c:pt idx="377">
                  <c:v>1.9252138146530136</c:v>
                </c:pt>
                <c:pt idx="378">
                  <c:v>1.9251799015898503</c:v>
                </c:pt>
                <c:pt idx="379">
                  <c:v>1.9251462458295396</c:v>
                </c:pt>
                <c:pt idx="380">
                  <c:v>1.9251128447771912</c:v>
                </c:pt>
                <c:pt idx="381">
                  <c:v>1.925079695870527</c:v>
                </c:pt>
                <c:pt idx="382">
                  <c:v>1.9250467965793889</c:v>
                </c:pt>
                <c:pt idx="383">
                  <c:v>1.9250141444052589</c:v>
                </c:pt>
                <c:pt idx="384">
                  <c:v>1.9249817368807842</c:v>
                </c:pt>
                <c:pt idx="385">
                  <c:v>1.9249495715693128</c:v>
                </c:pt>
                <c:pt idx="386">
                  <c:v>1.924917646064437</c:v>
                </c:pt>
                <c:pt idx="387">
                  <c:v>1.9248859579895428</c:v>
                </c:pt>
                <c:pt idx="388">
                  <c:v>1.9248545049973704</c:v>
                </c:pt>
                <c:pt idx="389">
                  <c:v>1.9248232847695788</c:v>
                </c:pt>
                <c:pt idx="390">
                  <c:v>1.9247922950163203</c:v>
                </c:pt>
                <c:pt idx="391">
                  <c:v>1.9247615334758226</c:v>
                </c:pt>
                <c:pt idx="392">
                  <c:v>1.9247309979139742</c:v>
                </c:pt>
                <c:pt idx="393">
                  <c:v>1.9247006861239224</c:v>
                </c:pt>
                <c:pt idx="394">
                  <c:v>1.924670595925674</c:v>
                </c:pt>
                <c:pt idx="395">
                  <c:v>1.9246407251657043</c:v>
                </c:pt>
                <c:pt idx="396">
                  <c:v>1.9246110717165728</c:v>
                </c:pt>
                <c:pt idx="397">
                  <c:v>1.9245816334765449</c:v>
                </c:pt>
                <c:pt idx="398">
                  <c:v>1.9245524083692211</c:v>
                </c:pt>
                <c:pt idx="399">
                  <c:v>1.9245233943431705</c:v>
                </c:pt>
                <c:pt idx="400">
                  <c:v>1.9244945893715719</c:v>
                </c:pt>
                <c:pt idx="401">
                  <c:v>1.9244659914518609</c:v>
                </c:pt>
                <c:pt idx="402">
                  <c:v>1.9244375986053823</c:v>
                </c:pt>
                <c:pt idx="403">
                  <c:v>1.9244094088770487</c:v>
                </c:pt>
                <c:pt idx="404">
                  <c:v>1.924381420335004</c:v>
                </c:pt>
                <c:pt idx="405">
                  <c:v>1.9243536310702942</c:v>
                </c:pt>
                <c:pt idx="406">
                  <c:v>1.9243260391965413</c:v>
                </c:pt>
                <c:pt idx="407">
                  <c:v>1.9242986428496245</c:v>
                </c:pt>
                <c:pt idx="408">
                  <c:v>1.9242714401873662</c:v>
                </c:pt>
                <c:pt idx="409">
                  <c:v>1.9242444293892222</c:v>
                </c:pt>
                <c:pt idx="410">
                  <c:v>1.9242176086559786</c:v>
                </c:pt>
                <c:pt idx="411">
                  <c:v>1.9241909762094516</c:v>
                </c:pt>
                <c:pt idx="412">
                  <c:v>1.9241645302921944</c:v>
                </c:pt>
                <c:pt idx="413">
                  <c:v>1.9241382691672071</c:v>
                </c:pt>
                <c:pt idx="414">
                  <c:v>1.9241121911176529</c:v>
                </c:pt>
                <c:pt idx="415">
                  <c:v>1.9240862944465769</c:v>
                </c:pt>
                <c:pt idx="416">
                  <c:v>1.9240605774766313</c:v>
                </c:pt>
                <c:pt idx="417">
                  <c:v>1.9240350385498042</c:v>
                </c:pt>
                <c:pt idx="418">
                  <c:v>1.9240096760271526</c:v>
                </c:pt>
                <c:pt idx="419">
                  <c:v>1.9239844882885406</c:v>
                </c:pt>
                <c:pt idx="420">
                  <c:v>1.92395947373238</c:v>
                </c:pt>
                <c:pt idx="421">
                  <c:v>1.9239346307753777</c:v>
                </c:pt>
                <c:pt idx="422">
                  <c:v>1.9239099578522842</c:v>
                </c:pt>
                <c:pt idx="423">
                  <c:v>1.923885453415648</c:v>
                </c:pt>
                <c:pt idx="424">
                  <c:v>1.9238611159355741</c:v>
                </c:pt>
                <c:pt idx="425">
                  <c:v>1.9238369438994845</c:v>
                </c:pt>
                <c:pt idx="426">
                  <c:v>1.9238129358118841</c:v>
                </c:pt>
                <c:pt idx="427">
                  <c:v>1.9237890901941304</c:v>
                </c:pt>
                <c:pt idx="428">
                  <c:v>1.9237654055842055</c:v>
                </c:pt>
                <c:pt idx="429">
                  <c:v>1.9237418805364921</c:v>
                </c:pt>
                <c:pt idx="430">
                  <c:v>1.9237185136215542</c:v>
                </c:pt>
                <c:pt idx="431">
                  <c:v>1.9236953034259203</c:v>
                </c:pt>
                <c:pt idx="432">
                  <c:v>1.9236722485518689</c:v>
                </c:pt>
                <c:pt idx="433">
                  <c:v>1.9236493476172198</c:v>
                </c:pt>
                <c:pt idx="434">
                  <c:v>1.9236265992551265</c:v>
                </c:pt>
                <c:pt idx="435">
                  <c:v>1.9236040021138725</c:v>
                </c:pt>
                <c:pt idx="436">
                  <c:v>1.9235815548566717</c:v>
                </c:pt>
                <c:pt idx="437">
                  <c:v>1.9235592561614705</c:v>
                </c:pt>
                <c:pt idx="438">
                  <c:v>1.9235371047207526</c:v>
                </c:pt>
                <c:pt idx="439">
                  <c:v>1.9235150992413497</c:v>
                </c:pt>
                <c:pt idx="440">
                  <c:v>1.9234932384442514</c:v>
                </c:pt>
                <c:pt idx="441">
                  <c:v>1.9234715210644198</c:v>
                </c:pt>
                <c:pt idx="442">
                  <c:v>1.9234499458506076</c:v>
                </c:pt>
                <c:pt idx="443">
                  <c:v>1.9234285115651779</c:v>
                </c:pt>
                <c:pt idx="444">
                  <c:v>1.9234072169839267</c:v>
                </c:pt>
                <c:pt idx="445">
                  <c:v>1.9233860608959081</c:v>
                </c:pt>
                <c:pt idx="446">
                  <c:v>1.923365042103264</c:v>
                </c:pt>
                <c:pt idx="447">
                  <c:v>1.9233441594210523</c:v>
                </c:pt>
                <c:pt idx="448">
                  <c:v>1.9233234116770823</c:v>
                </c:pt>
                <c:pt idx="449">
                  <c:v>1.9233027977117505</c:v>
                </c:pt>
                <c:pt idx="450">
                  <c:v>1.9232823163778765</c:v>
                </c:pt>
              </c:numCache>
            </c:numRef>
          </c:yVal>
          <c:smooth val="1"/>
          <c:extLst>
            <c:ext xmlns:c16="http://schemas.microsoft.com/office/drawing/2014/chart" uri="{C3380CC4-5D6E-409C-BE32-E72D297353CC}">
              <c16:uniqueId val="{00000004-435E-4381-93BD-19C1B251E62B}"/>
            </c:ext>
          </c:extLst>
        </c:ser>
        <c:ser>
          <c:idx val="5"/>
          <c:order val="5"/>
          <c:tx>
            <c:strRef>
              <c:f>'QvsE Transfer Si(311)'!$AU$1</c:f>
              <c:strCache>
                <c:ptCount val="1"/>
                <c:pt idx="0">
                  <c:v>Q @ (2θ=120°)</c:v>
                </c:pt>
              </c:strCache>
            </c:strRef>
          </c:tx>
          <c:spPr>
            <a:ln>
              <a:solidFill>
                <a:srgbClr val="0000FF"/>
              </a:solidFill>
            </a:ln>
          </c:spPr>
          <c:marker>
            <c:symbol val="none"/>
          </c:marker>
          <c:xVal>
            <c:numRef>
              <c:f>'QvsE Transfer Si(311)'!$AT$2:$AT$452</c:f>
              <c:numCache>
                <c:formatCode>0.000</c:formatCode>
                <c:ptCount val="451"/>
                <c:pt idx="0">
                  <c:v>28.73598456448407</c:v>
                </c:pt>
                <c:pt idx="1">
                  <c:v>24.332477620039619</c:v>
                </c:pt>
                <c:pt idx="2">
                  <c:v>20.682958805160734</c:v>
                </c:pt>
                <c:pt idx="3">
                  <c:v>17.624626539792708</c:v>
                </c:pt>
                <c:pt idx="4">
                  <c:v>15.036360064637961</c:v>
                </c:pt>
                <c:pt idx="5">
                  <c:v>12.826540120039624</c:v>
                </c:pt>
                <c:pt idx="6">
                  <c:v>10.924828101899035</c:v>
                </c:pt>
                <c:pt idx="7">
                  <c:v>9.2764987977255728</c:v>
                </c:pt>
                <c:pt idx="8">
                  <c:v>7.8384588345953921</c:v>
                </c:pt>
                <c:pt idx="9">
                  <c:v>6.5764012311507356</c:v>
                </c:pt>
                <c:pt idx="10">
                  <c:v>5.4627401200396237</c:v>
                </c:pt>
                <c:pt idx="11">
                  <c:v>4.4750904158976104</c:v>
                </c:pt>
                <c:pt idx="12">
                  <c:v>3.5951340843743269</c:v>
                </c:pt>
                <c:pt idx="13">
                  <c:v>2.8077646098355435</c:v>
                </c:pt>
                <c:pt idx="14">
                  <c:v>2.1004342936424782</c:v>
                </c:pt>
                <c:pt idx="15">
                  <c:v>1.462651231150736</c:v>
                </c:pt>
                <c:pt idx="16">
                  <c:v>0.88558798684503426</c:v>
                </c:pt>
                <c:pt idx="17">
                  <c:v>0.36177449503962311</c:v>
                </c:pt>
                <c:pt idx="18">
                  <c:v>-0.11514491209995281</c:v>
                </c:pt>
                <c:pt idx="19">
                  <c:v>-0.5506052086800981</c:v>
                </c:pt>
                <c:pt idx="20">
                  <c:v>-0.94927620649098809</c:v>
                </c:pt>
                <c:pt idx="21">
                  <c:v>-1.3151882750221047</c:v>
                </c:pt>
                <c:pt idx="22">
                  <c:v>-1.6518346060378049</c:v>
                </c:pt>
                <c:pt idx="23">
                  <c:v>-1.9622548938107913</c:v>
                </c:pt>
                <c:pt idx="24">
                  <c:v>-2.2491041929123803</c:v>
                </c:pt>
                <c:pt idx="25">
                  <c:v>-2.5147098799603755</c:v>
                </c:pt>
                <c:pt idx="26">
                  <c:v>-2.7611190114297388</c:v>
                </c:pt>
                <c:pt idx="27">
                  <c:v>-2.9901378844955229</c:v>
                </c:pt>
                <c:pt idx="28">
                  <c:v>-3.2033652342059131</c:v>
                </c:pt>
                <c:pt idx="29">
                  <c:v>-3.4022202105388883</c:v>
                </c:pt>
                <c:pt idx="30">
                  <c:v>-3.5879660527998816</c:v>
                </c:pt>
                <c:pt idx="31">
                  <c:v>-3.7617302013214333</c:v>
                </c:pt>
                <c:pt idx="32">
                  <c:v>-3.9245214462799778</c:v>
                </c:pt>
                <c:pt idx="33">
                  <c:v>-4.0772446021825974</c:v>
                </c:pt>
                <c:pt idx="34">
                  <c:v>-4.2207131077821174</c:v>
                </c:pt>
                <c:pt idx="35">
                  <c:v>-4.3556598799603758</c:v>
                </c:pt>
                <c:pt idx="36">
                  <c:v>-4.4827466927246959</c:v>
                </c:pt>
                <c:pt idx="37">
                  <c:v>-4.6025723059958787</c:v>
                </c:pt>
                <c:pt idx="38">
                  <c:v>-4.7156795310817703</c:v>
                </c:pt>
                <c:pt idx="39">
                  <c:v>-4.8225613888767001</c:v>
                </c:pt>
                <c:pt idx="40">
                  <c:v>-4.9236664915306232</c:v>
                </c:pt>
                <c:pt idx="41">
                  <c:v>-5.0194037575113954</c:v>
                </c:pt>
                <c:pt idx="42">
                  <c:v>-5.1101465527827825</c:v>
                </c:pt>
                <c:pt idx="43">
                  <c:v>-5.1962363365596618</c:v>
                </c:pt>
                <c:pt idx="44">
                  <c:v>-5.2779858782367324</c:v>
                </c:pt>
                <c:pt idx="45">
                  <c:v>-5.3556821021825973</c:v>
                </c:pt>
                <c:pt idx="46">
                  <c:v>-5.4295886087967098</c:v>
                </c:pt>
                <c:pt idx="47">
                  <c:v>-5.4999479132590228</c:v>
                </c:pt>
                <c:pt idx="48">
                  <c:v>-5.5669834375315519</c:v>
                </c:pt>
                <c:pt idx="49">
                  <c:v>-5.630901286210376</c:v>
                </c:pt>
                <c:pt idx="50">
                  <c:v>-5.6918918326230976</c:v>
                </c:pt>
                <c:pt idx="51">
                  <c:v>-5.75013113799527</c:v>
                </c:pt>
                <c:pt idx="52">
                  <c:v>-5.805782223466724</c:v>
                </c:pt>
                <c:pt idx="53">
                  <c:v>-5.8589962121403056</c:v>
                </c:pt>
                <c:pt idx="54">
                  <c:v>-5.9099133561208461</c:v>
                </c:pt>
                <c:pt idx="55">
                  <c:v>-5.9586639615930332</c:v>
                </c:pt>
                <c:pt idx="56">
                  <c:v>-6.0053692233446245</c:v>
                </c:pt>
                <c:pt idx="57">
                  <c:v>-6.0501419787258079</c:v>
                </c:pt>
                <c:pt idx="58">
                  <c:v>-6.0930873898121334</c:v>
                </c:pt>
                <c:pt idx="59">
                  <c:v>-6.1343035614797365</c:v>
                </c:pt>
                <c:pt idx="60">
                  <c:v>-6.1738821021826009</c:v>
                </c:pt>
                <c:pt idx="61">
                  <c:v>-6.2119086334229792</c:v>
                </c:pt>
                <c:pt idx="62">
                  <c:v>-6.2484632532105051</c:v>
                </c:pt>
                <c:pt idx="63">
                  <c:v>-6.2836209581983802</c:v>
                </c:pt>
                <c:pt idx="64">
                  <c:v>-6.3174520286544986</c:v>
                </c:pt>
                <c:pt idx="65">
                  <c:v>-6.3500223799603788</c:v>
                </c:pt>
                <c:pt idx="66">
                  <c:v>-6.381393883923189</c:v>
                </c:pt>
                <c:pt idx="67">
                  <c:v>-6.4116246628277196</c:v>
                </c:pt>
                <c:pt idx="68">
                  <c:v>-6.4407693588397503</c:v>
                </c:pt>
                <c:pt idx="69">
                  <c:v>-6.4688793810941645</c:v>
                </c:pt>
                <c:pt idx="70">
                  <c:v>-6.4960031325555336</c:v>
                </c:pt>
                <c:pt idx="71">
                  <c:v>-6.5221862185217621</c:v>
                </c:pt>
                <c:pt idx="72">
                  <c:v>-6.5474716384489495</c:v>
                </c:pt>
                <c:pt idx="73">
                  <c:v>-6.5718999626050056</c:v>
                </c:pt>
                <c:pt idx="74">
                  <c:v>-6.5955094949079847</c:v>
                </c:pt>
                <c:pt idx="75">
                  <c:v>-6.6183364231702537</c:v>
                </c:pt>
                <c:pt idx="76">
                  <c:v>-6.6404149578495213</c:v>
                </c:pt>
                <c:pt idx="77">
                  <c:v>-6.6617774603006419</c:v>
                </c:pt>
                <c:pt idx="78">
                  <c:v>-6.682454561426443</c:v>
                </c:pt>
                <c:pt idx="79">
                  <c:v>-6.7024752715402771</c:v>
                </c:pt>
                <c:pt idx="80">
                  <c:v>-6.7218670821764439</c:v>
                </c:pt>
                <c:pt idx="81">
                  <c:v>-6.7406560605159322</c:v>
                </c:pt>
                <c:pt idx="82">
                  <c:v>-6.7588669370333925</c:v>
                </c:pt>
                <c:pt idx="83">
                  <c:v>-6.7765231869158118</c:v>
                </c:pt>
                <c:pt idx="84">
                  <c:v>-6.7936471057536636</c:v>
                </c:pt>
                <c:pt idx="85">
                  <c:v>-6.8102598799603751</c:v>
                </c:pt>
                <c:pt idx="86">
                  <c:v>-6.8263816523356322</c:v>
                </c:pt>
                <c:pt idx="87">
                  <c:v>-6.8420315831514555</c:v>
                </c:pt>
                <c:pt idx="88">
                  <c:v>-6.8572279071071378</c:v>
                </c:pt>
                <c:pt idx="89">
                  <c:v>-6.871987986469251</c:v>
                </c:pt>
                <c:pt idx="90">
                  <c:v>-6.8863283606859991</c:v>
                </c:pt>
                <c:pt idx="91">
                  <c:v>-6.9002647927407237</c:v>
                </c:pt>
                <c:pt idx="92">
                  <c:v>-6.9138123124872335</c:v>
                </c:pt>
                <c:pt idx="93">
                  <c:v>-6.9269852571894566</c:v>
                </c:pt>
                <c:pt idx="94">
                  <c:v>-6.9397973094696761</c:v>
                </c:pt>
                <c:pt idx="95">
                  <c:v>-6.9522615328529369</c:v>
                </c:pt>
                <c:pt idx="96">
                  <c:v>-6.9643904050800893</c:v>
                </c:pt>
                <c:pt idx="97">
                  <c:v>-6.9761958493481302</c:v>
                </c:pt>
                <c:pt idx="98">
                  <c:v>-6.9876892636239356</c:v>
                </c:pt>
                <c:pt idx="99">
                  <c:v>-6.9988815481659774</c:v>
                </c:pt>
                <c:pt idx="100">
                  <c:v>-7.0097831313781445</c:v>
                </c:pt>
                <c:pt idx="101">
                  <c:v>-7.0204039941101968</c:v>
                </c:pt>
                <c:pt idx="102">
                  <c:v>-7.030753692510598</c:v>
                </c:pt>
                <c:pt idx="103">
                  <c:v>-7.0408413795294642</c:v>
                </c:pt>
                <c:pt idx="104">
                  <c:v>-7.050675825161985</c:v>
                </c:pt>
                <c:pt idx="105">
                  <c:v>-7.0602654355159302</c:v>
                </c:pt>
                <c:pt idx="106">
                  <c:v>-7.0696182707806745</c:v>
                </c:pt>
                <c:pt idx="107">
                  <c:v>-7.078742062169459</c:v>
                </c:pt>
                <c:pt idx="108">
                  <c:v>-7.087644227901416</c:v>
                </c:pt>
                <c:pt idx="109">
                  <c:v>-7.0963318882850368</c:v>
                </c:pt>
                <c:pt idx="110">
                  <c:v>-7.1048118799603754</c:v>
                </c:pt>
                <c:pt idx="111">
                  <c:v>-7.1130907693531693</c:v>
                </c:pt>
                <c:pt idx="112">
                  <c:v>-7.1211748653903459</c:v>
                </c:pt>
                <c:pt idx="113">
                  <c:v>-7.1290702315228751</c:v>
                </c:pt>
                <c:pt idx="114">
                  <c:v>-7.1367826970987682</c:v>
                </c:pt>
                <c:pt idx="115">
                  <c:v>-7.1443178681260555</c:v>
                </c:pt>
                <c:pt idx="116">
                  <c:v>-7.1516811374628517</c:v>
                </c:pt>
                <c:pt idx="117">
                  <c:v>-7.1588776944690986</c:v>
                </c:pt>
                <c:pt idx="118">
                  <c:v>-7.1659125341522456</c:v>
                </c:pt>
                <c:pt idx="119">
                  <c:v>-7.1727904658369628</c:v>
                </c:pt>
                <c:pt idx="120">
                  <c:v>-7.1795161213869871</c:v>
                </c:pt>
                <c:pt idx="121">
                  <c:v>-7.1860939630053577</c:v>
                </c:pt>
                <c:pt idx="122">
                  <c:v>-7.1925282906375552</c:v>
                </c:pt>
                <c:pt idx="123">
                  <c:v>-7.1988232490004931</c:v>
                </c:pt>
                <c:pt idx="124">
                  <c:v>-7.2049828342588071</c:v>
                </c:pt>
                <c:pt idx="125">
                  <c:v>-7.2110109003685388</c:v>
                </c:pt>
                <c:pt idx="126">
                  <c:v>-7.2169111651069979</c:v>
                </c:pt>
                <c:pt idx="127">
                  <c:v>-7.2226872158064372</c:v>
                </c:pt>
                <c:pt idx="128">
                  <c:v>-7.2283425148080447</c:v>
                </c:pt>
                <c:pt idx="129">
                  <c:v>-7.2338804046517335</c:v>
                </c:pt>
                <c:pt idx="130">
                  <c:v>-7.239304113016261</c:v>
                </c:pt>
                <c:pt idx="131">
                  <c:v>-7.244616757423314</c:v>
                </c:pt>
                <c:pt idx="132">
                  <c:v>-7.2498213497183466</c:v>
                </c:pt>
                <c:pt idx="133">
                  <c:v>-7.2549208003402148</c:v>
                </c:pt>
                <c:pt idx="134">
                  <c:v>-7.2599179223908967</c:v>
                </c:pt>
                <c:pt idx="135">
                  <c:v>-7.2648154355159305</c:v>
                </c:pt>
                <c:pt idx="136">
                  <c:v>-7.2696159696055664</c:v>
                </c:pt>
                <c:pt idx="137">
                  <c:v>-7.2743220683260263</c:v>
                </c:pt>
                <c:pt idx="138">
                  <c:v>-7.278936192489744</c:v>
                </c:pt>
                <c:pt idx="139">
                  <c:v>-7.2834607232729072</c:v>
                </c:pt>
                <c:pt idx="140">
                  <c:v>-7.2878979652881588</c:v>
                </c:pt>
                <c:pt idx="141">
                  <c:v>-7.2922501495198757</c:v>
                </c:pt>
                <c:pt idx="142">
                  <c:v>-7.2965194361289827</c:v>
                </c:pt>
                <c:pt idx="143">
                  <c:v>-7.3007079171339049</c:v>
                </c:pt>
                <c:pt idx="144">
                  <c:v>-7.3048176189738632</c:v>
                </c:pt>
                <c:pt idx="145">
                  <c:v>-7.3088505049603754</c:v>
                </c:pt>
                <c:pt idx="146">
                  <c:v>-7.312808477622502</c:v>
                </c:pt>
                <c:pt idx="147">
                  <c:v>-7.3166933809510777</c:v>
                </c:pt>
                <c:pt idx="148">
                  <c:v>-7.3205070025468482</c:v>
                </c:pt>
                <c:pt idx="149">
                  <c:v>-7.3242510756772106</c:v>
                </c:pt>
                <c:pt idx="150">
                  <c:v>-7.3279272812459579</c:v>
                </c:pt>
                <c:pt idx="151">
                  <c:v>-7.3315372496802187</c:v>
                </c:pt>
                <c:pt idx="152">
                  <c:v>-7.3350825627385312</c:v>
                </c:pt>
                <c:pt idx="153">
                  <c:v>-7.338564755243822</c:v>
                </c:pt>
                <c:pt idx="154">
                  <c:v>-7.3419853167448013</c:v>
                </c:pt>
                <c:pt idx="155">
                  <c:v>-7.3453456931091639</c:v>
                </c:pt>
                <c:pt idx="156">
                  <c:v>-7.3486472880517537</c:v>
                </c:pt>
                <c:pt idx="157">
                  <c:v>-7.3518914646007216</c:v>
                </c:pt>
                <c:pt idx="158">
                  <c:v>-7.3550795465045296</c:v>
                </c:pt>
                <c:pt idx="159">
                  <c:v>-7.3582128195825183</c:v>
                </c:pt>
                <c:pt idx="160">
                  <c:v>-7.3612925330215999</c:v>
                </c:pt>
                <c:pt idx="161">
                  <c:v>-7.3643199006215321</c:v>
                </c:pt>
                <c:pt idx="162">
                  <c:v>-7.3672961019910819</c:v>
                </c:pt>
                <c:pt idx="163">
                  <c:v>-7.3702222836972773</c:v>
                </c:pt>
                <c:pt idx="164">
                  <c:v>-7.3730995603698508</c:v>
                </c:pt>
                <c:pt idx="165">
                  <c:v>-7.3759290157628445</c:v>
                </c:pt>
                <c:pt idx="166">
                  <c:v>-7.3787117037752772</c:v>
                </c:pt>
                <c:pt idx="167">
                  <c:v>-7.3814486494326612</c:v>
                </c:pt>
                <c:pt idx="168">
                  <c:v>-7.3841408498310788</c:v>
                </c:pt>
                <c:pt idx="169">
                  <c:v>-7.3867892750454409</c:v>
                </c:pt>
                <c:pt idx="170">
                  <c:v>-7.3893948690034721</c:v>
                </c:pt>
                <c:pt idx="171">
                  <c:v>-7.3919585503268914</c:v>
                </c:pt>
                <c:pt idx="172">
                  <c:v>-7.3944812131411926</c:v>
                </c:pt>
                <c:pt idx="173">
                  <c:v>-7.3969637278553506</c:v>
                </c:pt>
                <c:pt idx="174">
                  <c:v>-7.3994069419127282</c:v>
                </c:pt>
                <c:pt idx="175">
                  <c:v>-7.4018116805143919</c:v>
                </c:pt>
                <c:pt idx="176">
                  <c:v>-7.404178747315985</c:v>
                </c:pt>
                <c:pt idx="177">
                  <c:v>-7.4065089250992644</c:v>
                </c:pt>
                <c:pt idx="178">
                  <c:v>-7.4088029764193406</c:v>
                </c:pt>
                <c:pt idx="179">
                  <c:v>-7.4110616442286288</c:v>
                </c:pt>
                <c:pt idx="180">
                  <c:v>-7.4132856524784554</c:v>
                </c:pt>
                <c:pt idx="181">
                  <c:v>-7.4154757066992341</c:v>
                </c:pt>
                <c:pt idx="182">
                  <c:v>-7.4176324945600811</c:v>
                </c:pt>
                <c:pt idx="183">
                  <c:v>-7.4197566864086966</c:v>
                </c:pt>
                <c:pt idx="184">
                  <c:v>-7.4218489357922985</c:v>
                </c:pt>
                <c:pt idx="185">
                  <c:v>-7.4239098799603749</c:v>
                </c:pt>
                <c:pt idx="186">
                  <c:v>-7.4259401403499696</c:v>
                </c:pt>
                <c:pt idx="187">
                  <c:v>-7.4279403230541892</c:v>
                </c:pt>
                <c:pt idx="188">
                  <c:v>-7.429911019274603</c:v>
                </c:pt>
                <c:pt idx="189">
                  <c:v>-7.4318528057581448</c:v>
                </c:pt>
                <c:pt idx="190">
                  <c:v>-7.4337662452191493</c:v>
                </c:pt>
                <c:pt idx="191">
                  <c:v>-7.435651886747066</c:v>
                </c:pt>
                <c:pt idx="192">
                  <c:v>-7.4375102662004275</c:v>
                </c:pt>
                <c:pt idx="193">
                  <c:v>-7.4393419065875941</c:v>
                </c:pt>
                <c:pt idx="194">
                  <c:v>-7.4411473184347692</c:v>
                </c:pt>
                <c:pt idx="195">
                  <c:v>-7.4429270001417809</c:v>
                </c:pt>
                <c:pt idx="196">
                  <c:v>-7.4446814383260902</c:v>
                </c:pt>
                <c:pt idx="197">
                  <c:v>-7.4464111081554627</c:v>
                </c:pt>
                <c:pt idx="198">
                  <c:v>-7.4481164736697361</c:v>
                </c:pt>
                <c:pt idx="199">
                  <c:v>-7.4497979880920893</c:v>
                </c:pt>
                <c:pt idx="200">
                  <c:v>-7.4514560941301964</c:v>
                </c:pt>
                <c:pt idx="201">
                  <c:v>-7.453091224267645</c:v>
                </c:pt>
                <c:pt idx="202">
                  <c:v>-7.4547038010459792</c:v>
                </c:pt>
                <c:pt idx="203">
                  <c:v>-7.4562942373377004</c:v>
                </c:pt>
                <c:pt idx="204">
                  <c:v>-7.45786293661057</c:v>
                </c:pt>
                <c:pt idx="205">
                  <c:v>-7.4594102931835158</c:v>
                </c:pt>
                <c:pt idx="206">
                  <c:v>-7.4609366924744513</c:v>
                </c:pt>
                <c:pt idx="207">
                  <c:v>-7.4624425112403037</c:v>
                </c:pt>
                <c:pt idx="208">
                  <c:v>-7.4639281178095178</c:v>
                </c:pt>
                <c:pt idx="209">
                  <c:v>-7.4653938723073141</c:v>
                </c:pt>
                <c:pt idx="210">
                  <c:v>-7.4668401268739553</c:v>
                </c:pt>
                <c:pt idx="211">
                  <c:v>-7.4682672258762652</c:v>
                </c:pt>
                <c:pt idx="212">
                  <c:v>-7.4696755061126385</c:v>
                </c:pt>
                <c:pt idx="213">
                  <c:v>-7.4710652970117755</c:v>
                </c:pt>
                <c:pt idx="214">
                  <c:v>-7.4724369208253476</c:v>
                </c:pt>
                <c:pt idx="215">
                  <c:v>-7.4737906928148172</c:v>
                </c:pt>
                <c:pt idx="216">
                  <c:v>-7.4751269214326115</c:v>
                </c:pt>
                <c:pt idx="217">
                  <c:v>-7.4764459084978308</c:v>
                </c:pt>
                <c:pt idx="218">
                  <c:v>-7.4777479493667007</c:v>
                </c:pt>
                <c:pt idx="219">
                  <c:v>-7.4790333330979308</c:v>
                </c:pt>
                <c:pt idx="220">
                  <c:v>-7.4803023426131592</c:v>
                </c:pt>
                <c:pt idx="221">
                  <c:v>-7.4815552548526476</c:v>
                </c:pt>
                <c:pt idx="222">
                  <c:v>-7.4827923409263883</c:v>
                </c:pt>
                <c:pt idx="223">
                  <c:v>-7.4840138662607778</c:v>
                </c:pt>
                <c:pt idx="224">
                  <c:v>-7.4852200907409987</c:v>
                </c:pt>
                <c:pt idx="225">
                  <c:v>-7.4864112688492641</c:v>
                </c:pt>
                <c:pt idx="226">
                  <c:v>-7.4875876497990488</c:v>
                </c:pt>
                <c:pt idx="227">
                  <c:v>-7.4887494776654497</c:v>
                </c:pt>
                <c:pt idx="228">
                  <c:v>-7.4898969915117988</c:v>
                </c:pt>
                <c:pt idx="229">
                  <c:v>-7.4910304255126459</c:v>
                </c:pt>
                <c:pt idx="230">
                  <c:v>-7.4921500090732449</c:v>
                </c:pt>
                <c:pt idx="231">
                  <c:v>-7.4932559669456351</c:v>
                </c:pt>
                <c:pt idx="232">
                  <c:v>-7.4943485193414503</c:v>
                </c:pt>
                <c:pt idx="233">
                  <c:v>-7.4954278820415405</c:v>
                </c:pt>
                <c:pt idx="234">
                  <c:v>-7.4964942665025278</c:v>
                </c:pt>
                <c:pt idx="235">
                  <c:v>-7.4975478799603748</c:v>
                </c:pt>
                <c:pt idx="236">
                  <c:v>-7.49858892553108</c:v>
                </c:pt>
                <c:pt idx="237">
                  <c:v>-7.4996176023085734</c:v>
                </c:pt>
                <c:pt idx="238">
                  <c:v>-7.5006341054599144</c:v>
                </c:pt>
                <c:pt idx="239">
                  <c:v>-7.5016386263178676</c:v>
                </c:pt>
                <c:pt idx="240">
                  <c:v>-7.5026313524709476</c:v>
                </c:pt>
                <c:pt idx="241">
                  <c:v>-7.5036124678510001</c:v>
                </c:pt>
                <c:pt idx="242">
                  <c:v>-7.5045821528184051</c:v>
                </c:pt>
                <c:pt idx="243">
                  <c:v>-7.5055405842449732</c:v>
                </c:pt>
                <c:pt idx="244">
                  <c:v>-7.5064879355946079</c:v>
                </c:pt>
                <c:pt idx="245">
                  <c:v>-7.5074243770017945</c:v>
                </c:pt>
                <c:pt idx="246">
                  <c:v>-7.5083500753479937</c:v>
                </c:pt>
                <c:pt idx="247">
                  <c:v>-7.5092651943359936</c:v>
                </c:pt>
                <c:pt idx="248">
                  <c:v>-7.5101698945622912</c:v>
                </c:pt>
                <c:pt idx="249">
                  <c:v>-7.5110643335875551</c:v>
                </c:pt>
                <c:pt idx="250">
                  <c:v>-7.5119486660052299</c:v>
                </c:pt>
                <c:pt idx="251">
                  <c:v>-7.5128230435083418</c:v>
                </c:pt>
                <c:pt idx="252">
                  <c:v>-7.5136876149545531</c:v>
                </c:pt>
                <c:pt idx="253">
                  <c:v>-7.5145425264295209</c:v>
                </c:pt>
                <c:pt idx="254">
                  <c:v>-7.5153879213086148</c:v>
                </c:pt>
                <c:pt idx="255">
                  <c:v>-7.516223940317027</c:v>
                </c:pt>
                <c:pt idx="256">
                  <c:v>-7.5170507215883475</c:v>
                </c:pt>
                <c:pt idx="257">
                  <c:v>-7.5178684007216203</c:v>
                </c:pt>
                <c:pt idx="258">
                  <c:v>-7.5186771108369461</c:v>
                </c:pt>
                <c:pt idx="259">
                  <c:v>-7.5194769826296692</c:v>
                </c:pt>
                <c:pt idx="260">
                  <c:v>-7.5202681444231843</c:v>
                </c:pt>
                <c:pt idx="261">
                  <c:v>-7.5210507222204042</c:v>
                </c:pt>
                <c:pt idx="262">
                  <c:v>-7.5218248397539336</c:v>
                </c:pt>
                <c:pt idx="263">
                  <c:v>-7.5225906185349825</c:v>
                </c:pt>
                <c:pt idx="264">
                  <c:v>-7.523348177901048</c:v>
                </c:pt>
                <c:pt idx="265">
                  <c:v>-7.5240976350624154</c:v>
                </c:pt>
                <c:pt idx="266">
                  <c:v>-7.5248391051474917</c:v>
                </c:pt>
                <c:pt idx="267">
                  <c:v>-7.5255727012470297</c:v>
                </c:pt>
                <c:pt idx="268">
                  <c:v>-7.5262985344572471</c:v>
                </c:pt>
                <c:pt idx="269">
                  <c:v>-7.5270167139218902</c:v>
                </c:pt>
                <c:pt idx="270">
                  <c:v>-7.5277273468732711</c:v>
                </c:pt>
                <c:pt idx="271">
                  <c:v>-7.5284305386722918</c:v>
                </c:pt>
                <c:pt idx="272">
                  <c:v>-7.5291263928475045</c:v>
                </c:pt>
                <c:pt idx="273">
                  <c:v>-7.5298150111332136</c:v>
                </c:pt>
                <c:pt idx="274">
                  <c:v>-7.5304964935066678</c:v>
                </c:pt>
                <c:pt idx="275">
                  <c:v>-7.5311709382243457</c:v>
                </c:pt>
                <c:pt idx="276">
                  <c:v>-7.5318384418573761</c:v>
                </c:pt>
                <c:pt idx="277">
                  <c:v>-7.5324990993261087</c:v>
                </c:pt>
                <c:pt idx="278">
                  <c:v>-7.5331530039338626</c:v>
                </c:pt>
                <c:pt idx="279">
                  <c:v>-7.5338002473998671</c:v>
                </c:pt>
                <c:pt idx="280">
                  <c:v>-7.5344409198914288</c:v>
                </c:pt>
                <c:pt idx="281">
                  <c:v>-7.5350751100553346</c:v>
                </c:pt>
                <c:pt idx="282">
                  <c:v>-7.5357029050485176</c:v>
                </c:pt>
                <c:pt idx="283">
                  <c:v>-7.5363243905680051</c:v>
                </c:pt>
                <c:pt idx="284">
                  <c:v>-7.5369396508801625</c:v>
                </c:pt>
                <c:pt idx="285">
                  <c:v>-7.5375487688492635</c:v>
                </c:pt>
                <c:pt idx="286">
                  <c:v>-7.5381518259653859</c:v>
                </c:pt>
                <c:pt idx="287">
                  <c:v>-7.5387489023716725</c:v>
                </c:pt>
                <c:pt idx="288">
                  <c:v>-7.5393400768909586</c:v>
                </c:pt>
                <c:pt idx="289">
                  <c:v>-7.539925427051787</c:v>
                </c:pt>
                <c:pt idx="290">
                  <c:v>-7.5405050291138283</c:v>
                </c:pt>
                <c:pt idx="291">
                  <c:v>-7.5410789580927169</c:v>
                </c:pt>
                <c:pt idx="292">
                  <c:v>-7.5416472877843299</c:v>
                </c:pt>
                <c:pt idx="293">
                  <c:v>-7.5422100907885072</c:v>
                </c:pt>
                <c:pt idx="294">
                  <c:v>-7.5427674385322367</c:v>
                </c:pt>
                <c:pt idx="295">
                  <c:v>-7.5433194012923206</c:v>
                </c:pt>
                <c:pt idx="296">
                  <c:v>-7.5438660482175264</c:v>
                </c:pt>
                <c:pt idx="297">
                  <c:v>-7.5444074473502498</c:v>
                </c:pt>
                <c:pt idx="298">
                  <c:v>-7.5449436656476836</c:v>
                </c:pt>
                <c:pt idx="299">
                  <c:v>-7.5454747690025261</c:v>
                </c:pt>
                <c:pt idx="300">
                  <c:v>-7.5460008222632213</c:v>
                </c:pt>
                <c:pt idx="301">
                  <c:v>-7.5465218892537571</c:v>
                </c:pt>
                <c:pt idx="302">
                  <c:v>-7.5470380327930231</c:v>
                </c:pt>
                <c:pt idx="303">
                  <c:v>-7.5475493147137467</c:v>
                </c:pt>
                <c:pt idx="304">
                  <c:v>-7.5480557958810124</c:v>
                </c:pt>
                <c:pt idx="305">
                  <c:v>-7.5485575362103745</c:v>
                </c:pt>
                <c:pt idx="306">
                  <c:v>-7.5490545946855807</c:v>
                </c:pt>
                <c:pt idx="307">
                  <c:v>-7.5495470293759066</c:v>
                </c:pt>
                <c:pt idx="308">
                  <c:v>-7.5500348974531137</c:v>
                </c:pt>
                <c:pt idx="309">
                  <c:v>-7.5505182552080505</c:v>
                </c:pt>
                <c:pt idx="310">
                  <c:v>-7.5509971580668838</c:v>
                </c:pt>
                <c:pt idx="311">
                  <c:v>-7.5514716606069925</c:v>
                </c:pt>
                <c:pt idx="312">
                  <c:v>-7.5519418165725192</c:v>
                </c:pt>
                <c:pt idx="313">
                  <c:v>-7.5524076788895833</c:v>
                </c:pt>
                <c:pt idx="314">
                  <c:v>-7.5528692996811833</c:v>
                </c:pt>
                <c:pt idx="315">
                  <c:v>-7.5533267302817704</c:v>
                </c:pt>
                <c:pt idx="316">
                  <c:v>-7.5537800212515274</c:v>
                </c:pt>
                <c:pt idx="317">
                  <c:v>-7.5542292223903358</c:v>
                </c:pt>
                <c:pt idx="318">
                  <c:v>-7.554674382751454</c:v>
                </c:pt>
                <c:pt idx="319">
                  <c:v>-7.5551155506549135</c:v>
                </c:pt>
                <c:pt idx="320">
                  <c:v>-7.5555527737006285</c:v>
                </c:pt>
                <c:pt idx="321">
                  <c:v>-7.5559860987812355</c:v>
                </c:pt>
                <c:pt idx="322">
                  <c:v>-7.5564155720946715</c:v>
                </c:pt>
                <c:pt idx="323">
                  <c:v>-7.5568412391564808</c:v>
                </c:pt>
                <c:pt idx="324">
                  <c:v>-7.5572631448118806</c:v>
                </c:pt>
                <c:pt idx="325">
                  <c:v>-7.5576813332475714</c:v>
                </c:pt>
                <c:pt idx="326">
                  <c:v>-7.5580958480033047</c:v>
                </c:pt>
                <c:pt idx="327">
                  <c:v>-7.5585067319832193</c:v>
                </c:pt>
                <c:pt idx="328">
                  <c:v>-7.5589140274669404</c:v>
                </c:pt>
                <c:pt idx="329">
                  <c:v>-7.5593177761204604</c:v>
                </c:pt>
                <c:pt idx="330">
                  <c:v>-7.5597180190067927</c:v>
                </c:pt>
                <c:pt idx="331">
                  <c:v>-7.5601147965964133</c:v>
                </c:pt>
                <c:pt idx="332">
                  <c:v>-7.5605081487774894</c:v>
                </c:pt>
                <c:pt idx="333">
                  <c:v>-7.5608981148659105</c:v>
                </c:pt>
                <c:pt idx="334">
                  <c:v>-7.5612847336151061</c:v>
                </c:pt>
                <c:pt idx="335">
                  <c:v>-7.5616680432256809</c:v>
                </c:pt>
                <c:pt idx="336">
                  <c:v>-7.5620480813548436</c:v>
                </c:pt>
                <c:pt idx="337">
                  <c:v>-7.5624248851256635</c:v>
                </c:pt>
                <c:pt idx="338">
                  <c:v>-7.5627984911361326</c:v>
                </c:pt>
                <c:pt idx="339">
                  <c:v>-7.5631689354680507</c:v>
                </c:pt>
                <c:pt idx="340">
                  <c:v>-7.5635362536957444</c:v>
                </c:pt>
                <c:pt idx="341">
                  <c:v>-7.5639004808946</c:v>
                </c:pt>
                <c:pt idx="342">
                  <c:v>-7.5642616516494421</c:v>
                </c:pt>
                <c:pt idx="343">
                  <c:v>-7.5646198000627436</c:v>
                </c:pt>
                <c:pt idx="344">
                  <c:v>-7.5649749597626723</c:v>
                </c:pt>
                <c:pt idx="345">
                  <c:v>-7.5653271639109914</c:v>
                </c:pt>
                <c:pt idx="346">
                  <c:v>-7.5656764452107943</c:v>
                </c:pt>
                <c:pt idx="347">
                  <c:v>-7.5660228359141</c:v>
                </c:pt>
                <c:pt idx="348">
                  <c:v>-7.5663663678292963</c:v>
                </c:pt>
                <c:pt idx="349">
                  <c:v>-7.5667070723284455</c:v>
                </c:pt>
                <c:pt idx="350">
                  <c:v>-7.5670449803544448</c:v>
                </c:pt>
                <c:pt idx="351">
                  <c:v>-7.5673801224280508</c:v>
                </c:pt>
                <c:pt idx="352">
                  <c:v>-7.5677125286547744</c:v>
                </c:pt>
                <c:pt idx="353">
                  <c:v>-7.5680422287316409</c:v>
                </c:pt>
                <c:pt idx="354">
                  <c:v>-7.5683692519538237</c:v>
                </c:pt>
                <c:pt idx="355">
                  <c:v>-7.5686936272211485</c:v>
                </c:pt>
                <c:pt idx="356">
                  <c:v>-7.5690153830444844</c:v>
                </c:pt>
                <c:pt idx="357">
                  <c:v>-7.5693345475520033</c:v>
                </c:pt>
                <c:pt idx="358">
                  <c:v>-7.5696511484953311</c:v>
                </c:pt>
                <c:pt idx="359">
                  <c:v>-7.5699652132555793</c:v>
                </c:pt>
                <c:pt idx="360">
                  <c:v>-7.5702767688492631</c:v>
                </c:pt>
                <c:pt idx="361">
                  <c:v>-7.5705858419341183</c:v>
                </c:pt>
                <c:pt idx="362">
                  <c:v>-7.5708924588147957</c:v>
                </c:pt>
                <c:pt idx="363">
                  <c:v>-7.5711966454484623</c:v>
                </c:pt>
                <c:pt idx="364">
                  <c:v>-7.5714984274502974</c:v>
                </c:pt>
                <c:pt idx="365">
                  <c:v>-7.5717978300988786</c:v>
                </c:pt>
                <c:pt idx="366">
                  <c:v>-7.5720948783414821</c:v>
                </c:pt>
                <c:pt idx="367">
                  <c:v>-7.5723895967992769</c:v>
                </c:pt>
                <c:pt idx="368">
                  <c:v>-7.5726820097724259</c:v>
                </c:pt>
                <c:pt idx="369">
                  <c:v>-7.5729721412450965</c:v>
                </c:pt>
                <c:pt idx="370">
                  <c:v>-7.573260014890379</c:v>
                </c:pt>
                <c:pt idx="371">
                  <c:v>-7.573545654075116</c:v>
                </c:pt>
                <c:pt idx="372">
                  <c:v>-7.5738290818646403</c:v>
                </c:pt>
                <c:pt idx="373">
                  <c:v>-7.5741103210274376</c:v>
                </c:pt>
                <c:pt idx="374">
                  <c:v>-7.5743893940397156</c:v>
                </c:pt>
                <c:pt idx="375">
                  <c:v>-7.5746663230898941</c:v>
                </c:pt>
                <c:pt idx="376">
                  <c:v>-7.5749411300830189</c:v>
                </c:pt>
                <c:pt idx="377">
                  <c:v>-7.575213836645089</c:v>
                </c:pt>
                <c:pt idx="378">
                  <c:v>-7.5754844641273165</c:v>
                </c:pt>
                <c:pt idx="379">
                  <c:v>-7.5757530336103009</c:v>
                </c:pt>
                <c:pt idx="380">
                  <c:v>-7.5760195659081395</c:v>
                </c:pt>
                <c:pt idx="381">
                  <c:v>-7.5762840815724548</c:v>
                </c:pt>
                <c:pt idx="382">
                  <c:v>-7.5765466008963616</c:v>
                </c:pt>
                <c:pt idx="383">
                  <c:v>-7.5768071439183551</c:v>
                </c:pt>
                <c:pt idx="384">
                  <c:v>-7.5770657304261375</c:v>
                </c:pt>
                <c:pt idx="385">
                  <c:v>-7.5773223799603739</c:v>
                </c:pt>
                <c:pt idx="386">
                  <c:v>-7.5775771118183854</c:v>
                </c:pt>
                <c:pt idx="387">
                  <c:v>-7.5778299450577729</c:v>
                </c:pt>
                <c:pt idx="388">
                  <c:v>-7.5780808984999872</c:v>
                </c:pt>
                <c:pt idx="389">
                  <c:v>-7.5783299907338275</c:v>
                </c:pt>
                <c:pt idx="390">
                  <c:v>-7.5785772401188867</c:v>
                </c:pt>
                <c:pt idx="391">
                  <c:v>-7.5788226647889312</c:v>
                </c:pt>
                <c:pt idx="392">
                  <c:v>-7.5790662826552291</c:v>
                </c:pt>
                <c:pt idx="393">
                  <c:v>-7.5793081114098166</c:v>
                </c:pt>
                <c:pt idx="394">
                  <c:v>-7.5795481685287118</c:v>
                </c:pt>
                <c:pt idx="395">
                  <c:v>-7.5797864712750682</c:v>
                </c:pt>
                <c:pt idx="396">
                  <c:v>-7.5800230367022836</c:v>
                </c:pt>
                <c:pt idx="397">
                  <c:v>-7.5802578816570474</c:v>
                </c:pt>
                <c:pt idx="398">
                  <c:v>-7.5804910227823408</c:v>
                </c:pt>
                <c:pt idx="399">
                  <c:v>-7.5807224765203873</c:v>
                </c:pt>
                <c:pt idx="400">
                  <c:v>-7.5809522591155494</c:v>
                </c:pt>
                <c:pt idx="401">
                  <c:v>-7.581180386617179</c:v>
                </c:pt>
                <c:pt idx="402">
                  <c:v>-7.5814068748824228</c:v>
                </c:pt>
                <c:pt idx="403">
                  <c:v>-7.581631739578973</c:v>
                </c:pt>
                <c:pt idx="404">
                  <c:v>-7.5818549961877828</c:v>
                </c:pt>
                <c:pt idx="405">
                  <c:v>-7.5820766600057263</c:v>
                </c:pt>
                <c:pt idx="406">
                  <c:v>-7.58229674614822</c:v>
                </c:pt>
                <c:pt idx="407">
                  <c:v>-7.582515269551803</c:v>
                </c:pt>
                <c:pt idx="408">
                  <c:v>-7.5827322449766656</c:v>
                </c:pt>
                <c:pt idx="409">
                  <c:v>-7.5829476870091463</c:v>
                </c:pt>
                <c:pt idx="410">
                  <c:v>-7.583161610064181</c:v>
                </c:pt>
                <c:pt idx="411">
                  <c:v>-7.5833740283877145</c:v>
                </c:pt>
                <c:pt idx="412">
                  <c:v>-7.5835849560590747</c:v>
                </c:pt>
                <c:pt idx="413">
                  <c:v>-7.5837944069933032</c:v>
                </c:pt>
                <c:pt idx="414">
                  <c:v>-7.5840023949434485</c:v>
                </c:pt>
                <c:pt idx="415">
                  <c:v>-7.58420893350283</c:v>
                </c:pt>
                <c:pt idx="416">
                  <c:v>-7.5844140361072512</c:v>
                </c:pt>
                <c:pt idx="417">
                  <c:v>-7.5846177160371919</c:v>
                </c:pt>
                <c:pt idx="418">
                  <c:v>-7.5848199864199533</c:v>
                </c:pt>
                <c:pt idx="419">
                  <c:v>-7.5850208602317757</c:v>
                </c:pt>
                <c:pt idx="420">
                  <c:v>-7.5852203502999176</c:v>
                </c:pt>
                <c:pt idx="421">
                  <c:v>-7.585418469304706</c:v>
                </c:pt>
                <c:pt idx="422">
                  <c:v>-7.5856152297815491</c:v>
                </c:pt>
                <c:pt idx="423">
                  <c:v>-7.5858106441229234</c:v>
                </c:pt>
                <c:pt idx="424">
                  <c:v>-7.5860047245803175</c:v>
                </c:pt>
                <c:pt idx="425">
                  <c:v>-7.5861974832661598</c:v>
                </c:pt>
                <c:pt idx="426">
                  <c:v>-7.5863889321557041</c:v>
                </c:pt>
                <c:pt idx="427">
                  <c:v>-7.5865790830888935</c:v>
                </c:pt>
                <c:pt idx="428">
                  <c:v>-7.5867679477721852</c:v>
                </c:pt>
                <c:pt idx="429">
                  <c:v>-7.5869555377803568</c:v>
                </c:pt>
                <c:pt idx="430">
                  <c:v>-7.5871418645582791</c:v>
                </c:pt>
                <c:pt idx="431">
                  <c:v>-7.5873269394226597</c:v>
                </c:pt>
                <c:pt idx="432">
                  <c:v>-7.5875107735637659</c:v>
                </c:pt>
                <c:pt idx="433">
                  <c:v>-7.587693378047109</c:v>
                </c:pt>
                <c:pt idx="434">
                  <c:v>-7.5878747638151172</c:v>
                </c:pt>
                <c:pt idx="435">
                  <c:v>-7.5880549416887693</c:v>
                </c:pt>
                <c:pt idx="436">
                  <c:v>-7.5882339223692119</c:v>
                </c:pt>
                <c:pt idx="437">
                  <c:v>-7.5884117164393468</c:v>
                </c:pt>
                <c:pt idx="438">
                  <c:v>-7.5885883343653955</c:v>
                </c:pt>
                <c:pt idx="439">
                  <c:v>-7.5887637864984407</c:v>
                </c:pt>
                <c:pt idx="440">
                  <c:v>-7.5889380830759405</c:v>
                </c:pt>
                <c:pt idx="441">
                  <c:v>-7.5891112342232248</c:v>
                </c:pt>
                <c:pt idx="442">
                  <c:v>-7.5892832499549634</c:v>
                </c:pt>
                <c:pt idx="443">
                  <c:v>-7.5894541401766178</c:v>
                </c:pt>
                <c:pt idx="444">
                  <c:v>-7.58962391468586</c:v>
                </c:pt>
                <c:pt idx="445">
                  <c:v>-7.5897925831739848</c:v>
                </c:pt>
                <c:pt idx="446">
                  <c:v>-7.5899601552272893</c:v>
                </c:pt>
                <c:pt idx="447">
                  <c:v>-7.5901266403284335</c:v>
                </c:pt>
                <c:pt idx="448">
                  <c:v>-7.5902920478577851</c:v>
                </c:pt>
                <c:pt idx="449">
                  <c:v>-7.5904563870947381</c:v>
                </c:pt>
                <c:pt idx="450">
                  <c:v>-7.5906196672190172</c:v>
                </c:pt>
              </c:numCache>
            </c:numRef>
          </c:xVal>
          <c:yVal>
            <c:numRef>
              <c:f>'QvsE Transfer Si(311)'!$AU$2:$AU$452</c:f>
              <c:numCache>
                <c:formatCode>0.000</c:formatCode>
                <c:ptCount val="451"/>
                <c:pt idx="0">
                  <c:v>5.4095322650862592</c:v>
                </c:pt>
                <c:pt idx="1">
                  <c:v>5.1610137453722391</c:v>
                </c:pt>
                <c:pt idx="2">
                  <c:v>4.9428715088532957</c:v>
                </c:pt>
                <c:pt idx="3">
                  <c:v>4.7499880232720333</c:v>
                </c:pt>
                <c:pt idx="4">
                  <c:v>4.5783260090851368</c:v>
                </c:pt>
                <c:pt idx="5">
                  <c:v>4.424658243534866</c:v>
                </c:pt>
                <c:pt idx="6">
                  <c:v>4.2863745644640412</c:v>
                </c:pt>
                <c:pt idx="7">
                  <c:v>4.1613415114658601</c:v>
                </c:pt>
                <c:pt idx="8">
                  <c:v>4.0477985851574925</c:v>
                </c:pt>
                <c:pt idx="9">
                  <c:v>3.9442804449025988</c:v>
                </c:pt>
                <c:pt idx="10">
                  <c:v>3.8495577826429583</c:v>
                </c:pt>
                <c:pt idx="11">
                  <c:v>3.7625918449377505</c:v>
                </c:pt>
                <c:pt idx="12">
                  <c:v>3.6824990649569052</c:v>
                </c:pt>
                <c:pt idx="13">
                  <c:v>3.6085232770260243</c:v>
                </c:pt>
                <c:pt idx="14">
                  <c:v>3.5400136834742231</c:v>
                </c:pt>
                <c:pt idx="15">
                  <c:v>3.4764072315563248</c:v>
                </c:pt>
                <c:pt idx="16">
                  <c:v>3.4172144045677366</c:v>
                </c:pt>
                <c:pt idx="17">
                  <c:v>3.3620076802152226</c:v>
                </c:pt>
                <c:pt idx="18">
                  <c:v>3.3104120903641179</c:v>
                </c:pt>
                <c:pt idx="19">
                  <c:v>3.2620974494179822</c:v>
                </c:pt>
                <c:pt idx="20">
                  <c:v>3.2167719174914589</c:v>
                </c:pt>
                <c:pt idx="21">
                  <c:v>3.1741766387187513</c:v>
                </c:pt>
                <c:pt idx="22">
                  <c:v>3.1340812511801182</c:v>
                </c:pt>
                <c:pt idx="23">
                  <c:v>3.0962801077743123</c:v>
                </c:pt>
                <c:pt idx="24">
                  <c:v>3.0605890803244091</c:v>
                </c:pt>
                <c:pt idx="25">
                  <c:v>3.0268428447491722</c:v>
                </c:pt>
                <c:pt idx="26">
                  <c:v>2.9948925650701912</c:v>
                </c:pt>
                <c:pt idx="27">
                  <c:v>2.9646039096912071</c:v>
                </c:pt>
                <c:pt idx="28">
                  <c:v>2.9358553457736387</c:v>
                </c:pt>
                <c:pt idx="29">
                  <c:v>2.908536667386294</c:v>
                </c:pt>
                <c:pt idx="30">
                  <c:v>2.8825477209905812</c:v>
                </c:pt>
                <c:pt idx="31">
                  <c:v>2.8577972981634869</c:v>
                </c:pt>
                <c:pt idx="32">
                  <c:v>2.8342021705873361</c:v>
                </c:pt>
                <c:pt idx="33">
                  <c:v>2.81168624650073</c:v>
                </c:pt>
                <c:pt idx="34">
                  <c:v>2.7901798312053199</c:v>
                </c:pt>
                <c:pt idx="35">
                  <c:v>2.7696189770111461</c:v>
                </c:pt>
                <c:pt idx="36">
                  <c:v>2.7499449102992166</c:v>
                </c:pt>
                <c:pt idx="37">
                  <c:v>2.7311035252784523</c:v>
                </c:pt>
                <c:pt idx="38">
                  <c:v>2.713044935590021</c:v>
                </c:pt>
                <c:pt idx="39">
                  <c:v>2.6957230762252418</c:v>
                </c:pt>
                <c:pt idx="40">
                  <c:v>2.6790953493213507</c:v>
                </c:pt>
                <c:pt idx="41">
                  <c:v>2.6631223083209208</c:v>
                </c:pt>
                <c:pt idx="42">
                  <c:v>2.6477673757566249</c:v>
                </c:pt>
                <c:pt idx="43">
                  <c:v>2.6329965905783808</c:v>
                </c:pt>
                <c:pt idx="44">
                  <c:v>2.6187783814952086</c:v>
                </c:pt>
                <c:pt idx="45">
                  <c:v>2.6050833632760169</c:v>
                </c:pt>
                <c:pt idx="46">
                  <c:v>2.5918841533556831</c:v>
                </c:pt>
                <c:pt idx="47">
                  <c:v>2.5791552064364982</c:v>
                </c:pt>
                <c:pt idx="48">
                  <c:v>2.5668726650695466</c:v>
                </c:pt>
                <c:pt idx="49">
                  <c:v>2.5550142244536072</c:v>
                </c:pt>
                <c:pt idx="50">
                  <c:v>2.5435590099070531</c:v>
                </c:pt>
                <c:pt idx="51">
                  <c:v>2.5324874656563767</c:v>
                </c:pt>
                <c:pt idx="52">
                  <c:v>2.5217812537477293</c:v>
                </c:pt>
                <c:pt idx="53">
                  <c:v>2.5114231620290677</c:v>
                </c:pt>
                <c:pt idx="54">
                  <c:v>2.5013970202732163</c:v>
                </c:pt>
                <c:pt idx="55">
                  <c:v>2.4916876236190304</c:v>
                </c:pt>
                <c:pt idx="56">
                  <c:v>2.4822806626011715</c:v>
                </c:pt>
                <c:pt idx="57">
                  <c:v>2.4731626591205527</c:v>
                </c:pt>
                <c:pt idx="58">
                  <c:v>2.4643209077790718</c:v>
                </c:pt>
                <c:pt idx="59">
                  <c:v>2.4557434220649537</c:v>
                </c:pt>
                <c:pt idx="60">
                  <c:v>2.4474188849302587</c:v>
                </c:pt>
                <c:pt idx="61">
                  <c:v>2.4393366033507573</c:v>
                </c:pt>
                <c:pt idx="62">
                  <c:v>2.4314864665012634</c:v>
                </c:pt>
                <c:pt idx="63">
                  <c:v>2.4238589072175185</c:v>
                </c:pt>
                <c:pt idx="64">
                  <c:v>2.4164448664492495</c:v>
                </c:pt>
                <c:pt idx="65">
                  <c:v>2.4092357604389036</c:v>
                </c:pt>
                <c:pt idx="66">
                  <c:v>2.4022234503869777</c:v>
                </c:pt>
                <c:pt idx="67">
                  <c:v>2.3954002143884376</c:v>
                </c:pt>
                <c:pt idx="68">
                  <c:v>2.3887587214456896</c:v>
                </c:pt>
                <c:pt idx="69">
                  <c:v>2.3822920073822944</c:v>
                </c:pt>
                <c:pt idx="70">
                  <c:v>2.3759934524983333</c:v>
                </c:pt>
                <c:pt idx="71">
                  <c:v>2.3698567608232923</c:v>
                </c:pt>
                <c:pt idx="72">
                  <c:v>2.3638759408357419</c:v>
                </c:pt>
                <c:pt idx="73">
                  <c:v>2.3580452875310969</c:v>
                </c:pt>
                <c:pt idx="74">
                  <c:v>2.3523593657295638</c:v>
                </c:pt>
                <c:pt idx="75">
                  <c:v>2.346812994526053</c:v>
                </c:pt>
                <c:pt idx="76">
                  <c:v>2.3414012327926121</c:v>
                </c:pt>
                <c:pt idx="77">
                  <c:v>2.3361193656517911</c:v>
                </c:pt>
                <c:pt idx="78">
                  <c:v>2.3309628918464624</c:v>
                </c:pt>
                <c:pt idx="79">
                  <c:v>2.325927511938056</c:v>
                </c:pt>
                <c:pt idx="80">
                  <c:v>2.3210091172709513</c:v>
                </c:pt>
                <c:pt idx="81">
                  <c:v>2.3162037796460608</c:v>
                </c:pt>
                <c:pt idx="82">
                  <c:v>2.3115077416513738</c:v>
                </c:pt>
                <c:pt idx="83">
                  <c:v>2.306917407601571</c:v>
                </c:pt>
                <c:pt idx="84">
                  <c:v>2.3024293350427509</c:v>
                </c:pt>
                <c:pt idx="85">
                  <c:v>2.2980402267818634</c:v>
                </c:pt>
                <c:pt idx="86">
                  <c:v>2.293746923403706</c:v>
                </c:pt>
                <c:pt idx="87">
                  <c:v>2.2895463962412985</c:v>
                </c:pt>
                <c:pt idx="88">
                  <c:v>2.2854357407681389</c:v>
                </c:pt>
                <c:pt idx="89">
                  <c:v>2.2814121703833119</c:v>
                </c:pt>
                <c:pt idx="90">
                  <c:v>2.2774730105626739</c:v>
                </c:pt>
                <c:pt idx="91">
                  <c:v>2.2736156933513794</c:v>
                </c:pt>
                <c:pt idx="92">
                  <c:v>2.2698377521749049</c:v>
                </c:pt>
                <c:pt idx="93">
                  <c:v>2.2661368169474478</c:v>
                </c:pt>
                <c:pt idx="94">
                  <c:v>2.2625106094581446</c:v>
                </c:pt>
                <c:pt idx="95">
                  <c:v>2.2589569390170157</c:v>
                </c:pt>
                <c:pt idx="96">
                  <c:v>2.2554736983438488</c:v>
                </c:pt>
                <c:pt idx="97">
                  <c:v>2.252058859684487</c:v>
                </c:pt>
                <c:pt idx="98">
                  <c:v>2.2487104711400678</c:v>
                </c:pt>
                <c:pt idx="99">
                  <c:v>2.245426653195826</c:v>
                </c:pt>
                <c:pt idx="100">
                  <c:v>2.2422055954370048</c:v>
                </c:pt>
                <c:pt idx="101">
                  <c:v>2.2390455534402931</c:v>
                </c:pt>
                <c:pt idx="102">
                  <c:v>2.2359448458300317</c:v>
                </c:pt>
                <c:pt idx="103">
                  <c:v>2.2329018514891485</c:v>
                </c:pt>
                <c:pt idx="104">
                  <c:v>2.2299150069154954</c:v>
                </c:pt>
                <c:pt idx="105">
                  <c:v>2.2269828037148791</c:v>
                </c:pt>
                <c:pt idx="106">
                  <c:v>2.2241037862226691</c:v>
                </c:pt>
                <c:pt idx="107">
                  <c:v>2.2212765492464124</c:v>
                </c:pt>
                <c:pt idx="108">
                  <c:v>2.2184997359223799</c:v>
                </c:pt>
                <c:pt idx="109">
                  <c:v>2.2157720356794437</c:v>
                </c:pt>
                <c:pt idx="110">
                  <c:v>2.2130921823041105</c:v>
                </c:pt>
                <c:pt idx="111">
                  <c:v>2.2104589521009341</c:v>
                </c:pt>
                <c:pt idx="112">
                  <c:v>2.2078711621429132</c:v>
                </c:pt>
                <c:pt idx="113">
                  <c:v>2.2053276686068086</c:v>
                </c:pt>
                <c:pt idx="114">
                  <c:v>2.2028273651886479</c:v>
                </c:pt>
                <c:pt idx="115">
                  <c:v>2.2003691815949789</c:v>
                </c:pt>
                <c:pt idx="116">
                  <c:v>2.197952082105711</c:v>
                </c:pt>
                <c:pt idx="117">
                  <c:v>2.1955750642046348</c:v>
                </c:pt>
                <c:pt idx="118">
                  <c:v>2.1932371572739617</c:v>
                </c:pt>
                <c:pt idx="119">
                  <c:v>2.1909374213494446</c:v>
                </c:pt>
                <c:pt idx="120">
                  <c:v>2.1886749459328394</c:v>
                </c:pt>
                <c:pt idx="121">
                  <c:v>2.1864488488586824</c:v>
                </c:pt>
                <c:pt idx="122">
                  <c:v>2.1842582752125139</c:v>
                </c:pt>
                <c:pt idx="123">
                  <c:v>2.1821023962978767</c:v>
                </c:pt>
                <c:pt idx="124">
                  <c:v>2.179980408649544</c:v>
                </c:pt>
                <c:pt idx="125">
                  <c:v>2.1778915330906155</c:v>
                </c:pt>
                <c:pt idx="126">
                  <c:v>2.1758350138312217</c:v>
                </c:pt>
                <c:pt idx="127">
                  <c:v>2.1738101176067368</c:v>
                </c:pt>
                <c:pt idx="128">
                  <c:v>2.1718161328535013</c:v>
                </c:pt>
                <c:pt idx="129">
                  <c:v>2.1698523689201776</c:v>
                </c:pt>
                <c:pt idx="130">
                  <c:v>2.1679181553129694</c:v>
                </c:pt>
                <c:pt idx="131">
                  <c:v>2.1660128409730244</c:v>
                </c:pt>
                <c:pt idx="132">
                  <c:v>2.1641357935844505</c:v>
                </c:pt>
                <c:pt idx="133">
                  <c:v>2.1622863989114478</c:v>
                </c:pt>
                <c:pt idx="134">
                  <c:v>2.1604640601631435</c:v>
                </c:pt>
                <c:pt idx="135">
                  <c:v>2.1586681973848072</c:v>
                </c:pt>
                <c:pt idx="136">
                  <c:v>2.1568982468741726</c:v>
                </c:pt>
                <c:pt idx="137">
                  <c:v>2.1551536606216857</c:v>
                </c:pt>
                <c:pt idx="138">
                  <c:v>2.1534339057735434</c:v>
                </c:pt>
                <c:pt idx="139">
                  <c:v>2.1517384641164541</c:v>
                </c:pt>
                <c:pt idx="140">
                  <c:v>2.1500668315831128</c:v>
                </c:pt>
                <c:pt idx="141">
                  <c:v>2.1484185177774289</c:v>
                </c:pt>
                <c:pt idx="142">
                  <c:v>2.1467930455185988</c:v>
                </c:pt>
                <c:pt idx="143">
                  <c:v>2.1451899504031617</c:v>
                </c:pt>
                <c:pt idx="144">
                  <c:v>2.1436087803842234</c:v>
                </c:pt>
                <c:pt idx="145">
                  <c:v>2.1420490953670668</c:v>
                </c:pt>
                <c:pt idx="146">
                  <c:v>2.1405104668204271</c:v>
                </c:pt>
                <c:pt idx="147">
                  <c:v>2.1389924774027169</c:v>
                </c:pt>
                <c:pt idx="148">
                  <c:v>2.1374947206025499</c:v>
                </c:pt>
                <c:pt idx="149">
                  <c:v>2.1360168003929307</c:v>
                </c:pt>
                <c:pt idx="150">
                  <c:v>2.1345583308985083</c:v>
                </c:pt>
                <c:pt idx="151">
                  <c:v>2.1331189360753293</c:v>
                </c:pt>
                <c:pt idx="152">
                  <c:v>2.1316982494025494</c:v>
                </c:pt>
                <c:pt idx="153">
                  <c:v>2.130295913585583</c:v>
                </c:pt>
                <c:pt idx="154">
                  <c:v>2.1289115802702114</c:v>
                </c:pt>
                <c:pt idx="155">
                  <c:v>2.1275449097671735</c:v>
                </c:pt>
                <c:pt idx="156">
                  <c:v>2.1261955707868054</c:v>
                </c:pt>
                <c:pt idx="157">
                  <c:v>2.1248632401832963</c:v>
                </c:pt>
                <c:pt idx="158">
                  <c:v>2.1235476027081686</c:v>
                </c:pt>
                <c:pt idx="159">
                  <c:v>2.1222483507725931</c:v>
                </c:pt>
                <c:pt idx="160">
                  <c:v>2.1209651842181754</c:v>
                </c:pt>
                <c:pt idx="161">
                  <c:v>2.1196978100958637</c:v>
                </c:pt>
                <c:pt idx="162">
                  <c:v>2.1184459424526532</c:v>
                </c:pt>
                <c:pt idx="163">
                  <c:v>2.1172093021257608</c:v>
                </c:pt>
                <c:pt idx="164">
                  <c:v>2.1159876165439728</c:v>
                </c:pt>
                <c:pt idx="165">
                  <c:v>2.1147806195358814</c:v>
                </c:pt>
                <c:pt idx="166">
                  <c:v>2.1135880511447245</c:v>
                </c:pt>
                <c:pt idx="167">
                  <c:v>2.1124096574495774</c:v>
                </c:pt>
                <c:pt idx="168">
                  <c:v>2.1112451903926375</c:v>
                </c:pt>
                <c:pt idx="169">
                  <c:v>2.110094407612368</c:v>
                </c:pt>
                <c:pt idx="170">
                  <c:v>2.108957072282263</c:v>
                </c:pt>
                <c:pt idx="171">
                  <c:v>2.1078329529550284</c:v>
                </c:pt>
                <c:pt idx="172">
                  <c:v>2.1067218234119554</c:v>
                </c:pt>
                <c:pt idx="173">
                  <c:v>2.1056234625172969</c:v>
                </c:pt>
                <c:pt idx="174">
                  <c:v>2.1045376540774501</c:v>
                </c:pt>
                <c:pt idx="175">
                  <c:v>2.1034641867047617</c:v>
                </c:pt>
                <c:pt idx="176">
                  <c:v>2.1024028536857853</c:v>
                </c:pt>
                <c:pt idx="177">
                  <c:v>2.1013534528538185</c:v>
                </c:pt>
                <c:pt idx="178">
                  <c:v>2.1003157864655613</c:v>
                </c:pt>
                <c:pt idx="179">
                  <c:v>2.0992896610817406</c:v>
                </c:pt>
                <c:pt idx="180">
                  <c:v>2.0982748874515575</c:v>
                </c:pt>
                <c:pt idx="181">
                  <c:v>2.0972712804008107</c:v>
                </c:pt>
                <c:pt idx="182">
                  <c:v>2.0962786587235631</c:v>
                </c:pt>
                <c:pt idx="183">
                  <c:v>2.0952968450772249</c:v>
                </c:pt>
                <c:pt idx="184">
                  <c:v>2.0943256658809268</c:v>
                </c:pt>
                <c:pt idx="185">
                  <c:v>2.09336495121706</c:v>
                </c:pt>
                <c:pt idx="186">
                  <c:v>2.0924145347358789</c:v>
                </c:pt>
                <c:pt idx="187">
                  <c:v>2.0914742535630437</c:v>
                </c:pt>
                <c:pt idx="188">
                  <c:v>2.0905439482100134</c:v>
                </c:pt>
                <c:pt idx="189">
                  <c:v>2.0896234624871717</c:v>
                </c:pt>
                <c:pt idx="190">
                  <c:v>2.0887126434196026</c:v>
                </c:pt>
                <c:pt idx="191">
                  <c:v>2.0878113411654153</c:v>
                </c:pt>
                <c:pt idx="192">
                  <c:v>2.086919408936533</c:v>
                </c:pt>
                <c:pt idx="193">
                  <c:v>2.0860367029218545</c:v>
                </c:pt>
                <c:pt idx="194">
                  <c:v>2.0851630822127132</c:v>
                </c:pt>
                <c:pt idx="195">
                  <c:v>2.0842984087305516</c:v>
                </c:pt>
                <c:pt idx="196">
                  <c:v>2.0834425471567313</c:v>
                </c:pt>
                <c:pt idx="197">
                  <c:v>2.0825953648644111</c:v>
                </c:pt>
                <c:pt idx="198">
                  <c:v>2.0817567318524226</c:v>
                </c:pt>
                <c:pt idx="199">
                  <c:v>2.0809265206810688</c:v>
                </c:pt>
                <c:pt idx="200">
                  <c:v>2.0801046064097921</c:v>
                </c:pt>
                <c:pt idx="201">
                  <c:v>2.0792908665366374</c:v>
                </c:pt>
                <c:pt idx="202">
                  <c:v>2.0784851809394618</c:v>
                </c:pt>
                <c:pt idx="203">
                  <c:v>2.0776874318188208</c:v>
                </c:pt>
                <c:pt idx="204">
                  <c:v>2.0768975036424853</c:v>
                </c:pt>
                <c:pt idx="205">
                  <c:v>2.0761152830915344</c:v>
                </c:pt>
                <c:pt idx="206">
                  <c:v>2.0753406590079626</c:v>
                </c:pt>
                <c:pt idx="207">
                  <c:v>2.0745735223437696</c:v>
                </c:pt>
                <c:pt idx="208">
                  <c:v>2.0738137661114653</c:v>
                </c:pt>
                <c:pt idx="209">
                  <c:v>2.0730612853359602</c:v>
                </c:pt>
                <c:pt idx="210">
                  <c:v>2.0723159770077859</c:v>
                </c:pt>
                <c:pt idx="211">
                  <c:v>2.071577740037609</c:v>
                </c:pt>
                <c:pt idx="212">
                  <c:v>2.0708464752119919</c:v>
                </c:pt>
                <c:pt idx="213">
                  <c:v>2.0701220851503721</c:v>
                </c:pt>
                <c:pt idx="214">
                  <c:v>2.0694044742632038</c:v>
                </c:pt>
                <c:pt idx="215">
                  <c:v>2.0686935487112397</c:v>
                </c:pt>
                <c:pt idx="216">
                  <c:v>2.0679892163659153</c:v>
                </c:pt>
                <c:pt idx="217">
                  <c:v>2.0672913867707909</c:v>
                </c:pt>
                <c:pt idx="218">
                  <c:v>2.0665999711040342</c:v>
                </c:pt>
                <c:pt idx="219">
                  <c:v>2.0659148821418971</c:v>
                </c:pt>
                <c:pt idx="220">
                  <c:v>2.0652360342231657</c:v>
                </c:pt>
                <c:pt idx="221">
                  <c:v>2.0645633432145467</c:v>
                </c:pt>
                <c:pt idx="222">
                  <c:v>2.0638967264769694</c:v>
                </c:pt>
                <c:pt idx="223">
                  <c:v>2.0632361028327644</c:v>
                </c:pt>
                <c:pt idx="224">
                  <c:v>2.0625813925337066</c:v>
                </c:pt>
                <c:pt idx="225">
                  <c:v>2.061932517229883</c:v>
                </c:pt>
                <c:pt idx="226">
                  <c:v>2.0612893999393669</c:v>
                </c:pt>
                <c:pt idx="227">
                  <c:v>2.0606519650186788</c:v>
                </c:pt>
                <c:pt idx="228">
                  <c:v>2.0600201381339969</c:v>
                </c:pt>
                <c:pt idx="229">
                  <c:v>2.0593938462331116</c:v>
                </c:pt>
                <c:pt idx="230">
                  <c:v>2.0587730175180896</c:v>
                </c:pt>
                <c:pt idx="231">
                  <c:v>2.0581575814186328</c:v>
                </c:pt>
                <c:pt idx="232">
                  <c:v>2.0575474685661073</c:v>
                </c:pt>
                <c:pt idx="233">
                  <c:v>2.0569426107682287</c:v>
                </c:pt>
                <c:pt idx="234">
                  <c:v>2.056342940984381</c:v>
                </c:pt>
                <c:pt idx="235">
                  <c:v>2.0557483933015472</c:v>
                </c:pt>
                <c:pt idx="236">
                  <c:v>2.0551589029108439</c:v>
                </c:pt>
                <c:pt idx="237">
                  <c:v>2.0545744060846336</c:v>
                </c:pt>
                <c:pt idx="238">
                  <c:v>2.0539948401541976</c:v>
                </c:pt>
                <c:pt idx="239">
                  <c:v>2.0534201434879651</c:v>
                </c:pt>
                <c:pt idx="240">
                  <c:v>2.0528502554702666</c:v>
                </c:pt>
                <c:pt idx="241">
                  <c:v>2.0522851164806104</c:v>
                </c:pt>
                <c:pt idx="242">
                  <c:v>2.0517246678734584</c:v>
                </c:pt>
                <c:pt idx="243">
                  <c:v>2.0511688519584927</c:v>
                </c:pt>
                <c:pt idx="244">
                  <c:v>2.0506176119813571</c:v>
                </c:pt>
                <c:pt idx="245">
                  <c:v>2.0500708921048587</c:v>
                </c:pt>
                <c:pt idx="246">
                  <c:v>2.0495286373906185</c:v>
                </c:pt>
                <c:pt idx="247">
                  <c:v>2.0489907937811633</c:v>
                </c:pt>
                <c:pt idx="248">
                  <c:v>2.0484573080824364</c:v>
                </c:pt>
                <c:pt idx="249">
                  <c:v>2.0479281279467227</c:v>
                </c:pt>
                <c:pt idx="250">
                  <c:v>2.0474032018559778</c:v>
                </c:pt>
                <c:pt idx="251">
                  <c:v>2.0468824791055442</c:v>
                </c:pt>
                <c:pt idx="252">
                  <c:v>2.0463659097882529</c:v>
                </c:pt>
                <c:pt idx="253">
                  <c:v>2.0458534447788881</c:v>
                </c:pt>
                <c:pt idx="254">
                  <c:v>2.0453450357190159</c:v>
                </c:pt>
                <c:pt idx="255">
                  <c:v>2.0448406350021653</c:v>
                </c:pt>
                <c:pt idx="256">
                  <c:v>2.044340195759343</c:v>
                </c:pt>
                <c:pt idx="257">
                  <c:v>2.043843671844888</c:v>
                </c:pt>
                <c:pt idx="258">
                  <c:v>2.0433510178226433</c:v>
                </c:pt>
                <c:pt idx="259">
                  <c:v>2.0428621889524452</c:v>
                </c:pt>
                <c:pt idx="260">
                  <c:v>2.0423771411769187</c:v>
                </c:pt>
                <c:pt idx="261">
                  <c:v>2.0418958311085675</c:v>
                </c:pt>
                <c:pt idx="262">
                  <c:v>2.0414182160171599</c:v>
                </c:pt>
                <c:pt idx="263">
                  <c:v>2.0409442538173934</c:v>
                </c:pt>
                <c:pt idx="264">
                  <c:v>2.0404739030568368</c:v>
                </c:pt>
                <c:pt idx="265">
                  <c:v>2.040007122904139</c:v>
                </c:pt>
                <c:pt idx="266">
                  <c:v>2.0395438731374997</c:v>
                </c:pt>
                <c:pt idx="267">
                  <c:v>2.0390841141333969</c:v>
                </c:pt>
                <c:pt idx="268">
                  <c:v>2.0386278068555606</c:v>
                </c:pt>
                <c:pt idx="269">
                  <c:v>2.0381749128441866</c:v>
                </c:pt>
                <c:pt idx="270">
                  <c:v>2.037725394205391</c:v>
                </c:pt>
                <c:pt idx="271">
                  <c:v>2.0372792136008897</c:v>
                </c:pt>
                <c:pt idx="272">
                  <c:v>2.0368363342379046</c:v>
                </c:pt>
                <c:pt idx="273">
                  <c:v>2.0363967198592863</c:v>
                </c:pt>
                <c:pt idx="274">
                  <c:v>2.0359603347338529</c:v>
                </c:pt>
                <c:pt idx="275">
                  <c:v>2.0355271436469304</c:v>
                </c:pt>
                <c:pt idx="276">
                  <c:v>2.0350971118911039</c:v>
                </c:pt>
                <c:pt idx="277">
                  <c:v>2.0346702052571568</c:v>
                </c:pt>
                <c:pt idx="278">
                  <c:v>2.0342463900252108</c:v>
                </c:pt>
                <c:pt idx="279">
                  <c:v>2.0338256329560478</c:v>
                </c:pt>
                <c:pt idx="280">
                  <c:v>2.0334079012826192</c:v>
                </c:pt>
                <c:pt idx="281">
                  <c:v>2.0329931627017284</c:v>
                </c:pt>
                <c:pt idx="282">
                  <c:v>2.0325813853658961</c:v>
                </c:pt>
                <c:pt idx="283">
                  <c:v>2.0321725378753857</c:v>
                </c:pt>
                <c:pt idx="284">
                  <c:v>2.0317665892704033</c:v>
                </c:pt>
                <c:pt idx="285">
                  <c:v>2.0313635090234539</c:v>
                </c:pt>
                <c:pt idx="286">
                  <c:v>2.0309632670318596</c:v>
                </c:pt>
                <c:pt idx="287">
                  <c:v>2.0305658336104271</c:v>
                </c:pt>
                <c:pt idx="288">
                  <c:v>2.0301711794842734</c:v>
                </c:pt>
                <c:pt idx="289">
                  <c:v>2.0297792757817903</c:v>
                </c:pt>
                <c:pt idx="290">
                  <c:v>2.0293900940277578</c:v>
                </c:pt>
                <c:pt idx="291">
                  <c:v>2.0290036061365968</c:v>
                </c:pt>
                <c:pt idx="292">
                  <c:v>2.0286197844057559</c:v>
                </c:pt>
                <c:pt idx="293">
                  <c:v>2.0282386015092349</c:v>
                </c:pt>
                <c:pt idx="294">
                  <c:v>2.0278600304912393</c:v>
                </c:pt>
                <c:pt idx="295">
                  <c:v>2.0274840447599569</c:v>
                </c:pt>
                <c:pt idx="296">
                  <c:v>2.027110618081466</c:v>
                </c:pt>
                <c:pt idx="297">
                  <c:v>2.0267397245737597</c:v>
                </c:pt>
                <c:pt idx="298">
                  <c:v>2.0263713387008928</c:v>
                </c:pt>
                <c:pt idx="299">
                  <c:v>2.0260054352672414</c:v>
                </c:pt>
                <c:pt idx="300">
                  <c:v>2.025641989411878</c:v>
                </c:pt>
                <c:pt idx="301">
                  <c:v>2.0252809766030575</c:v>
                </c:pt>
                <c:pt idx="302">
                  <c:v>2.0249223726328101</c:v>
                </c:pt>
                <c:pt idx="303">
                  <c:v>2.0245661536116408</c:v>
                </c:pt>
                <c:pt idx="304">
                  <c:v>2.0242122959633329</c:v>
                </c:pt>
                <c:pt idx="305">
                  <c:v>2.0238607764198502</c:v>
                </c:pt>
                <c:pt idx="306">
                  <c:v>2.0235115720163428</c:v>
                </c:pt>
                <c:pt idx="307">
                  <c:v>2.0231646600862421</c:v>
                </c:pt>
                <c:pt idx="308">
                  <c:v>2.0228200182564571</c:v>
                </c:pt>
                <c:pt idx="309">
                  <c:v>2.022477624442661</c:v>
                </c:pt>
                <c:pt idx="310">
                  <c:v>2.0221374568446646</c:v>
                </c:pt>
                <c:pt idx="311">
                  <c:v>2.0217994939418826</c:v>
                </c:pt>
                <c:pt idx="312">
                  <c:v>2.0214637144888838</c:v>
                </c:pt>
                <c:pt idx="313">
                  <c:v>2.0211300975110258</c:v>
                </c:pt>
                <c:pt idx="314">
                  <c:v>2.0207986223001728</c:v>
                </c:pt>
                <c:pt idx="315">
                  <c:v>2.0204692684104941</c:v>
                </c:pt>
                <c:pt idx="316">
                  <c:v>2.0201420156543408</c:v>
                </c:pt>
                <c:pt idx="317">
                  <c:v>2.0198168440982003</c:v>
                </c:pt>
                <c:pt idx="318">
                  <c:v>2.0194937340587269</c:v>
                </c:pt>
                <c:pt idx="319">
                  <c:v>2.0191726660988443</c:v>
                </c:pt>
                <c:pt idx="320">
                  <c:v>2.0188536210239234</c:v>
                </c:pt>
                <c:pt idx="321">
                  <c:v>2.0185365798780293</c:v>
                </c:pt>
                <c:pt idx="322">
                  <c:v>2.0182215239402352</c:v>
                </c:pt>
                <c:pt idx="323">
                  <c:v>2.0179084347210101</c:v>
                </c:pt>
                <c:pt idx="324">
                  <c:v>2.0175972939586653</c:v>
                </c:pt>
                <c:pt idx="325">
                  <c:v>2.0172880836158726</c:v>
                </c:pt>
                <c:pt idx="326">
                  <c:v>2.0169807858762421</c:v>
                </c:pt>
                <c:pt idx="327">
                  <c:v>2.0166753831409623</c:v>
                </c:pt>
                <c:pt idx="328">
                  <c:v>2.0163718580255034</c:v>
                </c:pt>
                <c:pt idx="329">
                  <c:v>2.0160701933563772</c:v>
                </c:pt>
                <c:pt idx="330">
                  <c:v>2.0157703721679585</c:v>
                </c:pt>
                <c:pt idx="331">
                  <c:v>2.0154723776993611</c:v>
                </c:pt>
                <c:pt idx="332">
                  <c:v>2.0151761933913712</c:v>
                </c:pt>
                <c:pt idx="333">
                  <c:v>2.0148818028834339</c:v>
                </c:pt>
                <c:pt idx="334">
                  <c:v>2.0145891900106969</c:v>
                </c:pt>
                <c:pt idx="335">
                  <c:v>2.0142983388011007</c:v>
                </c:pt>
                <c:pt idx="336">
                  <c:v>2.0140092334725281</c:v>
                </c:pt>
                <c:pt idx="337">
                  <c:v>2.0137218584299967</c:v>
                </c:pt>
                <c:pt idx="338">
                  <c:v>2.0134361982629057</c:v>
                </c:pt>
                <c:pt idx="339">
                  <c:v>2.0131522377423279</c:v>
                </c:pt>
                <c:pt idx="340">
                  <c:v>2.0128699618183532</c:v>
                </c:pt>
                <c:pt idx="341">
                  <c:v>2.0125893556174717</c:v>
                </c:pt>
                <c:pt idx="342">
                  <c:v>2.0123104044400106</c:v>
                </c:pt>
                <c:pt idx="343">
                  <c:v>2.012033093757609</c:v>
                </c:pt>
                <c:pt idx="344">
                  <c:v>2.0117574092107389</c:v>
                </c:pt>
                <c:pt idx="345">
                  <c:v>2.0114833366062701</c:v>
                </c:pt>
                <c:pt idx="346">
                  <c:v>2.011210861915075</c:v>
                </c:pt>
                <c:pt idx="347">
                  <c:v>2.0109399712696758</c:v>
                </c:pt>
                <c:pt idx="348">
                  <c:v>2.0106706509619303</c:v>
                </c:pt>
                <c:pt idx="349">
                  <c:v>2.01040288744076</c:v>
                </c:pt>
                <c:pt idx="350">
                  <c:v>2.0101366673099146</c:v>
                </c:pt>
                <c:pt idx="351">
                  <c:v>2.0098719773257741</c:v>
                </c:pt>
                <c:pt idx="352">
                  <c:v>2.009608804395191</c:v>
                </c:pt>
                <c:pt idx="353">
                  <c:v>2.009347135573365</c:v>
                </c:pt>
                <c:pt idx="354">
                  <c:v>2.0090869580617579</c:v>
                </c:pt>
                <c:pt idx="355">
                  <c:v>2.0088282592060382</c:v>
                </c:pt>
                <c:pt idx="356">
                  <c:v>2.008571026494065</c:v>
                </c:pt>
                <c:pt idx="357">
                  <c:v>2.0083152475539028</c:v>
                </c:pt>
                <c:pt idx="358">
                  <c:v>2.0080609101518703</c:v>
                </c:pt>
                <c:pt idx="359">
                  <c:v>2.0078080021906213</c:v>
                </c:pt>
                <c:pt idx="360">
                  <c:v>2.0075565117072571</c:v>
                </c:pt>
                <c:pt idx="361">
                  <c:v>2.0073064268714718</c:v>
                </c:pt>
                <c:pt idx="362">
                  <c:v>2.0070577359837243</c:v>
                </c:pt>
                <c:pt idx="363">
                  <c:v>2.0068104274734457</c:v>
                </c:pt>
                <c:pt idx="364">
                  <c:v>2.0065644898972699</c:v>
                </c:pt>
                <c:pt idx="365">
                  <c:v>2.0063199119372999</c:v>
                </c:pt>
                <c:pt idx="366">
                  <c:v>2.0060766823993963</c:v>
                </c:pt>
                <c:pt idx="367">
                  <c:v>2.0058347902114972</c:v>
                </c:pt>
                <c:pt idx="368">
                  <c:v>2.005594224421964</c:v>
                </c:pt>
                <c:pt idx="369">
                  <c:v>2.0053549741979531</c:v>
                </c:pt>
                <c:pt idx="370">
                  <c:v>2.0051170288238174</c:v>
                </c:pt>
                <c:pt idx="371">
                  <c:v>2.004880377699529</c:v>
                </c:pt>
                <c:pt idx="372">
                  <c:v>2.0046450103391305</c:v>
                </c:pt>
                <c:pt idx="373">
                  <c:v>2.0044109163692081</c:v>
                </c:pt>
                <c:pt idx="374">
                  <c:v>2.0041780855273932</c:v>
                </c:pt>
                <c:pt idx="375">
                  <c:v>2.0039465076608831</c:v>
                </c:pt>
                <c:pt idx="376">
                  <c:v>2.0037161727249893</c:v>
                </c:pt>
                <c:pt idx="377">
                  <c:v>2.0034870707817056</c:v>
                </c:pt>
                <c:pt idx="378">
                  <c:v>2.0032591919983016</c:v>
                </c:pt>
                <c:pt idx="379">
                  <c:v>2.0030325266459355</c:v>
                </c:pt>
                <c:pt idx="380">
                  <c:v>2.0028070650982901</c:v>
                </c:pt>
                <c:pt idx="381">
                  <c:v>2.0025827978302333</c:v>
                </c:pt>
                <c:pt idx="382">
                  <c:v>2.0023597154164916</c:v>
                </c:pt>
                <c:pt idx="383">
                  <c:v>2.0021378085303523</c:v>
                </c:pt>
                <c:pt idx="384">
                  <c:v>2.0019170679423826</c:v>
                </c:pt>
                <c:pt idx="385">
                  <c:v>2.0016974845191666</c:v>
                </c:pt>
                <c:pt idx="386">
                  <c:v>2.0014790492220671</c:v>
                </c:pt>
                <c:pt idx="387">
                  <c:v>2.0012617531060002</c:v>
                </c:pt>
                <c:pt idx="388">
                  <c:v>2.0010455873182331</c:v>
                </c:pt>
                <c:pt idx="389">
                  <c:v>2.0008305430971993</c:v>
                </c:pt>
                <c:pt idx="390">
                  <c:v>2.0006166117713327</c:v>
                </c:pt>
                <c:pt idx="391">
                  <c:v>2.0004037847579159</c:v>
                </c:pt>
                <c:pt idx="392">
                  <c:v>2.0001920535619515</c:v>
                </c:pt>
                <c:pt idx="393">
                  <c:v>1.9999814097750457</c:v>
                </c:pt>
                <c:pt idx="394">
                  <c:v>1.9997718450743125</c:v>
                </c:pt>
                <c:pt idx="395">
                  <c:v>1.9995633512212918</c:v>
                </c:pt>
                <c:pt idx="396">
                  <c:v>1.9993559200608855</c:v>
                </c:pt>
                <c:pt idx="397">
                  <c:v>1.9991495435203086</c:v>
                </c:pt>
                <c:pt idx="398">
                  <c:v>1.9989442136080571</c:v>
                </c:pt>
                <c:pt idx="399">
                  <c:v>1.9987399224128899</c:v>
                </c:pt>
                <c:pt idx="400">
                  <c:v>1.9985366621028269</c:v>
                </c:pt>
                <c:pt idx="401">
                  <c:v>1.998334424924163</c:v>
                </c:pt>
                <c:pt idx="402">
                  <c:v>1.9981332032004937</c:v>
                </c:pt>
                <c:pt idx="403">
                  <c:v>1.9979329893317588</c:v>
                </c:pt>
                <c:pt idx="404">
                  <c:v>1.9977337757932974</c:v>
                </c:pt>
                <c:pt idx="405">
                  <c:v>1.9975355551349185</c:v>
                </c:pt>
                <c:pt idx="406">
                  <c:v>1.997338319979985</c:v>
                </c:pt>
                <c:pt idx="407">
                  <c:v>1.9971420630245103</c:v>
                </c:pt>
                <c:pt idx="408">
                  <c:v>1.9969467770362681</c:v>
                </c:pt>
                <c:pt idx="409">
                  <c:v>1.9967524548539186</c:v>
                </c:pt>
                <c:pt idx="410">
                  <c:v>1.9965590893861416</c:v>
                </c:pt>
                <c:pt idx="411">
                  <c:v>1.9963666736107866</c:v>
                </c:pt>
                <c:pt idx="412">
                  <c:v>1.9961752005740343</c:v>
                </c:pt>
                <c:pt idx="413">
                  <c:v>1.9959846633895695</c:v>
                </c:pt>
                <c:pt idx="414">
                  <c:v>1.9957950552377663</c:v>
                </c:pt>
                <c:pt idx="415">
                  <c:v>1.9956063693648851</c:v>
                </c:pt>
                <c:pt idx="416">
                  <c:v>1.995418599082281</c:v>
                </c:pt>
                <c:pt idx="417">
                  <c:v>1.9952317377656248</c:v>
                </c:pt>
                <c:pt idx="418">
                  <c:v>1.9950457788541314</c:v>
                </c:pt>
                <c:pt idx="419">
                  <c:v>1.9948607158498051</c:v>
                </c:pt>
                <c:pt idx="420">
                  <c:v>1.9946765423166899</c:v>
                </c:pt>
                <c:pt idx="421">
                  <c:v>1.9944932518801346</c:v>
                </c:pt>
                <c:pt idx="422">
                  <c:v>1.994310838226065</c:v>
                </c:pt>
                <c:pt idx="423">
                  <c:v>1.9941292951002703</c:v>
                </c:pt>
                <c:pt idx="424">
                  <c:v>1.9939486163076943</c:v>
                </c:pt>
                <c:pt idx="425">
                  <c:v>1.9937687957117427</c:v>
                </c:pt>
                <c:pt idx="426">
                  <c:v>1.9935898272335952</c:v>
                </c:pt>
                <c:pt idx="427">
                  <c:v>1.9934117048515296</c:v>
                </c:pt>
                <c:pt idx="428">
                  <c:v>1.9932344226002545</c:v>
                </c:pt>
                <c:pt idx="429">
                  <c:v>1.9930579745702528</c:v>
                </c:pt>
                <c:pt idx="430">
                  <c:v>1.9928823549071308</c:v>
                </c:pt>
                <c:pt idx="431">
                  <c:v>1.9927075578109814</c:v>
                </c:pt>
                <c:pt idx="432">
                  <c:v>1.9925335775357518</c:v>
                </c:pt>
                <c:pt idx="433">
                  <c:v>1.9923604083886219</c:v>
                </c:pt>
                <c:pt idx="434">
                  <c:v>1.9921880447293914</c:v>
                </c:pt>
                <c:pt idx="435">
                  <c:v>1.9920164809698739</c:v>
                </c:pt>
                <c:pt idx="436">
                  <c:v>1.9918457115733015</c:v>
                </c:pt>
                <c:pt idx="437">
                  <c:v>1.9916757310537359</c:v>
                </c:pt>
                <c:pt idx="438">
                  <c:v>1.9915065339754869</c:v>
                </c:pt>
                <c:pt idx="439">
                  <c:v>1.9913381149525424</c:v>
                </c:pt>
                <c:pt idx="440">
                  <c:v>1.991170468648001</c:v>
                </c:pt>
                <c:pt idx="441">
                  <c:v>1.9910035897735165</c:v>
                </c:pt>
                <c:pt idx="442">
                  <c:v>1.9908374730887486</c:v>
                </c:pt>
                <c:pt idx="443">
                  <c:v>1.9906721134008198</c:v>
                </c:pt>
                <c:pt idx="444">
                  <c:v>1.9905075055637818</c:v>
                </c:pt>
                <c:pt idx="445">
                  <c:v>1.9903436444780866</c:v>
                </c:pt>
                <c:pt idx="446">
                  <c:v>1.9901805250900679</c:v>
                </c:pt>
                <c:pt idx="447">
                  <c:v>1.9900181423914258</c:v>
                </c:pt>
                <c:pt idx="448">
                  <c:v>1.9898564914187211</c:v>
                </c:pt>
                <c:pt idx="449">
                  <c:v>1.9896955672528756</c:v>
                </c:pt>
                <c:pt idx="450">
                  <c:v>1.989535365018678</c:v>
                </c:pt>
              </c:numCache>
            </c:numRef>
          </c:yVal>
          <c:smooth val="1"/>
          <c:extLst>
            <c:ext xmlns:c16="http://schemas.microsoft.com/office/drawing/2014/chart" uri="{C3380CC4-5D6E-409C-BE32-E72D297353CC}">
              <c16:uniqueId val="{00000005-435E-4381-93BD-19C1B251E62B}"/>
            </c:ext>
          </c:extLst>
        </c:ser>
        <c:ser>
          <c:idx val="6"/>
          <c:order val="6"/>
          <c:tx>
            <c:strRef>
              <c:f>'QvsE Transfer Si(311)'!$BC$1</c:f>
              <c:strCache>
                <c:ptCount val="1"/>
                <c:pt idx="0">
                  <c:v>Q @ (2θ=150°)</c:v>
                </c:pt>
              </c:strCache>
            </c:strRef>
          </c:tx>
          <c:spPr>
            <a:ln>
              <a:solidFill>
                <a:srgbClr val="002060"/>
              </a:solidFill>
            </a:ln>
          </c:spPr>
          <c:marker>
            <c:symbol val="none"/>
          </c:marker>
          <c:xVal>
            <c:numRef>
              <c:f>'QvsE Transfer Si(311)'!$BB$2:$BB$452</c:f>
              <c:numCache>
                <c:formatCode>0.000</c:formatCode>
                <c:ptCount val="451"/>
                <c:pt idx="0">
                  <c:v>28.73598456448407</c:v>
                </c:pt>
                <c:pt idx="1">
                  <c:v>24.332477620039619</c:v>
                </c:pt>
                <c:pt idx="2">
                  <c:v>20.682958805160734</c:v>
                </c:pt>
                <c:pt idx="3">
                  <c:v>17.624626539792708</c:v>
                </c:pt>
                <c:pt idx="4">
                  <c:v>15.036360064637961</c:v>
                </c:pt>
                <c:pt idx="5">
                  <c:v>12.826540120039624</c:v>
                </c:pt>
                <c:pt idx="6">
                  <c:v>10.924828101899035</c:v>
                </c:pt>
                <c:pt idx="7">
                  <c:v>9.2764987977255728</c:v>
                </c:pt>
                <c:pt idx="8">
                  <c:v>7.8384588345953921</c:v>
                </c:pt>
                <c:pt idx="9">
                  <c:v>6.5764012311507356</c:v>
                </c:pt>
                <c:pt idx="10">
                  <c:v>5.4627401200396237</c:v>
                </c:pt>
                <c:pt idx="11">
                  <c:v>4.4750904158976104</c:v>
                </c:pt>
                <c:pt idx="12">
                  <c:v>3.5951340843743269</c:v>
                </c:pt>
                <c:pt idx="13">
                  <c:v>2.8077646098355435</c:v>
                </c:pt>
                <c:pt idx="14">
                  <c:v>2.1004342936424782</c:v>
                </c:pt>
                <c:pt idx="15">
                  <c:v>1.462651231150736</c:v>
                </c:pt>
                <c:pt idx="16">
                  <c:v>0.88558798684503426</c:v>
                </c:pt>
                <c:pt idx="17">
                  <c:v>0.36177449503962311</c:v>
                </c:pt>
                <c:pt idx="18">
                  <c:v>-0.11514491209995281</c:v>
                </c:pt>
                <c:pt idx="19">
                  <c:v>-0.5506052086800981</c:v>
                </c:pt>
                <c:pt idx="20">
                  <c:v>-0.94927620649098809</c:v>
                </c:pt>
                <c:pt idx="21">
                  <c:v>-1.3151882750221047</c:v>
                </c:pt>
                <c:pt idx="22">
                  <c:v>-1.6518346060378049</c:v>
                </c:pt>
                <c:pt idx="23">
                  <c:v>-1.9622548938107913</c:v>
                </c:pt>
                <c:pt idx="24">
                  <c:v>-2.2491041929123803</c:v>
                </c:pt>
                <c:pt idx="25">
                  <c:v>-2.5147098799603755</c:v>
                </c:pt>
                <c:pt idx="26">
                  <c:v>-2.7611190114297388</c:v>
                </c:pt>
                <c:pt idx="27">
                  <c:v>-2.9901378844955229</c:v>
                </c:pt>
                <c:pt idx="28">
                  <c:v>-3.2033652342059131</c:v>
                </c:pt>
                <c:pt idx="29">
                  <c:v>-3.4022202105388883</c:v>
                </c:pt>
                <c:pt idx="30">
                  <c:v>-3.5879660527998816</c:v>
                </c:pt>
                <c:pt idx="31">
                  <c:v>-3.7617302013214333</c:v>
                </c:pt>
                <c:pt idx="32">
                  <c:v>-3.9245214462799778</c:v>
                </c:pt>
                <c:pt idx="33">
                  <c:v>-4.0772446021825974</c:v>
                </c:pt>
                <c:pt idx="34">
                  <c:v>-4.2207131077821174</c:v>
                </c:pt>
                <c:pt idx="35">
                  <c:v>-4.3556598799603758</c:v>
                </c:pt>
                <c:pt idx="36">
                  <c:v>-4.4827466927246959</c:v>
                </c:pt>
                <c:pt idx="37">
                  <c:v>-4.6025723059958787</c:v>
                </c:pt>
                <c:pt idx="38">
                  <c:v>-4.7156795310817703</c:v>
                </c:pt>
                <c:pt idx="39">
                  <c:v>-4.8225613888767001</c:v>
                </c:pt>
                <c:pt idx="40">
                  <c:v>-4.9236664915306232</c:v>
                </c:pt>
                <c:pt idx="41">
                  <c:v>-5.0194037575113954</c:v>
                </c:pt>
                <c:pt idx="42">
                  <c:v>-5.1101465527827825</c:v>
                </c:pt>
                <c:pt idx="43">
                  <c:v>-5.1962363365596618</c:v>
                </c:pt>
                <c:pt idx="44">
                  <c:v>-5.2779858782367324</c:v>
                </c:pt>
                <c:pt idx="45">
                  <c:v>-5.3556821021825973</c:v>
                </c:pt>
                <c:pt idx="46">
                  <c:v>-5.4295886087967098</c:v>
                </c:pt>
                <c:pt idx="47">
                  <c:v>-5.4999479132590228</c:v>
                </c:pt>
                <c:pt idx="48">
                  <c:v>-5.5669834375315519</c:v>
                </c:pt>
                <c:pt idx="49">
                  <c:v>-5.630901286210376</c:v>
                </c:pt>
                <c:pt idx="50">
                  <c:v>-5.6918918326230976</c:v>
                </c:pt>
                <c:pt idx="51">
                  <c:v>-5.75013113799527</c:v>
                </c:pt>
                <c:pt idx="52">
                  <c:v>-5.805782223466724</c:v>
                </c:pt>
                <c:pt idx="53">
                  <c:v>-5.8589962121403056</c:v>
                </c:pt>
                <c:pt idx="54">
                  <c:v>-5.9099133561208461</c:v>
                </c:pt>
                <c:pt idx="55">
                  <c:v>-5.9586639615930332</c:v>
                </c:pt>
                <c:pt idx="56">
                  <c:v>-6.0053692233446245</c:v>
                </c:pt>
                <c:pt idx="57">
                  <c:v>-6.0501419787258079</c:v>
                </c:pt>
                <c:pt idx="58">
                  <c:v>-6.0930873898121334</c:v>
                </c:pt>
                <c:pt idx="59">
                  <c:v>-6.1343035614797365</c:v>
                </c:pt>
                <c:pt idx="60">
                  <c:v>-6.1738821021826009</c:v>
                </c:pt>
                <c:pt idx="61">
                  <c:v>-6.2119086334229792</c:v>
                </c:pt>
                <c:pt idx="62">
                  <c:v>-6.2484632532105051</c:v>
                </c:pt>
                <c:pt idx="63">
                  <c:v>-6.2836209581983802</c:v>
                </c:pt>
                <c:pt idx="64">
                  <c:v>-6.3174520286544986</c:v>
                </c:pt>
                <c:pt idx="65">
                  <c:v>-6.3500223799603788</c:v>
                </c:pt>
                <c:pt idx="66">
                  <c:v>-6.381393883923189</c:v>
                </c:pt>
                <c:pt idx="67">
                  <c:v>-6.4116246628277196</c:v>
                </c:pt>
                <c:pt idx="68">
                  <c:v>-6.4407693588397503</c:v>
                </c:pt>
                <c:pt idx="69">
                  <c:v>-6.4688793810941645</c:v>
                </c:pt>
                <c:pt idx="70">
                  <c:v>-6.4960031325555336</c:v>
                </c:pt>
                <c:pt idx="71">
                  <c:v>-6.5221862185217621</c:v>
                </c:pt>
                <c:pt idx="72">
                  <c:v>-6.5474716384489495</c:v>
                </c:pt>
                <c:pt idx="73">
                  <c:v>-6.5718999626050056</c:v>
                </c:pt>
                <c:pt idx="74">
                  <c:v>-6.5955094949079847</c:v>
                </c:pt>
                <c:pt idx="75">
                  <c:v>-6.6183364231702537</c:v>
                </c:pt>
                <c:pt idx="76">
                  <c:v>-6.6404149578495213</c:v>
                </c:pt>
                <c:pt idx="77">
                  <c:v>-6.6617774603006419</c:v>
                </c:pt>
                <c:pt idx="78">
                  <c:v>-6.682454561426443</c:v>
                </c:pt>
                <c:pt idx="79">
                  <c:v>-6.7024752715402771</c:v>
                </c:pt>
                <c:pt idx="80">
                  <c:v>-6.7218670821764439</c:v>
                </c:pt>
                <c:pt idx="81">
                  <c:v>-6.7406560605159322</c:v>
                </c:pt>
                <c:pt idx="82">
                  <c:v>-6.7588669370333925</c:v>
                </c:pt>
                <c:pt idx="83">
                  <c:v>-6.7765231869158118</c:v>
                </c:pt>
                <c:pt idx="84">
                  <c:v>-6.7936471057536636</c:v>
                </c:pt>
                <c:pt idx="85">
                  <c:v>-6.8102598799603751</c:v>
                </c:pt>
                <c:pt idx="86">
                  <c:v>-6.8263816523356322</c:v>
                </c:pt>
                <c:pt idx="87">
                  <c:v>-6.8420315831514555</c:v>
                </c:pt>
                <c:pt idx="88">
                  <c:v>-6.8572279071071378</c:v>
                </c:pt>
                <c:pt idx="89">
                  <c:v>-6.871987986469251</c:v>
                </c:pt>
                <c:pt idx="90">
                  <c:v>-6.8863283606859991</c:v>
                </c:pt>
                <c:pt idx="91">
                  <c:v>-6.9002647927407237</c:v>
                </c:pt>
                <c:pt idx="92">
                  <c:v>-6.9138123124872335</c:v>
                </c:pt>
                <c:pt idx="93">
                  <c:v>-6.9269852571894566</c:v>
                </c:pt>
                <c:pt idx="94">
                  <c:v>-6.9397973094696761</c:v>
                </c:pt>
                <c:pt idx="95">
                  <c:v>-6.9522615328529369</c:v>
                </c:pt>
                <c:pt idx="96">
                  <c:v>-6.9643904050800893</c:v>
                </c:pt>
                <c:pt idx="97">
                  <c:v>-6.9761958493481302</c:v>
                </c:pt>
                <c:pt idx="98">
                  <c:v>-6.9876892636239356</c:v>
                </c:pt>
                <c:pt idx="99">
                  <c:v>-6.9988815481659774</c:v>
                </c:pt>
                <c:pt idx="100">
                  <c:v>-7.0097831313781445</c:v>
                </c:pt>
                <c:pt idx="101">
                  <c:v>-7.0204039941101968</c:v>
                </c:pt>
                <c:pt idx="102">
                  <c:v>-7.030753692510598</c:v>
                </c:pt>
                <c:pt idx="103">
                  <c:v>-7.0408413795294642</c:v>
                </c:pt>
                <c:pt idx="104">
                  <c:v>-7.050675825161985</c:v>
                </c:pt>
                <c:pt idx="105">
                  <c:v>-7.0602654355159302</c:v>
                </c:pt>
                <c:pt idx="106">
                  <c:v>-7.0696182707806745</c:v>
                </c:pt>
                <c:pt idx="107">
                  <c:v>-7.078742062169459</c:v>
                </c:pt>
                <c:pt idx="108">
                  <c:v>-7.087644227901416</c:v>
                </c:pt>
                <c:pt idx="109">
                  <c:v>-7.0963318882850368</c:v>
                </c:pt>
                <c:pt idx="110">
                  <c:v>-7.1048118799603754</c:v>
                </c:pt>
                <c:pt idx="111">
                  <c:v>-7.1130907693531693</c:v>
                </c:pt>
                <c:pt idx="112">
                  <c:v>-7.1211748653903459</c:v>
                </c:pt>
                <c:pt idx="113">
                  <c:v>-7.1290702315228751</c:v>
                </c:pt>
                <c:pt idx="114">
                  <c:v>-7.1367826970987682</c:v>
                </c:pt>
                <c:pt idx="115">
                  <c:v>-7.1443178681260555</c:v>
                </c:pt>
                <c:pt idx="116">
                  <c:v>-7.1516811374628517</c:v>
                </c:pt>
                <c:pt idx="117">
                  <c:v>-7.1588776944690986</c:v>
                </c:pt>
                <c:pt idx="118">
                  <c:v>-7.1659125341522456</c:v>
                </c:pt>
                <c:pt idx="119">
                  <c:v>-7.1727904658369628</c:v>
                </c:pt>
                <c:pt idx="120">
                  <c:v>-7.1795161213869871</c:v>
                </c:pt>
                <c:pt idx="121">
                  <c:v>-7.1860939630053577</c:v>
                </c:pt>
                <c:pt idx="122">
                  <c:v>-7.1925282906375552</c:v>
                </c:pt>
                <c:pt idx="123">
                  <c:v>-7.1988232490004931</c:v>
                </c:pt>
                <c:pt idx="124">
                  <c:v>-7.2049828342588071</c:v>
                </c:pt>
                <c:pt idx="125">
                  <c:v>-7.2110109003685388</c:v>
                </c:pt>
                <c:pt idx="126">
                  <c:v>-7.2169111651069979</c:v>
                </c:pt>
                <c:pt idx="127">
                  <c:v>-7.2226872158064372</c:v>
                </c:pt>
                <c:pt idx="128">
                  <c:v>-7.2283425148080447</c:v>
                </c:pt>
                <c:pt idx="129">
                  <c:v>-7.2338804046517335</c:v>
                </c:pt>
                <c:pt idx="130">
                  <c:v>-7.239304113016261</c:v>
                </c:pt>
                <c:pt idx="131">
                  <c:v>-7.244616757423314</c:v>
                </c:pt>
                <c:pt idx="132">
                  <c:v>-7.2498213497183466</c:v>
                </c:pt>
                <c:pt idx="133">
                  <c:v>-7.2549208003402148</c:v>
                </c:pt>
                <c:pt idx="134">
                  <c:v>-7.2599179223908967</c:v>
                </c:pt>
                <c:pt idx="135">
                  <c:v>-7.2648154355159305</c:v>
                </c:pt>
                <c:pt idx="136">
                  <c:v>-7.2696159696055664</c:v>
                </c:pt>
                <c:pt idx="137">
                  <c:v>-7.2743220683260263</c:v>
                </c:pt>
                <c:pt idx="138">
                  <c:v>-7.278936192489744</c:v>
                </c:pt>
                <c:pt idx="139">
                  <c:v>-7.2834607232729072</c:v>
                </c:pt>
                <c:pt idx="140">
                  <c:v>-7.2878979652881588</c:v>
                </c:pt>
                <c:pt idx="141">
                  <c:v>-7.2922501495198757</c:v>
                </c:pt>
                <c:pt idx="142">
                  <c:v>-7.2965194361289827</c:v>
                </c:pt>
                <c:pt idx="143">
                  <c:v>-7.3007079171339049</c:v>
                </c:pt>
                <c:pt idx="144">
                  <c:v>-7.3048176189738632</c:v>
                </c:pt>
                <c:pt idx="145">
                  <c:v>-7.3088505049603754</c:v>
                </c:pt>
                <c:pt idx="146">
                  <c:v>-7.312808477622502</c:v>
                </c:pt>
                <c:pt idx="147">
                  <c:v>-7.3166933809510777</c:v>
                </c:pt>
                <c:pt idx="148">
                  <c:v>-7.3205070025468482</c:v>
                </c:pt>
                <c:pt idx="149">
                  <c:v>-7.3242510756772106</c:v>
                </c:pt>
                <c:pt idx="150">
                  <c:v>-7.3279272812459579</c:v>
                </c:pt>
                <c:pt idx="151">
                  <c:v>-7.3315372496802187</c:v>
                </c:pt>
                <c:pt idx="152">
                  <c:v>-7.3350825627385312</c:v>
                </c:pt>
                <c:pt idx="153">
                  <c:v>-7.338564755243822</c:v>
                </c:pt>
                <c:pt idx="154">
                  <c:v>-7.3419853167448013</c:v>
                </c:pt>
                <c:pt idx="155">
                  <c:v>-7.3453456931091639</c:v>
                </c:pt>
                <c:pt idx="156">
                  <c:v>-7.3486472880517537</c:v>
                </c:pt>
                <c:pt idx="157">
                  <c:v>-7.3518914646007216</c:v>
                </c:pt>
                <c:pt idx="158">
                  <c:v>-7.3550795465045296</c:v>
                </c:pt>
                <c:pt idx="159">
                  <c:v>-7.3582128195825183</c:v>
                </c:pt>
                <c:pt idx="160">
                  <c:v>-7.3612925330215999</c:v>
                </c:pt>
                <c:pt idx="161">
                  <c:v>-7.3643199006215321</c:v>
                </c:pt>
                <c:pt idx="162">
                  <c:v>-7.3672961019910819</c:v>
                </c:pt>
                <c:pt idx="163">
                  <c:v>-7.3702222836972773</c:v>
                </c:pt>
                <c:pt idx="164">
                  <c:v>-7.3730995603698508</c:v>
                </c:pt>
                <c:pt idx="165">
                  <c:v>-7.3759290157628445</c:v>
                </c:pt>
                <c:pt idx="166">
                  <c:v>-7.3787117037752772</c:v>
                </c:pt>
                <c:pt idx="167">
                  <c:v>-7.3814486494326612</c:v>
                </c:pt>
                <c:pt idx="168">
                  <c:v>-7.3841408498310788</c:v>
                </c:pt>
                <c:pt idx="169">
                  <c:v>-7.3867892750454409</c:v>
                </c:pt>
                <c:pt idx="170">
                  <c:v>-7.3893948690034721</c:v>
                </c:pt>
                <c:pt idx="171">
                  <c:v>-7.3919585503268914</c:v>
                </c:pt>
                <c:pt idx="172">
                  <c:v>-7.3944812131411926</c:v>
                </c:pt>
                <c:pt idx="173">
                  <c:v>-7.3969637278553506</c:v>
                </c:pt>
                <c:pt idx="174">
                  <c:v>-7.3994069419127282</c:v>
                </c:pt>
                <c:pt idx="175">
                  <c:v>-7.4018116805143919</c:v>
                </c:pt>
                <c:pt idx="176">
                  <c:v>-7.404178747315985</c:v>
                </c:pt>
                <c:pt idx="177">
                  <c:v>-7.4065089250992644</c:v>
                </c:pt>
                <c:pt idx="178">
                  <c:v>-7.4088029764193406</c:v>
                </c:pt>
                <c:pt idx="179">
                  <c:v>-7.4110616442286288</c:v>
                </c:pt>
                <c:pt idx="180">
                  <c:v>-7.4132856524784554</c:v>
                </c:pt>
                <c:pt idx="181">
                  <c:v>-7.4154757066992341</c:v>
                </c:pt>
                <c:pt idx="182">
                  <c:v>-7.4176324945600811</c:v>
                </c:pt>
                <c:pt idx="183">
                  <c:v>-7.4197566864086966</c:v>
                </c:pt>
                <c:pt idx="184">
                  <c:v>-7.4218489357922985</c:v>
                </c:pt>
                <c:pt idx="185">
                  <c:v>-7.4239098799603749</c:v>
                </c:pt>
                <c:pt idx="186">
                  <c:v>-7.4259401403499696</c:v>
                </c:pt>
                <c:pt idx="187">
                  <c:v>-7.4279403230541892</c:v>
                </c:pt>
                <c:pt idx="188">
                  <c:v>-7.429911019274603</c:v>
                </c:pt>
                <c:pt idx="189">
                  <c:v>-7.4318528057581448</c:v>
                </c:pt>
                <c:pt idx="190">
                  <c:v>-7.4337662452191493</c:v>
                </c:pt>
                <c:pt idx="191">
                  <c:v>-7.435651886747066</c:v>
                </c:pt>
                <c:pt idx="192">
                  <c:v>-7.4375102662004275</c:v>
                </c:pt>
                <c:pt idx="193">
                  <c:v>-7.4393419065875941</c:v>
                </c:pt>
                <c:pt idx="194">
                  <c:v>-7.4411473184347692</c:v>
                </c:pt>
                <c:pt idx="195">
                  <c:v>-7.4429270001417809</c:v>
                </c:pt>
                <c:pt idx="196">
                  <c:v>-7.4446814383260902</c:v>
                </c:pt>
                <c:pt idx="197">
                  <c:v>-7.4464111081554627</c:v>
                </c:pt>
                <c:pt idx="198">
                  <c:v>-7.4481164736697361</c:v>
                </c:pt>
                <c:pt idx="199">
                  <c:v>-7.4497979880920893</c:v>
                </c:pt>
                <c:pt idx="200">
                  <c:v>-7.4514560941301964</c:v>
                </c:pt>
                <c:pt idx="201">
                  <c:v>-7.453091224267645</c:v>
                </c:pt>
                <c:pt idx="202">
                  <c:v>-7.4547038010459792</c:v>
                </c:pt>
                <c:pt idx="203">
                  <c:v>-7.4562942373377004</c:v>
                </c:pt>
                <c:pt idx="204">
                  <c:v>-7.45786293661057</c:v>
                </c:pt>
                <c:pt idx="205">
                  <c:v>-7.4594102931835158</c:v>
                </c:pt>
                <c:pt idx="206">
                  <c:v>-7.4609366924744513</c:v>
                </c:pt>
                <c:pt idx="207">
                  <c:v>-7.4624425112403037</c:v>
                </c:pt>
                <c:pt idx="208">
                  <c:v>-7.4639281178095178</c:v>
                </c:pt>
                <c:pt idx="209">
                  <c:v>-7.4653938723073141</c:v>
                </c:pt>
                <c:pt idx="210">
                  <c:v>-7.4668401268739553</c:v>
                </c:pt>
                <c:pt idx="211">
                  <c:v>-7.4682672258762652</c:v>
                </c:pt>
                <c:pt idx="212">
                  <c:v>-7.4696755061126385</c:v>
                </c:pt>
                <c:pt idx="213">
                  <c:v>-7.4710652970117755</c:v>
                </c:pt>
                <c:pt idx="214">
                  <c:v>-7.4724369208253476</c:v>
                </c:pt>
                <c:pt idx="215">
                  <c:v>-7.4737906928148172</c:v>
                </c:pt>
                <c:pt idx="216">
                  <c:v>-7.4751269214326115</c:v>
                </c:pt>
                <c:pt idx="217">
                  <c:v>-7.4764459084978308</c:v>
                </c:pt>
                <c:pt idx="218">
                  <c:v>-7.4777479493667007</c:v>
                </c:pt>
                <c:pt idx="219">
                  <c:v>-7.4790333330979308</c:v>
                </c:pt>
                <c:pt idx="220">
                  <c:v>-7.4803023426131592</c:v>
                </c:pt>
                <c:pt idx="221">
                  <c:v>-7.4815552548526476</c:v>
                </c:pt>
                <c:pt idx="222">
                  <c:v>-7.4827923409263883</c:v>
                </c:pt>
                <c:pt idx="223">
                  <c:v>-7.4840138662607778</c:v>
                </c:pt>
                <c:pt idx="224">
                  <c:v>-7.4852200907409987</c:v>
                </c:pt>
                <c:pt idx="225">
                  <c:v>-7.4864112688492641</c:v>
                </c:pt>
                <c:pt idx="226">
                  <c:v>-7.4875876497990488</c:v>
                </c:pt>
                <c:pt idx="227">
                  <c:v>-7.4887494776654497</c:v>
                </c:pt>
                <c:pt idx="228">
                  <c:v>-7.4898969915117988</c:v>
                </c:pt>
                <c:pt idx="229">
                  <c:v>-7.4910304255126459</c:v>
                </c:pt>
                <c:pt idx="230">
                  <c:v>-7.4921500090732449</c:v>
                </c:pt>
                <c:pt idx="231">
                  <c:v>-7.4932559669456351</c:v>
                </c:pt>
                <c:pt idx="232">
                  <c:v>-7.4943485193414503</c:v>
                </c:pt>
                <c:pt idx="233">
                  <c:v>-7.4954278820415405</c:v>
                </c:pt>
                <c:pt idx="234">
                  <c:v>-7.4964942665025278</c:v>
                </c:pt>
                <c:pt idx="235">
                  <c:v>-7.4975478799603748</c:v>
                </c:pt>
                <c:pt idx="236">
                  <c:v>-7.49858892553108</c:v>
                </c:pt>
                <c:pt idx="237">
                  <c:v>-7.4996176023085734</c:v>
                </c:pt>
                <c:pt idx="238">
                  <c:v>-7.5006341054599144</c:v>
                </c:pt>
                <c:pt idx="239">
                  <c:v>-7.5016386263178676</c:v>
                </c:pt>
                <c:pt idx="240">
                  <c:v>-7.5026313524709476</c:v>
                </c:pt>
                <c:pt idx="241">
                  <c:v>-7.5036124678510001</c:v>
                </c:pt>
                <c:pt idx="242">
                  <c:v>-7.5045821528184051</c:v>
                </c:pt>
                <c:pt idx="243">
                  <c:v>-7.5055405842449732</c:v>
                </c:pt>
                <c:pt idx="244">
                  <c:v>-7.5064879355946079</c:v>
                </c:pt>
                <c:pt idx="245">
                  <c:v>-7.5074243770017945</c:v>
                </c:pt>
                <c:pt idx="246">
                  <c:v>-7.5083500753479937</c:v>
                </c:pt>
                <c:pt idx="247">
                  <c:v>-7.5092651943359936</c:v>
                </c:pt>
                <c:pt idx="248">
                  <c:v>-7.5101698945622912</c:v>
                </c:pt>
                <c:pt idx="249">
                  <c:v>-7.5110643335875551</c:v>
                </c:pt>
                <c:pt idx="250">
                  <c:v>-7.5119486660052299</c:v>
                </c:pt>
                <c:pt idx="251">
                  <c:v>-7.5128230435083418</c:v>
                </c:pt>
                <c:pt idx="252">
                  <c:v>-7.5136876149545531</c:v>
                </c:pt>
                <c:pt idx="253">
                  <c:v>-7.5145425264295209</c:v>
                </c:pt>
                <c:pt idx="254">
                  <c:v>-7.5153879213086148</c:v>
                </c:pt>
                <c:pt idx="255">
                  <c:v>-7.516223940317027</c:v>
                </c:pt>
                <c:pt idx="256">
                  <c:v>-7.5170507215883475</c:v>
                </c:pt>
                <c:pt idx="257">
                  <c:v>-7.5178684007216203</c:v>
                </c:pt>
                <c:pt idx="258">
                  <c:v>-7.5186771108369461</c:v>
                </c:pt>
                <c:pt idx="259">
                  <c:v>-7.5194769826296692</c:v>
                </c:pt>
                <c:pt idx="260">
                  <c:v>-7.5202681444231843</c:v>
                </c:pt>
                <c:pt idx="261">
                  <c:v>-7.5210507222204042</c:v>
                </c:pt>
                <c:pt idx="262">
                  <c:v>-7.5218248397539336</c:v>
                </c:pt>
                <c:pt idx="263">
                  <c:v>-7.5225906185349825</c:v>
                </c:pt>
                <c:pt idx="264">
                  <c:v>-7.523348177901048</c:v>
                </c:pt>
                <c:pt idx="265">
                  <c:v>-7.5240976350624154</c:v>
                </c:pt>
                <c:pt idx="266">
                  <c:v>-7.5248391051474917</c:v>
                </c:pt>
                <c:pt idx="267">
                  <c:v>-7.5255727012470297</c:v>
                </c:pt>
                <c:pt idx="268">
                  <c:v>-7.5262985344572471</c:v>
                </c:pt>
                <c:pt idx="269">
                  <c:v>-7.5270167139218902</c:v>
                </c:pt>
                <c:pt idx="270">
                  <c:v>-7.5277273468732711</c:v>
                </c:pt>
                <c:pt idx="271">
                  <c:v>-7.5284305386722918</c:v>
                </c:pt>
                <c:pt idx="272">
                  <c:v>-7.5291263928475045</c:v>
                </c:pt>
                <c:pt idx="273">
                  <c:v>-7.5298150111332136</c:v>
                </c:pt>
                <c:pt idx="274">
                  <c:v>-7.5304964935066678</c:v>
                </c:pt>
                <c:pt idx="275">
                  <c:v>-7.5311709382243457</c:v>
                </c:pt>
                <c:pt idx="276">
                  <c:v>-7.5318384418573761</c:v>
                </c:pt>
                <c:pt idx="277">
                  <c:v>-7.5324990993261087</c:v>
                </c:pt>
                <c:pt idx="278">
                  <c:v>-7.5331530039338626</c:v>
                </c:pt>
                <c:pt idx="279">
                  <c:v>-7.5338002473998671</c:v>
                </c:pt>
                <c:pt idx="280">
                  <c:v>-7.5344409198914288</c:v>
                </c:pt>
                <c:pt idx="281">
                  <c:v>-7.5350751100553346</c:v>
                </c:pt>
                <c:pt idx="282">
                  <c:v>-7.5357029050485176</c:v>
                </c:pt>
                <c:pt idx="283">
                  <c:v>-7.5363243905680051</c:v>
                </c:pt>
                <c:pt idx="284">
                  <c:v>-7.5369396508801625</c:v>
                </c:pt>
                <c:pt idx="285">
                  <c:v>-7.5375487688492635</c:v>
                </c:pt>
                <c:pt idx="286">
                  <c:v>-7.5381518259653859</c:v>
                </c:pt>
                <c:pt idx="287">
                  <c:v>-7.5387489023716725</c:v>
                </c:pt>
                <c:pt idx="288">
                  <c:v>-7.5393400768909586</c:v>
                </c:pt>
                <c:pt idx="289">
                  <c:v>-7.539925427051787</c:v>
                </c:pt>
                <c:pt idx="290">
                  <c:v>-7.5405050291138283</c:v>
                </c:pt>
                <c:pt idx="291">
                  <c:v>-7.5410789580927169</c:v>
                </c:pt>
                <c:pt idx="292">
                  <c:v>-7.5416472877843299</c:v>
                </c:pt>
                <c:pt idx="293">
                  <c:v>-7.5422100907885072</c:v>
                </c:pt>
                <c:pt idx="294">
                  <c:v>-7.5427674385322367</c:v>
                </c:pt>
                <c:pt idx="295">
                  <c:v>-7.5433194012923206</c:v>
                </c:pt>
                <c:pt idx="296">
                  <c:v>-7.5438660482175264</c:v>
                </c:pt>
                <c:pt idx="297">
                  <c:v>-7.5444074473502498</c:v>
                </c:pt>
                <c:pt idx="298">
                  <c:v>-7.5449436656476836</c:v>
                </c:pt>
                <c:pt idx="299">
                  <c:v>-7.5454747690025261</c:v>
                </c:pt>
                <c:pt idx="300">
                  <c:v>-7.5460008222632213</c:v>
                </c:pt>
                <c:pt idx="301">
                  <c:v>-7.5465218892537571</c:v>
                </c:pt>
                <c:pt idx="302">
                  <c:v>-7.5470380327930231</c:v>
                </c:pt>
                <c:pt idx="303">
                  <c:v>-7.5475493147137467</c:v>
                </c:pt>
                <c:pt idx="304">
                  <c:v>-7.5480557958810124</c:v>
                </c:pt>
                <c:pt idx="305">
                  <c:v>-7.5485575362103745</c:v>
                </c:pt>
                <c:pt idx="306">
                  <c:v>-7.5490545946855807</c:v>
                </c:pt>
                <c:pt idx="307">
                  <c:v>-7.5495470293759066</c:v>
                </c:pt>
                <c:pt idx="308">
                  <c:v>-7.5500348974531137</c:v>
                </c:pt>
                <c:pt idx="309">
                  <c:v>-7.5505182552080505</c:v>
                </c:pt>
                <c:pt idx="310">
                  <c:v>-7.5509971580668838</c:v>
                </c:pt>
                <c:pt idx="311">
                  <c:v>-7.5514716606069925</c:v>
                </c:pt>
                <c:pt idx="312">
                  <c:v>-7.5519418165725192</c:v>
                </c:pt>
                <c:pt idx="313">
                  <c:v>-7.5524076788895833</c:v>
                </c:pt>
                <c:pt idx="314">
                  <c:v>-7.5528692996811833</c:v>
                </c:pt>
                <c:pt idx="315">
                  <c:v>-7.5533267302817704</c:v>
                </c:pt>
                <c:pt idx="316">
                  <c:v>-7.5537800212515274</c:v>
                </c:pt>
                <c:pt idx="317">
                  <c:v>-7.5542292223903358</c:v>
                </c:pt>
                <c:pt idx="318">
                  <c:v>-7.554674382751454</c:v>
                </c:pt>
                <c:pt idx="319">
                  <c:v>-7.5551155506549135</c:v>
                </c:pt>
                <c:pt idx="320">
                  <c:v>-7.5555527737006285</c:v>
                </c:pt>
                <c:pt idx="321">
                  <c:v>-7.5559860987812355</c:v>
                </c:pt>
                <c:pt idx="322">
                  <c:v>-7.5564155720946715</c:v>
                </c:pt>
                <c:pt idx="323">
                  <c:v>-7.5568412391564808</c:v>
                </c:pt>
                <c:pt idx="324">
                  <c:v>-7.5572631448118806</c:v>
                </c:pt>
                <c:pt idx="325">
                  <c:v>-7.5576813332475714</c:v>
                </c:pt>
                <c:pt idx="326">
                  <c:v>-7.5580958480033047</c:v>
                </c:pt>
                <c:pt idx="327">
                  <c:v>-7.5585067319832193</c:v>
                </c:pt>
                <c:pt idx="328">
                  <c:v>-7.5589140274669404</c:v>
                </c:pt>
                <c:pt idx="329">
                  <c:v>-7.5593177761204604</c:v>
                </c:pt>
                <c:pt idx="330">
                  <c:v>-7.5597180190067927</c:v>
                </c:pt>
                <c:pt idx="331">
                  <c:v>-7.5601147965964133</c:v>
                </c:pt>
                <c:pt idx="332">
                  <c:v>-7.5605081487774894</c:v>
                </c:pt>
                <c:pt idx="333">
                  <c:v>-7.5608981148659105</c:v>
                </c:pt>
                <c:pt idx="334">
                  <c:v>-7.5612847336151061</c:v>
                </c:pt>
                <c:pt idx="335">
                  <c:v>-7.5616680432256809</c:v>
                </c:pt>
                <c:pt idx="336">
                  <c:v>-7.5620480813548436</c:v>
                </c:pt>
                <c:pt idx="337">
                  <c:v>-7.5624248851256635</c:v>
                </c:pt>
                <c:pt idx="338">
                  <c:v>-7.5627984911361326</c:v>
                </c:pt>
                <c:pt idx="339">
                  <c:v>-7.5631689354680507</c:v>
                </c:pt>
                <c:pt idx="340">
                  <c:v>-7.5635362536957444</c:v>
                </c:pt>
                <c:pt idx="341">
                  <c:v>-7.5639004808946</c:v>
                </c:pt>
                <c:pt idx="342">
                  <c:v>-7.5642616516494421</c:v>
                </c:pt>
                <c:pt idx="343">
                  <c:v>-7.5646198000627436</c:v>
                </c:pt>
                <c:pt idx="344">
                  <c:v>-7.5649749597626723</c:v>
                </c:pt>
                <c:pt idx="345">
                  <c:v>-7.5653271639109914</c:v>
                </c:pt>
                <c:pt idx="346">
                  <c:v>-7.5656764452107943</c:v>
                </c:pt>
                <c:pt idx="347">
                  <c:v>-7.5660228359141</c:v>
                </c:pt>
                <c:pt idx="348">
                  <c:v>-7.5663663678292963</c:v>
                </c:pt>
                <c:pt idx="349">
                  <c:v>-7.5667070723284455</c:v>
                </c:pt>
                <c:pt idx="350">
                  <c:v>-7.5670449803544448</c:v>
                </c:pt>
                <c:pt idx="351">
                  <c:v>-7.5673801224280508</c:v>
                </c:pt>
                <c:pt idx="352">
                  <c:v>-7.5677125286547744</c:v>
                </c:pt>
                <c:pt idx="353">
                  <c:v>-7.5680422287316409</c:v>
                </c:pt>
                <c:pt idx="354">
                  <c:v>-7.5683692519538237</c:v>
                </c:pt>
                <c:pt idx="355">
                  <c:v>-7.5686936272211485</c:v>
                </c:pt>
                <c:pt idx="356">
                  <c:v>-7.5690153830444844</c:v>
                </c:pt>
                <c:pt idx="357">
                  <c:v>-7.5693345475520033</c:v>
                </c:pt>
                <c:pt idx="358">
                  <c:v>-7.5696511484953311</c:v>
                </c:pt>
                <c:pt idx="359">
                  <c:v>-7.5699652132555793</c:v>
                </c:pt>
                <c:pt idx="360">
                  <c:v>-7.5702767688492631</c:v>
                </c:pt>
                <c:pt idx="361">
                  <c:v>-7.5705858419341183</c:v>
                </c:pt>
                <c:pt idx="362">
                  <c:v>-7.5708924588147957</c:v>
                </c:pt>
                <c:pt idx="363">
                  <c:v>-7.5711966454484623</c:v>
                </c:pt>
                <c:pt idx="364">
                  <c:v>-7.5714984274502974</c:v>
                </c:pt>
                <c:pt idx="365">
                  <c:v>-7.5717978300988786</c:v>
                </c:pt>
                <c:pt idx="366">
                  <c:v>-7.5720948783414821</c:v>
                </c:pt>
                <c:pt idx="367">
                  <c:v>-7.5723895967992769</c:v>
                </c:pt>
                <c:pt idx="368">
                  <c:v>-7.5726820097724259</c:v>
                </c:pt>
                <c:pt idx="369">
                  <c:v>-7.5729721412450965</c:v>
                </c:pt>
                <c:pt idx="370">
                  <c:v>-7.573260014890379</c:v>
                </c:pt>
                <c:pt idx="371">
                  <c:v>-7.573545654075116</c:v>
                </c:pt>
                <c:pt idx="372">
                  <c:v>-7.5738290818646403</c:v>
                </c:pt>
                <c:pt idx="373">
                  <c:v>-7.5741103210274376</c:v>
                </c:pt>
                <c:pt idx="374">
                  <c:v>-7.5743893940397156</c:v>
                </c:pt>
                <c:pt idx="375">
                  <c:v>-7.5746663230898941</c:v>
                </c:pt>
                <c:pt idx="376">
                  <c:v>-7.5749411300830189</c:v>
                </c:pt>
                <c:pt idx="377">
                  <c:v>-7.575213836645089</c:v>
                </c:pt>
                <c:pt idx="378">
                  <c:v>-7.5754844641273165</c:v>
                </c:pt>
                <c:pt idx="379">
                  <c:v>-7.5757530336103009</c:v>
                </c:pt>
                <c:pt idx="380">
                  <c:v>-7.5760195659081395</c:v>
                </c:pt>
                <c:pt idx="381">
                  <c:v>-7.5762840815724548</c:v>
                </c:pt>
                <c:pt idx="382">
                  <c:v>-7.5765466008963616</c:v>
                </c:pt>
                <c:pt idx="383">
                  <c:v>-7.5768071439183551</c:v>
                </c:pt>
                <c:pt idx="384">
                  <c:v>-7.5770657304261375</c:v>
                </c:pt>
                <c:pt idx="385">
                  <c:v>-7.5773223799603739</c:v>
                </c:pt>
                <c:pt idx="386">
                  <c:v>-7.5775771118183854</c:v>
                </c:pt>
                <c:pt idx="387">
                  <c:v>-7.5778299450577729</c:v>
                </c:pt>
                <c:pt idx="388">
                  <c:v>-7.5780808984999872</c:v>
                </c:pt>
                <c:pt idx="389">
                  <c:v>-7.5783299907338275</c:v>
                </c:pt>
                <c:pt idx="390">
                  <c:v>-7.5785772401188867</c:v>
                </c:pt>
                <c:pt idx="391">
                  <c:v>-7.5788226647889312</c:v>
                </c:pt>
                <c:pt idx="392">
                  <c:v>-7.5790662826552291</c:v>
                </c:pt>
                <c:pt idx="393">
                  <c:v>-7.5793081114098166</c:v>
                </c:pt>
                <c:pt idx="394">
                  <c:v>-7.5795481685287118</c:v>
                </c:pt>
                <c:pt idx="395">
                  <c:v>-7.5797864712750682</c:v>
                </c:pt>
                <c:pt idx="396">
                  <c:v>-7.5800230367022836</c:v>
                </c:pt>
                <c:pt idx="397">
                  <c:v>-7.5802578816570474</c:v>
                </c:pt>
                <c:pt idx="398">
                  <c:v>-7.5804910227823408</c:v>
                </c:pt>
                <c:pt idx="399">
                  <c:v>-7.5807224765203873</c:v>
                </c:pt>
                <c:pt idx="400">
                  <c:v>-7.5809522591155494</c:v>
                </c:pt>
                <c:pt idx="401">
                  <c:v>-7.581180386617179</c:v>
                </c:pt>
                <c:pt idx="402">
                  <c:v>-7.5814068748824228</c:v>
                </c:pt>
                <c:pt idx="403">
                  <c:v>-7.581631739578973</c:v>
                </c:pt>
                <c:pt idx="404">
                  <c:v>-7.5818549961877828</c:v>
                </c:pt>
                <c:pt idx="405">
                  <c:v>-7.5820766600057263</c:v>
                </c:pt>
                <c:pt idx="406">
                  <c:v>-7.58229674614822</c:v>
                </c:pt>
                <c:pt idx="407">
                  <c:v>-7.582515269551803</c:v>
                </c:pt>
                <c:pt idx="408">
                  <c:v>-7.5827322449766656</c:v>
                </c:pt>
                <c:pt idx="409">
                  <c:v>-7.5829476870091463</c:v>
                </c:pt>
                <c:pt idx="410">
                  <c:v>-7.583161610064181</c:v>
                </c:pt>
                <c:pt idx="411">
                  <c:v>-7.5833740283877145</c:v>
                </c:pt>
                <c:pt idx="412">
                  <c:v>-7.5835849560590747</c:v>
                </c:pt>
                <c:pt idx="413">
                  <c:v>-7.5837944069933032</c:v>
                </c:pt>
                <c:pt idx="414">
                  <c:v>-7.5840023949434485</c:v>
                </c:pt>
                <c:pt idx="415">
                  <c:v>-7.58420893350283</c:v>
                </c:pt>
                <c:pt idx="416">
                  <c:v>-7.5844140361072512</c:v>
                </c:pt>
                <c:pt idx="417">
                  <c:v>-7.5846177160371919</c:v>
                </c:pt>
                <c:pt idx="418">
                  <c:v>-7.5848199864199533</c:v>
                </c:pt>
                <c:pt idx="419">
                  <c:v>-7.5850208602317757</c:v>
                </c:pt>
                <c:pt idx="420">
                  <c:v>-7.5852203502999176</c:v>
                </c:pt>
                <c:pt idx="421">
                  <c:v>-7.585418469304706</c:v>
                </c:pt>
                <c:pt idx="422">
                  <c:v>-7.5856152297815491</c:v>
                </c:pt>
                <c:pt idx="423">
                  <c:v>-7.5858106441229234</c:v>
                </c:pt>
                <c:pt idx="424">
                  <c:v>-7.5860047245803175</c:v>
                </c:pt>
                <c:pt idx="425">
                  <c:v>-7.5861974832661598</c:v>
                </c:pt>
                <c:pt idx="426">
                  <c:v>-7.5863889321557041</c:v>
                </c:pt>
                <c:pt idx="427">
                  <c:v>-7.5865790830888935</c:v>
                </c:pt>
                <c:pt idx="428">
                  <c:v>-7.5867679477721852</c:v>
                </c:pt>
                <c:pt idx="429">
                  <c:v>-7.5869555377803568</c:v>
                </c:pt>
                <c:pt idx="430">
                  <c:v>-7.5871418645582791</c:v>
                </c:pt>
                <c:pt idx="431">
                  <c:v>-7.5873269394226597</c:v>
                </c:pt>
                <c:pt idx="432">
                  <c:v>-7.5875107735637659</c:v>
                </c:pt>
                <c:pt idx="433">
                  <c:v>-7.587693378047109</c:v>
                </c:pt>
                <c:pt idx="434">
                  <c:v>-7.5878747638151172</c:v>
                </c:pt>
                <c:pt idx="435">
                  <c:v>-7.5880549416887693</c:v>
                </c:pt>
                <c:pt idx="436">
                  <c:v>-7.5882339223692119</c:v>
                </c:pt>
                <c:pt idx="437">
                  <c:v>-7.5884117164393468</c:v>
                </c:pt>
                <c:pt idx="438">
                  <c:v>-7.5885883343653955</c:v>
                </c:pt>
                <c:pt idx="439">
                  <c:v>-7.5887637864984407</c:v>
                </c:pt>
                <c:pt idx="440">
                  <c:v>-7.5889380830759405</c:v>
                </c:pt>
                <c:pt idx="441">
                  <c:v>-7.5891112342232248</c:v>
                </c:pt>
                <c:pt idx="442">
                  <c:v>-7.5892832499549634</c:v>
                </c:pt>
                <c:pt idx="443">
                  <c:v>-7.5894541401766178</c:v>
                </c:pt>
                <c:pt idx="444">
                  <c:v>-7.58962391468586</c:v>
                </c:pt>
                <c:pt idx="445">
                  <c:v>-7.5897925831739848</c:v>
                </c:pt>
                <c:pt idx="446">
                  <c:v>-7.5899601552272893</c:v>
                </c:pt>
                <c:pt idx="447">
                  <c:v>-7.5901266403284335</c:v>
                </c:pt>
                <c:pt idx="448">
                  <c:v>-7.5902920478577851</c:v>
                </c:pt>
                <c:pt idx="449">
                  <c:v>-7.5904563870947381</c:v>
                </c:pt>
                <c:pt idx="450">
                  <c:v>-7.5906196672190172</c:v>
                </c:pt>
              </c:numCache>
            </c:numRef>
          </c:xVal>
          <c:yVal>
            <c:numRef>
              <c:f>'QvsE Transfer Si(311)'!$BC$2:$BC$452</c:f>
              <c:numCache>
                <c:formatCode>0.000</c:formatCode>
                <c:ptCount val="451"/>
                <c:pt idx="0">
                  <c:v>5.9284089954946122</c:v>
                </c:pt>
                <c:pt idx="1">
                  <c:v>5.6702177782334866</c:v>
                </c:pt>
                <c:pt idx="2">
                  <c:v>5.4426882802113763</c:v>
                </c:pt>
                <c:pt idx="3">
                  <c:v>5.2406947182860426</c:v>
                </c:pt>
                <c:pt idx="4">
                  <c:v>5.0601914891300819</c:v>
                </c:pt>
                <c:pt idx="5">
                  <c:v>4.8979430366450947</c:v>
                </c:pt>
                <c:pt idx="6">
                  <c:v>4.7513309083192814</c:v>
                </c:pt>
                <c:pt idx="7">
                  <c:v>4.6182134395626688</c:v>
                </c:pt>
                <c:pt idx="8">
                  <c:v>4.4968220480925121</c:v>
                </c:pt>
                <c:pt idx="9">
                  <c:v>4.3856834598296812</c:v>
                </c:pt>
                <c:pt idx="10">
                  <c:v>4.2835606049661852</c:v>
                </c:pt>
                <c:pt idx="11">
                  <c:v>4.1894071571789437</c:v>
                </c:pt>
                <c:pt idx="12">
                  <c:v>4.1023321785017357</c:v>
                </c:pt>
                <c:pt idx="13">
                  <c:v>4.0215723431187964</c:v>
                </c:pt>
                <c:pt idx="14">
                  <c:v>3.9464699104089775</c:v>
                </c:pt>
                <c:pt idx="15">
                  <c:v>3.8764551055111154</c:v>
                </c:pt>
                <c:pt idx="16">
                  <c:v>3.811031911959248</c:v>
                </c:pt>
                <c:pt idx="17">
                  <c:v>3.7497665298206364</c:v>
                </c:pt>
                <c:pt idx="18">
                  <c:v>3.6922779337740081</c:v>
                </c:pt>
                <c:pt idx="19">
                  <c:v>3.6382300986547862</c:v>
                </c:pt>
                <c:pt idx="20">
                  <c:v>3.5873255588587409</c:v>
                </c:pt>
                <c:pt idx="21">
                  <c:v>3.5393000421424583</c:v>
                </c:pt>
                <c:pt idx="22">
                  <c:v>3.4939179744689453</c:v>
                </c:pt>
                <c:pt idx="23">
                  <c:v>3.4509686953663383</c:v>
                </c:pt>
                <c:pt idx="24">
                  <c:v>3.4102632562048747</c:v>
                </c:pt>
                <c:pt idx="25">
                  <c:v>3.3716316993228701</c:v>
                </c:pt>
                <c:pt idx="26">
                  <c:v>3.3349207358540554</c:v>
                </c:pt>
                <c:pt idx="27">
                  <c:v>3.2999917557608089</c:v>
                </c:pt>
                <c:pt idx="28">
                  <c:v>3.2667191159533679</c:v>
                </c:pt>
                <c:pt idx="29">
                  <c:v>3.2349886622188828</c:v>
                </c:pt>
                <c:pt idx="30">
                  <c:v>3.2046964485587996</c:v>
                </c:pt>
                <c:pt idx="31">
                  <c:v>3.1757476238666218</c:v>
                </c:pt>
                <c:pt idx="32">
                  <c:v>3.1480554609986298</c:v>
                </c:pt>
                <c:pt idx="33">
                  <c:v>3.1215405074502343</c:v>
                </c:pt>
                <c:pt idx="34">
                  <c:v>3.0961298402464634</c:v>
                </c:pt>
                <c:pt idx="35">
                  <c:v>3.0717564104394603</c:v>
                </c:pt>
                <c:pt idx="36">
                  <c:v>3.0483584648986803</c:v>
                </c:pt>
                <c:pt idx="37">
                  <c:v>3.0258790349753637</c:v>
                </c:pt>
                <c:pt idx="38">
                  <c:v>3.0042654831966096</c:v>
                </c:pt>
                <c:pt idx="39">
                  <c:v>2.9834691004557827</c:v>
                </c:pt>
                <c:pt idx="40">
                  <c:v>2.9634447472626526</c:v>
                </c:pt>
                <c:pt idx="41">
                  <c:v>2.9441505335370062</c:v>
                </c:pt>
                <c:pt idx="42">
                  <c:v>2.9255475322044391</c:v>
                </c:pt>
                <c:pt idx="43">
                  <c:v>2.9075995225076525</c:v>
                </c:pt>
                <c:pt idx="44">
                  <c:v>2.8902727595012863</c:v>
                </c:pt>
                <c:pt idx="45">
                  <c:v>2.8735357666697876</c:v>
                </c:pt>
                <c:pt idx="46">
                  <c:v>2.857359149009647</c:v>
                </c:pt>
                <c:pt idx="47">
                  <c:v>2.841715424260804</c:v>
                </c:pt>
                <c:pt idx="48">
                  <c:v>2.8265788702664065</c:v>
                </c:pt>
                <c:pt idx="49">
                  <c:v>2.8119253866930296</c:v>
                </c:pt>
                <c:pt idx="50">
                  <c:v>2.7977323695613534</c:v>
                </c:pt>
                <c:pt idx="51">
                  <c:v>2.7839785972254569</c:v>
                </c:pt>
                <c:pt idx="52">
                  <c:v>2.7706441266017205</c:v>
                </c:pt>
                <c:pt idx="53">
                  <c:v>2.757710198589626</c:v>
                </c:pt>
                <c:pt idx="54">
                  <c:v>2.745159151749561</c:v>
                </c:pt>
                <c:pt idx="55">
                  <c:v>2.7329743434097584</c:v>
                </c:pt>
                <c:pt idx="56">
                  <c:v>2.7211400774679606</c:v>
                </c:pt>
                <c:pt idx="57">
                  <c:v>2.7096415382351058</c:v>
                </c:pt>
                <c:pt idx="58">
                  <c:v>2.6984647297400555</c:v>
                </c:pt>
                <c:pt idx="59">
                  <c:v>2.687596419977246</c:v>
                </c:pt>
                <c:pt idx="60">
                  <c:v>2.6770240896345521</c:v>
                </c:pt>
                <c:pt idx="61">
                  <c:v>2.666735884887474</c:v>
                </c:pt>
                <c:pt idx="62">
                  <c:v>2.6567205738887982</c:v>
                </c:pt>
                <c:pt idx="63">
                  <c:v>2.6469675066210643</c:v>
                </c:pt>
                <c:pt idx="64">
                  <c:v>2.6374665778128543</c:v>
                </c:pt>
                <c:pt idx="65">
                  <c:v>2.6282081926499661</c:v>
                </c:pt>
                <c:pt idx="66">
                  <c:v>2.6191832350391002</c:v>
                </c:pt>
                <c:pt idx="67">
                  <c:v>2.6103830382054078</c:v>
                </c:pt>
                <c:pt idx="68">
                  <c:v>2.6017993574263789</c:v>
                </c:pt>
                <c:pt idx="69">
                  <c:v>2.5934243447234042</c:v>
                </c:pt>
                <c:pt idx="70">
                  <c:v>2.5852505253491915</c:v>
                </c:pt>
                <c:pt idx="71">
                  <c:v>2.5772707759243336</c:v>
                </c:pt>
                <c:pt idx="72">
                  <c:v>2.5694783040898197</c:v>
                </c:pt>
                <c:pt idx="73">
                  <c:v>2.5618666295544519</c:v>
                </c:pt>
                <c:pt idx="74">
                  <c:v>2.5544295664270176</c:v>
                </c:pt>
                <c:pt idx="75">
                  <c:v>2.5471612067329059</c:v>
                </c:pt>
                <c:pt idx="76">
                  <c:v>2.5400559050236762</c:v>
                </c:pt>
                <c:pt idx="77">
                  <c:v>2.5331082639960951</c:v>
                </c:pt>
                <c:pt idx="78">
                  <c:v>2.5263131210443279</c:v>
                </c:pt>
                <c:pt idx="79">
                  <c:v>2.5196655356755229</c:v>
                </c:pt>
                <c:pt idx="80">
                  <c:v>2.5131607777248743</c:v>
                </c:pt>
                <c:pt idx="81">
                  <c:v>2.5067943163116411</c:v>
                </c:pt>
                <c:pt idx="82">
                  <c:v>2.5005618094823987</c:v>
                </c:pt>
                <c:pt idx="83">
                  <c:v>2.4944590944922256</c:v>
                </c:pt>
                <c:pt idx="84">
                  <c:v>2.4884821786785172</c:v>
                </c:pt>
                <c:pt idx="85">
                  <c:v>2.4826272308857531</c:v>
                </c:pt>
                <c:pt idx="86">
                  <c:v>2.4768905734028528</c:v>
                </c:pt>
                <c:pt idx="87">
                  <c:v>2.471268674377789</c:v>
                </c:pt>
                <c:pt idx="88">
                  <c:v>2.4657581406768632</c:v>
                </c:pt>
                <c:pt idx="89">
                  <c:v>2.460355711158575</c:v>
                </c:pt>
                <c:pt idx="90">
                  <c:v>2.4550582503343126</c:v>
                </c:pt>
                <c:pt idx="91">
                  <c:v>2.4498627423901977</c:v>
                </c:pt>
                <c:pt idx="92">
                  <c:v>2.4447662855463412</c:v>
                </c:pt>
                <c:pt idx="93">
                  <c:v>2.4397660867315309</c:v>
                </c:pt>
                <c:pt idx="94">
                  <c:v>2.4348594565529962</c:v>
                </c:pt>
                <c:pt idx="95">
                  <c:v>2.4300438045423758</c:v>
                </c:pt>
                <c:pt idx="96">
                  <c:v>2.4253166346603821</c:v>
                </c:pt>
                <c:pt idx="97">
                  <c:v>2.420675541043912</c:v>
                </c:pt>
                <c:pt idx="98">
                  <c:v>2.4161182039805049</c:v>
                </c:pt>
                <c:pt idx="99">
                  <c:v>2.41164238609612</c:v>
                </c:pt>
                <c:pt idx="100">
                  <c:v>2.4072459287431767</c:v>
                </c:pt>
                <c:pt idx="101">
                  <c:v>2.4029267485767072</c:v>
                </c:pt>
                <c:pt idx="102">
                  <c:v>2.3986828343073148</c:v>
                </c:pt>
                <c:pt idx="103">
                  <c:v>2.3945122436203841</c:v>
                </c:pt>
                <c:pt idx="104">
                  <c:v>2.3904131002517164</c:v>
                </c:pt>
                <c:pt idx="105">
                  <c:v>2.3863835912104121</c:v>
                </c:pt>
                <c:pt idx="106">
                  <c:v>2.3824219641404403</c:v>
                </c:pt>
                <c:pt idx="107">
                  <c:v>2.3785265248128855</c:v>
                </c:pt>
                <c:pt idx="108">
                  <c:v>2.3746956347414048</c:v>
                </c:pt>
                <c:pt idx="109">
                  <c:v>2.3709277089138885</c:v>
                </c:pt>
                <c:pt idx="110">
                  <c:v>2.3672212136337891</c:v>
                </c:pt>
                <c:pt idx="111">
                  <c:v>2.3635746644649918</c:v>
                </c:pt>
                <c:pt idx="112">
                  <c:v>2.359986624274478</c:v>
                </c:pt>
                <c:pt idx="113">
                  <c:v>2.3564557013674117</c:v>
                </c:pt>
                <c:pt idx="114">
                  <c:v>2.3529805477096049</c:v>
                </c:pt>
                <c:pt idx="115">
                  <c:v>2.3495598572326215</c:v>
                </c:pt>
                <c:pt idx="116">
                  <c:v>2.3461923642170861</c:v>
                </c:pt>
                <c:pt idx="117">
                  <c:v>2.3428768417500243</c:v>
                </c:pt>
                <c:pt idx="118">
                  <c:v>2.3396121002523125</c:v>
                </c:pt>
                <c:pt idx="119">
                  <c:v>2.3363969860725562</c:v>
                </c:pt>
                <c:pt idx="120">
                  <c:v>2.3332303801439283</c:v>
                </c:pt>
                <c:pt idx="121">
                  <c:v>2.330111196700714</c:v>
                </c:pt>
                <c:pt idx="122">
                  <c:v>2.3270383820514842</c:v>
                </c:pt>
                <c:pt idx="123">
                  <c:v>2.3240109134060147</c:v>
                </c:pt>
                <c:pt idx="124">
                  <c:v>2.3210277977532257</c:v>
                </c:pt>
                <c:pt idx="125">
                  <c:v>2.3180880707875762</c:v>
                </c:pt>
                <c:pt idx="126">
                  <c:v>2.3151907958814872</c:v>
                </c:pt>
                <c:pt idx="127">
                  <c:v>2.312335063101524</c:v>
                </c:pt>
                <c:pt idx="128">
                  <c:v>2.3095199882661626</c:v>
                </c:pt>
                <c:pt idx="129">
                  <c:v>2.3067447120431295</c:v>
                </c:pt>
                <c:pt idx="130">
                  <c:v>2.3040083990843718</c:v>
                </c:pt>
                <c:pt idx="131">
                  <c:v>2.3013102371968528</c:v>
                </c:pt>
                <c:pt idx="132">
                  <c:v>2.2986494365474583</c:v>
                </c:pt>
                <c:pt idx="133">
                  <c:v>2.2960252289003811</c:v>
                </c:pt>
                <c:pt idx="134">
                  <c:v>2.2934368668854574</c:v>
                </c:pt>
                <c:pt idx="135">
                  <c:v>2.2908836232959957</c:v>
                </c:pt>
                <c:pt idx="136">
                  <c:v>2.2883647904147235</c:v>
                </c:pt>
                <c:pt idx="137">
                  <c:v>2.2858796793665532</c:v>
                </c:pt>
                <c:pt idx="138">
                  <c:v>2.2834276194969241</c:v>
                </c:pt>
                <c:pt idx="139">
                  <c:v>2.2810079577745559</c:v>
                </c:pt>
                <c:pt idx="140">
                  <c:v>2.278620058217506</c:v>
                </c:pt>
                <c:pt idx="141">
                  <c:v>2.2762633013414724</c:v>
                </c:pt>
                <c:pt idx="142">
                  <c:v>2.2739370836293475</c:v>
                </c:pt>
                <c:pt idx="143">
                  <c:v>2.2716408170210753</c:v>
                </c:pt>
                <c:pt idx="144">
                  <c:v>2.2693739284229113</c:v>
                </c:pt>
                <c:pt idx="145">
                  <c:v>2.2671358592352289</c:v>
                </c:pt>
                <c:pt idx="146">
                  <c:v>2.2649260648980687</c:v>
                </c:pt>
                <c:pt idx="147">
                  <c:v>2.262744014453645</c:v>
                </c:pt>
                <c:pt idx="148">
                  <c:v>2.2605891901250907</c:v>
                </c:pt>
                <c:pt idx="149">
                  <c:v>2.2584610869107342</c:v>
                </c:pt>
                <c:pt idx="150">
                  <c:v>2.2563592121932472</c:v>
                </c:pt>
                <c:pt idx="151">
                  <c:v>2.2542830853630345</c:v>
                </c:pt>
                <c:pt idx="152">
                  <c:v>2.2522322374552615</c:v>
                </c:pt>
                <c:pt idx="153">
                  <c:v>2.2502062107999485</c:v>
                </c:pt>
                <c:pt idx="154">
                  <c:v>2.2482045586845878</c:v>
                </c:pt>
                <c:pt idx="155">
                  <c:v>2.2462268450287635</c:v>
                </c:pt>
                <c:pt idx="156">
                  <c:v>2.244272644070282</c:v>
                </c:pt>
                <c:pt idx="157">
                  <c:v>2.2423415400623363</c:v>
                </c:pt>
                <c:pt idx="158">
                  <c:v>2.2404331269812592</c:v>
                </c:pt>
                <c:pt idx="159">
                  <c:v>2.238547008244435</c:v>
                </c:pt>
                <c:pt idx="160">
                  <c:v>2.236682796437961</c:v>
                </c:pt>
                <c:pt idx="161">
                  <c:v>2.2348401130536693</c:v>
                </c:pt>
                <c:pt idx="162">
                  <c:v>2.2330185882351308</c:v>
                </c:pt>
                <c:pt idx="163">
                  <c:v>2.2312178605322956</c:v>
                </c:pt>
                <c:pt idx="164">
                  <c:v>2.2294375766644206</c:v>
                </c:pt>
                <c:pt idx="165">
                  <c:v>2.2276773912909635</c:v>
                </c:pt>
                <c:pt idx="166">
                  <c:v>2.2259369667901363</c:v>
                </c:pt>
                <c:pt idx="167">
                  <c:v>2.2242159730448123</c:v>
                </c:pt>
                <c:pt idx="168">
                  <c:v>2.2225140872355165</c:v>
                </c:pt>
                <c:pt idx="169">
                  <c:v>2.2208309936402144</c:v>
                </c:pt>
                <c:pt idx="170">
                  <c:v>2.2191663834406521</c:v>
                </c:pt>
                <c:pt idx="171">
                  <c:v>2.2175199545349913</c:v>
                </c:pt>
                <c:pt idx="172">
                  <c:v>2.2158914113565049</c:v>
                </c:pt>
                <c:pt idx="173">
                  <c:v>2.2142804646981067</c:v>
                </c:pt>
                <c:pt idx="174">
                  <c:v>2.2126868315424972</c:v>
                </c:pt>
                <c:pt idx="175">
                  <c:v>2.2111102348977156</c:v>
                </c:pt>
                <c:pt idx="176">
                  <c:v>2.2095504036379006</c:v>
                </c:pt>
                <c:pt idx="177">
                  <c:v>2.2080070723490652</c:v>
                </c:pt>
                <c:pt idx="178">
                  <c:v>2.2064799811797124</c:v>
                </c:pt>
                <c:pt idx="179">
                  <c:v>2.2049688756960983</c:v>
                </c:pt>
                <c:pt idx="180">
                  <c:v>2.2034735067419939</c:v>
                </c:pt>
                <c:pt idx="181">
                  <c:v>2.201993630302769</c:v>
                </c:pt>
                <c:pt idx="182">
                  <c:v>2.2005290073736514</c:v>
                </c:pt>
                <c:pt idx="183">
                  <c:v>2.1990794038320125</c:v>
                </c:pt>
                <c:pt idx="184">
                  <c:v>2.1976445903135322</c:v>
                </c:pt>
                <c:pt idx="185">
                  <c:v>2.1962243420921088</c:v>
                </c:pt>
                <c:pt idx="186">
                  <c:v>2.1948184389633867</c:v>
                </c:pt>
                <c:pt idx="187">
                  <c:v>2.1934266651317667</c:v>
                </c:pt>
                <c:pt idx="188">
                  <c:v>2.1920488091007884</c:v>
                </c:pt>
                <c:pt idx="189">
                  <c:v>2.1906846635667572</c:v>
                </c:pt>
                <c:pt idx="190">
                  <c:v>2.1893340253155142</c:v>
                </c:pt>
                <c:pt idx="191">
                  <c:v>2.187996695122238</c:v>
                </c:pt>
                <c:pt idx="192">
                  <c:v>2.1866724776541693</c:v>
                </c:pt>
                <c:pt idx="193">
                  <c:v>2.1853611813761682</c:v>
                </c:pt>
                <c:pt idx="194">
                  <c:v>2.1840626184590066</c:v>
                </c:pt>
                <c:pt idx="195">
                  <c:v>2.1827766046902952</c:v>
                </c:pt>
                <c:pt idx="196">
                  <c:v>2.1815029593879731</c:v>
                </c:pt>
                <c:pt idx="197">
                  <c:v>2.1802415053162587</c:v>
                </c:pt>
                <c:pt idx="198">
                  <c:v>2.1789920686039883</c:v>
                </c:pt>
                <c:pt idx="199">
                  <c:v>2.1777544786652681</c:v>
                </c:pt>
                <c:pt idx="200">
                  <c:v>2.1765285681223516</c:v>
                </c:pt>
                <c:pt idx="201">
                  <c:v>2.1753141727306815</c:v>
                </c:pt>
                <c:pt idx="202">
                  <c:v>2.1741111313060189</c:v>
                </c:pt>
                <c:pt idx="203">
                  <c:v>2.1729192856535948</c:v>
                </c:pt>
                <c:pt idx="204">
                  <c:v>2.171738480499219</c:v>
                </c:pt>
                <c:pt idx="205">
                  <c:v>2.1705685634222824</c:v>
                </c:pt>
                <c:pt idx="206">
                  <c:v>2.1694093847905931</c:v>
                </c:pt>
                <c:pt idx="207">
                  <c:v>2.1682607976969872</c:v>
                </c:pt>
                <c:pt idx="208">
                  <c:v>2.167122657897663</c:v>
                </c:pt>
                <c:pt idx="209">
                  <c:v>2.1659948237521727</c:v>
                </c:pt>
                <c:pt idx="210">
                  <c:v>2.1648771561650357</c:v>
                </c:pt>
                <c:pt idx="211">
                  <c:v>2.1637695185289081</c:v>
                </c:pt>
                <c:pt idx="212">
                  <c:v>2.1626717766692707</c:v>
                </c:pt>
                <c:pt idx="213">
                  <c:v>2.1615837987905802</c:v>
                </c:pt>
                <c:pt idx="214">
                  <c:v>2.1605054554238485</c:v>
                </c:pt>
                <c:pt idx="215">
                  <c:v>2.1594366193755943</c:v>
                </c:pt>
                <c:pt idx="216">
                  <c:v>2.1583771656781368</c:v>
                </c:pt>
                <c:pt idx="217">
                  <c:v>2.1573269715411794</c:v>
                </c:pt>
                <c:pt idx="218">
                  <c:v>2.156285916304657</c:v>
                </c:pt>
                <c:pt idx="219">
                  <c:v>2.1552538813927962</c:v>
                </c:pt>
                <c:pt idx="220">
                  <c:v>2.1542307502693609</c:v>
                </c:pt>
                <c:pt idx="221">
                  <c:v>2.1532164083940462</c:v>
                </c:pt>
                <c:pt idx="222">
                  <c:v>2.15221074317998</c:v>
                </c:pt>
                <c:pt idx="223">
                  <c:v>2.1512136439523104</c:v>
                </c:pt>
                <c:pt idx="224">
                  <c:v>2.1502250019078373</c:v>
                </c:pt>
                <c:pt idx="225">
                  <c:v>2.1492447100756631</c:v>
                </c:pt>
                <c:pt idx="226">
                  <c:v>2.1482726632788305</c:v>
                </c:pt>
                <c:pt idx="227">
                  <c:v>2.1473087580969188</c:v>
                </c:pt>
                <c:pt idx="228">
                  <c:v>2.146352892829571</c:v>
                </c:pt>
                <c:pt idx="229">
                  <c:v>2.1454049674609257</c:v>
                </c:pt>
                <c:pt idx="230">
                  <c:v>2.1444648836249263</c:v>
                </c:pt>
                <c:pt idx="231">
                  <c:v>2.1435325445714848</c:v>
                </c:pt>
                <c:pt idx="232">
                  <c:v>2.1426078551334697</c:v>
                </c:pt>
                <c:pt idx="233">
                  <c:v>2.141690721694506</c:v>
                </c:pt>
                <c:pt idx="234">
                  <c:v>2.1407810521575494</c:v>
                </c:pt>
                <c:pt idx="235">
                  <c:v>2.1398787559142272</c:v>
                </c:pt>
                <c:pt idx="236">
                  <c:v>2.1389837438149155</c:v>
                </c:pt>
                <c:pt idx="237">
                  <c:v>2.1380959281395313</c:v>
                </c:pt>
                <c:pt idx="238">
                  <c:v>2.1372152225690302</c:v>
                </c:pt>
                <c:pt idx="239">
                  <c:v>2.1363415421575755</c:v>
                </c:pt>
                <c:pt idx="240">
                  <c:v>2.135474803305371</c:v>
                </c:pt>
                <c:pt idx="241">
                  <c:v>2.1346149237321357</c:v>
                </c:pt>
                <c:pt idx="242">
                  <c:v>2.1337618224512003</c:v>
                </c:pt>
                <c:pt idx="243">
                  <c:v>2.1329154197442146</c:v>
                </c:pt>
                <c:pt idx="244">
                  <c:v>2.1320756371364404</c:v>
                </c:pt>
                <c:pt idx="245">
                  <c:v>2.1312423973726267</c:v>
                </c:pt>
                <c:pt idx="246">
                  <c:v>2.1304156243934327</c:v>
                </c:pt>
                <c:pt idx="247">
                  <c:v>2.1295952433124063</c:v>
                </c:pt>
                <c:pt idx="248">
                  <c:v>2.1287811803934886</c:v>
                </c:pt>
                <c:pt idx="249">
                  <c:v>2.1279733630290258</c:v>
                </c:pt>
                <c:pt idx="250">
                  <c:v>2.1271717197182953</c:v>
                </c:pt>
                <c:pt idx="251">
                  <c:v>2.1263761800465115</c:v>
                </c:pt>
                <c:pt idx="252">
                  <c:v>2.1255866746643108</c:v>
                </c:pt>
                <c:pt idx="253">
                  <c:v>2.1248031352676957</c:v>
                </c:pt>
                <c:pt idx="254">
                  <c:v>2.124025494578436</c:v>
                </c:pt>
                <c:pt idx="255">
                  <c:v>2.1232536863249032</c:v>
                </c:pt>
                <c:pt idx="256">
                  <c:v>2.1224876452233352</c:v>
                </c:pt>
                <c:pt idx="257">
                  <c:v>2.1217273069595164</c:v>
                </c:pt>
                <c:pt idx="258">
                  <c:v>2.1209726081708666</c:v>
                </c:pt>
                <c:pt idx="259">
                  <c:v>2.1202234864289187</c:v>
                </c:pt>
                <c:pt idx="260">
                  <c:v>2.1194798802221899</c:v>
                </c:pt>
                <c:pt idx="261">
                  <c:v>2.1187417289394217</c:v>
                </c:pt>
                <c:pt idx="262">
                  <c:v>2.1180089728531892</c:v>
                </c:pt>
                <c:pt idx="263">
                  <c:v>2.1172815531038656</c:v>
                </c:pt>
                <c:pt idx="264">
                  <c:v>2.1165594116839341</c:v>
                </c:pt>
                <c:pt idx="265">
                  <c:v>2.1158424914226392</c:v>
                </c:pt>
                <c:pt idx="266">
                  <c:v>2.1151307359709692</c:v>
                </c:pt>
                <c:pt idx="267">
                  <c:v>2.1144240897869575</c:v>
                </c:pt>
                <c:pt idx="268">
                  <c:v>2.1137224981213021</c:v>
                </c:pt>
                <c:pt idx="269">
                  <c:v>2.1130259070032875</c:v>
                </c:pt>
                <c:pt idx="270">
                  <c:v>2.1123342632270088</c:v>
                </c:pt>
                <c:pt idx="271">
                  <c:v>2.111647514337883</c:v>
                </c:pt>
                <c:pt idx="272">
                  <c:v>2.1109656086194497</c:v>
                </c:pt>
                <c:pt idx="273">
                  <c:v>2.1102884950804426</c:v>
                </c:pt>
                <c:pt idx="274">
                  <c:v>2.1096161234421373</c:v>
                </c:pt>
                <c:pt idx="275">
                  <c:v>2.1089484441259589</c:v>
                </c:pt>
                <c:pt idx="276">
                  <c:v>2.1082854082413505</c:v>
                </c:pt>
                <c:pt idx="277">
                  <c:v>2.1076269675738883</c:v>
                </c:pt>
                <c:pt idx="278">
                  <c:v>2.1069730745736464</c:v>
                </c:pt>
                <c:pt idx="279">
                  <c:v>2.1063236823437999</c:v>
                </c:pt>
                <c:pt idx="280">
                  <c:v>2.1056787446294578</c:v>
                </c:pt>
                <c:pt idx="281">
                  <c:v>2.1050382158067307</c:v>
                </c:pt>
                <c:pt idx="282">
                  <c:v>2.104402050872014</c:v>
                </c:pt>
                <c:pt idx="283">
                  <c:v>2.103770205431494</c:v>
                </c:pt>
                <c:pt idx="284">
                  <c:v>2.103142635690864</c:v>
                </c:pt>
                <c:pt idx="285">
                  <c:v>2.1025192984452459</c:v>
                </c:pt>
                <c:pt idx="286">
                  <c:v>2.1019001510693185</c:v>
                </c:pt>
                <c:pt idx="287">
                  <c:v>2.1012851515076392</c:v>
                </c:pt>
                <c:pt idx="288">
                  <c:v>2.1006742582651605</c:v>
                </c:pt>
                <c:pt idx="289">
                  <c:v>2.1000674303979365</c:v>
                </c:pt>
                <c:pt idx="290">
                  <c:v>2.0994646275040116</c:v>
                </c:pt>
                <c:pt idx="291">
                  <c:v>2.0988658097144897</c:v>
                </c:pt>
                <c:pt idx="292">
                  <c:v>2.0982709376847786</c:v>
                </c:pt>
                <c:pt idx="293">
                  <c:v>2.0976799725860102</c:v>
                </c:pt>
                <c:pt idx="294">
                  <c:v>2.0970928760966219</c:v>
                </c:pt>
                <c:pt idx="295">
                  <c:v>2.0965096103941065</c:v>
                </c:pt>
                <c:pt idx="296">
                  <c:v>2.0959301381469246</c:v>
                </c:pt>
                <c:pt idx="297">
                  <c:v>2.095354422506567</c:v>
                </c:pt>
                <c:pt idx="298">
                  <c:v>2.0947824270997764</c:v>
                </c:pt>
                <c:pt idx="299">
                  <c:v>2.094214116020916</c:v>
                </c:pt>
                <c:pt idx="300">
                  <c:v>2.0936494538244856</c:v>
                </c:pt>
                <c:pt idx="301">
                  <c:v>2.0930884055177805</c:v>
                </c:pt>
                <c:pt idx="302">
                  <c:v>2.0925309365536893</c:v>
                </c:pt>
                <c:pt idx="303">
                  <c:v>2.0919770128236315</c:v>
                </c:pt>
                <c:pt idx="304">
                  <c:v>2.0914266006506255</c:v>
                </c:pt>
                <c:pt idx="305">
                  <c:v>2.0908796667824898</c:v>
                </c:pt>
                <c:pt idx="306">
                  <c:v>2.0903361783851726</c:v>
                </c:pt>
                <c:pt idx="307">
                  <c:v>2.0897961030362038</c:v>
                </c:pt>
                <c:pt idx="308">
                  <c:v>2.0892594087182723</c:v>
                </c:pt>
                <c:pt idx="309">
                  <c:v>2.0887260638129219</c:v>
                </c:pt>
                <c:pt idx="310">
                  <c:v>2.0881960370943662</c:v>
                </c:pt>
                <c:pt idx="311">
                  <c:v>2.0876692977234144</c:v>
                </c:pt>
                <c:pt idx="312">
                  <c:v>2.0871458152415125</c:v>
                </c:pt>
                <c:pt idx="313">
                  <c:v>2.0866255595648946</c:v>
                </c:pt>
                <c:pt idx="314">
                  <c:v>2.0861085009788396</c:v>
                </c:pt>
                <c:pt idx="315">
                  <c:v>2.0855946101320342</c:v>
                </c:pt>
                <c:pt idx="316">
                  <c:v>2.0850838580310382</c:v>
                </c:pt>
                <c:pt idx="317">
                  <c:v>2.084576216034852</c:v>
                </c:pt>
                <c:pt idx="318">
                  <c:v>2.0840716558495829</c:v>
                </c:pt>
                <c:pt idx="319">
                  <c:v>2.0835701495232017</c:v>
                </c:pt>
                <c:pt idx="320">
                  <c:v>2.0830716694404052</c:v>
                </c:pt>
                <c:pt idx="321">
                  <c:v>2.0825761883175624</c:v>
                </c:pt>
                <c:pt idx="322">
                  <c:v>2.0820836791977522</c:v>
                </c:pt>
                <c:pt idx="323">
                  <c:v>2.0815941154458941</c:v>
                </c:pt>
                <c:pt idx="324">
                  <c:v>2.0811074707439619</c:v>
                </c:pt>
                <c:pt idx="325">
                  <c:v>2.0806237190862822</c:v>
                </c:pt>
                <c:pt idx="326">
                  <c:v>2.080142834774922</c:v>
                </c:pt>
                <c:pt idx="327">
                  <c:v>2.0796647924151483</c:v>
                </c:pt>
                <c:pt idx="328">
                  <c:v>2.0791895669109772</c:v>
                </c:pt>
                <c:pt idx="329">
                  <c:v>2.0787171334607937</c:v>
                </c:pt>
                <c:pt idx="330">
                  <c:v>2.0782474675530533</c:v>
                </c:pt>
                <c:pt idx="331">
                  <c:v>2.0777805449620574</c:v>
                </c:pt>
                <c:pt idx="332">
                  <c:v>2.0773163417437992</c:v>
                </c:pt>
                <c:pt idx="333">
                  <c:v>2.0768548342318867</c:v>
                </c:pt>
                <c:pt idx="334">
                  <c:v>2.0763959990335326</c:v>
                </c:pt>
                <c:pt idx="335">
                  <c:v>2.0759398130256148</c:v>
                </c:pt>
                <c:pt idx="336">
                  <c:v>2.0754862533508054</c:v>
                </c:pt>
                <c:pt idx="337">
                  <c:v>2.075035297413764</c:v>
                </c:pt>
                <c:pt idx="338">
                  <c:v>2.0745869228773999</c:v>
                </c:pt>
                <c:pt idx="339">
                  <c:v>2.0741411076591914</c:v>
                </c:pt>
                <c:pt idx="340">
                  <c:v>2.0736978299275775</c:v>
                </c:pt>
                <c:pt idx="341">
                  <c:v>2.0732570680984019</c:v>
                </c:pt>
                <c:pt idx="342">
                  <c:v>2.0728188008314223</c:v>
                </c:pt>
                <c:pt idx="343">
                  <c:v>2.0723830070268758</c:v>
                </c:pt>
                <c:pt idx="344">
                  <c:v>2.0719496658221042</c:v>
                </c:pt>
                <c:pt idx="345">
                  <c:v>2.0715187565882354</c:v>
                </c:pt>
                <c:pt idx="346">
                  <c:v>2.0710902589269193</c:v>
                </c:pt>
                <c:pt idx="347">
                  <c:v>2.0706641526671206</c:v>
                </c:pt>
                <c:pt idx="348">
                  <c:v>2.0702404178619611</c:v>
                </c:pt>
                <c:pt idx="349">
                  <c:v>2.0698190347856178</c:v>
                </c:pt>
                <c:pt idx="350">
                  <c:v>2.0693999839302726</c:v>
                </c:pt>
                <c:pt idx="351">
                  <c:v>2.0689832460031075</c:v>
                </c:pt>
                <c:pt idx="352">
                  <c:v>2.068568801923357</c:v>
                </c:pt>
                <c:pt idx="353">
                  <c:v>2.0681566328194014</c:v>
                </c:pt>
                <c:pt idx="354">
                  <c:v>2.0677467200259128</c:v>
                </c:pt>
                <c:pt idx="355">
                  <c:v>2.0673390450810452</c:v>
                </c:pt>
                <c:pt idx="356">
                  <c:v>2.0669335897236709</c:v>
                </c:pt>
                <c:pt idx="357">
                  <c:v>2.0665303358906622</c:v>
                </c:pt>
                <c:pt idx="358">
                  <c:v>2.066129265714217</c:v>
                </c:pt>
                <c:pt idx="359">
                  <c:v>2.0657303615192277</c:v>
                </c:pt>
                <c:pt idx="360">
                  <c:v>2.0653336058206913</c:v>
                </c:pt>
                <c:pt idx="361">
                  <c:v>2.0649389813211627</c:v>
                </c:pt>
                <c:pt idx="362">
                  <c:v>2.0645464709082493</c:v>
                </c:pt>
                <c:pt idx="363">
                  <c:v>2.0641560576521423</c:v>
                </c:pt>
                <c:pt idx="364">
                  <c:v>2.0637677248031907</c:v>
                </c:pt>
                <c:pt idx="365">
                  <c:v>2.0633814557895129</c:v>
                </c:pt>
                <c:pt idx="366">
                  <c:v>2.0629972342146479</c:v>
                </c:pt>
                <c:pt idx="367">
                  <c:v>2.0626150438552369</c:v>
                </c:pt>
                <c:pt idx="368">
                  <c:v>2.0622348686587517</c:v>
                </c:pt>
                <c:pt idx="369">
                  <c:v>2.0618566927412507</c:v>
                </c:pt>
                <c:pt idx="370">
                  <c:v>2.0614805003851724</c:v>
                </c:pt>
                <c:pt idx="371">
                  <c:v>2.0611062760371666</c:v>
                </c:pt>
                <c:pt idx="372">
                  <c:v>2.0607340043059539</c:v>
                </c:pt>
                <c:pt idx="373">
                  <c:v>2.0603636699602244</c:v>
                </c:pt>
                <c:pt idx="374">
                  <c:v>2.059995257926563</c:v>
                </c:pt>
                <c:pt idx="375">
                  <c:v>2.059628753287412</c:v>
                </c:pt>
                <c:pt idx="376">
                  <c:v>2.0592641412790624</c:v>
                </c:pt>
                <c:pt idx="377">
                  <c:v>2.0589014072896781</c:v>
                </c:pt>
                <c:pt idx="378">
                  <c:v>2.0585405368573468</c:v>
                </c:pt>
                <c:pt idx="379">
                  <c:v>2.0581815156681649</c:v>
                </c:pt>
                <c:pt idx="380">
                  <c:v>2.0578243295543506</c:v>
                </c:pt>
                <c:pt idx="381">
                  <c:v>2.0574689644923834</c:v>
                </c:pt>
                <c:pt idx="382">
                  <c:v>2.0571154066011754</c:v>
                </c:pt>
                <c:pt idx="383">
                  <c:v>2.0567636421402669</c:v>
                </c:pt>
                <c:pt idx="384">
                  <c:v>2.0564136575080534</c:v>
                </c:pt>
                <c:pt idx="385">
                  <c:v>2.0560654392400348</c:v>
                </c:pt>
                <c:pt idx="386">
                  <c:v>2.0557189740070951</c:v>
                </c:pt>
                <c:pt idx="387">
                  <c:v>2.0553742486138042</c:v>
                </c:pt>
                <c:pt idx="388">
                  <c:v>2.0550312499967487</c:v>
                </c:pt>
                <c:pt idx="389">
                  <c:v>2.0546899652228854</c:v>
                </c:pt>
                <c:pt idx="390">
                  <c:v>2.0543503814879203</c:v>
                </c:pt>
                <c:pt idx="391">
                  <c:v>2.05401248611471</c:v>
                </c:pt>
                <c:pt idx="392">
                  <c:v>2.0536762665516908</c:v>
                </c:pt>
                <c:pt idx="393">
                  <c:v>2.0533417103713254</c:v>
                </c:pt>
                <c:pt idx="394">
                  <c:v>2.0530088052685778</c:v>
                </c:pt>
                <c:pt idx="395">
                  <c:v>2.0526775390594083</c:v>
                </c:pt>
                <c:pt idx="396">
                  <c:v>2.0523478996792899</c:v>
                </c:pt>
                <c:pt idx="397">
                  <c:v>2.0520198751817471</c:v>
                </c:pt>
                <c:pt idx="398">
                  <c:v>2.051693453736918</c:v>
                </c:pt>
                <c:pt idx="399">
                  <c:v>2.0513686236301347</c:v>
                </c:pt>
                <c:pt idx="400">
                  <c:v>2.0510453732605249</c:v>
                </c:pt>
                <c:pt idx="401">
                  <c:v>2.0507236911396345</c:v>
                </c:pt>
                <c:pt idx="402">
                  <c:v>2.050403565890071</c:v>
                </c:pt>
                <c:pt idx="403">
                  <c:v>2.0500849862441637</c:v>
                </c:pt>
                <c:pt idx="404">
                  <c:v>2.0497679410426466</c:v>
                </c:pt>
                <c:pt idx="405">
                  <c:v>2.0494524192333574</c:v>
                </c:pt>
                <c:pt idx="406">
                  <c:v>2.0491384098699559</c:v>
                </c:pt>
                <c:pt idx="407">
                  <c:v>2.0488259021106638</c:v>
                </c:pt>
                <c:pt idx="408">
                  <c:v>2.048514885217017</c:v>
                </c:pt>
                <c:pt idx="409">
                  <c:v>2.0482053485526395</c:v>
                </c:pt>
                <c:pt idx="410">
                  <c:v>2.047897281582034</c:v>
                </c:pt>
                <c:pt idx="411">
                  <c:v>2.0475906738693901</c:v>
                </c:pt>
                <c:pt idx="412">
                  <c:v>2.047285515077407</c:v>
                </c:pt>
                <c:pt idx="413">
                  <c:v>2.0469817949661357</c:v>
                </c:pt>
                <c:pt idx="414">
                  <c:v>2.0466795033918364</c:v>
                </c:pt>
                <c:pt idx="415">
                  <c:v>2.0463786303058509</c:v>
                </c:pt>
                <c:pt idx="416">
                  <c:v>2.0460791657534925</c:v>
                </c:pt>
                <c:pt idx="417">
                  <c:v>2.0457810998729511</c:v>
                </c:pt>
                <c:pt idx="418">
                  <c:v>2.0454844228942108</c:v>
                </c:pt>
                <c:pt idx="419">
                  <c:v>2.0451891251379894</c:v>
                </c:pt>
                <c:pt idx="420">
                  <c:v>2.0448951970146818</c:v>
                </c:pt>
                <c:pt idx="421">
                  <c:v>2.044602629023331</c:v>
                </c:pt>
                <c:pt idx="422">
                  <c:v>2.0443114117506016</c:v>
                </c:pt>
                <c:pt idx="423">
                  <c:v>2.0440215358697755</c:v>
                </c:pt>
                <c:pt idx="424">
                  <c:v>2.0437329921397569</c:v>
                </c:pt>
                <c:pt idx="425">
                  <c:v>2.0434457714040932</c:v>
                </c:pt>
                <c:pt idx="426">
                  <c:v>2.0431598645900082</c:v>
                </c:pt>
                <c:pt idx="427">
                  <c:v>2.0428752627074496</c:v>
                </c:pt>
                <c:pt idx="428">
                  <c:v>2.0425919568481476</c:v>
                </c:pt>
                <c:pt idx="429">
                  <c:v>2.0423099381846894</c:v>
                </c:pt>
                <c:pt idx="430">
                  <c:v>2.0420291979696024</c:v>
                </c:pt>
                <c:pt idx="431">
                  <c:v>2.0417497275344529</c:v>
                </c:pt>
                <c:pt idx="432">
                  <c:v>2.0414715182889553</c:v>
                </c:pt>
                <c:pt idx="433">
                  <c:v>2.0411945617200948</c:v>
                </c:pt>
                <c:pt idx="434">
                  <c:v>2.0409188493912587</c:v>
                </c:pt>
                <c:pt idx="435">
                  <c:v>2.0406443729413852</c:v>
                </c:pt>
                <c:pt idx="436">
                  <c:v>2.0403711240841176</c:v>
                </c:pt>
                <c:pt idx="437">
                  <c:v>2.0400990946069713</c:v>
                </c:pt>
                <c:pt idx="438">
                  <c:v>2.0398282763705153</c:v>
                </c:pt>
                <c:pt idx="439">
                  <c:v>2.0395586613075611</c:v>
                </c:pt>
                <c:pt idx="440">
                  <c:v>2.0392902414223628</c:v>
                </c:pt>
                <c:pt idx="441">
                  <c:v>2.0390230087898287</c:v>
                </c:pt>
                <c:pt idx="442">
                  <c:v>2.0387569555547436</c:v>
                </c:pt>
                <c:pt idx="443">
                  <c:v>2.0384920739310002</c:v>
                </c:pt>
                <c:pt idx="444">
                  <c:v>2.0382283562008405</c:v>
                </c:pt>
                <c:pt idx="445">
                  <c:v>2.037965794714109</c:v>
                </c:pt>
                <c:pt idx="446">
                  <c:v>2.0377043818875142</c:v>
                </c:pt>
                <c:pt idx="447">
                  <c:v>2.0374441102038996</c:v>
                </c:pt>
                <c:pt idx="448">
                  <c:v>2.0371849722115245</c:v>
                </c:pt>
                <c:pt idx="449">
                  <c:v>2.0369269605233549</c:v>
                </c:pt>
                <c:pt idx="450">
                  <c:v>2.0366700678163627</c:v>
                </c:pt>
              </c:numCache>
            </c:numRef>
          </c:yVal>
          <c:smooth val="1"/>
          <c:extLst>
            <c:ext xmlns:c16="http://schemas.microsoft.com/office/drawing/2014/chart" uri="{C3380CC4-5D6E-409C-BE32-E72D297353CC}">
              <c16:uniqueId val="{00000006-435E-4381-93BD-19C1B251E62B}"/>
            </c:ext>
          </c:extLst>
        </c:ser>
        <c:ser>
          <c:idx val="7"/>
          <c:order val="7"/>
          <c:tx>
            <c:strRef>
              <c:f>'QvsE Transfer Si(311)'!$BK$1</c:f>
              <c:strCache>
                <c:ptCount val="1"/>
                <c:pt idx="0">
                  <c:v>Q @ (2θ=165°)</c:v>
                </c:pt>
              </c:strCache>
            </c:strRef>
          </c:tx>
          <c:spPr>
            <a:ln>
              <a:solidFill>
                <a:srgbClr val="7030A0"/>
              </a:solidFill>
            </a:ln>
          </c:spPr>
          <c:marker>
            <c:symbol val="none"/>
          </c:marker>
          <c:xVal>
            <c:numRef>
              <c:f>'QvsE Transfer Si(311)'!$BJ$2:$BJ$452</c:f>
              <c:numCache>
                <c:formatCode>0.000</c:formatCode>
                <c:ptCount val="451"/>
                <c:pt idx="0">
                  <c:v>28.73598456448407</c:v>
                </c:pt>
                <c:pt idx="1">
                  <c:v>24.332477620039619</c:v>
                </c:pt>
                <c:pt idx="2">
                  <c:v>20.682958805160734</c:v>
                </c:pt>
                <c:pt idx="3">
                  <c:v>17.624626539792708</c:v>
                </c:pt>
                <c:pt idx="4">
                  <c:v>15.036360064637961</c:v>
                </c:pt>
                <c:pt idx="5">
                  <c:v>12.826540120039624</c:v>
                </c:pt>
                <c:pt idx="6">
                  <c:v>10.924828101899035</c:v>
                </c:pt>
                <c:pt idx="7">
                  <c:v>9.2764987977255728</c:v>
                </c:pt>
                <c:pt idx="8">
                  <c:v>7.8384588345953921</c:v>
                </c:pt>
                <c:pt idx="9">
                  <c:v>6.5764012311507356</c:v>
                </c:pt>
                <c:pt idx="10">
                  <c:v>5.4627401200396237</c:v>
                </c:pt>
                <c:pt idx="11">
                  <c:v>4.4750904158976104</c:v>
                </c:pt>
                <c:pt idx="12">
                  <c:v>3.5951340843743269</c:v>
                </c:pt>
                <c:pt idx="13">
                  <c:v>2.8077646098355435</c:v>
                </c:pt>
                <c:pt idx="14">
                  <c:v>2.1004342936424782</c:v>
                </c:pt>
                <c:pt idx="15">
                  <c:v>1.462651231150736</c:v>
                </c:pt>
                <c:pt idx="16">
                  <c:v>0.88558798684503426</c:v>
                </c:pt>
                <c:pt idx="17">
                  <c:v>0.36177449503962311</c:v>
                </c:pt>
                <c:pt idx="18">
                  <c:v>-0.11514491209995281</c:v>
                </c:pt>
                <c:pt idx="19">
                  <c:v>-0.5506052086800981</c:v>
                </c:pt>
                <c:pt idx="20">
                  <c:v>-0.94927620649098809</c:v>
                </c:pt>
                <c:pt idx="21">
                  <c:v>-1.3151882750221047</c:v>
                </c:pt>
                <c:pt idx="22">
                  <c:v>-1.6518346060378049</c:v>
                </c:pt>
                <c:pt idx="23">
                  <c:v>-1.9622548938107913</c:v>
                </c:pt>
                <c:pt idx="24">
                  <c:v>-2.2491041929123803</c:v>
                </c:pt>
                <c:pt idx="25">
                  <c:v>-2.5147098799603755</c:v>
                </c:pt>
                <c:pt idx="26">
                  <c:v>-2.7611190114297388</c:v>
                </c:pt>
                <c:pt idx="27">
                  <c:v>-2.9901378844955229</c:v>
                </c:pt>
                <c:pt idx="28">
                  <c:v>-3.2033652342059131</c:v>
                </c:pt>
                <c:pt idx="29">
                  <c:v>-3.4022202105388883</c:v>
                </c:pt>
                <c:pt idx="30">
                  <c:v>-3.5879660527998816</c:v>
                </c:pt>
                <c:pt idx="31">
                  <c:v>-3.7617302013214333</c:v>
                </c:pt>
                <c:pt idx="32">
                  <c:v>-3.9245214462799778</c:v>
                </c:pt>
                <c:pt idx="33">
                  <c:v>-4.0772446021825974</c:v>
                </c:pt>
                <c:pt idx="34">
                  <c:v>-4.2207131077821174</c:v>
                </c:pt>
                <c:pt idx="35">
                  <c:v>-4.3556598799603758</c:v>
                </c:pt>
                <c:pt idx="36">
                  <c:v>-4.4827466927246959</c:v>
                </c:pt>
                <c:pt idx="37">
                  <c:v>-4.6025723059958787</c:v>
                </c:pt>
                <c:pt idx="38">
                  <c:v>-4.7156795310817703</c:v>
                </c:pt>
                <c:pt idx="39">
                  <c:v>-4.8225613888767001</c:v>
                </c:pt>
                <c:pt idx="40">
                  <c:v>-4.9236664915306232</c:v>
                </c:pt>
                <c:pt idx="41">
                  <c:v>-5.0194037575113954</c:v>
                </c:pt>
                <c:pt idx="42">
                  <c:v>-5.1101465527827825</c:v>
                </c:pt>
                <c:pt idx="43">
                  <c:v>-5.1962363365596618</c:v>
                </c:pt>
                <c:pt idx="44">
                  <c:v>-5.2779858782367324</c:v>
                </c:pt>
                <c:pt idx="45">
                  <c:v>-5.3556821021825973</c:v>
                </c:pt>
                <c:pt idx="46">
                  <c:v>-5.4295886087967098</c:v>
                </c:pt>
                <c:pt idx="47">
                  <c:v>-5.4999479132590228</c:v>
                </c:pt>
                <c:pt idx="48">
                  <c:v>-5.5669834375315519</c:v>
                </c:pt>
                <c:pt idx="49">
                  <c:v>-5.630901286210376</c:v>
                </c:pt>
                <c:pt idx="50">
                  <c:v>-5.6918918326230976</c:v>
                </c:pt>
                <c:pt idx="51">
                  <c:v>-5.75013113799527</c:v>
                </c:pt>
                <c:pt idx="52">
                  <c:v>-5.805782223466724</c:v>
                </c:pt>
                <c:pt idx="53">
                  <c:v>-5.8589962121403056</c:v>
                </c:pt>
                <c:pt idx="54">
                  <c:v>-5.9099133561208461</c:v>
                </c:pt>
                <c:pt idx="55">
                  <c:v>-5.9586639615930332</c:v>
                </c:pt>
                <c:pt idx="56">
                  <c:v>-6.0053692233446245</c:v>
                </c:pt>
                <c:pt idx="57">
                  <c:v>-6.0501419787258079</c:v>
                </c:pt>
                <c:pt idx="58">
                  <c:v>-6.0930873898121334</c:v>
                </c:pt>
                <c:pt idx="59">
                  <c:v>-6.1343035614797365</c:v>
                </c:pt>
                <c:pt idx="60">
                  <c:v>-6.1738821021826009</c:v>
                </c:pt>
                <c:pt idx="61">
                  <c:v>-6.2119086334229792</c:v>
                </c:pt>
                <c:pt idx="62">
                  <c:v>-6.2484632532105051</c:v>
                </c:pt>
                <c:pt idx="63">
                  <c:v>-6.2836209581983802</c:v>
                </c:pt>
                <c:pt idx="64">
                  <c:v>-6.3174520286544986</c:v>
                </c:pt>
                <c:pt idx="65">
                  <c:v>-6.3500223799603788</c:v>
                </c:pt>
                <c:pt idx="66">
                  <c:v>-6.381393883923189</c:v>
                </c:pt>
                <c:pt idx="67">
                  <c:v>-6.4116246628277196</c:v>
                </c:pt>
                <c:pt idx="68">
                  <c:v>-6.4407693588397503</c:v>
                </c:pt>
                <c:pt idx="69">
                  <c:v>-6.4688793810941645</c:v>
                </c:pt>
                <c:pt idx="70">
                  <c:v>-6.4960031325555336</c:v>
                </c:pt>
                <c:pt idx="71">
                  <c:v>-6.5221862185217621</c:v>
                </c:pt>
                <c:pt idx="72">
                  <c:v>-6.5474716384489495</c:v>
                </c:pt>
                <c:pt idx="73">
                  <c:v>-6.5718999626050056</c:v>
                </c:pt>
                <c:pt idx="74">
                  <c:v>-6.5955094949079847</c:v>
                </c:pt>
                <c:pt idx="75">
                  <c:v>-6.6183364231702537</c:v>
                </c:pt>
                <c:pt idx="76">
                  <c:v>-6.6404149578495213</c:v>
                </c:pt>
                <c:pt idx="77">
                  <c:v>-6.6617774603006419</c:v>
                </c:pt>
                <c:pt idx="78">
                  <c:v>-6.682454561426443</c:v>
                </c:pt>
                <c:pt idx="79">
                  <c:v>-6.7024752715402771</c:v>
                </c:pt>
                <c:pt idx="80">
                  <c:v>-6.7218670821764439</c:v>
                </c:pt>
                <c:pt idx="81">
                  <c:v>-6.7406560605159322</c:v>
                </c:pt>
                <c:pt idx="82">
                  <c:v>-6.7588669370333925</c:v>
                </c:pt>
                <c:pt idx="83">
                  <c:v>-6.7765231869158118</c:v>
                </c:pt>
                <c:pt idx="84">
                  <c:v>-6.7936471057536636</c:v>
                </c:pt>
                <c:pt idx="85">
                  <c:v>-6.8102598799603751</c:v>
                </c:pt>
                <c:pt idx="86">
                  <c:v>-6.8263816523356322</c:v>
                </c:pt>
                <c:pt idx="87">
                  <c:v>-6.8420315831514555</c:v>
                </c:pt>
                <c:pt idx="88">
                  <c:v>-6.8572279071071378</c:v>
                </c:pt>
                <c:pt idx="89">
                  <c:v>-6.871987986469251</c:v>
                </c:pt>
                <c:pt idx="90">
                  <c:v>-6.8863283606859991</c:v>
                </c:pt>
                <c:pt idx="91">
                  <c:v>-6.9002647927407237</c:v>
                </c:pt>
                <c:pt idx="92">
                  <c:v>-6.9138123124872335</c:v>
                </c:pt>
                <c:pt idx="93">
                  <c:v>-6.9269852571894566</c:v>
                </c:pt>
                <c:pt idx="94">
                  <c:v>-6.9397973094696761</c:v>
                </c:pt>
                <c:pt idx="95">
                  <c:v>-6.9522615328529369</c:v>
                </c:pt>
                <c:pt idx="96">
                  <c:v>-6.9643904050800893</c:v>
                </c:pt>
                <c:pt idx="97">
                  <c:v>-6.9761958493481302</c:v>
                </c:pt>
                <c:pt idx="98">
                  <c:v>-6.9876892636239356</c:v>
                </c:pt>
                <c:pt idx="99">
                  <c:v>-6.9988815481659774</c:v>
                </c:pt>
                <c:pt idx="100">
                  <c:v>-7.0097831313781445</c:v>
                </c:pt>
                <c:pt idx="101">
                  <c:v>-7.0204039941101968</c:v>
                </c:pt>
                <c:pt idx="102">
                  <c:v>-7.030753692510598</c:v>
                </c:pt>
                <c:pt idx="103">
                  <c:v>-7.0408413795294642</c:v>
                </c:pt>
                <c:pt idx="104">
                  <c:v>-7.050675825161985</c:v>
                </c:pt>
                <c:pt idx="105">
                  <c:v>-7.0602654355159302</c:v>
                </c:pt>
                <c:pt idx="106">
                  <c:v>-7.0696182707806745</c:v>
                </c:pt>
                <c:pt idx="107">
                  <c:v>-7.078742062169459</c:v>
                </c:pt>
                <c:pt idx="108">
                  <c:v>-7.087644227901416</c:v>
                </c:pt>
                <c:pt idx="109">
                  <c:v>-7.0963318882850368</c:v>
                </c:pt>
                <c:pt idx="110">
                  <c:v>-7.1048118799603754</c:v>
                </c:pt>
                <c:pt idx="111">
                  <c:v>-7.1130907693531693</c:v>
                </c:pt>
                <c:pt idx="112">
                  <c:v>-7.1211748653903459</c:v>
                </c:pt>
                <c:pt idx="113">
                  <c:v>-7.1290702315228751</c:v>
                </c:pt>
                <c:pt idx="114">
                  <c:v>-7.1367826970987682</c:v>
                </c:pt>
                <c:pt idx="115">
                  <c:v>-7.1443178681260555</c:v>
                </c:pt>
                <c:pt idx="116">
                  <c:v>-7.1516811374628517</c:v>
                </c:pt>
                <c:pt idx="117">
                  <c:v>-7.1588776944690986</c:v>
                </c:pt>
                <c:pt idx="118">
                  <c:v>-7.1659125341522456</c:v>
                </c:pt>
                <c:pt idx="119">
                  <c:v>-7.1727904658369628</c:v>
                </c:pt>
                <c:pt idx="120">
                  <c:v>-7.1795161213869871</c:v>
                </c:pt>
                <c:pt idx="121">
                  <c:v>-7.1860939630053577</c:v>
                </c:pt>
                <c:pt idx="122">
                  <c:v>-7.1925282906375552</c:v>
                </c:pt>
                <c:pt idx="123">
                  <c:v>-7.1988232490004931</c:v>
                </c:pt>
                <c:pt idx="124">
                  <c:v>-7.2049828342588071</c:v>
                </c:pt>
                <c:pt idx="125">
                  <c:v>-7.2110109003685388</c:v>
                </c:pt>
                <c:pt idx="126">
                  <c:v>-7.2169111651069979</c:v>
                </c:pt>
                <c:pt idx="127">
                  <c:v>-7.2226872158064372</c:v>
                </c:pt>
                <c:pt idx="128">
                  <c:v>-7.2283425148080447</c:v>
                </c:pt>
                <c:pt idx="129">
                  <c:v>-7.2338804046517335</c:v>
                </c:pt>
                <c:pt idx="130">
                  <c:v>-7.239304113016261</c:v>
                </c:pt>
                <c:pt idx="131">
                  <c:v>-7.244616757423314</c:v>
                </c:pt>
                <c:pt idx="132">
                  <c:v>-7.2498213497183466</c:v>
                </c:pt>
                <c:pt idx="133">
                  <c:v>-7.2549208003402148</c:v>
                </c:pt>
                <c:pt idx="134">
                  <c:v>-7.2599179223908967</c:v>
                </c:pt>
                <c:pt idx="135">
                  <c:v>-7.2648154355159305</c:v>
                </c:pt>
                <c:pt idx="136">
                  <c:v>-7.2696159696055664</c:v>
                </c:pt>
                <c:pt idx="137">
                  <c:v>-7.2743220683260263</c:v>
                </c:pt>
                <c:pt idx="138">
                  <c:v>-7.278936192489744</c:v>
                </c:pt>
                <c:pt idx="139">
                  <c:v>-7.2834607232729072</c:v>
                </c:pt>
                <c:pt idx="140">
                  <c:v>-7.2878979652881588</c:v>
                </c:pt>
                <c:pt idx="141">
                  <c:v>-7.2922501495198757</c:v>
                </c:pt>
                <c:pt idx="142">
                  <c:v>-7.2965194361289827</c:v>
                </c:pt>
                <c:pt idx="143">
                  <c:v>-7.3007079171339049</c:v>
                </c:pt>
                <c:pt idx="144">
                  <c:v>-7.3048176189738632</c:v>
                </c:pt>
                <c:pt idx="145">
                  <c:v>-7.3088505049603754</c:v>
                </c:pt>
                <c:pt idx="146">
                  <c:v>-7.312808477622502</c:v>
                </c:pt>
                <c:pt idx="147">
                  <c:v>-7.3166933809510777</c:v>
                </c:pt>
                <c:pt idx="148">
                  <c:v>-7.3205070025468482</c:v>
                </c:pt>
                <c:pt idx="149">
                  <c:v>-7.3242510756772106</c:v>
                </c:pt>
                <c:pt idx="150">
                  <c:v>-7.3279272812459579</c:v>
                </c:pt>
                <c:pt idx="151">
                  <c:v>-7.3315372496802187</c:v>
                </c:pt>
                <c:pt idx="152">
                  <c:v>-7.3350825627385312</c:v>
                </c:pt>
                <c:pt idx="153">
                  <c:v>-7.338564755243822</c:v>
                </c:pt>
                <c:pt idx="154">
                  <c:v>-7.3419853167448013</c:v>
                </c:pt>
                <c:pt idx="155">
                  <c:v>-7.3453456931091639</c:v>
                </c:pt>
                <c:pt idx="156">
                  <c:v>-7.3486472880517537</c:v>
                </c:pt>
                <c:pt idx="157">
                  <c:v>-7.3518914646007216</c:v>
                </c:pt>
                <c:pt idx="158">
                  <c:v>-7.3550795465045296</c:v>
                </c:pt>
                <c:pt idx="159">
                  <c:v>-7.3582128195825183</c:v>
                </c:pt>
                <c:pt idx="160">
                  <c:v>-7.3612925330215999</c:v>
                </c:pt>
                <c:pt idx="161">
                  <c:v>-7.3643199006215321</c:v>
                </c:pt>
                <c:pt idx="162">
                  <c:v>-7.3672961019910819</c:v>
                </c:pt>
                <c:pt idx="163">
                  <c:v>-7.3702222836972773</c:v>
                </c:pt>
                <c:pt idx="164">
                  <c:v>-7.3730995603698508</c:v>
                </c:pt>
                <c:pt idx="165">
                  <c:v>-7.3759290157628445</c:v>
                </c:pt>
                <c:pt idx="166">
                  <c:v>-7.3787117037752772</c:v>
                </c:pt>
                <c:pt idx="167">
                  <c:v>-7.3814486494326612</c:v>
                </c:pt>
                <c:pt idx="168">
                  <c:v>-7.3841408498310788</c:v>
                </c:pt>
                <c:pt idx="169">
                  <c:v>-7.3867892750454409</c:v>
                </c:pt>
                <c:pt idx="170">
                  <c:v>-7.3893948690034721</c:v>
                </c:pt>
                <c:pt idx="171">
                  <c:v>-7.3919585503268914</c:v>
                </c:pt>
                <c:pt idx="172">
                  <c:v>-7.3944812131411926</c:v>
                </c:pt>
                <c:pt idx="173">
                  <c:v>-7.3969637278553506</c:v>
                </c:pt>
                <c:pt idx="174">
                  <c:v>-7.3994069419127282</c:v>
                </c:pt>
                <c:pt idx="175">
                  <c:v>-7.4018116805143919</c:v>
                </c:pt>
                <c:pt idx="176">
                  <c:v>-7.404178747315985</c:v>
                </c:pt>
                <c:pt idx="177">
                  <c:v>-7.4065089250992644</c:v>
                </c:pt>
                <c:pt idx="178">
                  <c:v>-7.4088029764193406</c:v>
                </c:pt>
                <c:pt idx="179">
                  <c:v>-7.4110616442286288</c:v>
                </c:pt>
                <c:pt idx="180">
                  <c:v>-7.4132856524784554</c:v>
                </c:pt>
                <c:pt idx="181">
                  <c:v>-7.4154757066992341</c:v>
                </c:pt>
                <c:pt idx="182">
                  <c:v>-7.4176324945600811</c:v>
                </c:pt>
                <c:pt idx="183">
                  <c:v>-7.4197566864086966</c:v>
                </c:pt>
                <c:pt idx="184">
                  <c:v>-7.4218489357922985</c:v>
                </c:pt>
                <c:pt idx="185">
                  <c:v>-7.4239098799603749</c:v>
                </c:pt>
                <c:pt idx="186">
                  <c:v>-7.4259401403499696</c:v>
                </c:pt>
                <c:pt idx="187">
                  <c:v>-7.4279403230541892</c:v>
                </c:pt>
                <c:pt idx="188">
                  <c:v>-7.429911019274603</c:v>
                </c:pt>
                <c:pt idx="189">
                  <c:v>-7.4318528057581448</c:v>
                </c:pt>
                <c:pt idx="190">
                  <c:v>-7.4337662452191493</c:v>
                </c:pt>
                <c:pt idx="191">
                  <c:v>-7.435651886747066</c:v>
                </c:pt>
                <c:pt idx="192">
                  <c:v>-7.4375102662004275</c:v>
                </c:pt>
                <c:pt idx="193">
                  <c:v>-7.4393419065875941</c:v>
                </c:pt>
                <c:pt idx="194">
                  <c:v>-7.4411473184347692</c:v>
                </c:pt>
                <c:pt idx="195">
                  <c:v>-7.4429270001417809</c:v>
                </c:pt>
                <c:pt idx="196">
                  <c:v>-7.4446814383260902</c:v>
                </c:pt>
                <c:pt idx="197">
                  <c:v>-7.4464111081554627</c:v>
                </c:pt>
                <c:pt idx="198">
                  <c:v>-7.4481164736697361</c:v>
                </c:pt>
                <c:pt idx="199">
                  <c:v>-7.4497979880920893</c:v>
                </c:pt>
                <c:pt idx="200">
                  <c:v>-7.4514560941301964</c:v>
                </c:pt>
                <c:pt idx="201">
                  <c:v>-7.453091224267645</c:v>
                </c:pt>
                <c:pt idx="202">
                  <c:v>-7.4547038010459792</c:v>
                </c:pt>
                <c:pt idx="203">
                  <c:v>-7.4562942373377004</c:v>
                </c:pt>
                <c:pt idx="204">
                  <c:v>-7.45786293661057</c:v>
                </c:pt>
                <c:pt idx="205">
                  <c:v>-7.4594102931835158</c:v>
                </c:pt>
                <c:pt idx="206">
                  <c:v>-7.4609366924744513</c:v>
                </c:pt>
                <c:pt idx="207">
                  <c:v>-7.4624425112403037</c:v>
                </c:pt>
                <c:pt idx="208">
                  <c:v>-7.4639281178095178</c:v>
                </c:pt>
                <c:pt idx="209">
                  <c:v>-7.4653938723073141</c:v>
                </c:pt>
                <c:pt idx="210">
                  <c:v>-7.4668401268739553</c:v>
                </c:pt>
                <c:pt idx="211">
                  <c:v>-7.4682672258762652</c:v>
                </c:pt>
                <c:pt idx="212">
                  <c:v>-7.4696755061126385</c:v>
                </c:pt>
                <c:pt idx="213">
                  <c:v>-7.4710652970117755</c:v>
                </c:pt>
                <c:pt idx="214">
                  <c:v>-7.4724369208253476</c:v>
                </c:pt>
                <c:pt idx="215">
                  <c:v>-7.4737906928148172</c:v>
                </c:pt>
                <c:pt idx="216">
                  <c:v>-7.4751269214326115</c:v>
                </c:pt>
                <c:pt idx="217">
                  <c:v>-7.4764459084978308</c:v>
                </c:pt>
                <c:pt idx="218">
                  <c:v>-7.4777479493667007</c:v>
                </c:pt>
                <c:pt idx="219">
                  <c:v>-7.4790333330979308</c:v>
                </c:pt>
                <c:pt idx="220">
                  <c:v>-7.4803023426131592</c:v>
                </c:pt>
                <c:pt idx="221">
                  <c:v>-7.4815552548526476</c:v>
                </c:pt>
                <c:pt idx="222">
                  <c:v>-7.4827923409263883</c:v>
                </c:pt>
                <c:pt idx="223">
                  <c:v>-7.4840138662607778</c:v>
                </c:pt>
                <c:pt idx="224">
                  <c:v>-7.4852200907409987</c:v>
                </c:pt>
                <c:pt idx="225">
                  <c:v>-7.4864112688492641</c:v>
                </c:pt>
                <c:pt idx="226">
                  <c:v>-7.4875876497990488</c:v>
                </c:pt>
                <c:pt idx="227">
                  <c:v>-7.4887494776654497</c:v>
                </c:pt>
                <c:pt idx="228">
                  <c:v>-7.4898969915117988</c:v>
                </c:pt>
                <c:pt idx="229">
                  <c:v>-7.4910304255126459</c:v>
                </c:pt>
                <c:pt idx="230">
                  <c:v>-7.4921500090732449</c:v>
                </c:pt>
                <c:pt idx="231">
                  <c:v>-7.4932559669456351</c:v>
                </c:pt>
                <c:pt idx="232">
                  <c:v>-7.4943485193414503</c:v>
                </c:pt>
                <c:pt idx="233">
                  <c:v>-7.4954278820415405</c:v>
                </c:pt>
                <c:pt idx="234">
                  <c:v>-7.4964942665025278</c:v>
                </c:pt>
                <c:pt idx="235">
                  <c:v>-7.4975478799603748</c:v>
                </c:pt>
                <c:pt idx="236">
                  <c:v>-7.49858892553108</c:v>
                </c:pt>
                <c:pt idx="237">
                  <c:v>-7.4996176023085734</c:v>
                </c:pt>
                <c:pt idx="238">
                  <c:v>-7.5006341054599144</c:v>
                </c:pt>
                <c:pt idx="239">
                  <c:v>-7.5016386263178676</c:v>
                </c:pt>
                <c:pt idx="240">
                  <c:v>-7.5026313524709476</c:v>
                </c:pt>
                <c:pt idx="241">
                  <c:v>-7.5036124678510001</c:v>
                </c:pt>
                <c:pt idx="242">
                  <c:v>-7.5045821528184051</c:v>
                </c:pt>
                <c:pt idx="243">
                  <c:v>-7.5055405842449732</c:v>
                </c:pt>
                <c:pt idx="244">
                  <c:v>-7.5064879355946079</c:v>
                </c:pt>
                <c:pt idx="245">
                  <c:v>-7.5074243770017945</c:v>
                </c:pt>
                <c:pt idx="246">
                  <c:v>-7.5083500753479937</c:v>
                </c:pt>
                <c:pt idx="247">
                  <c:v>-7.5092651943359936</c:v>
                </c:pt>
                <c:pt idx="248">
                  <c:v>-7.5101698945622912</c:v>
                </c:pt>
                <c:pt idx="249">
                  <c:v>-7.5110643335875551</c:v>
                </c:pt>
                <c:pt idx="250">
                  <c:v>-7.5119486660052299</c:v>
                </c:pt>
                <c:pt idx="251">
                  <c:v>-7.5128230435083418</c:v>
                </c:pt>
                <c:pt idx="252">
                  <c:v>-7.5136876149545531</c:v>
                </c:pt>
                <c:pt idx="253">
                  <c:v>-7.5145425264295209</c:v>
                </c:pt>
                <c:pt idx="254">
                  <c:v>-7.5153879213086148</c:v>
                </c:pt>
                <c:pt idx="255">
                  <c:v>-7.516223940317027</c:v>
                </c:pt>
                <c:pt idx="256">
                  <c:v>-7.5170507215883475</c:v>
                </c:pt>
                <c:pt idx="257">
                  <c:v>-7.5178684007216203</c:v>
                </c:pt>
                <c:pt idx="258">
                  <c:v>-7.5186771108369461</c:v>
                </c:pt>
                <c:pt idx="259">
                  <c:v>-7.5194769826296692</c:v>
                </c:pt>
                <c:pt idx="260">
                  <c:v>-7.5202681444231843</c:v>
                </c:pt>
                <c:pt idx="261">
                  <c:v>-7.5210507222204042</c:v>
                </c:pt>
                <c:pt idx="262">
                  <c:v>-7.5218248397539336</c:v>
                </c:pt>
                <c:pt idx="263">
                  <c:v>-7.5225906185349825</c:v>
                </c:pt>
                <c:pt idx="264">
                  <c:v>-7.523348177901048</c:v>
                </c:pt>
                <c:pt idx="265">
                  <c:v>-7.5240976350624154</c:v>
                </c:pt>
                <c:pt idx="266">
                  <c:v>-7.5248391051474917</c:v>
                </c:pt>
                <c:pt idx="267">
                  <c:v>-7.5255727012470297</c:v>
                </c:pt>
                <c:pt idx="268">
                  <c:v>-7.5262985344572471</c:v>
                </c:pt>
                <c:pt idx="269">
                  <c:v>-7.5270167139218902</c:v>
                </c:pt>
                <c:pt idx="270">
                  <c:v>-7.5277273468732711</c:v>
                </c:pt>
                <c:pt idx="271">
                  <c:v>-7.5284305386722918</c:v>
                </c:pt>
                <c:pt idx="272">
                  <c:v>-7.5291263928475045</c:v>
                </c:pt>
                <c:pt idx="273">
                  <c:v>-7.5298150111332136</c:v>
                </c:pt>
                <c:pt idx="274">
                  <c:v>-7.5304964935066678</c:v>
                </c:pt>
                <c:pt idx="275">
                  <c:v>-7.5311709382243457</c:v>
                </c:pt>
                <c:pt idx="276">
                  <c:v>-7.5318384418573761</c:v>
                </c:pt>
                <c:pt idx="277">
                  <c:v>-7.5324990993261087</c:v>
                </c:pt>
                <c:pt idx="278">
                  <c:v>-7.5331530039338626</c:v>
                </c:pt>
                <c:pt idx="279">
                  <c:v>-7.5338002473998671</c:v>
                </c:pt>
                <c:pt idx="280">
                  <c:v>-7.5344409198914288</c:v>
                </c:pt>
                <c:pt idx="281">
                  <c:v>-7.5350751100553346</c:v>
                </c:pt>
                <c:pt idx="282">
                  <c:v>-7.5357029050485176</c:v>
                </c:pt>
                <c:pt idx="283">
                  <c:v>-7.5363243905680051</c:v>
                </c:pt>
                <c:pt idx="284">
                  <c:v>-7.5369396508801625</c:v>
                </c:pt>
                <c:pt idx="285">
                  <c:v>-7.5375487688492635</c:v>
                </c:pt>
                <c:pt idx="286">
                  <c:v>-7.5381518259653859</c:v>
                </c:pt>
                <c:pt idx="287">
                  <c:v>-7.5387489023716725</c:v>
                </c:pt>
                <c:pt idx="288">
                  <c:v>-7.5393400768909586</c:v>
                </c:pt>
                <c:pt idx="289">
                  <c:v>-7.539925427051787</c:v>
                </c:pt>
                <c:pt idx="290">
                  <c:v>-7.5405050291138283</c:v>
                </c:pt>
                <c:pt idx="291">
                  <c:v>-7.5410789580927169</c:v>
                </c:pt>
                <c:pt idx="292">
                  <c:v>-7.5416472877843299</c:v>
                </c:pt>
                <c:pt idx="293">
                  <c:v>-7.5422100907885072</c:v>
                </c:pt>
                <c:pt idx="294">
                  <c:v>-7.5427674385322367</c:v>
                </c:pt>
                <c:pt idx="295">
                  <c:v>-7.5433194012923206</c:v>
                </c:pt>
                <c:pt idx="296">
                  <c:v>-7.5438660482175264</c:v>
                </c:pt>
                <c:pt idx="297">
                  <c:v>-7.5444074473502498</c:v>
                </c:pt>
                <c:pt idx="298">
                  <c:v>-7.5449436656476836</c:v>
                </c:pt>
                <c:pt idx="299">
                  <c:v>-7.5454747690025261</c:v>
                </c:pt>
                <c:pt idx="300">
                  <c:v>-7.5460008222632213</c:v>
                </c:pt>
                <c:pt idx="301">
                  <c:v>-7.5465218892537571</c:v>
                </c:pt>
                <c:pt idx="302">
                  <c:v>-7.5470380327930231</c:v>
                </c:pt>
                <c:pt idx="303">
                  <c:v>-7.5475493147137467</c:v>
                </c:pt>
                <c:pt idx="304">
                  <c:v>-7.5480557958810124</c:v>
                </c:pt>
                <c:pt idx="305">
                  <c:v>-7.5485575362103745</c:v>
                </c:pt>
                <c:pt idx="306">
                  <c:v>-7.5490545946855807</c:v>
                </c:pt>
                <c:pt idx="307">
                  <c:v>-7.5495470293759066</c:v>
                </c:pt>
                <c:pt idx="308">
                  <c:v>-7.5500348974531137</c:v>
                </c:pt>
                <c:pt idx="309">
                  <c:v>-7.5505182552080505</c:v>
                </c:pt>
                <c:pt idx="310">
                  <c:v>-7.5509971580668838</c:v>
                </c:pt>
                <c:pt idx="311">
                  <c:v>-7.5514716606069925</c:v>
                </c:pt>
                <c:pt idx="312">
                  <c:v>-7.5519418165725192</c:v>
                </c:pt>
                <c:pt idx="313">
                  <c:v>-7.5524076788895833</c:v>
                </c:pt>
                <c:pt idx="314">
                  <c:v>-7.5528692996811833</c:v>
                </c:pt>
                <c:pt idx="315">
                  <c:v>-7.5533267302817704</c:v>
                </c:pt>
                <c:pt idx="316">
                  <c:v>-7.5537800212515274</c:v>
                </c:pt>
                <c:pt idx="317">
                  <c:v>-7.5542292223903358</c:v>
                </c:pt>
                <c:pt idx="318">
                  <c:v>-7.554674382751454</c:v>
                </c:pt>
                <c:pt idx="319">
                  <c:v>-7.5551155506549135</c:v>
                </c:pt>
                <c:pt idx="320">
                  <c:v>-7.5555527737006285</c:v>
                </c:pt>
                <c:pt idx="321">
                  <c:v>-7.5559860987812355</c:v>
                </c:pt>
                <c:pt idx="322">
                  <c:v>-7.5564155720946715</c:v>
                </c:pt>
                <c:pt idx="323">
                  <c:v>-7.5568412391564808</c:v>
                </c:pt>
                <c:pt idx="324">
                  <c:v>-7.5572631448118806</c:v>
                </c:pt>
                <c:pt idx="325">
                  <c:v>-7.5576813332475714</c:v>
                </c:pt>
                <c:pt idx="326">
                  <c:v>-7.5580958480033047</c:v>
                </c:pt>
                <c:pt idx="327">
                  <c:v>-7.5585067319832193</c:v>
                </c:pt>
                <c:pt idx="328">
                  <c:v>-7.5589140274669404</c:v>
                </c:pt>
                <c:pt idx="329">
                  <c:v>-7.5593177761204604</c:v>
                </c:pt>
                <c:pt idx="330">
                  <c:v>-7.5597180190067927</c:v>
                </c:pt>
                <c:pt idx="331">
                  <c:v>-7.5601147965964133</c:v>
                </c:pt>
                <c:pt idx="332">
                  <c:v>-7.5605081487774894</c:v>
                </c:pt>
                <c:pt idx="333">
                  <c:v>-7.5608981148659105</c:v>
                </c:pt>
                <c:pt idx="334">
                  <c:v>-7.5612847336151061</c:v>
                </c:pt>
                <c:pt idx="335">
                  <c:v>-7.5616680432256809</c:v>
                </c:pt>
                <c:pt idx="336">
                  <c:v>-7.5620480813548436</c:v>
                </c:pt>
                <c:pt idx="337">
                  <c:v>-7.5624248851256635</c:v>
                </c:pt>
                <c:pt idx="338">
                  <c:v>-7.5627984911361326</c:v>
                </c:pt>
                <c:pt idx="339">
                  <c:v>-7.5631689354680507</c:v>
                </c:pt>
                <c:pt idx="340">
                  <c:v>-7.5635362536957444</c:v>
                </c:pt>
                <c:pt idx="341">
                  <c:v>-7.5639004808946</c:v>
                </c:pt>
                <c:pt idx="342">
                  <c:v>-7.5642616516494421</c:v>
                </c:pt>
                <c:pt idx="343">
                  <c:v>-7.5646198000627436</c:v>
                </c:pt>
                <c:pt idx="344">
                  <c:v>-7.5649749597626723</c:v>
                </c:pt>
                <c:pt idx="345">
                  <c:v>-7.5653271639109914</c:v>
                </c:pt>
                <c:pt idx="346">
                  <c:v>-7.5656764452107943</c:v>
                </c:pt>
                <c:pt idx="347">
                  <c:v>-7.5660228359141</c:v>
                </c:pt>
                <c:pt idx="348">
                  <c:v>-7.5663663678292963</c:v>
                </c:pt>
                <c:pt idx="349">
                  <c:v>-7.5667070723284455</c:v>
                </c:pt>
                <c:pt idx="350">
                  <c:v>-7.5670449803544448</c:v>
                </c:pt>
                <c:pt idx="351">
                  <c:v>-7.5673801224280508</c:v>
                </c:pt>
                <c:pt idx="352">
                  <c:v>-7.5677125286547744</c:v>
                </c:pt>
                <c:pt idx="353">
                  <c:v>-7.5680422287316409</c:v>
                </c:pt>
                <c:pt idx="354">
                  <c:v>-7.5683692519538237</c:v>
                </c:pt>
                <c:pt idx="355">
                  <c:v>-7.5686936272211485</c:v>
                </c:pt>
                <c:pt idx="356">
                  <c:v>-7.5690153830444844</c:v>
                </c:pt>
                <c:pt idx="357">
                  <c:v>-7.5693345475520033</c:v>
                </c:pt>
                <c:pt idx="358">
                  <c:v>-7.5696511484953311</c:v>
                </c:pt>
                <c:pt idx="359">
                  <c:v>-7.5699652132555793</c:v>
                </c:pt>
                <c:pt idx="360">
                  <c:v>-7.5702767688492631</c:v>
                </c:pt>
                <c:pt idx="361">
                  <c:v>-7.5705858419341183</c:v>
                </c:pt>
                <c:pt idx="362">
                  <c:v>-7.5708924588147957</c:v>
                </c:pt>
                <c:pt idx="363">
                  <c:v>-7.5711966454484623</c:v>
                </c:pt>
                <c:pt idx="364">
                  <c:v>-7.5714984274502974</c:v>
                </c:pt>
                <c:pt idx="365">
                  <c:v>-7.5717978300988786</c:v>
                </c:pt>
                <c:pt idx="366">
                  <c:v>-7.5720948783414821</c:v>
                </c:pt>
                <c:pt idx="367">
                  <c:v>-7.5723895967992769</c:v>
                </c:pt>
                <c:pt idx="368">
                  <c:v>-7.5726820097724259</c:v>
                </c:pt>
                <c:pt idx="369">
                  <c:v>-7.5729721412450965</c:v>
                </c:pt>
                <c:pt idx="370">
                  <c:v>-7.573260014890379</c:v>
                </c:pt>
                <c:pt idx="371">
                  <c:v>-7.573545654075116</c:v>
                </c:pt>
                <c:pt idx="372">
                  <c:v>-7.5738290818646403</c:v>
                </c:pt>
                <c:pt idx="373">
                  <c:v>-7.5741103210274376</c:v>
                </c:pt>
                <c:pt idx="374">
                  <c:v>-7.5743893940397156</c:v>
                </c:pt>
                <c:pt idx="375">
                  <c:v>-7.5746663230898941</c:v>
                </c:pt>
                <c:pt idx="376">
                  <c:v>-7.5749411300830189</c:v>
                </c:pt>
                <c:pt idx="377">
                  <c:v>-7.575213836645089</c:v>
                </c:pt>
                <c:pt idx="378">
                  <c:v>-7.5754844641273165</c:v>
                </c:pt>
                <c:pt idx="379">
                  <c:v>-7.5757530336103009</c:v>
                </c:pt>
                <c:pt idx="380">
                  <c:v>-7.5760195659081395</c:v>
                </c:pt>
                <c:pt idx="381">
                  <c:v>-7.5762840815724548</c:v>
                </c:pt>
                <c:pt idx="382">
                  <c:v>-7.5765466008963616</c:v>
                </c:pt>
                <c:pt idx="383">
                  <c:v>-7.5768071439183551</c:v>
                </c:pt>
                <c:pt idx="384">
                  <c:v>-7.5770657304261375</c:v>
                </c:pt>
                <c:pt idx="385">
                  <c:v>-7.5773223799603739</c:v>
                </c:pt>
                <c:pt idx="386">
                  <c:v>-7.5775771118183854</c:v>
                </c:pt>
                <c:pt idx="387">
                  <c:v>-7.5778299450577729</c:v>
                </c:pt>
                <c:pt idx="388">
                  <c:v>-7.5780808984999872</c:v>
                </c:pt>
                <c:pt idx="389">
                  <c:v>-7.5783299907338275</c:v>
                </c:pt>
                <c:pt idx="390">
                  <c:v>-7.5785772401188867</c:v>
                </c:pt>
                <c:pt idx="391">
                  <c:v>-7.5788226647889312</c:v>
                </c:pt>
                <c:pt idx="392">
                  <c:v>-7.5790662826552291</c:v>
                </c:pt>
                <c:pt idx="393">
                  <c:v>-7.5793081114098166</c:v>
                </c:pt>
                <c:pt idx="394">
                  <c:v>-7.5795481685287118</c:v>
                </c:pt>
                <c:pt idx="395">
                  <c:v>-7.5797864712750682</c:v>
                </c:pt>
                <c:pt idx="396">
                  <c:v>-7.5800230367022836</c:v>
                </c:pt>
                <c:pt idx="397">
                  <c:v>-7.5802578816570474</c:v>
                </c:pt>
                <c:pt idx="398">
                  <c:v>-7.5804910227823408</c:v>
                </c:pt>
                <c:pt idx="399">
                  <c:v>-7.5807224765203873</c:v>
                </c:pt>
                <c:pt idx="400">
                  <c:v>-7.5809522591155494</c:v>
                </c:pt>
                <c:pt idx="401">
                  <c:v>-7.581180386617179</c:v>
                </c:pt>
                <c:pt idx="402">
                  <c:v>-7.5814068748824228</c:v>
                </c:pt>
                <c:pt idx="403">
                  <c:v>-7.581631739578973</c:v>
                </c:pt>
                <c:pt idx="404">
                  <c:v>-7.5818549961877828</c:v>
                </c:pt>
                <c:pt idx="405">
                  <c:v>-7.5820766600057263</c:v>
                </c:pt>
                <c:pt idx="406">
                  <c:v>-7.58229674614822</c:v>
                </c:pt>
                <c:pt idx="407">
                  <c:v>-7.582515269551803</c:v>
                </c:pt>
                <c:pt idx="408">
                  <c:v>-7.5827322449766656</c:v>
                </c:pt>
                <c:pt idx="409">
                  <c:v>-7.5829476870091463</c:v>
                </c:pt>
                <c:pt idx="410">
                  <c:v>-7.583161610064181</c:v>
                </c:pt>
                <c:pt idx="411">
                  <c:v>-7.5833740283877145</c:v>
                </c:pt>
                <c:pt idx="412">
                  <c:v>-7.5835849560590747</c:v>
                </c:pt>
                <c:pt idx="413">
                  <c:v>-7.5837944069933032</c:v>
                </c:pt>
                <c:pt idx="414">
                  <c:v>-7.5840023949434485</c:v>
                </c:pt>
                <c:pt idx="415">
                  <c:v>-7.58420893350283</c:v>
                </c:pt>
                <c:pt idx="416">
                  <c:v>-7.5844140361072512</c:v>
                </c:pt>
                <c:pt idx="417">
                  <c:v>-7.5846177160371919</c:v>
                </c:pt>
                <c:pt idx="418">
                  <c:v>-7.5848199864199533</c:v>
                </c:pt>
                <c:pt idx="419">
                  <c:v>-7.5850208602317757</c:v>
                </c:pt>
                <c:pt idx="420">
                  <c:v>-7.5852203502999176</c:v>
                </c:pt>
                <c:pt idx="421">
                  <c:v>-7.585418469304706</c:v>
                </c:pt>
                <c:pt idx="422">
                  <c:v>-7.5856152297815491</c:v>
                </c:pt>
                <c:pt idx="423">
                  <c:v>-7.5858106441229234</c:v>
                </c:pt>
                <c:pt idx="424">
                  <c:v>-7.5860047245803175</c:v>
                </c:pt>
                <c:pt idx="425">
                  <c:v>-7.5861974832661598</c:v>
                </c:pt>
                <c:pt idx="426">
                  <c:v>-7.5863889321557041</c:v>
                </c:pt>
                <c:pt idx="427">
                  <c:v>-7.5865790830888935</c:v>
                </c:pt>
                <c:pt idx="428">
                  <c:v>-7.5867679477721852</c:v>
                </c:pt>
                <c:pt idx="429">
                  <c:v>-7.5869555377803568</c:v>
                </c:pt>
                <c:pt idx="430">
                  <c:v>-7.5871418645582791</c:v>
                </c:pt>
                <c:pt idx="431">
                  <c:v>-7.5873269394226597</c:v>
                </c:pt>
                <c:pt idx="432">
                  <c:v>-7.5875107735637659</c:v>
                </c:pt>
                <c:pt idx="433">
                  <c:v>-7.587693378047109</c:v>
                </c:pt>
                <c:pt idx="434">
                  <c:v>-7.5878747638151172</c:v>
                </c:pt>
                <c:pt idx="435">
                  <c:v>-7.5880549416887693</c:v>
                </c:pt>
                <c:pt idx="436">
                  <c:v>-7.5882339223692119</c:v>
                </c:pt>
                <c:pt idx="437">
                  <c:v>-7.5884117164393468</c:v>
                </c:pt>
                <c:pt idx="438">
                  <c:v>-7.5885883343653955</c:v>
                </c:pt>
                <c:pt idx="439">
                  <c:v>-7.5887637864984407</c:v>
                </c:pt>
                <c:pt idx="440">
                  <c:v>-7.5889380830759405</c:v>
                </c:pt>
                <c:pt idx="441">
                  <c:v>-7.5891112342232248</c:v>
                </c:pt>
                <c:pt idx="442">
                  <c:v>-7.5892832499549634</c:v>
                </c:pt>
                <c:pt idx="443">
                  <c:v>-7.5894541401766178</c:v>
                </c:pt>
                <c:pt idx="444">
                  <c:v>-7.58962391468586</c:v>
                </c:pt>
                <c:pt idx="445">
                  <c:v>-7.5897925831739848</c:v>
                </c:pt>
                <c:pt idx="446">
                  <c:v>-7.5899601552272893</c:v>
                </c:pt>
                <c:pt idx="447">
                  <c:v>-7.5901266403284335</c:v>
                </c:pt>
                <c:pt idx="448">
                  <c:v>-7.5902920478577851</c:v>
                </c:pt>
                <c:pt idx="449">
                  <c:v>-7.5904563870947381</c:v>
                </c:pt>
                <c:pt idx="450">
                  <c:v>-7.5906196672190172</c:v>
                </c:pt>
              </c:numCache>
            </c:numRef>
          </c:xVal>
          <c:yVal>
            <c:numRef>
              <c:f>'QvsE Transfer Si(311)'!$BK$2:$BK$452</c:f>
              <c:numCache>
                <c:formatCode>0.000</c:formatCode>
                <c:ptCount val="451"/>
                <c:pt idx="0">
                  <c:v>6.0623177552687713</c:v>
                </c:pt>
                <c:pt idx="1">
                  <c:v>5.8014376702099923</c:v>
                </c:pt>
                <c:pt idx="2">
                  <c:v>5.571320982781784</c:v>
                </c:pt>
                <c:pt idx="3">
                  <c:v>5.3668364909189457</c:v>
                </c:pt>
                <c:pt idx="4">
                  <c:v>5.1839335321356579</c:v>
                </c:pt>
                <c:pt idx="5">
                  <c:v>5.0193718233668774</c:v>
                </c:pt>
                <c:pt idx="6">
                  <c:v>4.8705284920394813</c:v>
                </c:pt>
                <c:pt idx="7">
                  <c:v>4.7352577372190483</c:v>
                </c:pt>
                <c:pt idx="8">
                  <c:v>4.6117871027289592</c:v>
                </c:pt>
                <c:pt idx="9">
                  <c:v>4.498639683539305</c:v>
                </c:pt>
                <c:pt idx="10">
                  <c:v>4.3945750039349196</c:v>
                </c:pt>
                <c:pt idx="11">
                  <c:v>4.2985435402988061</c:v>
                </c:pt>
                <c:pt idx="12">
                  <c:v>4.2096513508954754</c:v>
                </c:pt>
                <c:pt idx="13">
                  <c:v>4.1271322858010864</c:v>
                </c:pt>
                <c:pt idx="14">
                  <c:v>4.0503259472027136</c:v>
                </c:pt>
                <c:pt idx="15">
                  <c:v>3.9786600582402074</c:v>
                </c:pt>
                <c:pt idx="16">
                  <c:v>3.9116362448506492</c:v>
                </c:pt>
                <c:pt idx="17">
                  <c:v>3.8488184839676869</c:v>
                </c:pt>
                <c:pt idx="18">
                  <c:v>3.789823652439718</c:v>
                </c:pt>
                <c:pt idx="19">
                  <c:v>3.7343137441268599</c:v>
                </c:pt>
                <c:pt idx="20">
                  <c:v>3.6819894215073634</c:v>
                </c:pt>
                <c:pt idx="21">
                  <c:v>3.6325846422765684</c:v>
                </c:pt>
                <c:pt idx="22">
                  <c:v>3.585862157536436</c:v>
                </c:pt>
                <c:pt idx="23">
                  <c:v>3.5416097209978439</c:v>
                </c:pt>
                <c:pt idx="24">
                  <c:v>3.4996368815591943</c:v>
                </c:pt>
                <c:pt idx="25">
                  <c:v>3.4597722571541332</c:v>
                </c:pt>
                <c:pt idx="26">
                  <c:v>3.4218612076862458</c:v>
                </c:pt>
                <c:pt idx="27">
                  <c:v>3.385763840523794</c:v>
                </c:pt>
                <c:pt idx="28">
                  <c:v>3.3513532944059272</c:v>
                </c:pt>
                <c:pt idx="29">
                  <c:v>3.3185142574580753</c:v>
                </c:pt>
                <c:pt idx="30">
                  <c:v>3.2871416828911659</c:v>
                </c:pt>
                <c:pt idx="31">
                  <c:v>3.2571396722949433</c:v>
                </c:pt>
                <c:pt idx="32">
                  <c:v>3.2284205015580585</c:v>
                </c:pt>
                <c:pt idx="33">
                  <c:v>3.2009037686094457</c:v>
                </c:pt>
                <c:pt idx="34">
                  <c:v>3.1745156455728325</c:v>
                </c:pt>
                <c:pt idx="35">
                  <c:v>3.1491882207120585</c:v>
                </c:pt>
                <c:pt idx="36">
                  <c:v>3.1248589178389388</c:v>
                </c:pt>
                <c:pt idx="37">
                  <c:v>3.1014699827524779</c:v>
                </c:pt>
                <c:pt idx="38">
                  <c:v>3.0789680278530556</c:v>
                </c:pt>
                <c:pt idx="39">
                  <c:v>3.0573036273875531</c:v>
                </c:pt>
                <c:pt idx="40">
                  <c:v>3.0364309568789554</c:v>
                </c:pt>
                <c:pt idx="41">
                  <c:v>3.0163074712151081</c:v>
                </c:pt>
                <c:pt idx="42">
                  <c:v>2.9968936166469895</c:v>
                </c:pt>
                <c:pt idx="43">
                  <c:v>2.9781525726021467</c:v>
                </c:pt>
                <c:pt idx="44">
                  <c:v>2.9600500197742847</c:v>
                </c:pt>
                <c:pt idx="45">
                  <c:v>2.9425539314219735</c:v>
                </c:pt>
                <c:pt idx="46">
                  <c:v>2.9256343852118261</c:v>
                </c:pt>
                <c:pt idx="47">
                  <c:v>2.9092633932854075</c:v>
                </c:pt>
                <c:pt idx="48">
                  <c:v>2.8934147485239534</c:v>
                </c:pt>
                <c:pt idx="49">
                  <c:v>2.8780638852382787</c:v>
                </c:pt>
                <c:pt idx="50">
                  <c:v>2.8631877527295271</c:v>
                </c:pt>
                <c:pt idx="51">
                  <c:v>2.8487647003548671</c:v>
                </c:pt>
                <c:pt idx="52">
                  <c:v>2.8347743728954158</c:v>
                </c:pt>
                <c:pt idx="53">
                  <c:v>2.8211976151652003</c:v>
                </c:pt>
                <c:pt idx="54">
                  <c:v>2.8080163849230733</c:v>
                </c:pt>
                <c:pt idx="55">
                  <c:v>2.7952136732567467</c:v>
                </c:pt>
                <c:pt idx="56">
                  <c:v>2.7827734317017621</c:v>
                </c:pt>
                <c:pt idx="57">
                  <c:v>2.7706805054401529</c:v>
                </c:pt>
                <c:pt idx="58">
                  <c:v>2.7589205719954335</c:v>
                </c:pt>
                <c:pt idx="59">
                  <c:v>2.7474800849035925</c:v>
                </c:pt>
                <c:pt idx="60">
                  <c:v>2.7363462218953236</c:v>
                </c:pt>
                <c:pt idx="61">
                  <c:v>2.7255068371736968</c:v>
                </c:pt>
                <c:pt idx="62">
                  <c:v>2.7149504174146371</c:v>
                </c:pt>
                <c:pt idx="63">
                  <c:v>2.7046660411558907</c:v>
                </c:pt>
                <c:pt idx="64">
                  <c:v>2.6946433412739506</c:v>
                </c:pt>
                <c:pt idx="65">
                  <c:v>2.6848724702785587</c:v>
                </c:pt>
                <c:pt idx="66">
                  <c:v>2.6753440681810732</c:v>
                </c:pt>
                <c:pt idx="67">
                  <c:v>2.6660492327167935</c:v>
                </c:pt>
                <c:pt idx="68">
                  <c:v>2.6569794917225531</c:v>
                </c:pt>
                <c:pt idx="69">
                  <c:v>2.648126777489813</c:v>
                </c:pt>
                <c:pt idx="70">
                  <c:v>2.6394834029304168</c:v>
                </c:pt>
                <c:pt idx="71">
                  <c:v>2.6310420394073466</c:v>
                </c:pt>
                <c:pt idx="72">
                  <c:v>2.6227956960963748</c:v>
                </c:pt>
                <c:pt idx="73">
                  <c:v>2.6147377007567294</c:v>
                </c:pt>
                <c:pt idx="74">
                  <c:v>2.6068616817998485</c:v>
                </c:pt>
                <c:pt idx="75">
                  <c:v>2.5991615515551598</c:v>
                </c:pt>
                <c:pt idx="76">
                  <c:v>2.5916314906407178</c:v>
                </c:pt>
                <c:pt idx="77">
                  <c:v>2.5842659333545503</c:v>
                </c:pt>
                <c:pt idx="78">
                  <c:v>2.5770595540098102</c:v>
                </c:pt>
                <c:pt idx="79">
                  <c:v>2.5700072541433738</c:v>
                </c:pt>
                <c:pt idx="80">
                  <c:v>2.5631041505334671</c:v>
                </c:pt>
                <c:pt idx="81">
                  <c:v>2.5563455639672603</c:v>
                </c:pt>
                <c:pt idx="82">
                  <c:v>2.5497270087042536</c:v>
                </c:pt>
                <c:pt idx="83">
                  <c:v>2.5432441825857044</c:v>
                </c:pt>
                <c:pt idx="84">
                  <c:v>2.5368929577443615</c:v>
                </c:pt>
                <c:pt idx="85">
                  <c:v>2.5306693718724489</c:v>
                </c:pt>
                <c:pt idx="86">
                  <c:v>2.5245696200091476</c:v>
                </c:pt>
                <c:pt idx="87">
                  <c:v>2.5185900468119073</c:v>
                </c:pt>
                <c:pt idx="88">
                  <c:v>2.5127271392786477</c:v>
                </c:pt>
                <c:pt idx="89">
                  <c:v>2.5069775198904805</c:v>
                </c:pt>
                <c:pt idx="90">
                  <c:v>2.501337940146878</c:v>
                </c:pt>
                <c:pt idx="91">
                  <c:v>2.4958052744673429</c:v>
                </c:pt>
                <c:pt idx="92">
                  <c:v>2.4903765144355803</c:v>
                </c:pt>
                <c:pt idx="93">
                  <c:v>2.4850487633639333</c:v>
                </c:pt>
                <c:pt idx="94">
                  <c:v>2.4798192311575069</c:v>
                </c:pt>
                <c:pt idx="95">
                  <c:v>2.474685229458871</c:v>
                </c:pt>
                <c:pt idx="96">
                  <c:v>2.4696441670556353</c:v>
                </c:pt>
                <c:pt idx="97">
                  <c:v>2.4646935455344461</c:v>
                </c:pt>
                <c:pt idx="98">
                  <c:v>2.4598309551661153</c:v>
                </c:pt>
                <c:pt idx="99">
                  <c:v>2.4550540710076798</c:v>
                </c:pt>
                <c:pt idx="100">
                  <c:v>2.4503606492081622</c:v>
                </c:pt>
                <c:pt idx="101">
                  <c:v>2.4457485235057295</c:v>
                </c:pt>
                <c:pt idx="102">
                  <c:v>2.4412156019047839</c:v>
                </c:pt>
                <c:pt idx="103">
                  <c:v>2.436759863522298</c:v>
                </c:pt>
                <c:pt idx="104">
                  <c:v>2.432379355593421</c:v>
                </c:pt>
                <c:pt idx="105">
                  <c:v>2.4280721906270615</c:v>
                </c:pt>
                <c:pt idx="106">
                  <c:v>2.4238365437027518</c:v>
                </c:pt>
                <c:pt idx="107">
                  <c:v>2.4196706499006813</c:v>
                </c:pt>
                <c:pt idx="108">
                  <c:v>2.4155728018573059</c:v>
                </c:pt>
                <c:pt idx="109">
                  <c:v>2.4115413474394423</c:v>
                </c:pt>
                <c:pt idx="110">
                  <c:v>2.4075746875301909</c:v>
                </c:pt>
                <c:pt idx="111">
                  <c:v>2.4036712739204811</c:v>
                </c:pt>
                <c:pt idx="112">
                  <c:v>2.3998296073003962</c:v>
                </c:pt>
                <c:pt idx="113">
                  <c:v>2.3960482353448223</c:v>
                </c:pt>
                <c:pt idx="114">
                  <c:v>2.392325750888292</c:v>
                </c:pt>
                <c:pt idx="115">
                  <c:v>2.3886607901842116</c:v>
                </c:pt>
                <c:pt idx="116">
                  <c:v>2.3850520312439656</c:v>
                </c:pt>
                <c:pt idx="117">
                  <c:v>2.3814981922516414</c:v>
                </c:pt>
                <c:pt idx="118">
                  <c:v>2.3779980300504042</c:v>
                </c:pt>
                <c:pt idx="119">
                  <c:v>2.3745503386967646</c:v>
                </c:pt>
                <c:pt idx="120">
                  <c:v>2.3711539480792134</c:v>
                </c:pt>
                <c:pt idx="121">
                  <c:v>2.3678077225979144</c:v>
                </c:pt>
                <c:pt idx="122">
                  <c:v>2.3645105599023175</c:v>
                </c:pt>
                <c:pt idx="123">
                  <c:v>2.3612613896837629</c:v>
                </c:pt>
                <c:pt idx="124">
                  <c:v>2.3580591725202948</c:v>
                </c:pt>
                <c:pt idx="125">
                  <c:v>2.3549028987710732</c:v>
                </c:pt>
                <c:pt idx="126">
                  <c:v>2.3517915875179187</c:v>
                </c:pt>
                <c:pt idx="127">
                  <c:v>2.3487242855516608</c:v>
                </c:pt>
                <c:pt idx="128">
                  <c:v>2.3457000664010956</c:v>
                </c:pt>
                <c:pt idx="129">
                  <c:v>2.3427180294024792</c:v>
                </c:pt>
                <c:pt idx="130">
                  <c:v>2.3397772988075918</c:v>
                </c:pt>
                <c:pt idx="131">
                  <c:v>2.3368770229285287</c:v>
                </c:pt>
                <c:pt idx="132">
                  <c:v>2.3340163733174588</c:v>
                </c:pt>
                <c:pt idx="133">
                  <c:v>2.3311945439796995</c:v>
                </c:pt>
                <c:pt idx="134">
                  <c:v>2.3284107506185379</c:v>
                </c:pt>
                <c:pt idx="135">
                  <c:v>2.3256642299103158</c:v>
                </c:pt>
                <c:pt idx="136">
                  <c:v>2.3229542388083737</c:v>
                </c:pt>
                <c:pt idx="137">
                  <c:v>2.3202800538745172</c:v>
                </c:pt>
                <c:pt idx="138">
                  <c:v>2.3176409706367576</c:v>
                </c:pt>
                <c:pt idx="139">
                  <c:v>2.3150363029721142</c:v>
                </c:pt>
                <c:pt idx="140">
                  <c:v>2.3124653825133592</c:v>
                </c:pt>
                <c:pt idx="141">
                  <c:v>2.3099275580786189</c:v>
                </c:pt>
                <c:pt idx="142">
                  <c:v>2.3074221951228173</c:v>
                </c:pt>
                <c:pt idx="143">
                  <c:v>2.3049486752099875</c:v>
                </c:pt>
                <c:pt idx="144">
                  <c:v>2.302506395505536</c:v>
                </c:pt>
                <c:pt idx="145">
                  <c:v>2.3000947682875821</c:v>
                </c:pt>
                <c:pt idx="146">
                  <c:v>2.2977132204765423</c:v>
                </c:pt>
                <c:pt idx="147">
                  <c:v>2.2953611931821718</c:v>
                </c:pt>
                <c:pt idx="148">
                  <c:v>2.2930381412673078</c:v>
                </c:pt>
                <c:pt idx="149">
                  <c:v>2.29074353292761</c:v>
                </c:pt>
                <c:pt idx="150">
                  <c:v>2.2884768492866048</c:v>
                </c:pt>
                <c:pt idx="151">
                  <c:v>2.2862375840053986</c:v>
                </c:pt>
                <c:pt idx="152">
                  <c:v>2.2840252429064423</c:v>
                </c:pt>
                <c:pt idx="153">
                  <c:v>2.2818393436107511</c:v>
                </c:pt>
                <c:pt idx="154">
                  <c:v>2.2796794151880375</c:v>
                </c:pt>
                <c:pt idx="155">
                  <c:v>2.2775449978192097</c:v>
                </c:pt>
                <c:pt idx="156">
                  <c:v>2.275435642470736</c:v>
                </c:pt>
                <c:pt idx="157">
                  <c:v>2.2733509105803944</c:v>
                </c:pt>
                <c:pt idx="158">
                  <c:v>2.2712903737539367</c:v>
                </c:pt>
                <c:pt idx="159">
                  <c:v>2.2692536134722348</c:v>
                </c:pt>
                <c:pt idx="160">
                  <c:v>2.2672402208084894</c:v>
                </c:pt>
                <c:pt idx="161">
                  <c:v>2.2652497961550924</c:v>
                </c:pt>
                <c:pt idx="162">
                  <c:v>2.2632819489597704</c:v>
                </c:pt>
                <c:pt idx="163">
                  <c:v>2.2613362974706392</c:v>
                </c:pt>
                <c:pt idx="164">
                  <c:v>2.2594124684898178</c:v>
                </c:pt>
                <c:pt idx="165">
                  <c:v>2.2575100971352731</c:v>
                </c:pt>
                <c:pt idx="166">
                  <c:v>2.2556288266105735</c:v>
                </c:pt>
                <c:pt idx="167">
                  <c:v>2.2537683079822499</c:v>
                </c:pt>
                <c:pt idx="168">
                  <c:v>2.2519281999644662</c:v>
                </c:pt>
                <c:pt idx="169">
                  <c:v>2.2501081687107312</c:v>
                </c:pt>
                <c:pt idx="170">
                  <c:v>2.2483078876123703</c:v>
                </c:pt>
                <c:pt idx="171">
                  <c:v>2.2465270371035206</c:v>
                </c:pt>
                <c:pt idx="172">
                  <c:v>2.2447653044723861</c:v>
                </c:pt>
                <c:pt idx="173">
                  <c:v>2.2430223836785346</c:v>
                </c:pt>
                <c:pt idx="174">
                  <c:v>2.2412979751760025</c:v>
                </c:pt>
                <c:pt idx="175">
                  <c:v>2.2395917857419971</c:v>
                </c:pt>
                <c:pt idx="176">
                  <c:v>2.2379035283109929</c:v>
                </c:pt>
                <c:pt idx="177">
                  <c:v>2.2362329218140187</c:v>
                </c:pt>
                <c:pt idx="178">
                  <c:v>2.2345796910229514</c:v>
                </c:pt>
                <c:pt idx="179">
                  <c:v>2.2329435663996398</c:v>
                </c:pt>
                <c:pt idx="180">
                  <c:v>2.2313242839496721</c:v>
                </c:pt>
                <c:pt idx="181">
                  <c:v>2.2297215850806338</c:v>
                </c:pt>
                <c:pt idx="182">
                  <c:v>2.2281352164646879</c:v>
                </c:pt>
                <c:pt idx="183">
                  <c:v>2.2265649299053325</c:v>
                </c:pt>
                <c:pt idx="184">
                  <c:v>2.2250104822081758</c:v>
                </c:pt>
                <c:pt idx="185">
                  <c:v>2.2234716350556023</c:v>
                </c:pt>
                <c:pt idx="186">
                  <c:v>2.221948154885184</c:v>
                </c:pt>
                <c:pt idx="187">
                  <c:v>2.2204398127717115</c:v>
                </c:pt>
                <c:pt idx="188">
                  <c:v>2.2189463843127184</c:v>
                </c:pt>
                <c:pt idx="189">
                  <c:v>2.2174676495173768</c:v>
                </c:pt>
                <c:pt idx="190">
                  <c:v>2.2160033926986569</c:v>
                </c:pt>
                <c:pt idx="191">
                  <c:v>2.2145534023686251</c:v>
                </c:pt>
                <c:pt idx="192">
                  <c:v>2.2131174711367936</c:v>
                </c:pt>
                <c:pt idx="193">
                  <c:v>2.2116953956113954</c:v>
                </c:pt>
                <c:pt idx="194">
                  <c:v>2.2102869763035109</c:v>
                </c:pt>
                <c:pt idx="195">
                  <c:v>2.2088920175339304</c:v>
                </c:pt>
                <c:pt idx="196">
                  <c:v>2.2075103273426757</c:v>
                </c:pt>
                <c:pt idx="197">
                  <c:v>2.2061417174010827</c:v>
                </c:pt>
                <c:pt idx="198">
                  <c:v>2.2047860029263706</c:v>
                </c:pt>
                <c:pt idx="199">
                  <c:v>2.2034430025986063</c:v>
                </c:pt>
                <c:pt idx="200">
                  <c:v>2.2021125384799927</c:v>
                </c:pt>
                <c:pt idx="201">
                  <c:v>2.2007944359364036</c:v>
                </c:pt>
                <c:pt idx="202">
                  <c:v>2.1994885235610928</c:v>
                </c:pt>
                <c:pt idx="203">
                  <c:v>2.1981946331005036</c:v>
                </c:pt>
                <c:pt idx="204">
                  <c:v>2.1969125993821201</c:v>
                </c:pt>
                <c:pt idx="205">
                  <c:v>2.1956422602442847</c:v>
                </c:pt>
                <c:pt idx="206">
                  <c:v>2.1943834564679294</c:v>
                </c:pt>
                <c:pt idx="207">
                  <c:v>2.1931360317101527</c:v>
                </c:pt>
                <c:pt idx="208">
                  <c:v>2.1918998324395877</c:v>
                </c:pt>
                <c:pt idx="209">
                  <c:v>2.1906747078735052</c:v>
                </c:pt>
                <c:pt idx="210">
                  <c:v>2.1894605099165978</c:v>
                </c:pt>
                <c:pt idx="211">
                  <c:v>2.188257093101392</c:v>
                </c:pt>
                <c:pt idx="212">
                  <c:v>2.1870643145302364</c:v>
                </c:pt>
                <c:pt idx="213">
                  <c:v>2.1858820338188227</c:v>
                </c:pt>
                <c:pt idx="214">
                  <c:v>2.1847101130411866</c:v>
                </c:pt>
                <c:pt idx="215">
                  <c:v>2.1835484166761496</c:v>
                </c:pt>
                <c:pt idx="216">
                  <c:v>2.1823968115551495</c:v>
                </c:pt>
                <c:pt idx="217">
                  <c:v>2.1812551668114284</c:v>
                </c:pt>
                <c:pt idx="218">
                  <c:v>2.1801233538305262</c:v>
                </c:pt>
                <c:pt idx="219">
                  <c:v>2.1790012462020516</c:v>
                </c:pt>
                <c:pt idx="220">
                  <c:v>2.1778887196726817</c:v>
                </c:pt>
                <c:pt idx="221">
                  <c:v>2.1767856521003619</c:v>
                </c:pt>
                <c:pt idx="222">
                  <c:v>2.1756919234096661</c:v>
                </c:pt>
                <c:pt idx="223">
                  <c:v>2.1746074155482868</c:v>
                </c:pt>
                <c:pt idx="224">
                  <c:v>2.1735320124446154</c:v>
                </c:pt>
                <c:pt idx="225">
                  <c:v>2.172465599966388</c:v>
                </c:pt>
                <c:pt idx="226">
                  <c:v>2.1714080658803643</c:v>
                </c:pt>
                <c:pt idx="227">
                  <c:v>2.1703592998130028</c:v>
                </c:pt>
                <c:pt idx="228">
                  <c:v>2.1693191932121141</c:v>
                </c:pt>
                <c:pt idx="229">
                  <c:v>2.1682876393094568</c:v>
                </c:pt>
                <c:pt idx="230">
                  <c:v>2.1672645330842495</c:v>
                </c:pt>
                <c:pt idx="231">
                  <c:v>2.1662497712275792</c:v>
                </c:pt>
                <c:pt idx="232">
                  <c:v>2.1652432521076701</c:v>
                </c:pt>
                <c:pt idx="233">
                  <c:v>2.1642448757359976</c:v>
                </c:pt>
                <c:pt idx="234">
                  <c:v>2.1632545437342223</c:v>
                </c:pt>
                <c:pt idx="235">
                  <c:v>2.1622721593019123</c:v>
                </c:pt>
                <c:pt idx="236">
                  <c:v>2.1612976271850481</c:v>
                </c:pt>
                <c:pt idx="237">
                  <c:v>2.1603308536452692</c:v>
                </c:pt>
                <c:pt idx="238">
                  <c:v>2.1593717464298585</c:v>
                </c:pt>
                <c:pt idx="239">
                  <c:v>2.1584202147424332</c:v>
                </c:pt>
                <c:pt idx="240">
                  <c:v>2.1574761692143287</c:v>
                </c:pt>
                <c:pt idx="241">
                  <c:v>2.1565395218766521</c:v>
                </c:pt>
                <c:pt idx="242">
                  <c:v>2.1556101861329937</c:v>
                </c:pt>
                <c:pt idx="243">
                  <c:v>2.1546880767327683</c:v>
                </c:pt>
                <c:pt idx="244">
                  <c:v>2.1537731097451811</c:v>
                </c:pt>
                <c:pt idx="245">
                  <c:v>2.1528652025337922</c:v>
                </c:pt>
                <c:pt idx="246">
                  <c:v>2.1519642737316644</c:v>
                </c:pt>
                <c:pt idx="247">
                  <c:v>2.1510702432170903</c:v>
                </c:pt>
                <c:pt idx="248">
                  <c:v>2.1501830320898647</c:v>
                </c:pt>
                <c:pt idx="249">
                  <c:v>2.149302562648101</c:v>
                </c:pt>
                <c:pt idx="250">
                  <c:v>2.1484287583655748</c:v>
                </c:pt>
                <c:pt idx="251">
                  <c:v>2.1475615438695765</c:v>
                </c:pt>
                <c:pt idx="252">
                  <c:v>2.1467008449192648</c:v>
                </c:pt>
                <c:pt idx="253">
                  <c:v>2.1458465883845066</c:v>
                </c:pt>
                <c:pt idx="254">
                  <c:v>2.1449987022251857</c:v>
                </c:pt>
                <c:pt idx="255">
                  <c:v>2.1441571154709771</c:v>
                </c:pt>
                <c:pt idx="256">
                  <c:v>2.1433217582015653</c:v>
                </c:pt>
                <c:pt idx="257">
                  <c:v>2.1424925615273036</c:v>
                </c:pt>
                <c:pt idx="258">
                  <c:v>2.1416694575702979</c:v>
                </c:pt>
                <c:pt idx="259">
                  <c:v>2.1408523794459042</c:v>
                </c:pt>
                <c:pt idx="260">
                  <c:v>2.1400412612446322</c:v>
                </c:pt>
                <c:pt idx="261">
                  <c:v>2.1392360380144422</c:v>
                </c:pt>
                <c:pt idx="262">
                  <c:v>2.1384366457434276</c:v>
                </c:pt>
                <c:pt idx="263">
                  <c:v>2.1376430213428694</c:v>
                </c:pt>
                <c:pt idx="264">
                  <c:v>2.1368551026306575</c:v>
                </c:pt>
                <c:pt idx="265">
                  <c:v>2.1360728283150672</c:v>
                </c:pt>
                <c:pt idx="266">
                  <c:v>2.1352961379788846</c:v>
                </c:pt>
                <c:pt idx="267">
                  <c:v>2.134524972063867</c:v>
                </c:pt>
                <c:pt idx="268">
                  <c:v>2.1337592718555363</c:v>
                </c:pt>
                <c:pt idx="269">
                  <c:v>2.1329989794682933</c:v>
                </c:pt>
                <c:pt idx="270">
                  <c:v>2.1322440378308452</c:v>
                </c:pt>
                <c:pt idx="271">
                  <c:v>2.1314943906719401</c:v>
                </c:pt>
                <c:pt idx="272">
                  <c:v>2.1307499825064014</c:v>
                </c:pt>
                <c:pt idx="273">
                  <c:v>2.1300107586214505</c:v>
                </c:pt>
                <c:pt idx="274">
                  <c:v>2.1292766650633181</c:v>
                </c:pt>
                <c:pt idx="275">
                  <c:v>2.1285476486241302</c:v>
                </c:pt>
                <c:pt idx="276">
                  <c:v>2.1278236568290656</c:v>
                </c:pt>
                <c:pt idx="277">
                  <c:v>2.1271046379237761</c:v>
                </c:pt>
                <c:pt idx="278">
                  <c:v>2.1263905408620705</c:v>
                </c:pt>
                <c:pt idx="279">
                  <c:v>2.1256813152938427</c:v>
                </c:pt>
                <c:pt idx="280">
                  <c:v>2.1249769115532531</c:v>
                </c:pt>
                <c:pt idx="281">
                  <c:v>2.1242772806471426</c:v>
                </c:pt>
                <c:pt idx="282">
                  <c:v>2.1235823742436875</c:v>
                </c:pt>
                <c:pt idx="283">
                  <c:v>2.1228921446612805</c:v>
                </c:pt>
                <c:pt idx="284">
                  <c:v>2.1222065448576344</c:v>
                </c:pt>
                <c:pt idx="285">
                  <c:v>2.1215255284191059</c:v>
                </c:pt>
                <c:pt idx="286">
                  <c:v>2.120849049550233</c:v>
                </c:pt>
                <c:pt idx="287">
                  <c:v>2.1201770630634758</c:v>
                </c:pt>
                <c:pt idx="288">
                  <c:v>2.1195095243691693</c:v>
                </c:pt>
                <c:pt idx="289">
                  <c:v>2.1188463894656664</c:v>
                </c:pt>
                <c:pt idx="290">
                  <c:v>2.1181876149296803</c:v>
                </c:pt>
                <c:pt idx="291">
                  <c:v>2.1175331579068155</c:v>
                </c:pt>
                <c:pt idx="292">
                  <c:v>2.1168829761022834</c:v>
                </c:pt>
                <c:pt idx="293">
                  <c:v>2.116237027771799</c:v>
                </c:pt>
                <c:pt idx="294">
                  <c:v>2.1155952717126558</c:v>
                </c:pt>
                <c:pt idx="295">
                  <c:v>2.1149576672549739</c:v>
                </c:pt>
                <c:pt idx="296">
                  <c:v>2.1143241742531154</c:v>
                </c:pt>
                <c:pt idx="297">
                  <c:v>2.1136947530772661</c:v>
                </c:pt>
                <c:pt idx="298">
                  <c:v>2.1130693646051806</c:v>
                </c:pt>
                <c:pt idx="299">
                  <c:v>2.1124479702140819</c:v>
                </c:pt>
                <c:pt idx="300">
                  <c:v>2.1118305317727204</c:v>
                </c:pt>
                <c:pt idx="301">
                  <c:v>2.1112170116335776</c:v>
                </c:pt>
                <c:pt idx="302">
                  <c:v>2.1106073726252235</c:v>
                </c:pt>
                <c:pt idx="303">
                  <c:v>2.110001578044816</c:v>
                </c:pt>
                <c:pt idx="304">
                  <c:v>2.1093995916507411</c:v>
                </c:pt>
                <c:pt idx="305">
                  <c:v>2.108801377655392</c:v>
                </c:pt>
                <c:pt idx="306">
                  <c:v>2.1082069007180837</c:v>
                </c:pt>
                <c:pt idx="307">
                  <c:v>2.1076161259380988</c:v>
                </c:pt>
                <c:pt idx="308">
                  <c:v>2.1070290188478653</c:v>
                </c:pt>
                <c:pt idx="309">
                  <c:v>2.1064455454062574</c:v>
                </c:pt>
                <c:pt idx="310">
                  <c:v>2.1058656719920221</c:v>
                </c:pt>
                <c:pt idx="311">
                  <c:v>2.1052893653973275</c:v>
                </c:pt>
                <c:pt idx="312">
                  <c:v>2.1047165928214286</c:v>
                </c:pt>
                <c:pt idx="313">
                  <c:v>2.10414732186445</c:v>
                </c:pt>
                <c:pt idx="314">
                  <c:v>2.1035815205212804</c:v>
                </c:pt>
                <c:pt idx="315">
                  <c:v>2.1030191571755825</c:v>
                </c:pt>
                <c:pt idx="316">
                  <c:v>2.1024602005939057</c:v>
                </c:pt>
                <c:pt idx="317">
                  <c:v>2.1019046199199103</c:v>
                </c:pt>
                <c:pt idx="318">
                  <c:v>2.1013523846686946</c:v>
                </c:pt>
                <c:pt idx="319">
                  <c:v>2.100803464721221</c:v>
                </c:pt>
                <c:pt idx="320">
                  <c:v>2.1002578303188484</c:v>
                </c:pt>
                <c:pt idx="321">
                  <c:v>2.0997154520579562</c:v>
                </c:pt>
                <c:pt idx="322">
                  <c:v>2.0991763008846691</c:v>
                </c:pt>
                <c:pt idx="323">
                  <c:v>2.09864034808967</c:v>
                </c:pt>
                <c:pt idx="324">
                  <c:v>2.0981075653031116</c:v>
                </c:pt>
                <c:pt idx="325">
                  <c:v>2.0975779244896122</c:v>
                </c:pt>
                <c:pt idx="326">
                  <c:v>2.0970513979433436</c:v>
                </c:pt>
                <c:pt idx="327">
                  <c:v>2.0965279582832039</c:v>
                </c:pt>
                <c:pt idx="328">
                  <c:v>2.0960075784480736</c:v>
                </c:pt>
                <c:pt idx="329">
                  <c:v>2.0954902316921564</c:v>
                </c:pt>
                <c:pt idx="330">
                  <c:v>2.0949758915804009</c:v>
                </c:pt>
                <c:pt idx="331">
                  <c:v>2.0944645319840012</c:v>
                </c:pt>
                <c:pt idx="332">
                  <c:v>2.0939561270759763</c:v>
                </c:pt>
                <c:pt idx="333">
                  <c:v>2.0934506513268234</c:v>
                </c:pt>
                <c:pt idx="334">
                  <c:v>2.0929480795002515</c:v>
                </c:pt>
                <c:pt idx="335">
                  <c:v>2.09244838664898</c:v>
                </c:pt>
                <c:pt idx="336">
                  <c:v>2.0919515481106199</c:v>
                </c:pt>
                <c:pt idx="337">
                  <c:v>2.0914575395036126</c:v>
                </c:pt>
                <c:pt idx="338">
                  <c:v>2.0909663367232501</c:v>
                </c:pt>
                <c:pt idx="339">
                  <c:v>2.0904779159377544</c:v>
                </c:pt>
                <c:pt idx="340">
                  <c:v>2.0899922535844282</c:v>
                </c:pt>
                <c:pt idx="341">
                  <c:v>2.0895093263658664</c:v>
                </c:pt>
                <c:pt idx="342">
                  <c:v>2.089029111246234</c:v>
                </c:pt>
                <c:pt idx="343">
                  <c:v>2.0885515854476089</c:v>
                </c:pt>
                <c:pt idx="344">
                  <c:v>2.0880767264463782</c:v>
                </c:pt>
                <c:pt idx="345">
                  <c:v>2.0876045119697042</c:v>
                </c:pt>
                <c:pt idx="346">
                  <c:v>2.087134919992041</c:v>
                </c:pt>
                <c:pt idx="347">
                  <c:v>2.0866679287317149</c:v>
                </c:pt>
                <c:pt idx="348">
                  <c:v>2.0862035166475583</c:v>
                </c:pt>
                <c:pt idx="349">
                  <c:v>2.085741662435598</c:v>
                </c:pt>
                <c:pt idx="350">
                  <c:v>2.0852823450258051</c:v>
                </c:pt>
                <c:pt idx="351">
                  <c:v>2.0848255435788858</c:v>
                </c:pt>
                <c:pt idx="352">
                  <c:v>2.0843712374831385</c:v>
                </c:pt>
                <c:pt idx="353">
                  <c:v>2.0839194063513529</c:v>
                </c:pt>
                <c:pt idx="354">
                  <c:v>2.0834700300177613</c:v>
                </c:pt>
                <c:pt idx="355">
                  <c:v>2.0830230885350445</c:v>
                </c:pt>
                <c:pt idx="356">
                  <c:v>2.0825785621713782</c:v>
                </c:pt>
                <c:pt idx="357">
                  <c:v>2.0821364314075339</c:v>
                </c:pt>
                <c:pt idx="358">
                  <c:v>2.0816966769340226</c:v>
                </c:pt>
                <c:pt idx="359">
                  <c:v>2.0812592796482856</c:v>
                </c:pt>
                <c:pt idx="360">
                  <c:v>2.0808242206519321</c:v>
                </c:pt>
                <c:pt idx="361">
                  <c:v>2.0803914812480171</c:v>
                </c:pt>
                <c:pt idx="362">
                  <c:v>2.0799610429383657</c:v>
                </c:pt>
                <c:pt idx="363">
                  <c:v>2.0795328874209398</c:v>
                </c:pt>
                <c:pt idx="364">
                  <c:v>2.0791069965872433</c:v>
                </c:pt>
                <c:pt idx="365">
                  <c:v>2.0786833525197741</c:v>
                </c:pt>
                <c:pt idx="366">
                  <c:v>2.0782619374895126</c:v>
                </c:pt>
                <c:pt idx="367">
                  <c:v>2.0778427339534464</c:v>
                </c:pt>
                <c:pt idx="368">
                  <c:v>2.077425724552143</c:v>
                </c:pt>
                <c:pt idx="369">
                  <c:v>2.0770108921073511</c:v>
                </c:pt>
                <c:pt idx="370">
                  <c:v>2.0765982196196449</c:v>
                </c:pt>
                <c:pt idx="371">
                  <c:v>2.0761876902661038</c:v>
                </c:pt>
                <c:pt idx="372">
                  <c:v>2.0757792873980279</c:v>
                </c:pt>
                <c:pt idx="373">
                  <c:v>2.0753729945386872</c:v>
                </c:pt>
                <c:pt idx="374">
                  <c:v>2.0749687953811096</c:v>
                </c:pt>
                <c:pt idx="375">
                  <c:v>2.0745666737858985</c:v>
                </c:pt>
                <c:pt idx="376">
                  <c:v>2.074166613779088</c:v>
                </c:pt>
                <c:pt idx="377">
                  <c:v>2.0737685995500272</c:v>
                </c:pt>
                <c:pt idx="378">
                  <c:v>2.0733726154492995</c:v>
                </c:pt>
                <c:pt idx="379">
                  <c:v>2.0729786459866735</c:v>
                </c:pt>
                <c:pt idx="380">
                  <c:v>2.0725866758290836</c:v>
                </c:pt>
                <c:pt idx="381">
                  <c:v>2.0721966897986421</c:v>
                </c:pt>
                <c:pt idx="382">
                  <c:v>2.0718086728706813</c:v>
                </c:pt>
                <c:pt idx="383">
                  <c:v>2.0714226101718256</c:v>
                </c:pt>
                <c:pt idx="384">
                  <c:v>2.0710384869780922</c:v>
                </c:pt>
                <c:pt idx="385">
                  <c:v>2.0706562887130198</c:v>
                </c:pt>
                <c:pt idx="386">
                  <c:v>2.0702760009458263</c:v>
                </c:pt>
                <c:pt idx="387">
                  <c:v>2.0698976093895944</c:v>
                </c:pt>
                <c:pt idx="388">
                  <c:v>2.0695210998994824</c:v>
                </c:pt>
                <c:pt idx="389">
                  <c:v>2.0691464584709629</c:v>
                </c:pt>
                <c:pt idx="390">
                  <c:v>2.0687736712380884</c:v>
                </c:pt>
                <c:pt idx="391">
                  <c:v>2.0684027244717802</c:v>
                </c:pt>
                <c:pt idx="392">
                  <c:v>2.0680336045781464</c:v>
                </c:pt>
                <c:pt idx="393">
                  <c:v>2.0676662980968188</c:v>
                </c:pt>
                <c:pt idx="394">
                  <c:v>2.0673007916993211</c:v>
                </c:pt>
                <c:pt idx="395">
                  <c:v>2.0669370721874558</c:v>
                </c:pt>
                <c:pt idx="396">
                  <c:v>2.0665751264917165</c:v>
                </c:pt>
                <c:pt idx="397">
                  <c:v>2.0662149416697244</c:v>
                </c:pt>
                <c:pt idx="398">
                  <c:v>2.0658565049046858</c:v>
                </c:pt>
                <c:pt idx="399">
                  <c:v>2.0654998035038736</c:v>
                </c:pt>
                <c:pt idx="400">
                  <c:v>2.065144824897128</c:v>
                </c:pt>
                <c:pt idx="401">
                  <c:v>2.0647915566353836</c:v>
                </c:pt>
                <c:pt idx="402">
                  <c:v>2.0644399863892118</c:v>
                </c:pt>
                <c:pt idx="403">
                  <c:v>2.0640901019473898</c:v>
                </c:pt>
                <c:pt idx="404">
                  <c:v>2.063741891215487</c:v>
                </c:pt>
                <c:pt idx="405">
                  <c:v>2.0633953422144709</c:v>
                </c:pt>
                <c:pt idx="406">
                  <c:v>2.0630504430793359</c:v>
                </c:pt>
                <c:pt idx="407">
                  <c:v>2.0627071820577485</c:v>
                </c:pt>
                <c:pt idx="408">
                  <c:v>2.062365547508715</c:v>
                </c:pt>
                <c:pt idx="409">
                  <c:v>2.0620255279012643</c:v>
                </c:pt>
                <c:pt idx="410">
                  <c:v>2.0616871118131521</c:v>
                </c:pt>
                <c:pt idx="411">
                  <c:v>2.0613502879295846</c:v>
                </c:pt>
                <c:pt idx="412">
                  <c:v>2.0610150450419531</c:v>
                </c:pt>
                <c:pt idx="413">
                  <c:v>2.0606813720465973</c:v>
                </c:pt>
                <c:pt idx="414">
                  <c:v>2.0603492579435758</c:v>
                </c:pt>
                <c:pt idx="415">
                  <c:v>2.0600186918354604</c:v>
                </c:pt>
                <c:pt idx="416">
                  <c:v>2.059689662926143</c:v>
                </c:pt>
                <c:pt idx="417">
                  <c:v>2.0593621605196626</c:v>
                </c:pt>
                <c:pt idx="418">
                  <c:v>2.0590361740190462</c:v>
                </c:pt>
                <c:pt idx="419">
                  <c:v>2.0587116929251659</c:v>
                </c:pt>
                <c:pt idx="420">
                  <c:v>2.0583887068356135</c:v>
                </c:pt>
                <c:pt idx="421">
                  <c:v>2.0580672054435887</c:v>
                </c:pt>
                <c:pt idx="422">
                  <c:v>2.0577471785368027</c:v>
                </c:pt>
                <c:pt idx="423">
                  <c:v>2.0574286159963995</c:v>
                </c:pt>
                <c:pt idx="424">
                  <c:v>2.0571115077958879</c:v>
                </c:pt>
                <c:pt idx="425">
                  <c:v>2.0567958440000917</c:v>
                </c:pt>
                <c:pt idx="426">
                  <c:v>2.056481614764111</c:v>
                </c:pt>
                <c:pt idx="427">
                  <c:v>2.0561688103323013</c:v>
                </c:pt>
                <c:pt idx="428">
                  <c:v>2.0558574210372615</c:v>
                </c:pt>
                <c:pt idx="429">
                  <c:v>2.0555474372988431</c:v>
                </c:pt>
                <c:pt idx="430">
                  <c:v>2.0552388496231626</c:v>
                </c:pt>
                <c:pt idx="431">
                  <c:v>2.0549316486016376</c:v>
                </c:pt>
                <c:pt idx="432">
                  <c:v>2.054625824910028</c:v>
                </c:pt>
                <c:pt idx="433">
                  <c:v>2.0543213693074946</c:v>
                </c:pt>
                <c:pt idx="434">
                  <c:v>2.0540182726356684</c:v>
                </c:pt>
                <c:pt idx="435">
                  <c:v>2.053716525817733</c:v>
                </c:pt>
                <c:pt idx="436">
                  <c:v>2.053416119857518</c:v>
                </c:pt>
                <c:pt idx="437">
                  <c:v>2.0531170458386074</c:v>
                </c:pt>
                <c:pt idx="438">
                  <c:v>2.0528192949234549</c:v>
                </c:pt>
                <c:pt idx="439">
                  <c:v>2.0525228583525172</c:v>
                </c:pt>
                <c:pt idx="440">
                  <c:v>2.0522277274433933</c:v>
                </c:pt>
                <c:pt idx="441">
                  <c:v>2.0519338935899776</c:v>
                </c:pt>
                <c:pt idx="442">
                  <c:v>2.0516413482616231</c:v>
                </c:pt>
                <c:pt idx="443">
                  <c:v>2.0513500830023195</c:v>
                </c:pt>
                <c:pt idx="444">
                  <c:v>2.0510600894298738</c:v>
                </c:pt>
                <c:pt idx="445">
                  <c:v>2.0507713592351102</c:v>
                </c:pt>
                <c:pt idx="446">
                  <c:v>2.0504838841810775</c:v>
                </c:pt>
                <c:pt idx="447">
                  <c:v>2.0501976561022617</c:v>
                </c:pt>
                <c:pt idx="448">
                  <c:v>2.0499126669038188</c:v>
                </c:pt>
                <c:pt idx="449">
                  <c:v>2.0496289085608081</c:v>
                </c:pt>
                <c:pt idx="450">
                  <c:v>2.0493463731174408</c:v>
                </c:pt>
              </c:numCache>
            </c:numRef>
          </c:yVal>
          <c:smooth val="0"/>
          <c:extLst>
            <c:ext xmlns:c16="http://schemas.microsoft.com/office/drawing/2014/chart" uri="{C3380CC4-5D6E-409C-BE32-E72D297353CC}">
              <c16:uniqueId val="{00000007-435E-4381-93BD-19C1B251E62B}"/>
            </c:ext>
          </c:extLst>
        </c:ser>
        <c:dLbls>
          <c:showLegendKey val="0"/>
          <c:showVal val="0"/>
          <c:showCatName val="0"/>
          <c:showSerName val="0"/>
          <c:showPercent val="0"/>
          <c:showBubbleSize val="0"/>
        </c:dLbls>
        <c:axId val="1822374312"/>
        <c:axId val="1822377288"/>
      </c:scatterChart>
      <c:valAx>
        <c:axId val="1822374312"/>
        <c:scaling>
          <c:orientation val="minMax"/>
          <c:max val="30"/>
          <c:min val="-10"/>
        </c:scaling>
        <c:delete val="0"/>
        <c:axPos val="b"/>
        <c:title>
          <c:tx>
            <c:rich>
              <a:bodyPr/>
              <a:lstStyle/>
              <a:p>
                <a:pPr>
                  <a:defRPr sz="1400"/>
                </a:pPr>
                <a:r>
                  <a:rPr lang="en-US" sz="1400">
                    <a:latin typeface="Calibri" panose="020F0502020204030204" pitchFamily="34" charset="0"/>
                    <a:cs typeface="Calibri" panose="020F0502020204030204" pitchFamily="34" charset="0"/>
                  </a:rPr>
                  <a:t>ħ</a:t>
                </a:r>
                <a:r>
                  <a:rPr lang="el-GR" sz="1400"/>
                  <a:t>ω</a:t>
                </a:r>
                <a:r>
                  <a:rPr lang="es-ES" sz="1400"/>
                  <a:t> </a:t>
                </a:r>
                <a:r>
                  <a:rPr lang="en-US" sz="1400"/>
                  <a:t>(meV)</a:t>
                </a:r>
              </a:p>
            </c:rich>
          </c:tx>
          <c:layout>
            <c:manualLayout>
              <c:xMode val="edge"/>
              <c:yMode val="edge"/>
              <c:x val="0.47883104892828621"/>
              <c:y val="0.89789778103625439"/>
            </c:manualLayout>
          </c:layout>
          <c:overlay val="0"/>
        </c:title>
        <c:numFmt formatCode="0" sourceLinked="0"/>
        <c:majorTickMark val="in"/>
        <c:minorTickMark val="in"/>
        <c:tickLblPos val="nextTo"/>
        <c:spPr>
          <a:ln>
            <a:solidFill>
              <a:schemeClr val="tx1"/>
            </a:solidFill>
          </a:ln>
        </c:spPr>
        <c:txPr>
          <a:bodyPr/>
          <a:lstStyle/>
          <a:p>
            <a:pPr>
              <a:defRPr sz="1100"/>
            </a:pPr>
            <a:endParaRPr lang="en-US"/>
          </a:p>
        </c:txPr>
        <c:crossAx val="1822377288"/>
        <c:crosses val="autoZero"/>
        <c:crossBetween val="midCat"/>
        <c:majorUnit val="5"/>
        <c:minorUnit val="5"/>
      </c:valAx>
      <c:valAx>
        <c:axId val="1822377288"/>
        <c:scaling>
          <c:orientation val="minMax"/>
          <c:max val="6.5"/>
          <c:min val="0"/>
        </c:scaling>
        <c:delete val="0"/>
        <c:axPos val="l"/>
        <c:title>
          <c:tx>
            <c:rich>
              <a:bodyPr/>
              <a:lstStyle/>
              <a:p>
                <a:pPr>
                  <a:defRPr sz="1400"/>
                </a:pPr>
                <a:r>
                  <a:rPr lang="en-US" sz="1400"/>
                  <a:t>Q (</a:t>
                </a:r>
                <a:r>
                  <a:rPr lang="sv-SE" sz="1400" b="1" i="0" u="none" strike="noStrike" baseline="0">
                    <a:effectLst/>
                  </a:rPr>
                  <a:t>Å</a:t>
                </a:r>
                <a:r>
                  <a:rPr lang="sv-SE" sz="1400" b="1" i="0" u="none" strike="noStrike" baseline="30000">
                    <a:effectLst/>
                  </a:rPr>
                  <a:t>-1</a:t>
                </a:r>
                <a:r>
                  <a:rPr lang="sv-SE" sz="1400" b="1" i="0" u="none" strike="noStrike" baseline="0"/>
                  <a:t> </a:t>
                </a:r>
                <a:r>
                  <a:rPr lang="en-US" sz="1400"/>
                  <a:t>)</a:t>
                </a:r>
                <a:endParaRPr lang="en-US" sz="1400" baseline="30000"/>
              </a:p>
            </c:rich>
          </c:tx>
          <c:layout>
            <c:manualLayout>
              <c:xMode val="edge"/>
              <c:yMode val="edge"/>
              <c:x val="4.0925029337568253E-2"/>
              <c:y val="0.35357566782771516"/>
            </c:manualLayout>
          </c:layout>
          <c:overlay val="0"/>
        </c:title>
        <c:numFmt formatCode="0" sourceLinked="0"/>
        <c:majorTickMark val="in"/>
        <c:minorTickMark val="in"/>
        <c:tickLblPos val="nextTo"/>
        <c:spPr>
          <a:ln>
            <a:solidFill>
              <a:schemeClr val="tx1"/>
            </a:solidFill>
          </a:ln>
        </c:spPr>
        <c:txPr>
          <a:bodyPr/>
          <a:lstStyle/>
          <a:p>
            <a:pPr>
              <a:defRPr sz="1100"/>
            </a:pPr>
            <a:endParaRPr lang="en-US"/>
          </a:p>
        </c:txPr>
        <c:crossAx val="1822374312"/>
        <c:crossesAt val="-20"/>
        <c:crossBetween val="midCat"/>
        <c:majorUnit val="1"/>
        <c:minorUnit val="0.5"/>
      </c:valAx>
      <c:spPr>
        <a:ln>
          <a:solidFill>
            <a:schemeClr val="tx1"/>
          </a:solidFill>
        </a:ln>
      </c:spPr>
    </c:plotArea>
    <c:legend>
      <c:legendPos val="r"/>
      <c:layout>
        <c:manualLayout>
          <c:xMode val="edge"/>
          <c:yMode val="edge"/>
          <c:x val="0.18608019940252685"/>
          <c:y val="7.4387872517465453E-2"/>
          <c:w val="0.46115539238598485"/>
          <c:h val="0.16846203703703705"/>
        </c:manualLayout>
      </c:layout>
      <c:overlay val="0"/>
      <c:txPr>
        <a:bodyPr/>
        <a:lstStyle/>
        <a:p>
          <a:pPr>
            <a:defRPr sz="800"/>
          </a:pPr>
          <a:endParaRPr lang="en-US"/>
        </a:p>
      </c:txPr>
    </c:legend>
    <c:plotVisOnly val="1"/>
    <c:dispBlanksAs val="gap"/>
    <c:showDLblsOverMax val="0"/>
  </c:chart>
  <c:spPr>
    <a:ln>
      <a:noFill/>
    </a:ln>
  </c:spPr>
  <c:txPr>
    <a:bodyPr/>
    <a:lstStyle/>
    <a:p>
      <a:pPr>
        <a:defRPr sz="20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s-ES_tradnl">
                <a:solidFill>
                  <a:schemeClr val="tx1"/>
                </a:solidFill>
              </a:rPr>
              <a:t>Tube efficiency</a:t>
            </a:r>
          </a:p>
        </c:rich>
      </c:tx>
      <c:layout>
        <c:manualLayout>
          <c:xMode val="edge"/>
          <c:yMode val="edge"/>
          <c:x val="0.36243997951902668"/>
          <c:y val="5.812623003341114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MIRACLES!$D$6</c:f>
              <c:strCache>
                <c:ptCount val="1"/>
                <c:pt idx="0">
                  <c:v>6.267 A</c:v>
                </c:pt>
              </c:strCache>
            </c:strRef>
          </c:tx>
          <c:spPr>
            <a:ln w="19050" cap="rnd">
              <a:solidFill>
                <a:schemeClr val="accent1"/>
              </a:solidFill>
              <a:round/>
            </a:ln>
            <a:effectLst/>
          </c:spPr>
          <c:marker>
            <c:symbol val="none"/>
          </c:marker>
          <c:cat>
            <c:numRef>
              <c:f>MIRACLES!$C$7:$C$15</c:f>
              <c:numCache>
                <c:formatCode>General</c:formatCode>
                <c:ptCount val="9"/>
                <c:pt idx="0">
                  <c:v>2</c:v>
                </c:pt>
                <c:pt idx="1">
                  <c:v>3</c:v>
                </c:pt>
                <c:pt idx="2">
                  <c:v>4</c:v>
                </c:pt>
                <c:pt idx="3">
                  <c:v>5</c:v>
                </c:pt>
                <c:pt idx="4">
                  <c:v>6</c:v>
                </c:pt>
                <c:pt idx="5">
                  <c:v>7</c:v>
                </c:pt>
                <c:pt idx="6">
                  <c:v>8</c:v>
                </c:pt>
                <c:pt idx="7">
                  <c:v>9</c:v>
                </c:pt>
                <c:pt idx="8">
                  <c:v>10</c:v>
                </c:pt>
              </c:numCache>
            </c:numRef>
          </c:cat>
          <c:val>
            <c:numRef>
              <c:f>MIRACLES!$D$7:$D$15</c:f>
              <c:numCache>
                <c:formatCode>General</c:formatCode>
                <c:ptCount val="9"/>
                <c:pt idx="0">
                  <c:v>0.48</c:v>
                </c:pt>
                <c:pt idx="1">
                  <c:v>0.62</c:v>
                </c:pt>
                <c:pt idx="2">
                  <c:v>0.72</c:v>
                </c:pt>
                <c:pt idx="3">
                  <c:v>0.79</c:v>
                </c:pt>
                <c:pt idx="4">
                  <c:v>0.84</c:v>
                </c:pt>
                <c:pt idx="5">
                  <c:v>0.87</c:v>
                </c:pt>
                <c:pt idx="6">
                  <c:v>0.9</c:v>
                </c:pt>
                <c:pt idx="7">
                  <c:v>0.92</c:v>
                </c:pt>
                <c:pt idx="8">
                  <c:v>0.93</c:v>
                </c:pt>
              </c:numCache>
            </c:numRef>
          </c:val>
          <c:smooth val="0"/>
          <c:extLst>
            <c:ext xmlns:c16="http://schemas.microsoft.com/office/drawing/2014/chart" uri="{C3380CC4-5D6E-409C-BE32-E72D297353CC}">
              <c16:uniqueId val="{00000000-CA0E-4CDD-B7F9-4D990C3BE575}"/>
            </c:ext>
          </c:extLst>
        </c:ser>
        <c:ser>
          <c:idx val="1"/>
          <c:order val="1"/>
          <c:tx>
            <c:strRef>
              <c:f>MIRACLES!$E$6</c:f>
              <c:strCache>
                <c:ptCount val="1"/>
                <c:pt idx="0">
                  <c:v>3.275 A</c:v>
                </c:pt>
              </c:strCache>
            </c:strRef>
          </c:tx>
          <c:spPr>
            <a:ln w="19050" cap="rnd">
              <a:solidFill>
                <a:schemeClr val="accent2"/>
              </a:solidFill>
              <a:round/>
            </a:ln>
            <a:effectLst/>
          </c:spPr>
          <c:marker>
            <c:symbol val="none"/>
          </c:marker>
          <c:cat>
            <c:numRef>
              <c:f>MIRACLES!$C$7:$C$15</c:f>
              <c:numCache>
                <c:formatCode>General</c:formatCode>
                <c:ptCount val="9"/>
                <c:pt idx="0">
                  <c:v>2</c:v>
                </c:pt>
                <c:pt idx="1">
                  <c:v>3</c:v>
                </c:pt>
                <c:pt idx="2">
                  <c:v>4</c:v>
                </c:pt>
                <c:pt idx="3">
                  <c:v>5</c:v>
                </c:pt>
                <c:pt idx="4">
                  <c:v>6</c:v>
                </c:pt>
                <c:pt idx="5">
                  <c:v>7</c:v>
                </c:pt>
                <c:pt idx="6">
                  <c:v>8</c:v>
                </c:pt>
                <c:pt idx="7">
                  <c:v>9</c:v>
                </c:pt>
                <c:pt idx="8">
                  <c:v>10</c:v>
                </c:pt>
              </c:numCache>
            </c:numRef>
          </c:cat>
          <c:val>
            <c:numRef>
              <c:f>MIRACLES!$E$7:$E$15</c:f>
              <c:numCache>
                <c:formatCode>0.00</c:formatCode>
                <c:ptCount val="9"/>
                <c:pt idx="0">
                  <c:v>0.28999999999999998</c:v>
                </c:pt>
                <c:pt idx="1">
                  <c:v>0.4</c:v>
                </c:pt>
                <c:pt idx="2" formatCode="General">
                  <c:v>0.5</c:v>
                </c:pt>
                <c:pt idx="3" formatCode="General">
                  <c:v>0.56999999999999995</c:v>
                </c:pt>
                <c:pt idx="4" formatCode="General">
                  <c:v>0.64</c:v>
                </c:pt>
                <c:pt idx="5" formatCode="General">
                  <c:v>0.69</c:v>
                </c:pt>
                <c:pt idx="6" formatCode="General">
                  <c:v>0.73</c:v>
                </c:pt>
                <c:pt idx="7" formatCode="General">
                  <c:v>0.77</c:v>
                </c:pt>
                <c:pt idx="8" formatCode="General">
                  <c:v>0.8</c:v>
                </c:pt>
              </c:numCache>
            </c:numRef>
          </c:val>
          <c:smooth val="0"/>
          <c:extLst>
            <c:ext xmlns:c16="http://schemas.microsoft.com/office/drawing/2014/chart" uri="{C3380CC4-5D6E-409C-BE32-E72D297353CC}">
              <c16:uniqueId val="{00000001-CA0E-4CDD-B7F9-4D990C3BE575}"/>
            </c:ext>
          </c:extLst>
        </c:ser>
        <c:ser>
          <c:idx val="2"/>
          <c:order val="2"/>
          <c:tx>
            <c:strRef>
              <c:f>MIRACLES!$F$6</c:f>
              <c:strCache>
                <c:ptCount val="1"/>
                <c:pt idx="0">
                  <c:v>2.08 A</c:v>
                </c:pt>
              </c:strCache>
            </c:strRef>
          </c:tx>
          <c:spPr>
            <a:ln w="19050" cap="rnd">
              <a:solidFill>
                <a:schemeClr val="accent3"/>
              </a:solidFill>
              <a:round/>
            </a:ln>
            <a:effectLst/>
          </c:spPr>
          <c:marker>
            <c:symbol val="none"/>
          </c:marker>
          <c:cat>
            <c:numRef>
              <c:f>MIRACLES!$C$7:$C$15</c:f>
              <c:numCache>
                <c:formatCode>General</c:formatCode>
                <c:ptCount val="9"/>
                <c:pt idx="0">
                  <c:v>2</c:v>
                </c:pt>
                <c:pt idx="1">
                  <c:v>3</c:v>
                </c:pt>
                <c:pt idx="2">
                  <c:v>4</c:v>
                </c:pt>
                <c:pt idx="3">
                  <c:v>5</c:v>
                </c:pt>
                <c:pt idx="4">
                  <c:v>6</c:v>
                </c:pt>
                <c:pt idx="5">
                  <c:v>7</c:v>
                </c:pt>
                <c:pt idx="6">
                  <c:v>8</c:v>
                </c:pt>
                <c:pt idx="7">
                  <c:v>9</c:v>
                </c:pt>
                <c:pt idx="8">
                  <c:v>10</c:v>
                </c:pt>
              </c:numCache>
            </c:numRef>
          </c:cat>
          <c:val>
            <c:numRef>
              <c:f>MIRACLES!$F$7:$F$15</c:f>
              <c:numCache>
                <c:formatCode>0.00</c:formatCode>
                <c:ptCount val="9"/>
                <c:pt idx="0">
                  <c:v>0.2</c:v>
                </c:pt>
                <c:pt idx="1">
                  <c:v>0.28000000000000003</c:v>
                </c:pt>
                <c:pt idx="2" formatCode="General">
                  <c:v>0.36</c:v>
                </c:pt>
                <c:pt idx="3" formatCode="General">
                  <c:v>0.42</c:v>
                </c:pt>
                <c:pt idx="4" formatCode="General">
                  <c:v>0.48</c:v>
                </c:pt>
                <c:pt idx="5" formatCode="General">
                  <c:v>0.53</c:v>
                </c:pt>
                <c:pt idx="6" formatCode="General">
                  <c:v>0.57999999999999996</c:v>
                </c:pt>
                <c:pt idx="7" formatCode="General">
                  <c:v>0.62</c:v>
                </c:pt>
                <c:pt idx="8" formatCode="General">
                  <c:v>0.66</c:v>
                </c:pt>
              </c:numCache>
            </c:numRef>
          </c:val>
          <c:smooth val="0"/>
          <c:extLst>
            <c:ext xmlns:c16="http://schemas.microsoft.com/office/drawing/2014/chart" uri="{C3380CC4-5D6E-409C-BE32-E72D297353CC}">
              <c16:uniqueId val="{00000002-CA0E-4CDD-B7F9-4D990C3BE575}"/>
            </c:ext>
          </c:extLst>
        </c:ser>
        <c:dLbls>
          <c:showLegendKey val="0"/>
          <c:showVal val="0"/>
          <c:showCatName val="0"/>
          <c:showSerName val="0"/>
          <c:showPercent val="0"/>
          <c:showBubbleSize val="0"/>
        </c:dLbls>
        <c:smooth val="0"/>
        <c:axId val="905518288"/>
        <c:axId val="828047472"/>
      </c:lineChart>
      <c:catAx>
        <c:axId val="9055182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s-ES_tradnl" sz="1200">
                    <a:solidFill>
                      <a:schemeClr val="tx1"/>
                    </a:solidFill>
                  </a:rPr>
                  <a:t>3He Pressure (bars)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828047472"/>
        <c:crosses val="autoZero"/>
        <c:auto val="1"/>
        <c:lblAlgn val="ctr"/>
        <c:lblOffset val="100"/>
        <c:noMultiLvlLbl val="0"/>
      </c:catAx>
      <c:valAx>
        <c:axId val="828047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s-ES_tradnl" sz="1200">
                    <a:solidFill>
                      <a:schemeClr val="tx1"/>
                    </a:solidFill>
                  </a:rPr>
                  <a:t>Efficiency</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905518288"/>
        <c:crosses val="autoZero"/>
        <c:crossBetween val="between"/>
      </c:valAx>
      <c:spPr>
        <a:noFill/>
        <a:ln>
          <a:noFill/>
        </a:ln>
        <a:effectLst/>
      </c:spPr>
    </c:plotArea>
    <c:legend>
      <c:legendPos val="r"/>
      <c:layout>
        <c:manualLayout>
          <c:xMode val="edge"/>
          <c:yMode val="edge"/>
          <c:x val="0.62014062670417336"/>
          <c:y val="0.43944506815495654"/>
          <c:w val="0.1524123975436443"/>
          <c:h val="0.210316530841363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drawings/drawing1.xml><?xml version="1.0" encoding="utf-8"?>
<c:userShapes xmlns:c="http://schemas.openxmlformats.org/drawingml/2006/chart">
  <cdr:relSizeAnchor xmlns:cdr="http://schemas.openxmlformats.org/drawingml/2006/chartDrawing">
    <cdr:from>
      <cdr:x>0.58479</cdr:x>
      <cdr:y>0.71387</cdr:y>
    </cdr:from>
    <cdr:to>
      <cdr:x>0.9697</cdr:x>
      <cdr:y>0.80258</cdr:y>
    </cdr:to>
    <cdr:sp macro="" textlink="">
      <cdr:nvSpPr>
        <cdr:cNvPr id="2" name="CuadroTexto 1">
          <a:extLst xmlns:a="http://schemas.openxmlformats.org/drawingml/2006/main">
            <a:ext uri="{FF2B5EF4-FFF2-40B4-BE49-F238E27FC236}">
              <a16:creationId xmlns:a16="http://schemas.microsoft.com/office/drawing/2014/main" id="{46E565C6-5579-429B-A840-01FB8DF51D98}"/>
            </a:ext>
          </a:extLst>
        </cdr:cNvPr>
        <cdr:cNvSpPr txBox="1"/>
      </cdr:nvSpPr>
      <cdr:spPr>
        <a:xfrm xmlns:a="http://schemas.openxmlformats.org/drawingml/2006/main">
          <a:off x="2578260" y="2184442"/>
          <a:ext cx="1697034" cy="2714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US" sz="1400" dirty="0"/>
            <a:t>Si(111) E=2.08 </a:t>
          </a:r>
          <a:r>
            <a:rPr lang="en-US" sz="1400" dirty="0" err="1"/>
            <a:t>meV</a:t>
          </a:r>
          <a:r>
            <a:rPr lang="en-US" sz="1400" dirty="0"/>
            <a:t> (</a:t>
          </a:r>
          <a:r>
            <a:rPr lang="el-GR" sz="1400" dirty="0">
              <a:latin typeface="Calibri" panose="020F0502020204030204" pitchFamily="34" charset="0"/>
              <a:cs typeface="Calibri" panose="020F0502020204030204" pitchFamily="34" charset="0"/>
            </a:rPr>
            <a:t>λ</a:t>
          </a:r>
          <a:r>
            <a:rPr lang="es-ES" sz="1400" dirty="0">
              <a:latin typeface="Calibri" panose="020F0502020204030204" pitchFamily="34" charset="0"/>
              <a:cs typeface="Calibri" panose="020F0502020204030204" pitchFamily="34" charset="0"/>
            </a:rPr>
            <a:t>=6,27</a:t>
          </a:r>
          <a:r>
            <a:rPr lang="es-ES" sz="1400" baseline="0" dirty="0">
              <a:latin typeface="Calibri" panose="020F0502020204030204" pitchFamily="34" charset="0"/>
              <a:cs typeface="Calibri" panose="020F0502020204030204" pitchFamily="34" charset="0"/>
            </a:rPr>
            <a:t> Å)</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0.60101</cdr:x>
      <cdr:y>0.72832</cdr:y>
    </cdr:from>
    <cdr:to>
      <cdr:x>0.97159</cdr:x>
      <cdr:y>0.82093</cdr:y>
    </cdr:to>
    <cdr:sp macro="" textlink="">
      <cdr:nvSpPr>
        <cdr:cNvPr id="2" name="CuadroTexto 1">
          <a:extLst xmlns:a="http://schemas.openxmlformats.org/drawingml/2006/main">
            <a:ext uri="{FF2B5EF4-FFF2-40B4-BE49-F238E27FC236}">
              <a16:creationId xmlns:a16="http://schemas.microsoft.com/office/drawing/2014/main" id="{46E565C6-5579-429B-A840-01FB8DF51D98}"/>
            </a:ext>
          </a:extLst>
        </cdr:cNvPr>
        <cdr:cNvSpPr txBox="1"/>
      </cdr:nvSpPr>
      <cdr:spPr>
        <a:xfrm xmlns:a="http://schemas.openxmlformats.org/drawingml/2006/main">
          <a:off x="2641405" y="2097562"/>
          <a:ext cx="1628652" cy="2667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Si(333) E=18,9 </a:t>
          </a:r>
          <a:r>
            <a:rPr lang="en-US" sz="1400" dirty="0" err="1"/>
            <a:t>meV</a:t>
          </a:r>
          <a:r>
            <a:rPr lang="en-US" sz="1400" dirty="0"/>
            <a:t> (</a:t>
          </a:r>
          <a:r>
            <a:rPr lang="el-GR" sz="1400" dirty="0">
              <a:latin typeface="Calibri" panose="020F0502020204030204" pitchFamily="34" charset="0"/>
              <a:cs typeface="Calibri" panose="020F0502020204030204" pitchFamily="34" charset="0"/>
            </a:rPr>
            <a:t>λ</a:t>
          </a:r>
          <a:r>
            <a:rPr lang="es-ES" sz="1400" dirty="0">
              <a:latin typeface="Calibri" panose="020F0502020204030204" pitchFamily="34" charset="0"/>
              <a:cs typeface="Calibri" panose="020F0502020204030204" pitchFamily="34" charset="0"/>
            </a:rPr>
            <a:t>=2,08</a:t>
          </a:r>
          <a:r>
            <a:rPr lang="es-ES" sz="1400" baseline="0" dirty="0">
              <a:latin typeface="Calibri" panose="020F0502020204030204" pitchFamily="34" charset="0"/>
              <a:cs typeface="Calibri" panose="020F0502020204030204" pitchFamily="34" charset="0"/>
            </a:rPr>
            <a:t> Å)</a:t>
          </a:r>
          <a:endParaRPr lang="en-US" sz="1400" dirty="0"/>
        </a:p>
      </cdr:txBody>
    </cdr:sp>
  </cdr:relSizeAnchor>
</c:userShapes>
</file>

<file path=ppt/drawings/drawing3.xml><?xml version="1.0" encoding="utf-8"?>
<c:userShapes xmlns:c="http://schemas.openxmlformats.org/drawingml/2006/chart">
  <cdr:relSizeAnchor xmlns:cdr="http://schemas.openxmlformats.org/drawingml/2006/chartDrawing">
    <cdr:from>
      <cdr:x>0.59642</cdr:x>
      <cdr:y>0.70888</cdr:y>
    </cdr:from>
    <cdr:to>
      <cdr:x>0.98089</cdr:x>
      <cdr:y>0.79231</cdr:y>
    </cdr:to>
    <cdr:sp macro="" textlink="">
      <cdr:nvSpPr>
        <cdr:cNvPr id="2" name="CuadroTexto 1">
          <a:extLst xmlns:a="http://schemas.openxmlformats.org/drawingml/2006/main">
            <a:ext uri="{FF2B5EF4-FFF2-40B4-BE49-F238E27FC236}">
              <a16:creationId xmlns:a16="http://schemas.microsoft.com/office/drawing/2014/main" id="{46E565C6-5579-429B-A840-01FB8DF51D98}"/>
            </a:ext>
          </a:extLst>
        </cdr:cNvPr>
        <cdr:cNvSpPr txBox="1"/>
      </cdr:nvSpPr>
      <cdr:spPr>
        <a:xfrm xmlns:a="http://schemas.openxmlformats.org/drawingml/2006/main">
          <a:off x="2621227" y="2041578"/>
          <a:ext cx="1689714" cy="2402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Si(311) E=7,63 </a:t>
          </a:r>
          <a:r>
            <a:rPr lang="en-US" sz="1400" dirty="0" err="1"/>
            <a:t>meV</a:t>
          </a:r>
          <a:r>
            <a:rPr lang="en-US" sz="1400" dirty="0"/>
            <a:t> (</a:t>
          </a:r>
          <a:r>
            <a:rPr lang="el-GR" sz="1400" dirty="0">
              <a:latin typeface="Calibri" panose="020F0502020204030204" pitchFamily="34" charset="0"/>
              <a:cs typeface="Calibri" panose="020F0502020204030204" pitchFamily="34" charset="0"/>
            </a:rPr>
            <a:t>λ</a:t>
          </a:r>
          <a:r>
            <a:rPr lang="es-ES" sz="1400" dirty="0">
              <a:latin typeface="Calibri" panose="020F0502020204030204" pitchFamily="34" charset="0"/>
              <a:cs typeface="Calibri" panose="020F0502020204030204" pitchFamily="34" charset="0"/>
            </a:rPr>
            <a:t>=3,28</a:t>
          </a:r>
          <a:r>
            <a:rPr lang="es-ES" sz="1400" baseline="0" dirty="0">
              <a:latin typeface="Calibri" panose="020F0502020204030204" pitchFamily="34" charset="0"/>
              <a:cs typeface="Calibri" panose="020F0502020204030204" pitchFamily="34" charset="0"/>
            </a:rPr>
            <a:t> Å)</a:t>
          </a:r>
          <a:endParaRPr lang="en-US"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BEFB2-D156-49D2-AF6A-148AE642826A}" type="datetimeFigureOut">
              <a:rPr lang="en-US" smtClean="0"/>
              <a:t>10/24/2017</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B1FAE-1232-4960-B71A-6EDA8C505E1F}" type="slidenum">
              <a:rPr lang="en-US" smtClean="0"/>
              <a:t>‹Nº›</a:t>
            </a:fld>
            <a:endParaRPr lang="en-US"/>
          </a:p>
        </p:txBody>
      </p:sp>
    </p:spTree>
    <p:extLst>
      <p:ext uri="{BB962C8B-B14F-4D97-AF65-F5344CB8AC3E}">
        <p14:creationId xmlns:p14="http://schemas.microsoft.com/office/powerpoint/2010/main" val="4200755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Neutron spectrometers cover an energy transfer range (</a:t>
            </a:r>
            <a:r>
              <a:rPr lang="en-US" sz="1200" kern="1200" dirty="0" err="1">
                <a:solidFill>
                  <a:schemeClr val="tx1"/>
                </a:solidFill>
                <a:effectLst/>
                <a:latin typeface="+mn-lt"/>
                <a:ea typeface="+mn-ea"/>
                <a:cs typeface="+mn-cs"/>
              </a:rPr>
              <a:t>ℏ</a:t>
            </a:r>
            <a:r>
              <a:rPr lang="en-US" sz="1200" i="1" kern="1200" dirty="0" err="1">
                <a:solidFill>
                  <a:schemeClr val="tx1"/>
                </a:solidFill>
                <a:effectLst/>
                <a:latin typeface="+mn-lt"/>
                <a:ea typeface="+mn-ea"/>
                <a:cs typeface="+mn-cs"/>
              </a:rPr>
              <a:t>ω</a:t>
            </a:r>
            <a:r>
              <a:rPr lang="en-US" sz="1200" kern="1200" dirty="0">
                <a:solidFill>
                  <a:schemeClr val="tx1"/>
                </a:solidFill>
                <a:effectLst/>
                <a:latin typeface="+mn-lt"/>
                <a:ea typeface="+mn-ea"/>
                <a:cs typeface="+mn-cs"/>
              </a:rPr>
              <a:t>), related to a wave-vector range (Q) over which one can measure different excitations, with an associated energy resolution (δ(</a:t>
            </a:r>
            <a:r>
              <a:rPr lang="en-US" sz="1200" kern="1200" dirty="0" err="1">
                <a:solidFill>
                  <a:schemeClr val="tx1"/>
                </a:solidFill>
                <a:effectLst/>
                <a:latin typeface="+mn-lt"/>
                <a:ea typeface="+mn-ea"/>
                <a:cs typeface="+mn-cs"/>
              </a:rPr>
              <a:t>ℏ</a:t>
            </a:r>
            <a:r>
              <a:rPr lang="en-US" sz="1200" i="1" kern="1200" dirty="0" err="1">
                <a:solidFill>
                  <a:schemeClr val="tx1"/>
                </a:solidFill>
                <a:effectLst/>
                <a:latin typeface="+mn-lt"/>
                <a:ea typeface="+mn-ea"/>
                <a:cs typeface="+mn-cs"/>
              </a:rPr>
              <a:t>ω</a:t>
            </a:r>
            <a:r>
              <a:rPr lang="en-US" sz="1200" kern="1200" dirty="0">
                <a:solidFill>
                  <a:schemeClr val="tx1"/>
                </a:solidFill>
                <a:effectLst/>
                <a:latin typeface="+mn-lt"/>
                <a:ea typeface="+mn-ea"/>
                <a:cs typeface="+mn-cs"/>
              </a:rPr>
              <a:t>)) and wave-vector resolution (DQ). The choice of spectrometer is generally defined by how these capabilities match the excitations of interest. Therefore, to define the most suited spectrometer to be used, both the type of excitation(s) of interest (for example molecular vibrations, phonons, magnons, local diffusion and rotation, crystal field excitations) as well as the overall scale of the energetics need to be known. Often it is necessary to collect data on more than one spectrometer in order to cover the complete energy range of these excitations. </a:t>
            </a:r>
          </a:p>
          <a:p>
            <a:r>
              <a:rPr lang="en-US" sz="1200" b="1" kern="1200" dirty="0">
                <a:solidFill>
                  <a:schemeClr val="tx1"/>
                </a:solidFill>
                <a:effectLst/>
                <a:latin typeface="+mn-lt"/>
                <a:ea typeface="+mn-ea"/>
                <a:cs typeface="+mn-cs"/>
              </a:rPr>
              <a:t>MIRACLES will change this landscape</a:t>
            </a:r>
            <a:r>
              <a:rPr lang="en-US" sz="1200" kern="1200" dirty="0">
                <a:solidFill>
                  <a:schemeClr val="tx1"/>
                </a:solidFill>
                <a:effectLst/>
                <a:latin typeface="+mn-lt"/>
                <a:ea typeface="+mn-ea"/>
                <a:cs typeface="+mn-cs"/>
              </a:rPr>
              <a:t>. As detailed below based on a combination of analytical calculations and Monte-Carlo simulations, the ESS backscattering instrument will provide an energy transfer range, </a:t>
            </a:r>
            <a:r>
              <a:rPr lang="en-US" sz="1200" kern="1200" dirty="0" err="1">
                <a:solidFill>
                  <a:schemeClr val="tx1"/>
                </a:solidFill>
                <a:effectLst/>
                <a:latin typeface="+mn-lt"/>
                <a:ea typeface="+mn-ea"/>
                <a:cs typeface="+mn-cs"/>
              </a:rPr>
              <a:t>ℏ</a:t>
            </a:r>
            <a:r>
              <a:rPr lang="en-US" sz="1200" i="1" kern="1200" dirty="0" err="1">
                <a:solidFill>
                  <a:schemeClr val="tx1"/>
                </a:solidFill>
                <a:effectLst/>
                <a:latin typeface="+mn-lt"/>
                <a:ea typeface="+mn-ea"/>
                <a:cs typeface="+mn-cs"/>
              </a:rPr>
              <a:t>ω</a:t>
            </a:r>
            <a:r>
              <a:rPr lang="en-US" sz="1200" kern="1200" dirty="0">
                <a:solidFill>
                  <a:schemeClr val="tx1"/>
                </a:solidFill>
                <a:effectLst/>
                <a:latin typeface="+mn-lt"/>
                <a:ea typeface="+mn-ea"/>
                <a:cs typeface="+mn-cs"/>
              </a:rPr>
              <a:t>, centered at the elastic line from -650 to + 450 </a:t>
            </a:r>
            <a:r>
              <a:rPr lang="en-US" sz="1200" kern="1200" dirty="0" err="1">
                <a:solidFill>
                  <a:schemeClr val="tx1"/>
                </a:solidFill>
                <a:effectLst/>
                <a:latin typeface="+mn-lt"/>
                <a:ea typeface="+mn-ea"/>
                <a:cs typeface="+mn-cs"/>
              </a:rPr>
              <a:t>meV</a:t>
            </a:r>
            <a:r>
              <a:rPr lang="en-US" sz="1200" kern="1200" dirty="0">
                <a:solidFill>
                  <a:schemeClr val="tx1"/>
                </a:solidFill>
                <a:effectLst/>
                <a:latin typeface="+mn-lt"/>
                <a:ea typeface="+mn-ea"/>
                <a:cs typeface="+mn-cs"/>
              </a:rPr>
              <a:t>, the largest of any backscattering spectrometer, with a variable elastic energy resolution, δ(</a:t>
            </a:r>
            <a:r>
              <a:rPr lang="en-US" sz="1200" kern="1200" dirty="0" err="1">
                <a:solidFill>
                  <a:schemeClr val="tx1"/>
                </a:solidFill>
                <a:effectLst/>
                <a:latin typeface="+mn-lt"/>
                <a:ea typeface="+mn-ea"/>
                <a:cs typeface="+mn-cs"/>
              </a:rPr>
              <a:t>ℏ</a:t>
            </a:r>
            <a:r>
              <a:rPr lang="en-US" sz="1200" i="1" kern="1200" dirty="0" err="1">
                <a:solidFill>
                  <a:schemeClr val="tx1"/>
                </a:solidFill>
                <a:effectLst/>
                <a:latin typeface="+mn-lt"/>
                <a:ea typeface="+mn-ea"/>
                <a:cs typeface="+mn-cs"/>
              </a:rPr>
              <a:t>ω</a:t>
            </a:r>
            <a:r>
              <a:rPr lang="en-US" sz="1200" kern="1200" dirty="0">
                <a:solidFill>
                  <a:schemeClr val="tx1"/>
                </a:solidFill>
                <a:effectLst/>
                <a:latin typeface="+mn-lt"/>
                <a:ea typeface="+mn-ea"/>
                <a:cs typeface="+mn-cs"/>
              </a:rPr>
              <a:t>), between 2 and 32 </a:t>
            </a:r>
            <a:r>
              <a:rPr lang="en-US" sz="1200" kern="1200" dirty="0" err="1">
                <a:solidFill>
                  <a:schemeClr val="tx1"/>
                </a:solidFill>
                <a:effectLst/>
                <a:latin typeface="+mn-lt"/>
                <a:ea typeface="+mn-ea"/>
                <a:cs typeface="+mn-cs"/>
              </a:rPr>
              <a:t>μeV</a:t>
            </a:r>
            <a:r>
              <a:rPr lang="en-US" sz="1200" kern="1200" dirty="0">
                <a:solidFill>
                  <a:schemeClr val="tx1"/>
                </a:solidFill>
                <a:effectLst/>
                <a:latin typeface="+mn-lt"/>
                <a:ea typeface="+mn-ea"/>
                <a:cs typeface="+mn-cs"/>
              </a:rPr>
              <a:t>, when using a wavelength of λ ≈ 6. 267 Å (Si(111)-reflection). The dynamic wavelength range of MIRACLES, approximately 1.6 Å, can be shifted within the interval of 2–20 Å. to allow the measurement of low-energy inelastic excitations. In addition, when selecting λ ≈ 2.08 Å (i.e., the Si(333)-reflection), δ(</a:t>
            </a:r>
            <a:r>
              <a:rPr lang="en-US" sz="1200" kern="1200" dirty="0" err="1">
                <a:solidFill>
                  <a:schemeClr val="tx1"/>
                </a:solidFill>
                <a:effectLst/>
                <a:latin typeface="+mn-lt"/>
                <a:ea typeface="+mn-ea"/>
                <a:cs typeface="+mn-cs"/>
              </a:rPr>
              <a:t>ℏω</a:t>
            </a:r>
            <a:r>
              <a:rPr lang="en-US" sz="1200" kern="1200" dirty="0">
                <a:solidFill>
                  <a:schemeClr val="tx1"/>
                </a:solidFill>
                <a:effectLst/>
                <a:latin typeface="+mn-lt"/>
                <a:ea typeface="+mn-ea"/>
                <a:cs typeface="+mn-cs"/>
              </a:rPr>
              <a:t>) can be relaxed to 300 </a:t>
            </a:r>
            <a:r>
              <a:rPr lang="en-US" sz="1200" kern="1200" dirty="0" err="1">
                <a:solidFill>
                  <a:schemeClr val="tx1"/>
                </a:solidFill>
                <a:effectLst/>
                <a:latin typeface="+mn-lt"/>
                <a:ea typeface="+mn-ea"/>
                <a:cs typeface="+mn-cs"/>
              </a:rPr>
              <a:t>μeV</a:t>
            </a:r>
            <a:r>
              <a:rPr lang="en-US" sz="1200" kern="1200" dirty="0">
                <a:solidFill>
                  <a:schemeClr val="tx1"/>
                </a:solidFill>
                <a:effectLst/>
                <a:latin typeface="+mn-lt"/>
                <a:ea typeface="+mn-ea"/>
                <a:cs typeface="+mn-cs"/>
              </a:rPr>
              <a:t> and the energy transfer range, </a:t>
            </a:r>
            <a:r>
              <a:rPr lang="en-US" sz="1200" kern="1200" dirty="0" err="1">
                <a:solidFill>
                  <a:schemeClr val="tx1"/>
                </a:solidFill>
                <a:effectLst/>
                <a:latin typeface="+mn-lt"/>
                <a:ea typeface="+mn-ea"/>
                <a:cs typeface="+mn-cs"/>
              </a:rPr>
              <a:t>ℏ</a:t>
            </a:r>
            <a:r>
              <a:rPr lang="en-US" sz="1200" i="1" kern="1200" dirty="0" err="1">
                <a:solidFill>
                  <a:schemeClr val="tx1"/>
                </a:solidFill>
                <a:effectLst/>
                <a:latin typeface="+mn-lt"/>
                <a:ea typeface="+mn-ea"/>
                <a:cs typeface="+mn-cs"/>
              </a:rPr>
              <a:t>ω</a:t>
            </a:r>
            <a:r>
              <a:rPr lang="en-US" sz="1200" kern="1200" dirty="0">
                <a:solidFill>
                  <a:schemeClr val="tx1"/>
                </a:solidFill>
                <a:effectLst/>
                <a:latin typeface="+mn-lt"/>
                <a:ea typeface="+mn-ea"/>
                <a:cs typeface="+mn-cs"/>
              </a:rPr>
              <a:t> will range from 9 </a:t>
            </a:r>
            <a:r>
              <a:rPr lang="en-US" sz="1200" kern="1200" dirty="0" err="1">
                <a:solidFill>
                  <a:schemeClr val="tx1"/>
                </a:solidFill>
                <a:effectLst/>
                <a:latin typeface="+mn-lt"/>
                <a:ea typeface="+mn-ea"/>
                <a:cs typeface="+mn-cs"/>
              </a:rPr>
              <a:t>meV</a:t>
            </a:r>
            <a:r>
              <a:rPr lang="en-US" sz="1200" kern="1200" dirty="0">
                <a:solidFill>
                  <a:schemeClr val="tx1"/>
                </a:solidFill>
                <a:effectLst/>
                <a:latin typeface="+mn-lt"/>
                <a:ea typeface="+mn-ea"/>
                <a:cs typeface="+mn-cs"/>
              </a:rPr>
              <a:t> in energy gain to -2 </a:t>
            </a:r>
            <a:r>
              <a:rPr lang="en-US" sz="1200" kern="1200" dirty="0" err="1">
                <a:solidFill>
                  <a:schemeClr val="tx1"/>
                </a:solidFill>
                <a:effectLst/>
                <a:latin typeface="+mn-lt"/>
                <a:ea typeface="+mn-ea"/>
                <a:cs typeface="+mn-cs"/>
              </a:rPr>
              <a:t>meV</a:t>
            </a:r>
            <a:r>
              <a:rPr lang="en-US" sz="1200" kern="1200" dirty="0">
                <a:solidFill>
                  <a:schemeClr val="tx1"/>
                </a:solidFill>
                <a:effectLst/>
                <a:latin typeface="+mn-lt"/>
                <a:ea typeface="+mn-ea"/>
                <a:cs typeface="+mn-cs"/>
              </a:rPr>
              <a:t> in energy loss.</a:t>
            </a:r>
          </a:p>
          <a:p>
            <a:endParaRPr lang="en-US" dirty="0"/>
          </a:p>
        </p:txBody>
      </p:sp>
      <p:sp>
        <p:nvSpPr>
          <p:cNvPr id="4" name="Marcador de número de diapositiva 3"/>
          <p:cNvSpPr>
            <a:spLocks noGrp="1"/>
          </p:cNvSpPr>
          <p:nvPr>
            <p:ph type="sldNum" sz="quarter" idx="10"/>
          </p:nvPr>
        </p:nvSpPr>
        <p:spPr/>
        <p:txBody>
          <a:bodyPr/>
          <a:lstStyle/>
          <a:p>
            <a:fld id="{A21B1FAE-1232-4960-B71A-6EDA8C505E1F}" type="slidenum">
              <a:rPr lang="en-US" smtClean="0"/>
              <a:t>6</a:t>
            </a:fld>
            <a:endParaRPr lang="en-US"/>
          </a:p>
        </p:txBody>
      </p:sp>
    </p:spTree>
    <p:extLst>
      <p:ext uri="{BB962C8B-B14F-4D97-AF65-F5344CB8AC3E}">
        <p14:creationId xmlns:p14="http://schemas.microsoft.com/office/powerpoint/2010/main" val="1192865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The required flux provided by the ESS in a very broad wavelength range and the ability of MIRACLES chopper cascade of selecting wavelengths between 2 and 20 Å (i.e., from -17 </a:t>
            </a:r>
            <a:r>
              <a:rPr lang="en-US" sz="1200" kern="1200" dirty="0" err="1">
                <a:solidFill>
                  <a:schemeClr val="tx1"/>
                </a:solidFill>
                <a:effectLst/>
                <a:latin typeface="+mn-lt"/>
                <a:ea typeface="+mn-ea"/>
                <a:cs typeface="+mn-cs"/>
              </a:rPr>
              <a:t>meV</a:t>
            </a:r>
            <a:r>
              <a:rPr lang="en-US" sz="1200" kern="1200" dirty="0">
                <a:solidFill>
                  <a:schemeClr val="tx1"/>
                </a:solidFill>
                <a:effectLst/>
                <a:latin typeface="+mn-lt"/>
                <a:ea typeface="+mn-ea"/>
                <a:cs typeface="+mn-cs"/>
              </a:rPr>
              <a:t> to +2 </a:t>
            </a:r>
            <a:r>
              <a:rPr lang="en-US" sz="1200" kern="1200" dirty="0" err="1">
                <a:solidFill>
                  <a:schemeClr val="tx1"/>
                </a:solidFill>
                <a:effectLst/>
                <a:latin typeface="+mn-lt"/>
                <a:ea typeface="+mn-ea"/>
                <a:cs typeface="+mn-cs"/>
              </a:rPr>
              <a:t>meV</a:t>
            </a:r>
            <a:r>
              <a:rPr lang="en-US" sz="1200" kern="1200" dirty="0">
                <a:solidFill>
                  <a:schemeClr val="tx1"/>
                </a:solidFill>
                <a:effectLst/>
                <a:latin typeface="+mn-lt"/>
                <a:ea typeface="+mn-ea"/>
                <a:cs typeface="+mn-cs"/>
              </a:rPr>
              <a:t>) are remarkable assets in the performance of MIRACLES for inelastic neutron scattering measurements. The offset of the dynamical wavelength range away from the elastic line enables inelastic neutron scattering measurements, while maintaining high inelastic resolution. This feature, important in many areas of condensed matter physics, allows distinguishing energy-resolution-limited inelastic excitations.</a:t>
            </a:r>
          </a:p>
        </p:txBody>
      </p:sp>
      <p:sp>
        <p:nvSpPr>
          <p:cNvPr id="4" name="Marcador de número de diapositiva 3"/>
          <p:cNvSpPr>
            <a:spLocks noGrp="1"/>
          </p:cNvSpPr>
          <p:nvPr>
            <p:ph type="sldNum" sz="quarter" idx="10"/>
          </p:nvPr>
        </p:nvSpPr>
        <p:spPr/>
        <p:txBody>
          <a:bodyPr/>
          <a:lstStyle/>
          <a:p>
            <a:fld id="{A21B1FAE-1232-4960-B71A-6EDA8C505E1F}" type="slidenum">
              <a:rPr lang="en-US" smtClean="0"/>
              <a:t>7</a:t>
            </a:fld>
            <a:endParaRPr lang="en-US"/>
          </a:p>
        </p:txBody>
      </p:sp>
    </p:spTree>
    <p:extLst>
      <p:ext uri="{BB962C8B-B14F-4D97-AF65-F5344CB8AC3E}">
        <p14:creationId xmlns:p14="http://schemas.microsoft.com/office/powerpoint/2010/main" val="418291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The instrument energy resolution can be relaxed to reach record values of flux for a backscattering spectrometer, for samples from 1x1 cm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to 3x3 cm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seizing the excellent brilliance of the ESS source. The instrument shall have an optimized flux on sample and flux on detectors to cover the scientific requirements in cases related to, e.g. dilute and or limited amount of samples as well as biological or metastable samples. The </a:t>
            </a:r>
            <a:r>
              <a:rPr lang="en-US" sz="1200" kern="1200" dirty="0" err="1">
                <a:solidFill>
                  <a:schemeClr val="tx1"/>
                </a:solidFill>
                <a:effectLst/>
                <a:latin typeface="+mn-lt"/>
                <a:ea typeface="+mn-ea"/>
                <a:cs typeface="+mn-cs"/>
              </a:rPr>
              <a:t>tuneable</a:t>
            </a:r>
            <a:r>
              <a:rPr lang="en-US" sz="1200" kern="1200" dirty="0">
                <a:solidFill>
                  <a:schemeClr val="tx1"/>
                </a:solidFill>
                <a:effectLst/>
                <a:latin typeface="+mn-lt"/>
                <a:ea typeface="+mn-ea"/>
                <a:cs typeface="+mn-cs"/>
              </a:rPr>
              <a:t> time structure combined with the outstanding brightness of ESS allows for tailoring MIRACLES elastic resolution providing for flexibility and uniqueness that will contribute to changing the way we perform experiments today and will open for new opportunities in neutron scattering. We expect to open unprecedented opportunities in the areas of biomolecular dynamics and medicine.</a:t>
            </a:r>
          </a:p>
        </p:txBody>
      </p:sp>
      <p:sp>
        <p:nvSpPr>
          <p:cNvPr id="4" name="Marcador de número de diapositiva 3"/>
          <p:cNvSpPr>
            <a:spLocks noGrp="1"/>
          </p:cNvSpPr>
          <p:nvPr>
            <p:ph type="sldNum" sz="quarter" idx="10"/>
          </p:nvPr>
        </p:nvSpPr>
        <p:spPr/>
        <p:txBody>
          <a:bodyPr/>
          <a:lstStyle/>
          <a:p>
            <a:fld id="{A21B1FAE-1232-4960-B71A-6EDA8C505E1F}" type="slidenum">
              <a:rPr lang="en-US" smtClean="0"/>
              <a:t>8</a:t>
            </a:fld>
            <a:endParaRPr lang="en-US"/>
          </a:p>
        </p:txBody>
      </p:sp>
    </p:spTree>
    <p:extLst>
      <p:ext uri="{BB962C8B-B14F-4D97-AF65-F5344CB8AC3E}">
        <p14:creationId xmlns:p14="http://schemas.microsoft.com/office/powerpoint/2010/main" val="425785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Optimized energy resolution (δ(</a:t>
            </a:r>
            <a:r>
              <a:rPr lang="en-US" sz="1200" kern="1200" dirty="0" err="1">
                <a:solidFill>
                  <a:schemeClr val="tx1"/>
                </a:solidFill>
                <a:effectLst/>
                <a:latin typeface="+mn-lt"/>
                <a:ea typeface="+mn-ea"/>
                <a:cs typeface="+mn-cs"/>
              </a:rPr>
              <a:t>ℏ</a:t>
            </a:r>
            <a:r>
              <a:rPr lang="en-US" sz="1200" i="1" kern="1200" dirty="0" err="1">
                <a:solidFill>
                  <a:schemeClr val="tx1"/>
                </a:solidFill>
                <a:effectLst/>
                <a:latin typeface="+mn-lt"/>
                <a:ea typeface="+mn-ea"/>
                <a:cs typeface="+mn-cs"/>
              </a:rPr>
              <a:t>ω</a:t>
            </a:r>
            <a:r>
              <a:rPr lang="en-US" sz="1200" kern="1200" dirty="0">
                <a:solidFill>
                  <a:schemeClr val="tx1"/>
                </a:solidFill>
                <a:effectLst/>
                <a:latin typeface="+mn-lt"/>
                <a:ea typeface="+mn-ea"/>
                <a:cs typeface="+mn-cs"/>
              </a:rPr>
              <a:t>)) of ~2 </a:t>
            </a:r>
            <a:r>
              <a:rPr lang="en-US" sz="1200" kern="1200" dirty="0" err="1">
                <a:solidFill>
                  <a:schemeClr val="tx1"/>
                </a:solidFill>
                <a:effectLst/>
                <a:latin typeface="+mn-lt"/>
                <a:ea typeface="+mn-ea"/>
                <a:cs typeface="+mn-cs"/>
              </a:rPr>
              <a:t>meV</a:t>
            </a:r>
            <a:r>
              <a:rPr lang="en-US" sz="1200" kern="1200" dirty="0">
                <a:solidFill>
                  <a:schemeClr val="tx1"/>
                </a:solidFill>
                <a:effectLst/>
                <a:latin typeface="+mn-lt"/>
                <a:ea typeface="+mn-ea"/>
                <a:cs typeface="+mn-cs"/>
              </a:rPr>
              <a:t> will be achieved by MIRACLES, at the quasielastic Si(111) regime, representing the best energy resolution in comparison with other backscattering instruments in accelerator-driven neutron sources. Moreover, the </a:t>
            </a:r>
            <a:r>
              <a:rPr lang="en-US" sz="1200" kern="1200" dirty="0" err="1">
                <a:solidFill>
                  <a:schemeClr val="tx1"/>
                </a:solidFill>
                <a:effectLst/>
                <a:latin typeface="+mn-lt"/>
                <a:ea typeface="+mn-ea"/>
                <a:cs typeface="+mn-cs"/>
              </a:rPr>
              <a:t>meV</a:t>
            </a:r>
            <a:r>
              <a:rPr lang="en-US" sz="1200" kern="1200" dirty="0">
                <a:solidFill>
                  <a:schemeClr val="tx1"/>
                </a:solidFill>
                <a:effectLst/>
                <a:latin typeface="+mn-lt"/>
                <a:ea typeface="+mn-ea"/>
                <a:cs typeface="+mn-cs"/>
              </a:rPr>
              <a:t> resolution is kept throughout the extensive incident energy range, selected with the optimized chopper cascade. If we consider the case of polymer science and the advantages of such improved resolution, we have to recall that neutron backscattering spectroscopy is a unique experimental to unambiguously access the single-particle self-correlation function in the ns time scale. Moreover the analysis of QENS data associated to molecular dynamics simulations (MD) is one of the most suitable approaches to support the use of MD generated structures. Here we show a successful example applied to the optoelectronic properties of thin films of conjugated polymers at room temperature [A. A. Y. </a:t>
            </a:r>
            <a:r>
              <a:rPr lang="en-US" sz="1200" kern="1200" dirty="0" err="1">
                <a:solidFill>
                  <a:schemeClr val="tx1"/>
                </a:solidFill>
                <a:effectLst/>
                <a:latin typeface="+mn-lt"/>
                <a:ea typeface="+mn-ea"/>
                <a:cs typeface="+mn-cs"/>
              </a:rPr>
              <a:t>Guilbert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Chemistry of Materials 27 (2015), 7652-7661].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the other hand, extensive progress will also occur in the areas of chemical and biomolecular dynamics, as such studies often require systematic investigation of many similar molecules under slightly different conditions, requiring a large range of energy/timing resolutions for optimum study. </a:t>
            </a:r>
          </a:p>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A21B1FAE-1232-4960-B71A-6EDA8C505E1F}" type="slidenum">
              <a:rPr lang="en-US" smtClean="0"/>
              <a:t>9</a:t>
            </a:fld>
            <a:endParaRPr lang="en-US"/>
          </a:p>
        </p:txBody>
      </p:sp>
    </p:spTree>
    <p:extLst>
      <p:ext uri="{BB962C8B-B14F-4D97-AF65-F5344CB8AC3E}">
        <p14:creationId xmlns:p14="http://schemas.microsoft.com/office/powerpoint/2010/main" val="223745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The use of these reflection wavelengths, along with the ESS source characteristics provided by the cold moderator, render a unique combination of high energy, momentum transfers up to 6 Å</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and a variable resolution starting at 25 </a:t>
            </a:r>
            <a:r>
              <a:rPr lang="en-US" sz="1200" kern="1200" dirty="0" err="1">
                <a:solidFill>
                  <a:schemeClr val="tx1"/>
                </a:solidFill>
                <a:effectLst/>
                <a:latin typeface="+mn-lt"/>
                <a:ea typeface="+mn-ea"/>
                <a:cs typeface="+mn-cs"/>
              </a:rPr>
              <a:t>μeV</a:t>
            </a:r>
            <a:r>
              <a:rPr lang="en-US" sz="1200" kern="1200" dirty="0">
                <a:solidFill>
                  <a:schemeClr val="tx1"/>
                </a:solidFill>
                <a:effectLst/>
                <a:latin typeface="+mn-lt"/>
                <a:ea typeface="+mn-ea"/>
                <a:cs typeface="+mn-cs"/>
              </a:rPr>
              <a:t>. These features will open new possibilities for studies related to the identification of localized motions, such as dynamics of biological cells and tissues as well as proton diffusion in energy storage materials. Upgrade avenues for the continuous development of the instrument include the incorporation of Si(311), which will enable covering an intermediate resolution and momentum transfer</a:t>
            </a:r>
          </a:p>
        </p:txBody>
      </p:sp>
      <p:sp>
        <p:nvSpPr>
          <p:cNvPr id="4" name="Marcador de número de diapositiva 3"/>
          <p:cNvSpPr>
            <a:spLocks noGrp="1"/>
          </p:cNvSpPr>
          <p:nvPr>
            <p:ph type="sldNum" sz="quarter" idx="10"/>
          </p:nvPr>
        </p:nvSpPr>
        <p:spPr/>
        <p:txBody>
          <a:bodyPr/>
          <a:lstStyle/>
          <a:p>
            <a:fld id="{A21B1FAE-1232-4960-B71A-6EDA8C505E1F}" type="slidenum">
              <a:rPr lang="en-US" smtClean="0"/>
              <a:t>10</a:t>
            </a:fld>
            <a:endParaRPr lang="en-US"/>
          </a:p>
        </p:txBody>
      </p:sp>
    </p:spTree>
    <p:extLst>
      <p:ext uri="{BB962C8B-B14F-4D97-AF65-F5344CB8AC3E}">
        <p14:creationId xmlns:p14="http://schemas.microsoft.com/office/powerpoint/2010/main" val="4171525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6E62314-1921-44D4-ADED-5C4AD6E701E9}" type="slidenum">
              <a:rPr lang="en-US" smtClean="0"/>
              <a:t>50</a:t>
            </a:fld>
            <a:endParaRPr lang="en-US"/>
          </a:p>
        </p:txBody>
      </p:sp>
    </p:spTree>
    <p:extLst>
      <p:ext uri="{BB962C8B-B14F-4D97-AF65-F5344CB8AC3E}">
        <p14:creationId xmlns:p14="http://schemas.microsoft.com/office/powerpoint/2010/main" val="1126839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9E4BF-77B1-4B4E-AF60-5FBD8AEF6A5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407F3481-409D-4AAD-9589-C5D3431D4A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2F80EEA8-26F8-4454-AF2A-B92E31A805C1}"/>
              </a:ext>
            </a:extLst>
          </p:cNvPr>
          <p:cNvSpPr>
            <a:spLocks noGrp="1"/>
          </p:cNvSpPr>
          <p:nvPr>
            <p:ph type="dt" sz="half" idx="10"/>
          </p:nvPr>
        </p:nvSpPr>
        <p:spPr/>
        <p:txBody>
          <a:bodyPr/>
          <a:lstStyle/>
          <a:p>
            <a:fld id="{8C0B2139-174B-4F16-9DE1-BACB3CF7D65F}" type="datetimeFigureOut">
              <a:rPr lang="en-US" smtClean="0"/>
              <a:t>10/24/2017</a:t>
            </a:fld>
            <a:endParaRPr lang="en-US"/>
          </a:p>
        </p:txBody>
      </p:sp>
      <p:sp>
        <p:nvSpPr>
          <p:cNvPr id="5" name="Marcador de pie de página 4">
            <a:extLst>
              <a:ext uri="{FF2B5EF4-FFF2-40B4-BE49-F238E27FC236}">
                <a16:creationId xmlns:a16="http://schemas.microsoft.com/office/drawing/2014/main" id="{2480992E-9FEA-4606-A57D-F606553D44EB}"/>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3ADAEE73-7948-4536-AE4C-A21721E1433D}"/>
              </a:ext>
            </a:extLst>
          </p:cNvPr>
          <p:cNvSpPr>
            <a:spLocks noGrp="1"/>
          </p:cNvSpPr>
          <p:nvPr>
            <p:ph type="sldNum" sz="quarter" idx="12"/>
          </p:nvPr>
        </p:nvSpPr>
        <p:spPr/>
        <p:txBody>
          <a:bodyPr/>
          <a:lstStyle/>
          <a:p>
            <a:fld id="{26B3494C-5966-4402-867E-4C15B0F0D67B}" type="slidenum">
              <a:rPr lang="en-US" smtClean="0"/>
              <a:t>‹Nº›</a:t>
            </a:fld>
            <a:endParaRPr lang="en-US"/>
          </a:p>
        </p:txBody>
      </p:sp>
    </p:spTree>
    <p:extLst>
      <p:ext uri="{BB962C8B-B14F-4D97-AF65-F5344CB8AC3E}">
        <p14:creationId xmlns:p14="http://schemas.microsoft.com/office/powerpoint/2010/main" val="349020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895D86-CDB9-4004-9B3C-C103F347FC60}"/>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25B16475-99F1-45E2-82E0-80AEA5732D3A}"/>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8E0D8B88-0FFC-4443-A2FB-DDA7BBAE3B59}"/>
              </a:ext>
            </a:extLst>
          </p:cNvPr>
          <p:cNvSpPr>
            <a:spLocks noGrp="1"/>
          </p:cNvSpPr>
          <p:nvPr>
            <p:ph type="dt" sz="half" idx="10"/>
          </p:nvPr>
        </p:nvSpPr>
        <p:spPr/>
        <p:txBody>
          <a:bodyPr/>
          <a:lstStyle/>
          <a:p>
            <a:fld id="{8C0B2139-174B-4F16-9DE1-BACB3CF7D65F}" type="datetimeFigureOut">
              <a:rPr lang="en-US" smtClean="0"/>
              <a:t>10/24/2017</a:t>
            </a:fld>
            <a:endParaRPr lang="en-US"/>
          </a:p>
        </p:txBody>
      </p:sp>
      <p:sp>
        <p:nvSpPr>
          <p:cNvPr id="5" name="Marcador de pie de página 4">
            <a:extLst>
              <a:ext uri="{FF2B5EF4-FFF2-40B4-BE49-F238E27FC236}">
                <a16:creationId xmlns:a16="http://schemas.microsoft.com/office/drawing/2014/main" id="{6B1DE300-0641-4F95-B7E6-96E3A424E00E}"/>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BDAF2D8D-6100-44B3-8859-373F087800C8}"/>
              </a:ext>
            </a:extLst>
          </p:cNvPr>
          <p:cNvSpPr>
            <a:spLocks noGrp="1"/>
          </p:cNvSpPr>
          <p:nvPr>
            <p:ph type="sldNum" sz="quarter" idx="12"/>
          </p:nvPr>
        </p:nvSpPr>
        <p:spPr/>
        <p:txBody>
          <a:bodyPr/>
          <a:lstStyle/>
          <a:p>
            <a:fld id="{26B3494C-5966-4402-867E-4C15B0F0D67B}" type="slidenum">
              <a:rPr lang="en-US" smtClean="0"/>
              <a:t>‹Nº›</a:t>
            </a:fld>
            <a:endParaRPr lang="en-US"/>
          </a:p>
        </p:txBody>
      </p:sp>
    </p:spTree>
    <p:extLst>
      <p:ext uri="{BB962C8B-B14F-4D97-AF65-F5344CB8AC3E}">
        <p14:creationId xmlns:p14="http://schemas.microsoft.com/office/powerpoint/2010/main" val="337073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2DBB0-01B1-489F-9BC6-2737C261A1E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9530F29E-28CC-49F7-A6AC-3A9CE47A4396}"/>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EA6FDF1B-FA51-446A-8EB4-9682AC734353}"/>
              </a:ext>
            </a:extLst>
          </p:cNvPr>
          <p:cNvSpPr>
            <a:spLocks noGrp="1"/>
          </p:cNvSpPr>
          <p:nvPr>
            <p:ph type="dt" sz="half" idx="10"/>
          </p:nvPr>
        </p:nvSpPr>
        <p:spPr/>
        <p:txBody>
          <a:bodyPr/>
          <a:lstStyle/>
          <a:p>
            <a:fld id="{8C0B2139-174B-4F16-9DE1-BACB3CF7D65F}" type="datetimeFigureOut">
              <a:rPr lang="en-US" smtClean="0"/>
              <a:t>10/24/2017</a:t>
            </a:fld>
            <a:endParaRPr lang="en-US"/>
          </a:p>
        </p:txBody>
      </p:sp>
      <p:sp>
        <p:nvSpPr>
          <p:cNvPr id="5" name="Marcador de pie de página 4">
            <a:extLst>
              <a:ext uri="{FF2B5EF4-FFF2-40B4-BE49-F238E27FC236}">
                <a16:creationId xmlns:a16="http://schemas.microsoft.com/office/drawing/2014/main" id="{6324E69D-D456-43E6-86EF-B0EE8B2102D0}"/>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A6226F6B-579F-40A0-B8AF-ED9FB4500952}"/>
              </a:ext>
            </a:extLst>
          </p:cNvPr>
          <p:cNvSpPr>
            <a:spLocks noGrp="1"/>
          </p:cNvSpPr>
          <p:nvPr>
            <p:ph type="sldNum" sz="quarter" idx="12"/>
          </p:nvPr>
        </p:nvSpPr>
        <p:spPr/>
        <p:txBody>
          <a:bodyPr/>
          <a:lstStyle/>
          <a:p>
            <a:fld id="{26B3494C-5966-4402-867E-4C15B0F0D67B}" type="slidenum">
              <a:rPr lang="en-US" smtClean="0"/>
              <a:t>‹Nº›</a:t>
            </a:fld>
            <a:endParaRPr lang="en-US"/>
          </a:p>
        </p:txBody>
      </p:sp>
    </p:spTree>
    <p:extLst>
      <p:ext uri="{BB962C8B-B14F-4D97-AF65-F5344CB8AC3E}">
        <p14:creationId xmlns:p14="http://schemas.microsoft.com/office/powerpoint/2010/main" val="7766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8E3277-AD27-4D48-B863-9FF7B43F69B4}"/>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1720C27E-C9FE-4D06-B1A5-FA659C199648}"/>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39C877DB-D3B1-4EF1-9E97-6F3521EECC7C}"/>
              </a:ext>
            </a:extLst>
          </p:cNvPr>
          <p:cNvSpPr>
            <a:spLocks noGrp="1"/>
          </p:cNvSpPr>
          <p:nvPr>
            <p:ph type="dt" sz="half" idx="10"/>
          </p:nvPr>
        </p:nvSpPr>
        <p:spPr/>
        <p:txBody>
          <a:bodyPr/>
          <a:lstStyle/>
          <a:p>
            <a:fld id="{8C0B2139-174B-4F16-9DE1-BACB3CF7D65F}" type="datetimeFigureOut">
              <a:rPr lang="en-US" smtClean="0"/>
              <a:t>10/24/2017</a:t>
            </a:fld>
            <a:endParaRPr lang="en-US"/>
          </a:p>
        </p:txBody>
      </p:sp>
      <p:sp>
        <p:nvSpPr>
          <p:cNvPr id="5" name="Marcador de pie de página 4">
            <a:extLst>
              <a:ext uri="{FF2B5EF4-FFF2-40B4-BE49-F238E27FC236}">
                <a16:creationId xmlns:a16="http://schemas.microsoft.com/office/drawing/2014/main" id="{67C17343-83A0-4A59-839D-04A354FAD21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FCAC1508-A445-4579-9A25-5FAFEFE6EF06}"/>
              </a:ext>
            </a:extLst>
          </p:cNvPr>
          <p:cNvSpPr>
            <a:spLocks noGrp="1"/>
          </p:cNvSpPr>
          <p:nvPr>
            <p:ph type="sldNum" sz="quarter" idx="12"/>
          </p:nvPr>
        </p:nvSpPr>
        <p:spPr/>
        <p:txBody>
          <a:bodyPr/>
          <a:lstStyle/>
          <a:p>
            <a:fld id="{26B3494C-5966-4402-867E-4C15B0F0D67B}" type="slidenum">
              <a:rPr lang="en-US" smtClean="0"/>
              <a:t>‹Nº›</a:t>
            </a:fld>
            <a:endParaRPr lang="en-US"/>
          </a:p>
        </p:txBody>
      </p:sp>
    </p:spTree>
    <p:extLst>
      <p:ext uri="{BB962C8B-B14F-4D97-AF65-F5344CB8AC3E}">
        <p14:creationId xmlns:p14="http://schemas.microsoft.com/office/powerpoint/2010/main" val="85345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B74E90-4FC3-4C82-80B2-0D204B18A44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79267AE4-23EC-4681-8AB6-F071FE3DEC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5D6E1035-0EB3-4356-B224-AE35905DBA4C}"/>
              </a:ext>
            </a:extLst>
          </p:cNvPr>
          <p:cNvSpPr>
            <a:spLocks noGrp="1"/>
          </p:cNvSpPr>
          <p:nvPr>
            <p:ph type="dt" sz="half" idx="10"/>
          </p:nvPr>
        </p:nvSpPr>
        <p:spPr/>
        <p:txBody>
          <a:bodyPr/>
          <a:lstStyle/>
          <a:p>
            <a:fld id="{8C0B2139-174B-4F16-9DE1-BACB3CF7D65F}" type="datetimeFigureOut">
              <a:rPr lang="en-US" smtClean="0"/>
              <a:t>10/24/2017</a:t>
            </a:fld>
            <a:endParaRPr lang="en-US"/>
          </a:p>
        </p:txBody>
      </p:sp>
      <p:sp>
        <p:nvSpPr>
          <p:cNvPr id="5" name="Marcador de pie de página 4">
            <a:extLst>
              <a:ext uri="{FF2B5EF4-FFF2-40B4-BE49-F238E27FC236}">
                <a16:creationId xmlns:a16="http://schemas.microsoft.com/office/drawing/2014/main" id="{7FE95952-7C86-4313-84FB-A95FD639E3F7}"/>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B97BFC97-48A7-43B0-8820-DE9FEA74889C}"/>
              </a:ext>
            </a:extLst>
          </p:cNvPr>
          <p:cNvSpPr>
            <a:spLocks noGrp="1"/>
          </p:cNvSpPr>
          <p:nvPr>
            <p:ph type="sldNum" sz="quarter" idx="12"/>
          </p:nvPr>
        </p:nvSpPr>
        <p:spPr/>
        <p:txBody>
          <a:bodyPr/>
          <a:lstStyle/>
          <a:p>
            <a:fld id="{26B3494C-5966-4402-867E-4C15B0F0D67B}" type="slidenum">
              <a:rPr lang="en-US" smtClean="0"/>
              <a:t>‹Nº›</a:t>
            </a:fld>
            <a:endParaRPr lang="en-US"/>
          </a:p>
        </p:txBody>
      </p:sp>
    </p:spTree>
    <p:extLst>
      <p:ext uri="{BB962C8B-B14F-4D97-AF65-F5344CB8AC3E}">
        <p14:creationId xmlns:p14="http://schemas.microsoft.com/office/powerpoint/2010/main" val="44344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38C14-2C97-4166-B760-EE724EC76F5C}"/>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F536416B-B19E-4698-A605-B49FDF48C177}"/>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641B97B4-FDC2-4B4B-BEC1-C1E103A240FB}"/>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E70F6DEB-ACF6-415C-8CA2-362A034FD0BD}"/>
              </a:ext>
            </a:extLst>
          </p:cNvPr>
          <p:cNvSpPr>
            <a:spLocks noGrp="1"/>
          </p:cNvSpPr>
          <p:nvPr>
            <p:ph type="dt" sz="half" idx="10"/>
          </p:nvPr>
        </p:nvSpPr>
        <p:spPr/>
        <p:txBody>
          <a:bodyPr/>
          <a:lstStyle/>
          <a:p>
            <a:fld id="{8C0B2139-174B-4F16-9DE1-BACB3CF7D65F}" type="datetimeFigureOut">
              <a:rPr lang="en-US" smtClean="0"/>
              <a:t>10/24/2017</a:t>
            </a:fld>
            <a:endParaRPr lang="en-US"/>
          </a:p>
        </p:txBody>
      </p:sp>
      <p:sp>
        <p:nvSpPr>
          <p:cNvPr id="6" name="Marcador de pie de página 5">
            <a:extLst>
              <a:ext uri="{FF2B5EF4-FFF2-40B4-BE49-F238E27FC236}">
                <a16:creationId xmlns:a16="http://schemas.microsoft.com/office/drawing/2014/main" id="{247D7E64-8C76-4563-BE9B-A865563DD984}"/>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8DC4EC55-89C0-4BC4-83F5-2E3527FDFDCA}"/>
              </a:ext>
            </a:extLst>
          </p:cNvPr>
          <p:cNvSpPr>
            <a:spLocks noGrp="1"/>
          </p:cNvSpPr>
          <p:nvPr>
            <p:ph type="sldNum" sz="quarter" idx="12"/>
          </p:nvPr>
        </p:nvSpPr>
        <p:spPr/>
        <p:txBody>
          <a:bodyPr/>
          <a:lstStyle/>
          <a:p>
            <a:fld id="{26B3494C-5966-4402-867E-4C15B0F0D67B}" type="slidenum">
              <a:rPr lang="en-US" smtClean="0"/>
              <a:t>‹Nº›</a:t>
            </a:fld>
            <a:endParaRPr lang="en-US"/>
          </a:p>
        </p:txBody>
      </p:sp>
    </p:spTree>
    <p:extLst>
      <p:ext uri="{BB962C8B-B14F-4D97-AF65-F5344CB8AC3E}">
        <p14:creationId xmlns:p14="http://schemas.microsoft.com/office/powerpoint/2010/main" val="389755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0C7C15-4738-4D93-82EF-61B847669E8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C2A5F0A2-FFD7-4CC4-80CE-54BAEFAD45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52EF34EE-88AE-4435-A5BA-78A07312AB1C}"/>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D3AAE3DC-13E5-4053-AFA3-5AE2117C1E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BB1B02D3-4402-407B-A726-4D1F2D56288C}"/>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1B1CAA46-F52F-4804-B1DB-15D22FA76D60}"/>
              </a:ext>
            </a:extLst>
          </p:cNvPr>
          <p:cNvSpPr>
            <a:spLocks noGrp="1"/>
          </p:cNvSpPr>
          <p:nvPr>
            <p:ph type="dt" sz="half" idx="10"/>
          </p:nvPr>
        </p:nvSpPr>
        <p:spPr/>
        <p:txBody>
          <a:bodyPr/>
          <a:lstStyle/>
          <a:p>
            <a:fld id="{8C0B2139-174B-4F16-9DE1-BACB3CF7D65F}" type="datetimeFigureOut">
              <a:rPr lang="en-US" smtClean="0"/>
              <a:t>10/24/2017</a:t>
            </a:fld>
            <a:endParaRPr lang="en-US"/>
          </a:p>
        </p:txBody>
      </p:sp>
      <p:sp>
        <p:nvSpPr>
          <p:cNvPr id="8" name="Marcador de pie de página 7">
            <a:extLst>
              <a:ext uri="{FF2B5EF4-FFF2-40B4-BE49-F238E27FC236}">
                <a16:creationId xmlns:a16="http://schemas.microsoft.com/office/drawing/2014/main" id="{5DC72BBC-6ACD-4848-83D8-5479DB0420F1}"/>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7BC7BA31-D326-4C5F-8041-D0135BA59200}"/>
              </a:ext>
            </a:extLst>
          </p:cNvPr>
          <p:cNvSpPr>
            <a:spLocks noGrp="1"/>
          </p:cNvSpPr>
          <p:nvPr>
            <p:ph type="sldNum" sz="quarter" idx="12"/>
          </p:nvPr>
        </p:nvSpPr>
        <p:spPr/>
        <p:txBody>
          <a:bodyPr/>
          <a:lstStyle/>
          <a:p>
            <a:fld id="{26B3494C-5966-4402-867E-4C15B0F0D67B}" type="slidenum">
              <a:rPr lang="en-US" smtClean="0"/>
              <a:t>‹Nº›</a:t>
            </a:fld>
            <a:endParaRPr lang="en-US"/>
          </a:p>
        </p:txBody>
      </p:sp>
    </p:spTree>
    <p:extLst>
      <p:ext uri="{BB962C8B-B14F-4D97-AF65-F5344CB8AC3E}">
        <p14:creationId xmlns:p14="http://schemas.microsoft.com/office/powerpoint/2010/main" val="1494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69480D-A673-402C-8463-DA01DA294817}"/>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408152FD-6F70-497E-93EF-FC778589AF38}"/>
              </a:ext>
            </a:extLst>
          </p:cNvPr>
          <p:cNvSpPr>
            <a:spLocks noGrp="1"/>
          </p:cNvSpPr>
          <p:nvPr>
            <p:ph type="dt" sz="half" idx="10"/>
          </p:nvPr>
        </p:nvSpPr>
        <p:spPr/>
        <p:txBody>
          <a:bodyPr/>
          <a:lstStyle/>
          <a:p>
            <a:fld id="{8C0B2139-174B-4F16-9DE1-BACB3CF7D65F}" type="datetimeFigureOut">
              <a:rPr lang="en-US" smtClean="0"/>
              <a:t>10/24/2017</a:t>
            </a:fld>
            <a:endParaRPr lang="en-US"/>
          </a:p>
        </p:txBody>
      </p:sp>
      <p:sp>
        <p:nvSpPr>
          <p:cNvPr id="4" name="Marcador de pie de página 3">
            <a:extLst>
              <a:ext uri="{FF2B5EF4-FFF2-40B4-BE49-F238E27FC236}">
                <a16:creationId xmlns:a16="http://schemas.microsoft.com/office/drawing/2014/main" id="{720329F1-F09B-4B4A-9784-19AB11548099}"/>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8FB383A2-2B46-47F9-9467-E6133C03C7A8}"/>
              </a:ext>
            </a:extLst>
          </p:cNvPr>
          <p:cNvSpPr>
            <a:spLocks noGrp="1"/>
          </p:cNvSpPr>
          <p:nvPr>
            <p:ph type="sldNum" sz="quarter" idx="12"/>
          </p:nvPr>
        </p:nvSpPr>
        <p:spPr/>
        <p:txBody>
          <a:bodyPr/>
          <a:lstStyle/>
          <a:p>
            <a:fld id="{26B3494C-5966-4402-867E-4C15B0F0D67B}" type="slidenum">
              <a:rPr lang="en-US" smtClean="0"/>
              <a:t>‹Nº›</a:t>
            </a:fld>
            <a:endParaRPr lang="en-US"/>
          </a:p>
        </p:txBody>
      </p:sp>
    </p:spTree>
    <p:extLst>
      <p:ext uri="{BB962C8B-B14F-4D97-AF65-F5344CB8AC3E}">
        <p14:creationId xmlns:p14="http://schemas.microsoft.com/office/powerpoint/2010/main" val="332103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A4456F4-5862-4F84-B30F-AE158FE731BB}"/>
              </a:ext>
            </a:extLst>
          </p:cNvPr>
          <p:cNvSpPr>
            <a:spLocks noGrp="1"/>
          </p:cNvSpPr>
          <p:nvPr>
            <p:ph type="dt" sz="half" idx="10"/>
          </p:nvPr>
        </p:nvSpPr>
        <p:spPr/>
        <p:txBody>
          <a:bodyPr/>
          <a:lstStyle/>
          <a:p>
            <a:fld id="{8C0B2139-174B-4F16-9DE1-BACB3CF7D65F}" type="datetimeFigureOut">
              <a:rPr lang="en-US" smtClean="0"/>
              <a:t>10/24/2017</a:t>
            </a:fld>
            <a:endParaRPr lang="en-US"/>
          </a:p>
        </p:txBody>
      </p:sp>
      <p:sp>
        <p:nvSpPr>
          <p:cNvPr id="3" name="Marcador de pie de página 2">
            <a:extLst>
              <a:ext uri="{FF2B5EF4-FFF2-40B4-BE49-F238E27FC236}">
                <a16:creationId xmlns:a16="http://schemas.microsoft.com/office/drawing/2014/main" id="{16632329-71D8-4FD0-8858-878E4640B7F6}"/>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DC54E714-3F0E-4E47-9018-1BB4EB4DCECF}"/>
              </a:ext>
            </a:extLst>
          </p:cNvPr>
          <p:cNvSpPr>
            <a:spLocks noGrp="1"/>
          </p:cNvSpPr>
          <p:nvPr>
            <p:ph type="sldNum" sz="quarter" idx="12"/>
          </p:nvPr>
        </p:nvSpPr>
        <p:spPr/>
        <p:txBody>
          <a:bodyPr/>
          <a:lstStyle/>
          <a:p>
            <a:fld id="{26B3494C-5966-4402-867E-4C15B0F0D67B}" type="slidenum">
              <a:rPr lang="en-US" smtClean="0"/>
              <a:t>‹Nº›</a:t>
            </a:fld>
            <a:endParaRPr lang="en-US"/>
          </a:p>
        </p:txBody>
      </p:sp>
    </p:spTree>
    <p:extLst>
      <p:ext uri="{BB962C8B-B14F-4D97-AF65-F5344CB8AC3E}">
        <p14:creationId xmlns:p14="http://schemas.microsoft.com/office/powerpoint/2010/main" val="225694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7043D3-2A3B-4E5F-8994-A64FFFBA9DC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EEEA9FED-D289-4374-A70A-C70FCA9052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C46EB96C-EAFC-4939-A69C-E55E8D4769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BFC949A9-ACA4-40E5-9D72-EA65C2917581}"/>
              </a:ext>
            </a:extLst>
          </p:cNvPr>
          <p:cNvSpPr>
            <a:spLocks noGrp="1"/>
          </p:cNvSpPr>
          <p:nvPr>
            <p:ph type="dt" sz="half" idx="10"/>
          </p:nvPr>
        </p:nvSpPr>
        <p:spPr/>
        <p:txBody>
          <a:bodyPr/>
          <a:lstStyle/>
          <a:p>
            <a:fld id="{8C0B2139-174B-4F16-9DE1-BACB3CF7D65F}" type="datetimeFigureOut">
              <a:rPr lang="en-US" smtClean="0"/>
              <a:t>10/24/2017</a:t>
            </a:fld>
            <a:endParaRPr lang="en-US"/>
          </a:p>
        </p:txBody>
      </p:sp>
      <p:sp>
        <p:nvSpPr>
          <p:cNvPr id="6" name="Marcador de pie de página 5">
            <a:extLst>
              <a:ext uri="{FF2B5EF4-FFF2-40B4-BE49-F238E27FC236}">
                <a16:creationId xmlns:a16="http://schemas.microsoft.com/office/drawing/2014/main" id="{0E318E3F-B4BA-4087-B703-6B689C6A7D3C}"/>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C9331EDC-3D87-4160-BF67-C82486F6E090}"/>
              </a:ext>
            </a:extLst>
          </p:cNvPr>
          <p:cNvSpPr>
            <a:spLocks noGrp="1"/>
          </p:cNvSpPr>
          <p:nvPr>
            <p:ph type="sldNum" sz="quarter" idx="12"/>
          </p:nvPr>
        </p:nvSpPr>
        <p:spPr/>
        <p:txBody>
          <a:bodyPr/>
          <a:lstStyle/>
          <a:p>
            <a:fld id="{26B3494C-5966-4402-867E-4C15B0F0D67B}" type="slidenum">
              <a:rPr lang="en-US" smtClean="0"/>
              <a:t>‹Nº›</a:t>
            </a:fld>
            <a:endParaRPr lang="en-US"/>
          </a:p>
        </p:txBody>
      </p:sp>
    </p:spTree>
    <p:extLst>
      <p:ext uri="{BB962C8B-B14F-4D97-AF65-F5344CB8AC3E}">
        <p14:creationId xmlns:p14="http://schemas.microsoft.com/office/powerpoint/2010/main" val="157945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800890-6340-4984-9004-71D90FC132D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F3AB58AE-5938-42F5-9019-BCD5312877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1D794EBF-FFD9-4890-811A-52BBB0B64C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D0AEB18C-27CD-4A91-B148-F7CE94F9D07B}"/>
              </a:ext>
            </a:extLst>
          </p:cNvPr>
          <p:cNvSpPr>
            <a:spLocks noGrp="1"/>
          </p:cNvSpPr>
          <p:nvPr>
            <p:ph type="dt" sz="half" idx="10"/>
          </p:nvPr>
        </p:nvSpPr>
        <p:spPr/>
        <p:txBody>
          <a:bodyPr/>
          <a:lstStyle/>
          <a:p>
            <a:fld id="{8C0B2139-174B-4F16-9DE1-BACB3CF7D65F}" type="datetimeFigureOut">
              <a:rPr lang="en-US" smtClean="0"/>
              <a:t>10/24/2017</a:t>
            </a:fld>
            <a:endParaRPr lang="en-US"/>
          </a:p>
        </p:txBody>
      </p:sp>
      <p:sp>
        <p:nvSpPr>
          <p:cNvPr id="6" name="Marcador de pie de página 5">
            <a:extLst>
              <a:ext uri="{FF2B5EF4-FFF2-40B4-BE49-F238E27FC236}">
                <a16:creationId xmlns:a16="http://schemas.microsoft.com/office/drawing/2014/main" id="{5109F010-3860-4AB6-B476-E67D5F8F6648}"/>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ABDC154D-3B75-4B28-A369-FFBB76DCDFA7}"/>
              </a:ext>
            </a:extLst>
          </p:cNvPr>
          <p:cNvSpPr>
            <a:spLocks noGrp="1"/>
          </p:cNvSpPr>
          <p:nvPr>
            <p:ph type="sldNum" sz="quarter" idx="12"/>
          </p:nvPr>
        </p:nvSpPr>
        <p:spPr/>
        <p:txBody>
          <a:bodyPr/>
          <a:lstStyle/>
          <a:p>
            <a:fld id="{26B3494C-5966-4402-867E-4C15B0F0D67B}" type="slidenum">
              <a:rPr lang="en-US" smtClean="0"/>
              <a:t>‹Nº›</a:t>
            </a:fld>
            <a:endParaRPr lang="en-US"/>
          </a:p>
        </p:txBody>
      </p:sp>
    </p:spTree>
    <p:extLst>
      <p:ext uri="{BB962C8B-B14F-4D97-AF65-F5344CB8AC3E}">
        <p14:creationId xmlns:p14="http://schemas.microsoft.com/office/powerpoint/2010/main" val="142715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7390A97-106B-4D89-B569-0BD5571EBC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F275FB8F-D4F3-4105-A95B-2ABC6FCAF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53495490-D71B-4737-A03B-7F9B7064FD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0B2139-174B-4F16-9DE1-BACB3CF7D65F}" type="datetimeFigureOut">
              <a:rPr lang="en-US" smtClean="0"/>
              <a:t>10/24/2017</a:t>
            </a:fld>
            <a:endParaRPr lang="en-US"/>
          </a:p>
        </p:txBody>
      </p:sp>
      <p:sp>
        <p:nvSpPr>
          <p:cNvPr id="5" name="Marcador de pie de página 4">
            <a:extLst>
              <a:ext uri="{FF2B5EF4-FFF2-40B4-BE49-F238E27FC236}">
                <a16:creationId xmlns:a16="http://schemas.microsoft.com/office/drawing/2014/main" id="{77B6173E-3227-45EB-960A-DEFF0B773A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82D37D14-2609-46FF-A9E7-C812CA3107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3494C-5966-4402-867E-4C15B0F0D67B}" type="slidenum">
              <a:rPr lang="en-US" smtClean="0"/>
              <a:t>‹Nº›</a:t>
            </a:fld>
            <a:endParaRPr lang="en-US"/>
          </a:p>
        </p:txBody>
      </p:sp>
    </p:spTree>
    <p:extLst>
      <p:ext uri="{BB962C8B-B14F-4D97-AF65-F5344CB8AC3E}">
        <p14:creationId xmlns:p14="http://schemas.microsoft.com/office/powerpoint/2010/main" val="2972804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1.jpg"/><Relationship Id="rId4" Type="http://schemas.openxmlformats.org/officeDocument/2006/relationships/image" Target="../media/image71.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pn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17.png"/><Relationship Id="rId5" Type="http://schemas.openxmlformats.org/officeDocument/2006/relationships/image" Target="../media/image11.emf"/><Relationship Id="rId10" Type="http://schemas.openxmlformats.org/officeDocument/2006/relationships/image" Target="../media/image16.png"/><Relationship Id="rId4" Type="http://schemas.openxmlformats.org/officeDocument/2006/relationships/image" Target="../media/image10.emf"/><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5AD38C-070A-4EE6-A98A-DEDD49039F88}"/>
              </a:ext>
            </a:extLst>
          </p:cNvPr>
          <p:cNvSpPr>
            <a:spLocks noGrp="1"/>
          </p:cNvSpPr>
          <p:nvPr>
            <p:ph type="ctrTitle"/>
          </p:nvPr>
        </p:nvSpPr>
        <p:spPr/>
        <p:txBody>
          <a:bodyPr/>
          <a:lstStyle/>
          <a:p>
            <a:r>
              <a:rPr lang="en-US" dirty="0"/>
              <a:t>TG2 MIRACLES</a:t>
            </a:r>
          </a:p>
        </p:txBody>
      </p:sp>
      <p:sp>
        <p:nvSpPr>
          <p:cNvPr id="4" name="CuadroTexto 44">
            <a:extLst>
              <a:ext uri="{FF2B5EF4-FFF2-40B4-BE49-F238E27FC236}">
                <a16:creationId xmlns:a16="http://schemas.microsoft.com/office/drawing/2014/main" id="{13AA658B-7DBB-451C-8D73-97A05741C111}"/>
              </a:ext>
            </a:extLst>
          </p:cNvPr>
          <p:cNvSpPr txBox="1"/>
          <p:nvPr/>
        </p:nvSpPr>
        <p:spPr>
          <a:xfrm>
            <a:off x="1249747" y="4134256"/>
            <a:ext cx="9418253" cy="400110"/>
          </a:xfrm>
          <a:prstGeom prst="rect">
            <a:avLst/>
          </a:prstGeom>
          <a:solidFill>
            <a:srgbClr val="7030A0"/>
          </a:solidFill>
        </p:spPr>
        <p:txBody>
          <a:bodyPr wrap="square" rtlCol="0">
            <a:spAutoFit/>
          </a:bodyPr>
          <a:lstStyle>
            <a:defPPr>
              <a:defRPr lang="en-US"/>
            </a:defPPr>
            <a:lvl1pPr algn="ctr" rtl="0" fontAlgn="base">
              <a:spcBef>
                <a:spcPct val="0"/>
              </a:spcBef>
              <a:spcAft>
                <a:spcPct val="0"/>
              </a:spcAft>
              <a:defRPr sz="10500" kern="1200">
                <a:solidFill>
                  <a:srgbClr val="000000"/>
                </a:solidFill>
                <a:latin typeface="Comic Sans MS" charset="0"/>
                <a:ea typeface="ヒラギノ角ゴ ProN W3" charset="0"/>
                <a:cs typeface="ヒラギノ角ゴ ProN W3" charset="0"/>
                <a:sym typeface="Comic Sans MS" charset="0"/>
              </a:defRPr>
            </a:lvl1pPr>
            <a:lvl2pPr marL="457200" algn="ctr" rtl="0" fontAlgn="base">
              <a:spcBef>
                <a:spcPct val="0"/>
              </a:spcBef>
              <a:spcAft>
                <a:spcPct val="0"/>
              </a:spcAft>
              <a:defRPr sz="10500" kern="1200">
                <a:solidFill>
                  <a:srgbClr val="000000"/>
                </a:solidFill>
                <a:latin typeface="Comic Sans MS" charset="0"/>
                <a:ea typeface="ヒラギノ角ゴ ProN W3" charset="0"/>
                <a:cs typeface="ヒラギノ角ゴ ProN W3" charset="0"/>
                <a:sym typeface="Comic Sans MS" charset="0"/>
              </a:defRPr>
            </a:lvl2pPr>
            <a:lvl3pPr marL="914400" algn="ctr" rtl="0" fontAlgn="base">
              <a:spcBef>
                <a:spcPct val="0"/>
              </a:spcBef>
              <a:spcAft>
                <a:spcPct val="0"/>
              </a:spcAft>
              <a:defRPr sz="10500" kern="1200">
                <a:solidFill>
                  <a:srgbClr val="000000"/>
                </a:solidFill>
                <a:latin typeface="Comic Sans MS" charset="0"/>
                <a:ea typeface="ヒラギノ角ゴ ProN W3" charset="0"/>
                <a:cs typeface="ヒラギノ角ゴ ProN W3" charset="0"/>
                <a:sym typeface="Comic Sans MS" charset="0"/>
              </a:defRPr>
            </a:lvl3pPr>
            <a:lvl4pPr marL="1371600" algn="ctr" rtl="0" fontAlgn="base">
              <a:spcBef>
                <a:spcPct val="0"/>
              </a:spcBef>
              <a:spcAft>
                <a:spcPct val="0"/>
              </a:spcAft>
              <a:defRPr sz="10500" kern="1200">
                <a:solidFill>
                  <a:srgbClr val="000000"/>
                </a:solidFill>
                <a:latin typeface="Comic Sans MS" charset="0"/>
                <a:ea typeface="ヒラギノ角ゴ ProN W3" charset="0"/>
                <a:cs typeface="ヒラギノ角ゴ ProN W3" charset="0"/>
                <a:sym typeface="Comic Sans MS" charset="0"/>
              </a:defRPr>
            </a:lvl4pPr>
            <a:lvl5pPr marL="1828800" algn="ctr" rtl="0" fontAlgn="base">
              <a:spcBef>
                <a:spcPct val="0"/>
              </a:spcBef>
              <a:spcAft>
                <a:spcPct val="0"/>
              </a:spcAft>
              <a:defRPr sz="10500" kern="1200">
                <a:solidFill>
                  <a:srgbClr val="000000"/>
                </a:solidFill>
                <a:latin typeface="Comic Sans MS" charset="0"/>
                <a:ea typeface="ヒラギノ角ゴ ProN W3" charset="0"/>
                <a:cs typeface="ヒラギノ角ゴ ProN W3" charset="0"/>
                <a:sym typeface="Comic Sans MS" charset="0"/>
              </a:defRPr>
            </a:lvl5pPr>
            <a:lvl6pPr marL="2286000" algn="l" defTabSz="457200" rtl="0" eaLnBrk="1" latinLnBrk="0" hangingPunct="1">
              <a:defRPr sz="10500" kern="1200">
                <a:solidFill>
                  <a:srgbClr val="000000"/>
                </a:solidFill>
                <a:latin typeface="Comic Sans MS" charset="0"/>
                <a:ea typeface="ヒラギノ角ゴ ProN W3" charset="0"/>
                <a:cs typeface="ヒラギノ角ゴ ProN W3" charset="0"/>
                <a:sym typeface="Comic Sans MS" charset="0"/>
              </a:defRPr>
            </a:lvl6pPr>
            <a:lvl7pPr marL="2743200" algn="l" defTabSz="457200" rtl="0" eaLnBrk="1" latinLnBrk="0" hangingPunct="1">
              <a:defRPr sz="10500" kern="1200">
                <a:solidFill>
                  <a:srgbClr val="000000"/>
                </a:solidFill>
                <a:latin typeface="Comic Sans MS" charset="0"/>
                <a:ea typeface="ヒラギノ角ゴ ProN W3" charset="0"/>
                <a:cs typeface="ヒラギノ角ゴ ProN W3" charset="0"/>
                <a:sym typeface="Comic Sans MS" charset="0"/>
              </a:defRPr>
            </a:lvl7pPr>
            <a:lvl8pPr marL="3200400" algn="l" defTabSz="457200" rtl="0" eaLnBrk="1" latinLnBrk="0" hangingPunct="1">
              <a:defRPr sz="10500" kern="1200">
                <a:solidFill>
                  <a:srgbClr val="000000"/>
                </a:solidFill>
                <a:latin typeface="Comic Sans MS" charset="0"/>
                <a:ea typeface="ヒラギノ角ゴ ProN W3" charset="0"/>
                <a:cs typeface="ヒラギノ角ゴ ProN W3" charset="0"/>
                <a:sym typeface="Comic Sans MS" charset="0"/>
              </a:defRPr>
            </a:lvl8pPr>
            <a:lvl9pPr marL="3657600" algn="l" defTabSz="457200" rtl="0" eaLnBrk="1" latinLnBrk="0" hangingPunct="1">
              <a:defRPr sz="10500" kern="1200">
                <a:solidFill>
                  <a:srgbClr val="000000"/>
                </a:solidFill>
                <a:latin typeface="Comic Sans MS" charset="0"/>
                <a:ea typeface="ヒラギノ角ゴ ProN W3" charset="0"/>
                <a:cs typeface="ヒラギノ角ゴ ProN W3" charset="0"/>
                <a:sym typeface="Comic Sans MS" charset="0"/>
              </a:defRPr>
            </a:lvl9pPr>
          </a:lstStyle>
          <a:p>
            <a:r>
              <a:rPr lang="es-ES" sz="2000" dirty="0">
                <a:solidFill>
                  <a:schemeClr val="bg1"/>
                </a:solidFill>
                <a:latin typeface="+mn-lt"/>
              </a:rPr>
              <a:t>MIRACLES </a:t>
            </a:r>
            <a:r>
              <a:rPr lang="es-ES" sz="2000" dirty="0" err="1">
                <a:solidFill>
                  <a:schemeClr val="bg1"/>
                </a:solidFill>
                <a:latin typeface="+mn-lt"/>
              </a:rPr>
              <a:t>Team</a:t>
            </a:r>
            <a:endParaRPr lang="es-ES" sz="2000" dirty="0">
              <a:solidFill>
                <a:schemeClr val="bg1"/>
              </a:solidFill>
              <a:latin typeface="+mn-lt"/>
            </a:endParaRPr>
          </a:p>
        </p:txBody>
      </p:sp>
      <p:sp>
        <p:nvSpPr>
          <p:cNvPr id="5" name="CuadroTexto 45">
            <a:extLst>
              <a:ext uri="{FF2B5EF4-FFF2-40B4-BE49-F238E27FC236}">
                <a16:creationId xmlns:a16="http://schemas.microsoft.com/office/drawing/2014/main" id="{F36136D9-E2B0-416D-A1D1-D2D552335170}"/>
              </a:ext>
            </a:extLst>
          </p:cNvPr>
          <p:cNvSpPr txBox="1"/>
          <p:nvPr/>
        </p:nvSpPr>
        <p:spPr>
          <a:xfrm>
            <a:off x="1265299" y="4534366"/>
            <a:ext cx="9402701" cy="1938992"/>
          </a:xfrm>
          <a:prstGeom prst="rect">
            <a:avLst/>
          </a:prstGeom>
          <a:solidFill>
            <a:schemeClr val="bg1"/>
          </a:solidFill>
          <a:ln>
            <a:solidFill>
              <a:srgbClr val="7030A0"/>
            </a:solidFill>
          </a:ln>
          <a:scene3d>
            <a:camera prst="orthographicFront"/>
            <a:lightRig rig="threePt" dir="t"/>
          </a:scene3d>
          <a:sp3d>
            <a:bevelT/>
          </a:sp3d>
        </p:spPr>
        <p:txBody>
          <a:bodyPr wrap="square" rtlCol="0">
            <a:spAutoFit/>
          </a:bodyPr>
          <a:lstStyle>
            <a:defPPr>
              <a:defRPr lang="en-US"/>
            </a:defPPr>
            <a:lvl1pPr algn="ctr" rtl="0" fontAlgn="base">
              <a:spcBef>
                <a:spcPct val="0"/>
              </a:spcBef>
              <a:spcAft>
                <a:spcPct val="0"/>
              </a:spcAft>
              <a:defRPr sz="10500" kern="1200">
                <a:solidFill>
                  <a:srgbClr val="000000"/>
                </a:solidFill>
                <a:latin typeface="Comic Sans MS" charset="0"/>
                <a:ea typeface="ヒラギノ角ゴ ProN W3" charset="0"/>
                <a:cs typeface="ヒラギノ角ゴ ProN W3" charset="0"/>
                <a:sym typeface="Comic Sans MS" charset="0"/>
              </a:defRPr>
            </a:lvl1pPr>
            <a:lvl2pPr marL="457200" algn="ctr" rtl="0" fontAlgn="base">
              <a:spcBef>
                <a:spcPct val="0"/>
              </a:spcBef>
              <a:spcAft>
                <a:spcPct val="0"/>
              </a:spcAft>
              <a:defRPr sz="10500" kern="1200">
                <a:solidFill>
                  <a:srgbClr val="000000"/>
                </a:solidFill>
                <a:latin typeface="Comic Sans MS" charset="0"/>
                <a:ea typeface="ヒラギノ角ゴ ProN W3" charset="0"/>
                <a:cs typeface="ヒラギノ角ゴ ProN W3" charset="0"/>
                <a:sym typeface="Comic Sans MS" charset="0"/>
              </a:defRPr>
            </a:lvl2pPr>
            <a:lvl3pPr marL="914400" algn="ctr" rtl="0" fontAlgn="base">
              <a:spcBef>
                <a:spcPct val="0"/>
              </a:spcBef>
              <a:spcAft>
                <a:spcPct val="0"/>
              </a:spcAft>
              <a:defRPr sz="10500" kern="1200">
                <a:solidFill>
                  <a:srgbClr val="000000"/>
                </a:solidFill>
                <a:latin typeface="Comic Sans MS" charset="0"/>
                <a:ea typeface="ヒラギノ角ゴ ProN W3" charset="0"/>
                <a:cs typeface="ヒラギノ角ゴ ProN W3" charset="0"/>
                <a:sym typeface="Comic Sans MS" charset="0"/>
              </a:defRPr>
            </a:lvl3pPr>
            <a:lvl4pPr marL="1371600" algn="ctr" rtl="0" fontAlgn="base">
              <a:spcBef>
                <a:spcPct val="0"/>
              </a:spcBef>
              <a:spcAft>
                <a:spcPct val="0"/>
              </a:spcAft>
              <a:defRPr sz="10500" kern="1200">
                <a:solidFill>
                  <a:srgbClr val="000000"/>
                </a:solidFill>
                <a:latin typeface="Comic Sans MS" charset="0"/>
                <a:ea typeface="ヒラギノ角ゴ ProN W3" charset="0"/>
                <a:cs typeface="ヒラギノ角ゴ ProN W3" charset="0"/>
                <a:sym typeface="Comic Sans MS" charset="0"/>
              </a:defRPr>
            </a:lvl4pPr>
            <a:lvl5pPr marL="1828800" algn="ctr" rtl="0" fontAlgn="base">
              <a:spcBef>
                <a:spcPct val="0"/>
              </a:spcBef>
              <a:spcAft>
                <a:spcPct val="0"/>
              </a:spcAft>
              <a:defRPr sz="10500" kern="1200">
                <a:solidFill>
                  <a:srgbClr val="000000"/>
                </a:solidFill>
                <a:latin typeface="Comic Sans MS" charset="0"/>
                <a:ea typeface="ヒラギノ角ゴ ProN W3" charset="0"/>
                <a:cs typeface="ヒラギノ角ゴ ProN W3" charset="0"/>
                <a:sym typeface="Comic Sans MS" charset="0"/>
              </a:defRPr>
            </a:lvl5pPr>
            <a:lvl6pPr marL="2286000" algn="l" defTabSz="457200" rtl="0" eaLnBrk="1" latinLnBrk="0" hangingPunct="1">
              <a:defRPr sz="10500" kern="1200">
                <a:solidFill>
                  <a:srgbClr val="000000"/>
                </a:solidFill>
                <a:latin typeface="Comic Sans MS" charset="0"/>
                <a:ea typeface="ヒラギノ角ゴ ProN W3" charset="0"/>
                <a:cs typeface="ヒラギノ角ゴ ProN W3" charset="0"/>
                <a:sym typeface="Comic Sans MS" charset="0"/>
              </a:defRPr>
            </a:lvl6pPr>
            <a:lvl7pPr marL="2743200" algn="l" defTabSz="457200" rtl="0" eaLnBrk="1" latinLnBrk="0" hangingPunct="1">
              <a:defRPr sz="10500" kern="1200">
                <a:solidFill>
                  <a:srgbClr val="000000"/>
                </a:solidFill>
                <a:latin typeface="Comic Sans MS" charset="0"/>
                <a:ea typeface="ヒラギノ角ゴ ProN W3" charset="0"/>
                <a:cs typeface="ヒラギノ角ゴ ProN W3" charset="0"/>
                <a:sym typeface="Comic Sans MS" charset="0"/>
              </a:defRPr>
            </a:lvl7pPr>
            <a:lvl8pPr marL="3200400" algn="l" defTabSz="457200" rtl="0" eaLnBrk="1" latinLnBrk="0" hangingPunct="1">
              <a:defRPr sz="10500" kern="1200">
                <a:solidFill>
                  <a:srgbClr val="000000"/>
                </a:solidFill>
                <a:latin typeface="Comic Sans MS" charset="0"/>
                <a:ea typeface="ヒラギノ角ゴ ProN W3" charset="0"/>
                <a:cs typeface="ヒラギノ角ゴ ProN W3" charset="0"/>
                <a:sym typeface="Comic Sans MS" charset="0"/>
              </a:defRPr>
            </a:lvl8pPr>
            <a:lvl9pPr marL="3657600" algn="l" defTabSz="457200" rtl="0" eaLnBrk="1" latinLnBrk="0" hangingPunct="1">
              <a:defRPr sz="10500" kern="1200">
                <a:solidFill>
                  <a:srgbClr val="000000"/>
                </a:solidFill>
                <a:latin typeface="Comic Sans MS" charset="0"/>
                <a:ea typeface="ヒラギノ角ゴ ProN W3" charset="0"/>
                <a:cs typeface="ヒラギノ角ゴ ProN W3" charset="0"/>
                <a:sym typeface="Comic Sans MS" charset="0"/>
              </a:defRPr>
            </a:lvl9pPr>
          </a:lstStyle>
          <a:p>
            <a:pPr algn="l"/>
            <a:r>
              <a:rPr lang="es-ES" sz="2000" dirty="0">
                <a:latin typeface="+mn-lt"/>
              </a:rPr>
              <a:t>Lead </a:t>
            </a:r>
            <a:r>
              <a:rPr lang="es-ES" sz="2000" dirty="0" err="1">
                <a:latin typeface="+mn-lt"/>
              </a:rPr>
              <a:t>Scientist</a:t>
            </a:r>
            <a:r>
              <a:rPr lang="es-ES" sz="2000" dirty="0">
                <a:latin typeface="+mn-lt"/>
              </a:rPr>
              <a:t>: Félix J. Villacorta (ESS-Bilbao)</a:t>
            </a:r>
          </a:p>
          <a:p>
            <a:pPr algn="l"/>
            <a:r>
              <a:rPr lang="es-ES" sz="2000" dirty="0">
                <a:latin typeface="+mn-lt"/>
              </a:rPr>
              <a:t>Lead </a:t>
            </a:r>
            <a:r>
              <a:rPr lang="es-ES" sz="2000" dirty="0" err="1">
                <a:latin typeface="+mn-lt"/>
              </a:rPr>
              <a:t>Engineer</a:t>
            </a:r>
            <a:r>
              <a:rPr lang="es-ES" sz="2000" dirty="0">
                <a:latin typeface="+mn-lt"/>
              </a:rPr>
              <a:t>: Paula Luna, Iñigo Herranz (ESS-Bilbao)</a:t>
            </a:r>
          </a:p>
          <a:p>
            <a:pPr algn="l"/>
            <a:r>
              <a:rPr lang="es-ES" sz="2000" dirty="0" err="1">
                <a:latin typeface="+mn-lt"/>
              </a:rPr>
              <a:t>Part</a:t>
            </a:r>
            <a:r>
              <a:rPr lang="es-ES" sz="2000" dirty="0">
                <a:latin typeface="+mn-lt"/>
              </a:rPr>
              <a:t>-time </a:t>
            </a:r>
            <a:r>
              <a:rPr lang="es-ES" sz="2000" dirty="0" err="1">
                <a:latin typeface="+mn-lt"/>
              </a:rPr>
              <a:t>scientists</a:t>
            </a:r>
            <a:r>
              <a:rPr lang="es-ES" sz="2000" dirty="0">
                <a:latin typeface="+mn-lt"/>
              </a:rPr>
              <a:t>: </a:t>
            </a:r>
            <a:r>
              <a:rPr lang="es-ES" sz="2000" dirty="0" err="1">
                <a:latin typeface="+mn-lt"/>
              </a:rPr>
              <a:t>Heloisa</a:t>
            </a:r>
            <a:r>
              <a:rPr lang="es-ES" sz="2000" dirty="0">
                <a:latin typeface="+mn-lt"/>
              </a:rPr>
              <a:t>  N. </a:t>
            </a:r>
            <a:r>
              <a:rPr lang="es-ES" sz="2000" dirty="0" err="1">
                <a:latin typeface="+mn-lt"/>
              </a:rPr>
              <a:t>Bordallo</a:t>
            </a:r>
            <a:r>
              <a:rPr lang="es-ES" sz="2000" dirty="0">
                <a:latin typeface="+mn-lt"/>
              </a:rPr>
              <a:t> (KU) and Melissa Sharp (ESS)</a:t>
            </a:r>
          </a:p>
          <a:p>
            <a:pPr algn="l"/>
            <a:r>
              <a:rPr lang="es-ES" sz="2000" dirty="0">
                <a:latin typeface="+mn-lt"/>
              </a:rPr>
              <a:t>ESS </a:t>
            </a:r>
            <a:r>
              <a:rPr lang="es-ES" sz="2000" dirty="0" err="1">
                <a:latin typeface="+mn-lt"/>
              </a:rPr>
              <a:t>Integration</a:t>
            </a:r>
            <a:r>
              <a:rPr lang="es-ES" sz="2000" dirty="0">
                <a:latin typeface="+mn-lt"/>
              </a:rPr>
              <a:t> </a:t>
            </a:r>
            <a:r>
              <a:rPr lang="es-ES" sz="2000" dirty="0" err="1">
                <a:latin typeface="+mn-lt"/>
              </a:rPr>
              <a:t>Engineer</a:t>
            </a:r>
            <a:r>
              <a:rPr lang="es-ES" sz="2000" dirty="0">
                <a:latin typeface="+mn-lt"/>
              </a:rPr>
              <a:t>: Clara I. López (ESS)</a:t>
            </a:r>
          </a:p>
          <a:p>
            <a:pPr algn="l"/>
            <a:r>
              <a:rPr lang="es-ES" sz="2000" dirty="0" err="1">
                <a:latin typeface="+mn-lt"/>
              </a:rPr>
              <a:t>Team</a:t>
            </a:r>
            <a:r>
              <a:rPr lang="es-ES" sz="2000" dirty="0">
                <a:latin typeface="+mn-lt"/>
              </a:rPr>
              <a:t>: J. Aguilar, M. </a:t>
            </a:r>
            <a:r>
              <a:rPr lang="es-ES" sz="2000" dirty="0" err="1">
                <a:latin typeface="+mn-lt"/>
              </a:rPr>
              <a:t>Magán</a:t>
            </a:r>
            <a:r>
              <a:rPr lang="es-ES" sz="2000" dirty="0">
                <a:latin typeface="+mn-lt"/>
              </a:rPr>
              <a:t>, O. González-del Moral, M. Huerta, M. </a:t>
            </a:r>
            <a:r>
              <a:rPr lang="es-ES" sz="2000" dirty="0" err="1">
                <a:latin typeface="+mn-lt"/>
              </a:rPr>
              <a:t>Mosconi</a:t>
            </a:r>
            <a:r>
              <a:rPr lang="es-ES" sz="2000" dirty="0">
                <a:latin typeface="+mn-lt"/>
              </a:rPr>
              <a:t>, A. Serrano, E. Abad, F. Sordo (ESS-Bilbao) </a:t>
            </a:r>
          </a:p>
        </p:txBody>
      </p:sp>
      <p:pic>
        <p:nvPicPr>
          <p:cNvPr id="6" name="Imagen 5">
            <a:extLst>
              <a:ext uri="{FF2B5EF4-FFF2-40B4-BE49-F238E27FC236}">
                <a16:creationId xmlns:a16="http://schemas.microsoft.com/office/drawing/2014/main" id="{757A0A35-0D7D-4E48-9058-CDEA51151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424" y="190515"/>
            <a:ext cx="2004646" cy="787982"/>
          </a:xfrm>
          <a:prstGeom prst="rect">
            <a:avLst/>
          </a:prstGeom>
        </p:spPr>
      </p:pic>
      <p:pic>
        <p:nvPicPr>
          <p:cNvPr id="7" name="Imagen 6">
            <a:extLst>
              <a:ext uri="{FF2B5EF4-FFF2-40B4-BE49-F238E27FC236}">
                <a16:creationId xmlns:a16="http://schemas.microsoft.com/office/drawing/2014/main" id="{64819893-5144-4CD0-A04A-E4C91165F1F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211189" y="110455"/>
            <a:ext cx="1643514" cy="878506"/>
          </a:xfrm>
          <a:prstGeom prst="rect">
            <a:avLst/>
          </a:prstGeom>
        </p:spPr>
      </p:pic>
      <p:pic>
        <p:nvPicPr>
          <p:cNvPr id="8" name="Picture 2" descr="Image result for University of Copenhagen logo">
            <a:extLst>
              <a:ext uri="{FF2B5EF4-FFF2-40B4-BE49-F238E27FC236}">
                <a16:creationId xmlns:a16="http://schemas.microsoft.com/office/drawing/2014/main" id="{2C915B16-AC6E-43AA-8267-05827E177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8456" y="49510"/>
            <a:ext cx="897120" cy="89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47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23A75CA6-3B55-4A1A-A69C-D2EE3B78088B}"/>
              </a:ext>
            </a:extLst>
          </p:cNvPr>
          <p:cNvSpPr txBox="1">
            <a:spLocks/>
          </p:cNvSpPr>
          <p:nvPr/>
        </p:nvSpPr>
        <p:spPr>
          <a:xfrm>
            <a:off x="408353" y="101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Scientific Requirements</a:t>
            </a:r>
          </a:p>
        </p:txBody>
      </p:sp>
      <p:sp>
        <p:nvSpPr>
          <p:cNvPr id="7" name="Rectángulo 6">
            <a:extLst>
              <a:ext uri="{FF2B5EF4-FFF2-40B4-BE49-F238E27FC236}">
                <a16:creationId xmlns:a16="http://schemas.microsoft.com/office/drawing/2014/main" id="{6233C2C8-7FC2-4621-9F12-1CCABBFB82F2}"/>
              </a:ext>
            </a:extLst>
          </p:cNvPr>
          <p:cNvSpPr/>
          <p:nvPr/>
        </p:nvSpPr>
        <p:spPr>
          <a:xfrm>
            <a:off x="527122" y="1429688"/>
            <a:ext cx="8724453" cy="388696"/>
          </a:xfrm>
          <a:prstGeom prst="rect">
            <a:avLst/>
          </a:prstGeom>
        </p:spPr>
        <p:txBody>
          <a:bodyPr wrap="square">
            <a:spAutoFit/>
          </a:bodyPr>
          <a:lstStyle/>
          <a:p>
            <a:pPr algn="just">
              <a:lnSpc>
                <a:spcPct val="107000"/>
              </a:lnSpc>
              <a:spcAft>
                <a:spcPts val="800"/>
              </a:spcAft>
            </a:pPr>
            <a:r>
              <a:rPr lang="en-US" dirty="0">
                <a:latin typeface="Calibri" panose="020F0502020204030204" pitchFamily="34" charset="0"/>
                <a:ea typeface="Times New Roman" panose="02020603050405020304" pitchFamily="18" charset="0"/>
                <a:cs typeface="Calibri" panose="020F0502020204030204" pitchFamily="34" charset="0"/>
              </a:rPr>
              <a:t>IV. </a:t>
            </a:r>
            <a:r>
              <a:rPr lang="en-US" b="1" dirty="0">
                <a:latin typeface="Calibri" panose="020F0502020204030204" pitchFamily="34" charset="0"/>
                <a:ea typeface="Times New Roman" panose="02020603050405020304" pitchFamily="18" charset="0"/>
                <a:cs typeface="Calibri" panose="020F0502020204030204" pitchFamily="34" charset="0"/>
              </a:rPr>
              <a:t>Resolution optimization for a backscattering instrument in a spallation neutron source.</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ángulo 1">
            <a:extLst>
              <a:ext uri="{FF2B5EF4-FFF2-40B4-BE49-F238E27FC236}">
                <a16:creationId xmlns:a16="http://schemas.microsoft.com/office/drawing/2014/main" id="{5183FDC8-181E-4457-A134-A3A50BC12B2F}"/>
              </a:ext>
            </a:extLst>
          </p:cNvPr>
          <p:cNvSpPr/>
          <p:nvPr/>
        </p:nvSpPr>
        <p:spPr>
          <a:xfrm>
            <a:off x="527121" y="2080102"/>
            <a:ext cx="11198713" cy="685059"/>
          </a:xfrm>
          <a:prstGeom prst="rect">
            <a:avLst/>
          </a:prstGeom>
        </p:spPr>
        <p:txBody>
          <a:bodyPr wrap="square">
            <a:spAutoFit/>
          </a:bodyPr>
          <a:lstStyle/>
          <a:p>
            <a:pPr algn="just">
              <a:lnSpc>
                <a:spcPct val="107000"/>
              </a:lnSpc>
              <a:spcAft>
                <a:spcPts val="800"/>
              </a:spcAft>
            </a:pPr>
            <a:r>
              <a:rPr lang="en-US" dirty="0">
                <a:latin typeface="Calibri" panose="020F0502020204030204" pitchFamily="34" charset="0"/>
                <a:ea typeface="Times New Roman" panose="02020603050405020304" pitchFamily="18" charset="0"/>
                <a:cs typeface="Calibri" panose="020F0502020204030204" pitchFamily="34" charset="0"/>
              </a:rPr>
              <a:t>V. </a:t>
            </a:r>
            <a:r>
              <a:rPr lang="en-US" b="1" dirty="0">
                <a:latin typeface="Calibri" panose="020F0502020204030204" pitchFamily="34" charset="0"/>
                <a:ea typeface="Calibri-Bold"/>
                <a:cs typeface="Calibri" panose="020F0502020204030204" pitchFamily="34" charset="0"/>
              </a:rPr>
              <a:t>Exploring the λ </a:t>
            </a:r>
            <a:r>
              <a:rPr lang="en-US" b="1" i="1" dirty="0">
                <a:latin typeface="Calibri" panose="020F0502020204030204" pitchFamily="34" charset="0"/>
                <a:ea typeface="Calibri-BoldItalic"/>
                <a:cs typeface="Calibri" panose="020F0502020204030204" pitchFamily="34" charset="0"/>
              </a:rPr>
              <a:t>≈ </a:t>
            </a:r>
            <a:r>
              <a:rPr lang="en-US" b="1" dirty="0">
                <a:latin typeface="Calibri" panose="020F0502020204030204" pitchFamily="34" charset="0"/>
                <a:ea typeface="Calibri-Bold"/>
                <a:cs typeface="Calibri" panose="020F0502020204030204" pitchFamily="34" charset="0"/>
              </a:rPr>
              <a:t>2.08 Å mode (i.e. the Si(333) - reflection) that provides access to the thermal energy transfer range and the energy range of the inelastic scattering experiments </a:t>
            </a:r>
            <a:r>
              <a:rPr lang="en-US" dirty="0">
                <a:latin typeface="Cambria Math" panose="02040503050406030204" pitchFamily="18" charset="0"/>
                <a:ea typeface="CambriaMath"/>
                <a:cs typeface="Cambria Math" panose="02040503050406030204" pitchFamily="18" charset="0"/>
              </a:rPr>
              <a:t>ℏ𝜔</a:t>
            </a:r>
            <a:r>
              <a:rPr lang="en-US" dirty="0">
                <a:latin typeface="Calibri" panose="020F0502020204030204" pitchFamily="34" charset="0"/>
                <a:ea typeface="CambriaMath"/>
                <a:cs typeface="Calibri" panose="020F0502020204030204" pitchFamily="34" charset="0"/>
              </a:rPr>
              <a:t> </a:t>
            </a:r>
            <a:r>
              <a:rPr lang="en-US" b="1" dirty="0">
                <a:latin typeface="Calibri" panose="020F0502020204030204" pitchFamily="34" charset="0"/>
                <a:ea typeface="CambriaMath"/>
                <a:cs typeface="Calibri" panose="020F0502020204030204" pitchFamily="34" charset="0"/>
              </a:rPr>
              <a:t>can reach </a:t>
            </a:r>
            <a:r>
              <a:rPr lang="en-US" b="1" dirty="0">
                <a:latin typeface="Calibri" panose="020F0502020204030204" pitchFamily="34" charset="0"/>
                <a:ea typeface="Calibri-Bold"/>
                <a:cs typeface="Calibri" panose="020F0502020204030204" pitchFamily="34" charset="0"/>
              </a:rPr>
              <a:t> 18 </a:t>
            </a:r>
            <a:r>
              <a:rPr lang="en-US" b="1" dirty="0" err="1">
                <a:latin typeface="Calibri" panose="020F0502020204030204" pitchFamily="34" charset="0"/>
                <a:ea typeface="Calibri-Bold"/>
                <a:cs typeface="Calibri" panose="020F0502020204030204" pitchFamily="34" charset="0"/>
              </a:rPr>
              <a:t>meV</a:t>
            </a:r>
            <a:r>
              <a:rPr lang="en-US" b="1" dirty="0">
                <a:latin typeface="Calibri" panose="020F0502020204030204" pitchFamily="34" charset="0"/>
                <a:ea typeface="Calibri-Bold"/>
                <a:cs typeface="Calibri" panose="020F0502020204030204" pitchFamily="34" charset="0"/>
              </a:rPr>
              <a:t> in energy gain spectra.</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Picture 20">
            <a:extLst>
              <a:ext uri="{FF2B5EF4-FFF2-40B4-BE49-F238E27FC236}">
                <a16:creationId xmlns:a16="http://schemas.microsoft.com/office/drawing/2014/main" id="{E22FDEBF-437B-4AC5-9628-E2226C4D3BB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7468" y="3522633"/>
            <a:ext cx="3532095" cy="2874697"/>
          </a:xfrm>
          <a:prstGeom prst="rect">
            <a:avLst/>
          </a:prstGeom>
          <a:noFill/>
          <a:ln>
            <a:noFill/>
          </a:ln>
        </p:spPr>
      </p:pic>
      <p:pic>
        <p:nvPicPr>
          <p:cNvPr id="14" name="Picture 32">
            <a:extLst>
              <a:ext uri="{FF2B5EF4-FFF2-40B4-BE49-F238E27FC236}">
                <a16:creationId xmlns:a16="http://schemas.microsoft.com/office/drawing/2014/main" id="{730D4271-D0D1-45A6-8488-220F0268E1B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6477" y="3113052"/>
            <a:ext cx="3436694" cy="3162916"/>
          </a:xfrm>
          <a:prstGeom prst="rect">
            <a:avLst/>
          </a:prstGeom>
          <a:noFill/>
          <a:ln>
            <a:noFill/>
          </a:ln>
        </p:spPr>
      </p:pic>
    </p:spTree>
    <p:extLst>
      <p:ext uri="{BB962C8B-B14F-4D97-AF65-F5344CB8AC3E}">
        <p14:creationId xmlns:p14="http://schemas.microsoft.com/office/powerpoint/2010/main" val="401658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7000">
              <a:schemeClr val="accent1">
                <a:lumMod val="45000"/>
                <a:lumOff val="55000"/>
              </a:schemeClr>
            </a:gs>
            <a:gs pos="62000">
              <a:srgbClr val="7030A0">
                <a:alpha val="69000"/>
              </a:srgbClr>
            </a:gs>
            <a:gs pos="100000">
              <a:srgbClr val="7030A0"/>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512150-6E1F-45C5-A575-AA6BA5C40074}"/>
              </a:ext>
            </a:extLst>
          </p:cNvPr>
          <p:cNvSpPr>
            <a:spLocks noGrp="1"/>
          </p:cNvSpPr>
          <p:nvPr>
            <p:ph type="title"/>
          </p:nvPr>
        </p:nvSpPr>
        <p:spPr>
          <a:xfrm>
            <a:off x="3307562" y="2593450"/>
            <a:ext cx="5920413" cy="1325563"/>
          </a:xfrm>
        </p:spPr>
        <p:txBody>
          <a:bodyPr/>
          <a:lstStyle/>
          <a:p>
            <a:r>
              <a:rPr lang="en-US" b="1" dirty="0">
                <a:solidFill>
                  <a:schemeClr val="bg1"/>
                </a:solidFill>
              </a:rPr>
              <a:t>System Requirements</a:t>
            </a:r>
          </a:p>
        </p:txBody>
      </p:sp>
    </p:spTree>
    <p:extLst>
      <p:ext uri="{BB962C8B-B14F-4D97-AF65-F5344CB8AC3E}">
        <p14:creationId xmlns:p14="http://schemas.microsoft.com/office/powerpoint/2010/main" val="285059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512150-6E1F-45C5-A575-AA6BA5C40074}"/>
              </a:ext>
            </a:extLst>
          </p:cNvPr>
          <p:cNvSpPr>
            <a:spLocks noGrp="1"/>
          </p:cNvSpPr>
          <p:nvPr>
            <p:ph type="title"/>
          </p:nvPr>
        </p:nvSpPr>
        <p:spPr>
          <a:xfrm>
            <a:off x="470555" y="101174"/>
            <a:ext cx="10515600" cy="1325563"/>
          </a:xfrm>
        </p:spPr>
        <p:txBody>
          <a:bodyPr/>
          <a:lstStyle/>
          <a:p>
            <a:r>
              <a:rPr lang="en-US" b="1" dirty="0"/>
              <a:t>System Requirements: updated</a:t>
            </a:r>
          </a:p>
        </p:txBody>
      </p:sp>
      <p:sp>
        <p:nvSpPr>
          <p:cNvPr id="3" name="CuadroTexto 2">
            <a:extLst>
              <a:ext uri="{FF2B5EF4-FFF2-40B4-BE49-F238E27FC236}">
                <a16:creationId xmlns:a16="http://schemas.microsoft.com/office/drawing/2014/main" id="{58938F42-A223-49F9-A348-62701F5A68EB}"/>
              </a:ext>
            </a:extLst>
          </p:cNvPr>
          <p:cNvSpPr txBox="1"/>
          <p:nvPr/>
        </p:nvSpPr>
        <p:spPr>
          <a:xfrm>
            <a:off x="796068" y="763955"/>
            <a:ext cx="10607039" cy="6001643"/>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
            </a:pPr>
            <a:endParaRPr lang="en-US" dirty="0"/>
          </a:p>
          <a:p>
            <a:pPr marL="285750" indent="-285750">
              <a:spcBef>
                <a:spcPts val="600"/>
              </a:spcBef>
              <a:spcAft>
                <a:spcPts val="600"/>
              </a:spcAft>
              <a:buFont typeface="Wingdings" panose="05000000000000000000" pitchFamily="2" charset="2"/>
              <a:buChar char="§"/>
            </a:pPr>
            <a:r>
              <a:rPr lang="en-US" b="1" dirty="0"/>
              <a:t>13.6.16.R1.</a:t>
            </a:r>
            <a:r>
              <a:rPr lang="en-US" dirty="0"/>
              <a:t>	MIRACLES shall be optimized for high resolution QENS measurements using the Si(111) reflection (at λ ≈ 6.267 Å) with an energy resolution of δ(ℏ𝜔) ~ 2 </a:t>
            </a:r>
            <a:r>
              <a:rPr lang="en-US" dirty="0" err="1"/>
              <a:t>μeV</a:t>
            </a:r>
            <a:r>
              <a:rPr lang="en-US" dirty="0"/>
              <a:t>. This </a:t>
            </a:r>
            <a:r>
              <a:rPr lang="en-US" dirty="0" err="1"/>
              <a:t>favours</a:t>
            </a:r>
            <a:r>
              <a:rPr lang="en-US" dirty="0"/>
              <a:t> the observation of diffusion processes along with very low-lying excitations. </a:t>
            </a:r>
          </a:p>
          <a:p>
            <a:pPr marL="285750" indent="-285750">
              <a:spcBef>
                <a:spcPts val="600"/>
              </a:spcBef>
              <a:spcAft>
                <a:spcPts val="600"/>
              </a:spcAft>
              <a:buFont typeface="Wingdings" panose="05000000000000000000" pitchFamily="2" charset="2"/>
              <a:buChar char="§"/>
            </a:pPr>
            <a:r>
              <a:rPr lang="en-US" b="1" dirty="0"/>
              <a:t>13.6.16.R2.</a:t>
            </a:r>
            <a:r>
              <a:rPr lang="en-US" dirty="0"/>
              <a:t>	MIRACLES shall allow a unique energy transfer dynamic range around the Si(111) elastic peak of ℏ𝜔 = 1020 </a:t>
            </a:r>
            <a:r>
              <a:rPr lang="en-US" dirty="0" err="1"/>
              <a:t>μeV</a:t>
            </a:r>
            <a:r>
              <a:rPr lang="en-US" dirty="0"/>
              <a:t>. Within every ESS frame, the definition of pulses with the chopper cascade shall allow a wavelength bandwidth of 1.5 Å. </a:t>
            </a:r>
          </a:p>
          <a:p>
            <a:pPr marL="285750" indent="-285750">
              <a:spcBef>
                <a:spcPts val="600"/>
              </a:spcBef>
              <a:spcAft>
                <a:spcPts val="600"/>
              </a:spcAft>
              <a:buFont typeface="Wingdings" panose="05000000000000000000" pitchFamily="2" charset="2"/>
              <a:buChar char="§"/>
            </a:pPr>
            <a:r>
              <a:rPr lang="en-US" b="1" dirty="0"/>
              <a:t>13.6.16.R3.</a:t>
            </a:r>
            <a:r>
              <a:rPr lang="en-US" dirty="0"/>
              <a:t>	MIRACLES shall be capable to cover a wavelength range between 2 and 20 Å, providing the largest energy range in inelastic neutron scattering spectra (around 17 </a:t>
            </a:r>
            <a:r>
              <a:rPr lang="en-US" dirty="0" err="1"/>
              <a:t>meV</a:t>
            </a:r>
            <a:r>
              <a:rPr lang="en-US" dirty="0"/>
              <a:t> in both energy gain and loss sides of the spectrum, according to the elastic line selected). This is a key parameter to allow for extension of the (Q,E) range covered by the instrument well beyond the quasielastic regime.</a:t>
            </a:r>
          </a:p>
          <a:p>
            <a:pPr marL="285750" indent="-285750">
              <a:spcBef>
                <a:spcPts val="600"/>
              </a:spcBef>
              <a:spcAft>
                <a:spcPts val="600"/>
              </a:spcAft>
              <a:buFont typeface="Wingdings" panose="05000000000000000000" pitchFamily="2" charset="2"/>
              <a:buChar char="§"/>
            </a:pPr>
            <a:r>
              <a:rPr lang="en-US" b="1" dirty="0"/>
              <a:t>13.6.16.R4.</a:t>
            </a:r>
            <a:r>
              <a:rPr lang="en-US" dirty="0"/>
              <a:t>	At the Si(111) elastic energy (E=2.08 </a:t>
            </a:r>
            <a:r>
              <a:rPr lang="en-US" dirty="0" err="1"/>
              <a:t>meV</a:t>
            </a:r>
            <a:r>
              <a:rPr lang="en-US" dirty="0"/>
              <a:t>) the instrument shall be able to relax the energy resolution in order to increase flux by increasing the opening time of the pulse shaping choppers, displaying an energy resolution of δ(ℏ𝜔) = 32 </a:t>
            </a:r>
            <a:r>
              <a:rPr lang="en-US" dirty="0">
                <a:latin typeface="Symbol" panose="05050102010706020507" pitchFamily="18" charset="2"/>
              </a:rPr>
              <a:t></a:t>
            </a:r>
            <a:r>
              <a:rPr lang="en-US" dirty="0"/>
              <a:t>eV.</a:t>
            </a:r>
          </a:p>
          <a:p>
            <a:pPr marL="285750" indent="-285750">
              <a:spcBef>
                <a:spcPts val="600"/>
              </a:spcBef>
              <a:spcAft>
                <a:spcPts val="600"/>
              </a:spcAft>
              <a:buFont typeface="Wingdings" panose="05000000000000000000" pitchFamily="2" charset="2"/>
              <a:buChar char="§"/>
            </a:pPr>
            <a:r>
              <a:rPr lang="en-US" b="1" dirty="0"/>
              <a:t>13.6.16.R5.</a:t>
            </a:r>
            <a:r>
              <a:rPr lang="en-US" dirty="0"/>
              <a:t>	The instrument shall allow a maximum Q range of up to 2 Å</a:t>
            </a:r>
            <a:r>
              <a:rPr lang="en-US" baseline="30000" dirty="0"/>
              <a:t>-1</a:t>
            </a:r>
            <a:r>
              <a:rPr lang="en-US" dirty="0"/>
              <a:t>, that can be extended up to 6 Å</a:t>
            </a:r>
            <a:r>
              <a:rPr lang="en-US" baseline="30000" dirty="0"/>
              <a:t>-1</a:t>
            </a:r>
            <a:r>
              <a:rPr lang="en-US" dirty="0"/>
              <a:t> in the Si(333) elastic energy range. </a:t>
            </a:r>
          </a:p>
          <a:p>
            <a:pPr marL="285750" indent="-285750">
              <a:spcBef>
                <a:spcPts val="600"/>
              </a:spcBef>
              <a:spcAft>
                <a:spcPts val="600"/>
              </a:spcAft>
              <a:buFont typeface="Wingdings" panose="05000000000000000000" pitchFamily="2" charset="2"/>
              <a:buChar char="§"/>
            </a:pPr>
            <a:r>
              <a:rPr lang="en-US" b="1" dirty="0"/>
              <a:t>13.6.16.R6.</a:t>
            </a:r>
            <a:r>
              <a:rPr lang="en-US" dirty="0"/>
              <a:t>	MIRACLES shall be capable of a spatial Q-resolution in the range of 0.02 Å</a:t>
            </a:r>
            <a:r>
              <a:rPr lang="en-US" baseline="30000" dirty="0"/>
              <a:t>-1</a:t>
            </a:r>
            <a:r>
              <a:rPr lang="en-US" dirty="0"/>
              <a:t> in forward and 0.1 Å</a:t>
            </a:r>
            <a:r>
              <a:rPr lang="en-US" baseline="30000" dirty="0"/>
              <a:t>-1</a:t>
            </a:r>
            <a:r>
              <a:rPr lang="en-US" dirty="0"/>
              <a:t> in backscattering in the Si(111) QENS mode. </a:t>
            </a:r>
          </a:p>
        </p:txBody>
      </p:sp>
    </p:spTree>
    <p:extLst>
      <p:ext uri="{BB962C8B-B14F-4D97-AF65-F5344CB8AC3E}">
        <p14:creationId xmlns:p14="http://schemas.microsoft.com/office/powerpoint/2010/main" val="402155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512150-6E1F-45C5-A575-AA6BA5C40074}"/>
              </a:ext>
            </a:extLst>
          </p:cNvPr>
          <p:cNvSpPr>
            <a:spLocks noGrp="1"/>
          </p:cNvSpPr>
          <p:nvPr>
            <p:ph type="title"/>
          </p:nvPr>
        </p:nvSpPr>
        <p:spPr>
          <a:xfrm>
            <a:off x="470555" y="101174"/>
            <a:ext cx="10515600" cy="1325563"/>
          </a:xfrm>
        </p:spPr>
        <p:txBody>
          <a:bodyPr/>
          <a:lstStyle/>
          <a:p>
            <a:r>
              <a:rPr lang="en-US" b="1" dirty="0"/>
              <a:t>System </a:t>
            </a:r>
            <a:r>
              <a:rPr lang="en-US" b="1" dirty="0" err="1"/>
              <a:t>Requirements:updated</a:t>
            </a:r>
            <a:endParaRPr lang="en-US" b="1" dirty="0"/>
          </a:p>
        </p:txBody>
      </p:sp>
      <p:sp>
        <p:nvSpPr>
          <p:cNvPr id="3" name="CuadroTexto 2">
            <a:extLst>
              <a:ext uri="{FF2B5EF4-FFF2-40B4-BE49-F238E27FC236}">
                <a16:creationId xmlns:a16="http://schemas.microsoft.com/office/drawing/2014/main" id="{58938F42-A223-49F9-A348-62701F5A68EB}"/>
              </a:ext>
            </a:extLst>
          </p:cNvPr>
          <p:cNvSpPr txBox="1"/>
          <p:nvPr/>
        </p:nvSpPr>
        <p:spPr>
          <a:xfrm>
            <a:off x="780429" y="1362189"/>
            <a:ext cx="10622678" cy="5186035"/>
          </a:xfrm>
          <a:prstGeom prst="rect">
            <a:avLst/>
          </a:prstGeom>
          <a:noFill/>
        </p:spPr>
        <p:txBody>
          <a:bodyPr wrap="square" rtlCol="0">
            <a:spAutoFit/>
          </a:bodyPr>
          <a:lstStyle/>
          <a:p>
            <a:pPr marL="285750" indent="-285750">
              <a:spcBef>
                <a:spcPts val="600"/>
              </a:spcBef>
              <a:buFont typeface="Wingdings" panose="05000000000000000000" pitchFamily="2" charset="2"/>
              <a:buChar char="§"/>
            </a:pPr>
            <a:r>
              <a:rPr lang="en-US" b="1" dirty="0"/>
              <a:t>13.6.16.R7.</a:t>
            </a:r>
            <a:r>
              <a:rPr lang="en-US" dirty="0"/>
              <a:t>	MIRACLES shall </a:t>
            </a:r>
            <a:r>
              <a:rPr lang="en-US" dirty="0" err="1"/>
              <a:t>maximise</a:t>
            </a:r>
            <a:r>
              <a:rPr lang="en-US" dirty="0"/>
              <a:t> the signal-to-background ratio, measured on a QENS experiment for a vanadium sample 10% </a:t>
            </a:r>
            <a:r>
              <a:rPr lang="en-US" dirty="0" err="1"/>
              <a:t>scatterer</a:t>
            </a:r>
            <a:r>
              <a:rPr lang="en-US" dirty="0"/>
              <a:t>, using a cryostat as sample environment and integrated over the detector array. A signal-to-noise ratio of ~10</a:t>
            </a:r>
            <a:r>
              <a:rPr lang="en-US" baseline="30000" dirty="0"/>
              <a:t>5</a:t>
            </a:r>
            <a:r>
              <a:rPr lang="en-US" dirty="0"/>
              <a:t>:1 around the elastic energies is expected to be routinely achieved. </a:t>
            </a:r>
          </a:p>
          <a:p>
            <a:pPr marL="285750" indent="-285750">
              <a:spcBef>
                <a:spcPts val="600"/>
              </a:spcBef>
              <a:buFont typeface="Wingdings" panose="05000000000000000000" pitchFamily="2" charset="2"/>
              <a:buChar char="§"/>
            </a:pPr>
            <a:r>
              <a:rPr lang="en-US" b="1" dirty="0"/>
              <a:t>13.6.16.R8.</a:t>
            </a:r>
            <a:r>
              <a:rPr lang="en-US" dirty="0"/>
              <a:t>	MIRACLES shall have a versatile performance for a broad range of sample sizes, allowing the measurement of sample areas up to 3x3cm</a:t>
            </a:r>
            <a:r>
              <a:rPr lang="en-US" baseline="30000" dirty="0"/>
              <a:t>2</a:t>
            </a:r>
            <a:r>
              <a:rPr lang="en-US" dirty="0"/>
              <a:t>.</a:t>
            </a:r>
          </a:p>
          <a:p>
            <a:pPr marL="285750" indent="-285750">
              <a:spcBef>
                <a:spcPts val="600"/>
              </a:spcBef>
              <a:buFont typeface="Wingdings" panose="05000000000000000000" pitchFamily="2" charset="2"/>
              <a:buChar char="§"/>
            </a:pPr>
            <a:r>
              <a:rPr lang="en-US" b="1" dirty="0"/>
              <a:t>13.6.16.R9.</a:t>
            </a:r>
            <a:r>
              <a:rPr lang="en-US" dirty="0"/>
              <a:t>	MIRACLES shall have a sample chamber size around the detectors area of R=20 cm, meeting the sample environment equipment requirements of the science case described in the proposal, and minimizing the relative separation between sample and detectors and thus energy resolution contribution from the near backscattering geometry.</a:t>
            </a:r>
          </a:p>
          <a:p>
            <a:pPr marL="285750" indent="-285750">
              <a:spcBef>
                <a:spcPts val="600"/>
              </a:spcBef>
              <a:buFont typeface="Wingdings" panose="05000000000000000000" pitchFamily="2" charset="2"/>
              <a:buChar char="§"/>
            </a:pPr>
            <a:r>
              <a:rPr lang="en-US" b="1" dirty="0"/>
              <a:t>13.6.16.R10.</a:t>
            </a:r>
            <a:r>
              <a:rPr lang="en-US" dirty="0"/>
              <a:t>	MIRACLES’ design shall provide space and flexibility to host and drive future developments in the Neutron Backscattering field, as well as for upgrade avenues for the continuous development of the instrument, including full coverage of the backscattering geometry (</a:t>
            </a:r>
            <a:r>
              <a:rPr lang="en-US" dirty="0" err="1"/>
              <a:t>analyser</a:t>
            </a:r>
            <a:r>
              <a:rPr lang="en-US" dirty="0"/>
              <a:t> + detectors), with either Si(111) or Si(311), which will enable an intermediate resolution, energy transfer and momentum transfer. </a:t>
            </a:r>
          </a:p>
          <a:p>
            <a:pPr marL="285750" indent="-285750">
              <a:spcBef>
                <a:spcPts val="600"/>
              </a:spcBef>
              <a:buFont typeface="Wingdings" panose="05000000000000000000" pitchFamily="2" charset="2"/>
              <a:buChar char="§"/>
            </a:pPr>
            <a:r>
              <a:rPr lang="en-US" b="1" dirty="0"/>
              <a:t>13.6.16.R11.</a:t>
            </a:r>
            <a:r>
              <a:rPr lang="en-US" dirty="0"/>
              <a:t>	The instrument shall serve the user and science and instrumental development program without interruptions during source operation. </a:t>
            </a:r>
          </a:p>
          <a:p>
            <a:pPr marL="285750" indent="-285750">
              <a:spcBef>
                <a:spcPts val="600"/>
              </a:spcBef>
              <a:buFont typeface="Wingdings" panose="05000000000000000000" pitchFamily="2" charset="2"/>
              <a:buChar char="§"/>
            </a:pPr>
            <a:r>
              <a:rPr lang="en-US" b="1" dirty="0"/>
              <a:t>13.6.16.R12.</a:t>
            </a:r>
            <a:r>
              <a:rPr lang="en-US" dirty="0"/>
              <a:t>	MIRACLES shall allow a safe operation for staff, users and bystanders.</a:t>
            </a:r>
          </a:p>
        </p:txBody>
      </p:sp>
    </p:spTree>
    <p:extLst>
      <p:ext uri="{BB962C8B-B14F-4D97-AF65-F5344CB8AC3E}">
        <p14:creationId xmlns:p14="http://schemas.microsoft.com/office/powerpoint/2010/main" val="76503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4856E4-0BB5-4CC3-BF3C-6F09325A9789}"/>
              </a:ext>
            </a:extLst>
          </p:cNvPr>
          <p:cNvSpPr>
            <a:spLocks noGrp="1"/>
          </p:cNvSpPr>
          <p:nvPr>
            <p:ph type="title"/>
          </p:nvPr>
        </p:nvSpPr>
        <p:spPr>
          <a:xfrm>
            <a:off x="376286" y="240445"/>
            <a:ext cx="10515600" cy="994467"/>
          </a:xfrm>
        </p:spPr>
        <p:txBody>
          <a:bodyPr/>
          <a:lstStyle/>
          <a:p>
            <a:r>
              <a:rPr lang="en-US" dirty="0"/>
              <a:t>Primary Spectrometer</a:t>
            </a:r>
          </a:p>
        </p:txBody>
      </p:sp>
      <p:pic>
        <p:nvPicPr>
          <p:cNvPr id="3" name="Imagen 2">
            <a:extLst>
              <a:ext uri="{FF2B5EF4-FFF2-40B4-BE49-F238E27FC236}">
                <a16:creationId xmlns:a16="http://schemas.microsoft.com/office/drawing/2014/main" id="{2FC6EC1E-999B-4FCA-BD1D-7C237B7D94B5}"/>
              </a:ext>
            </a:extLst>
          </p:cNvPr>
          <p:cNvPicPr>
            <a:picLocks noChangeAspect="1"/>
          </p:cNvPicPr>
          <p:nvPr/>
        </p:nvPicPr>
        <p:blipFill>
          <a:blip r:embed="rId2"/>
          <a:stretch>
            <a:fillRect/>
          </a:stretch>
        </p:blipFill>
        <p:spPr>
          <a:xfrm>
            <a:off x="999139" y="2824336"/>
            <a:ext cx="5517358" cy="3603048"/>
          </a:xfrm>
          <a:prstGeom prst="rect">
            <a:avLst/>
          </a:prstGeom>
        </p:spPr>
      </p:pic>
      <p:pic>
        <p:nvPicPr>
          <p:cNvPr id="4" name="Imagen 3">
            <a:extLst>
              <a:ext uri="{FF2B5EF4-FFF2-40B4-BE49-F238E27FC236}">
                <a16:creationId xmlns:a16="http://schemas.microsoft.com/office/drawing/2014/main" id="{F7AF25A6-F452-4E08-945D-D387C50BAE0F}"/>
              </a:ext>
            </a:extLst>
          </p:cNvPr>
          <p:cNvPicPr>
            <a:picLocks noChangeAspect="1"/>
          </p:cNvPicPr>
          <p:nvPr/>
        </p:nvPicPr>
        <p:blipFill>
          <a:blip r:embed="rId3"/>
          <a:stretch>
            <a:fillRect/>
          </a:stretch>
        </p:blipFill>
        <p:spPr>
          <a:xfrm>
            <a:off x="6200654" y="2467463"/>
            <a:ext cx="5852667" cy="3822523"/>
          </a:xfrm>
          <a:prstGeom prst="rect">
            <a:avLst/>
          </a:prstGeom>
        </p:spPr>
      </p:pic>
      <p:sp>
        <p:nvSpPr>
          <p:cNvPr id="5" name="CuadroTexto 4">
            <a:extLst>
              <a:ext uri="{FF2B5EF4-FFF2-40B4-BE49-F238E27FC236}">
                <a16:creationId xmlns:a16="http://schemas.microsoft.com/office/drawing/2014/main" id="{35A3901C-E340-4184-A9EE-AF206134A12C}"/>
              </a:ext>
            </a:extLst>
          </p:cNvPr>
          <p:cNvSpPr txBox="1"/>
          <p:nvPr/>
        </p:nvSpPr>
        <p:spPr>
          <a:xfrm>
            <a:off x="2771417" y="2216920"/>
            <a:ext cx="109253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L=0 m</a:t>
            </a:r>
          </a:p>
          <a:p>
            <a:pPr algn="ctr"/>
            <a:r>
              <a:rPr lang="en-US" dirty="0"/>
              <a:t>(source)</a:t>
            </a:r>
          </a:p>
        </p:txBody>
      </p:sp>
      <p:sp>
        <p:nvSpPr>
          <p:cNvPr id="6" name="CuadroTexto 5">
            <a:extLst>
              <a:ext uri="{FF2B5EF4-FFF2-40B4-BE49-F238E27FC236}">
                <a16:creationId xmlns:a16="http://schemas.microsoft.com/office/drawing/2014/main" id="{947FDCFD-B3AD-45AE-9224-FBE1C9240FDF}"/>
              </a:ext>
            </a:extLst>
          </p:cNvPr>
          <p:cNvSpPr txBox="1"/>
          <p:nvPr/>
        </p:nvSpPr>
        <p:spPr>
          <a:xfrm>
            <a:off x="8465458" y="2216920"/>
            <a:ext cx="1323058"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t>L=162,5 m</a:t>
            </a:r>
          </a:p>
          <a:p>
            <a:pPr algn="ctr"/>
            <a:r>
              <a:rPr lang="en-US" dirty="0"/>
              <a:t>(sample)</a:t>
            </a:r>
          </a:p>
        </p:txBody>
      </p:sp>
      <p:sp>
        <p:nvSpPr>
          <p:cNvPr id="7" name="Rectángulo 6">
            <a:extLst>
              <a:ext uri="{FF2B5EF4-FFF2-40B4-BE49-F238E27FC236}">
                <a16:creationId xmlns:a16="http://schemas.microsoft.com/office/drawing/2014/main" id="{A0346FB3-446A-4827-A0DD-39BB5F36F423}"/>
              </a:ext>
            </a:extLst>
          </p:cNvPr>
          <p:cNvSpPr/>
          <p:nvPr/>
        </p:nvSpPr>
        <p:spPr>
          <a:xfrm>
            <a:off x="999139" y="1222453"/>
            <a:ext cx="2259786" cy="400110"/>
          </a:xfrm>
          <a:prstGeom prst="rect">
            <a:avLst/>
          </a:prstGeom>
        </p:spPr>
        <p:txBody>
          <a:bodyPr wrap="none">
            <a:spAutoFit/>
          </a:bodyPr>
          <a:lstStyle/>
          <a:p>
            <a:r>
              <a:rPr lang="en-US" sz="2000" dirty="0"/>
              <a:t>ToF long instrument</a:t>
            </a:r>
          </a:p>
        </p:txBody>
      </p:sp>
    </p:spTree>
    <p:extLst>
      <p:ext uri="{BB962C8B-B14F-4D97-AF65-F5344CB8AC3E}">
        <p14:creationId xmlns:p14="http://schemas.microsoft.com/office/powerpoint/2010/main" val="85582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BE045E-4511-490F-92E4-E9DC9419534F}"/>
              </a:ext>
            </a:extLst>
          </p:cNvPr>
          <p:cNvSpPr>
            <a:spLocks noGrp="1"/>
          </p:cNvSpPr>
          <p:nvPr>
            <p:ph type="title"/>
          </p:nvPr>
        </p:nvSpPr>
        <p:spPr>
          <a:xfrm>
            <a:off x="307445" y="214520"/>
            <a:ext cx="10515600" cy="1130188"/>
          </a:xfrm>
        </p:spPr>
        <p:txBody>
          <a:bodyPr/>
          <a:lstStyle/>
          <a:p>
            <a:r>
              <a:rPr lang="en-US" dirty="0"/>
              <a:t>Secondary Spectrometer</a:t>
            </a:r>
            <a:endParaRPr lang="en-US" b="1" dirty="0">
              <a:latin typeface="Symbol" panose="05050102010706020507" pitchFamily="18" charset="2"/>
            </a:endParaRPr>
          </a:p>
        </p:txBody>
      </p:sp>
      <p:graphicFrame>
        <p:nvGraphicFramePr>
          <p:cNvPr id="3" name="Chart 5">
            <a:extLst>
              <a:ext uri="{FF2B5EF4-FFF2-40B4-BE49-F238E27FC236}">
                <a16:creationId xmlns:a16="http://schemas.microsoft.com/office/drawing/2014/main" id="{00000000-0008-0000-1500-000006000000}"/>
              </a:ext>
            </a:extLst>
          </p:cNvPr>
          <p:cNvGraphicFramePr>
            <a:graphicFrameLocks noChangeAspect="1"/>
          </p:cNvGraphicFramePr>
          <p:nvPr>
            <p:extLst>
              <p:ext uri="{D42A27DB-BD31-4B8C-83A1-F6EECF244321}">
                <p14:modId xmlns:p14="http://schemas.microsoft.com/office/powerpoint/2010/main" val="1948616778"/>
              </p:ext>
            </p:extLst>
          </p:nvPr>
        </p:nvGraphicFramePr>
        <p:xfrm>
          <a:off x="-172120" y="1572386"/>
          <a:ext cx="4149537" cy="28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5">
            <a:extLst>
              <a:ext uri="{FF2B5EF4-FFF2-40B4-BE49-F238E27FC236}">
                <a16:creationId xmlns:a16="http://schemas.microsoft.com/office/drawing/2014/main" id="{62813A2C-B70E-41CE-AC37-9544E0F9BCDE}"/>
              </a:ext>
            </a:extLst>
          </p:cNvPr>
          <p:cNvGraphicFramePr>
            <a:graphicFrameLocks noChangeAspect="1"/>
          </p:cNvGraphicFramePr>
          <p:nvPr>
            <p:extLst>
              <p:ext uri="{D42A27DB-BD31-4B8C-83A1-F6EECF244321}">
                <p14:modId xmlns:p14="http://schemas.microsoft.com/office/powerpoint/2010/main" val="196560414"/>
              </p:ext>
            </p:extLst>
          </p:nvPr>
        </p:nvGraphicFramePr>
        <p:xfrm>
          <a:off x="3711203" y="1572386"/>
          <a:ext cx="4394917" cy="28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5">
            <a:extLst>
              <a:ext uri="{FF2B5EF4-FFF2-40B4-BE49-F238E27FC236}">
                <a16:creationId xmlns:a16="http://schemas.microsoft.com/office/drawing/2014/main" id="{20A43AD5-03FA-441B-8C80-84104BEF3354}"/>
              </a:ext>
            </a:extLst>
          </p:cNvPr>
          <p:cNvGraphicFramePr>
            <a:graphicFrameLocks noChangeAspect="1"/>
          </p:cNvGraphicFramePr>
          <p:nvPr>
            <p:extLst>
              <p:ext uri="{D42A27DB-BD31-4B8C-83A1-F6EECF244321}">
                <p14:modId xmlns:p14="http://schemas.microsoft.com/office/powerpoint/2010/main" val="605222700"/>
              </p:ext>
            </p:extLst>
          </p:nvPr>
        </p:nvGraphicFramePr>
        <p:xfrm>
          <a:off x="7839905" y="1572386"/>
          <a:ext cx="4394917" cy="2880000"/>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upo 5">
            <a:extLst>
              <a:ext uri="{FF2B5EF4-FFF2-40B4-BE49-F238E27FC236}">
                <a16:creationId xmlns:a16="http://schemas.microsoft.com/office/drawing/2014/main" id="{A46373C0-B0BC-495C-A827-63208051DD33}"/>
              </a:ext>
            </a:extLst>
          </p:cNvPr>
          <p:cNvGrpSpPr/>
          <p:nvPr/>
        </p:nvGrpSpPr>
        <p:grpSpPr>
          <a:xfrm>
            <a:off x="2267718" y="4624207"/>
            <a:ext cx="8131020" cy="1507039"/>
            <a:chOff x="4857778" y="2642929"/>
            <a:chExt cx="8131020" cy="1507039"/>
          </a:xfrm>
        </p:grpSpPr>
        <p:cxnSp>
          <p:nvCxnSpPr>
            <p:cNvPr id="7" name="Conector recto 6">
              <a:extLst>
                <a:ext uri="{FF2B5EF4-FFF2-40B4-BE49-F238E27FC236}">
                  <a16:creationId xmlns:a16="http://schemas.microsoft.com/office/drawing/2014/main" id="{380C5476-0B53-4CDA-A8E3-A6183B71983D}"/>
                </a:ext>
              </a:extLst>
            </p:cNvPr>
            <p:cNvCxnSpPr/>
            <p:nvPr/>
          </p:nvCxnSpPr>
          <p:spPr>
            <a:xfrm>
              <a:off x="5817992" y="4019337"/>
              <a:ext cx="6480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BAD77881-13A6-43F4-8423-EC850363E2A5}"/>
                </a:ext>
              </a:extLst>
            </p:cNvPr>
            <p:cNvCxnSpPr/>
            <p:nvPr/>
          </p:nvCxnSpPr>
          <p:spPr>
            <a:xfrm>
              <a:off x="6863033" y="3888709"/>
              <a:ext cx="0" cy="25120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1B939B00-D6BD-4CB0-92D2-A14FC2A82ED4}"/>
                </a:ext>
              </a:extLst>
            </p:cNvPr>
            <p:cNvCxnSpPr/>
            <p:nvPr/>
          </p:nvCxnSpPr>
          <p:spPr>
            <a:xfrm>
              <a:off x="8773891" y="3888709"/>
              <a:ext cx="0" cy="25120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C199CF91-0F27-495A-A3ED-FBE4BFF6F785}"/>
                </a:ext>
              </a:extLst>
            </p:cNvPr>
            <p:cNvCxnSpPr/>
            <p:nvPr/>
          </p:nvCxnSpPr>
          <p:spPr>
            <a:xfrm>
              <a:off x="10763463" y="3878661"/>
              <a:ext cx="0" cy="25120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CE2ECFCA-009B-4224-B389-F1F3F78CEB36}"/>
                </a:ext>
              </a:extLst>
            </p:cNvPr>
            <p:cNvCxnSpPr/>
            <p:nvPr/>
          </p:nvCxnSpPr>
          <p:spPr>
            <a:xfrm>
              <a:off x="12111615" y="3898759"/>
              <a:ext cx="0" cy="25120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A1C08D6B-01FB-4313-9000-FB54D369F5EA}"/>
                </a:ext>
              </a:extLst>
            </p:cNvPr>
            <p:cNvSpPr/>
            <p:nvPr/>
          </p:nvSpPr>
          <p:spPr>
            <a:xfrm>
              <a:off x="4857778" y="3245995"/>
              <a:ext cx="1228221" cy="523220"/>
            </a:xfrm>
            <a:prstGeom prst="rect">
              <a:avLst/>
            </a:prstGeom>
          </p:spPr>
          <p:txBody>
            <a:bodyPr wrap="none">
              <a:spAutoFit/>
            </a:bodyPr>
            <a:lstStyle/>
            <a:p>
              <a:pPr algn="ctr"/>
              <a:r>
                <a:rPr lang="es-ES" sz="1400" dirty="0">
                  <a:solidFill>
                    <a:srgbClr val="000000"/>
                  </a:solidFill>
                  <a:latin typeface="Symbol" panose="05050102010706020507" pitchFamily="18" charset="2"/>
                  <a:ea typeface="Calibri-Bold"/>
                  <a:cs typeface="Calibri" panose="020F0502020204030204" pitchFamily="34" charset="0"/>
                </a:rPr>
                <a:t>l</a:t>
              </a:r>
              <a:r>
                <a:rPr lang="es-ES" sz="1400" dirty="0">
                  <a:solidFill>
                    <a:srgbClr val="000000"/>
                  </a:solidFill>
                  <a:latin typeface="Calibri" panose="020F0502020204030204" pitchFamily="34" charset="0"/>
                  <a:ea typeface="Calibri-Bold"/>
                  <a:cs typeface="Calibri" panose="020F0502020204030204" pitchFamily="34" charset="0"/>
                </a:rPr>
                <a:t> = 2 Å</a:t>
              </a:r>
            </a:p>
            <a:p>
              <a:pPr algn="ctr"/>
              <a:r>
                <a:rPr lang="es-ES_tradnl" sz="1400" dirty="0"/>
                <a:t>E = 20.45 </a:t>
              </a:r>
              <a:r>
                <a:rPr lang="es-ES_tradnl" sz="1400" dirty="0" err="1"/>
                <a:t>meV</a:t>
              </a:r>
              <a:endParaRPr lang="en-US" sz="1400" dirty="0"/>
            </a:p>
          </p:txBody>
        </p:sp>
        <p:cxnSp>
          <p:nvCxnSpPr>
            <p:cNvPr id="13" name="Conector recto 12">
              <a:extLst>
                <a:ext uri="{FF2B5EF4-FFF2-40B4-BE49-F238E27FC236}">
                  <a16:creationId xmlns:a16="http://schemas.microsoft.com/office/drawing/2014/main" id="{5E803BC3-271C-48E4-A2F9-5FDD4A4FC6B9}"/>
                </a:ext>
              </a:extLst>
            </p:cNvPr>
            <p:cNvCxnSpPr/>
            <p:nvPr/>
          </p:nvCxnSpPr>
          <p:spPr>
            <a:xfrm>
              <a:off x="5838088" y="3878661"/>
              <a:ext cx="0" cy="25120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400122E7-E642-43D4-A3A6-B99FE55D204E}"/>
                </a:ext>
              </a:extLst>
            </p:cNvPr>
            <p:cNvSpPr/>
            <p:nvPr/>
          </p:nvSpPr>
          <p:spPr>
            <a:xfrm>
              <a:off x="6344849" y="2645753"/>
              <a:ext cx="1136851" cy="738664"/>
            </a:xfrm>
            <a:prstGeom prst="rect">
              <a:avLst/>
            </a:prstGeom>
          </p:spPr>
          <p:txBody>
            <a:bodyPr wrap="none">
              <a:spAutoFit/>
            </a:bodyPr>
            <a:lstStyle/>
            <a:p>
              <a:pPr algn="ctr"/>
              <a:r>
                <a:rPr lang="es-ES_tradnl" sz="1400" dirty="0"/>
                <a:t>(Si(333))</a:t>
              </a:r>
              <a:endParaRPr lang="en-US" sz="1400" dirty="0"/>
            </a:p>
            <a:p>
              <a:pPr algn="ctr"/>
              <a:r>
                <a:rPr lang="es-ES" sz="1400" dirty="0">
                  <a:solidFill>
                    <a:srgbClr val="000000"/>
                  </a:solidFill>
                  <a:latin typeface="Symbol" panose="05050102010706020507" pitchFamily="18" charset="2"/>
                  <a:ea typeface="Calibri-Bold"/>
                  <a:cs typeface="Calibri" panose="020F0502020204030204" pitchFamily="34" charset="0"/>
                </a:rPr>
                <a:t>l</a:t>
              </a:r>
              <a:r>
                <a:rPr lang="es-ES" sz="1400" dirty="0">
                  <a:solidFill>
                    <a:srgbClr val="000000"/>
                  </a:solidFill>
                  <a:latin typeface="Calibri" panose="020F0502020204030204" pitchFamily="34" charset="0"/>
                  <a:ea typeface="Calibri-Bold"/>
                  <a:cs typeface="Calibri" panose="020F0502020204030204" pitchFamily="34" charset="0"/>
                </a:rPr>
                <a:t> = 2,08 Å</a:t>
              </a:r>
            </a:p>
            <a:p>
              <a:pPr algn="ctr"/>
              <a:r>
                <a:rPr lang="es-ES_tradnl" sz="1400" dirty="0"/>
                <a:t>E = 18,9 </a:t>
              </a:r>
              <a:r>
                <a:rPr lang="es-ES_tradnl" sz="1400" dirty="0" err="1"/>
                <a:t>meV</a:t>
              </a:r>
              <a:endParaRPr lang="es-ES_tradnl" sz="1400" dirty="0"/>
            </a:p>
          </p:txBody>
        </p:sp>
        <p:sp>
          <p:nvSpPr>
            <p:cNvPr id="15" name="Rectángulo 14">
              <a:extLst>
                <a:ext uri="{FF2B5EF4-FFF2-40B4-BE49-F238E27FC236}">
                  <a16:creationId xmlns:a16="http://schemas.microsoft.com/office/drawing/2014/main" id="{286E8467-ABC9-46FD-BC6F-9A25D9A7BE96}"/>
                </a:ext>
              </a:extLst>
            </p:cNvPr>
            <p:cNvSpPr/>
            <p:nvPr/>
          </p:nvSpPr>
          <p:spPr>
            <a:xfrm>
              <a:off x="8205465" y="2651874"/>
              <a:ext cx="1136851" cy="738664"/>
            </a:xfrm>
            <a:prstGeom prst="rect">
              <a:avLst/>
            </a:prstGeom>
          </p:spPr>
          <p:txBody>
            <a:bodyPr wrap="none">
              <a:spAutoFit/>
            </a:bodyPr>
            <a:lstStyle/>
            <a:p>
              <a:pPr algn="ctr"/>
              <a:r>
                <a:rPr lang="es-ES_tradnl" sz="1400" dirty="0"/>
                <a:t>(Si(311))</a:t>
              </a:r>
              <a:endParaRPr lang="en-US" sz="1400" dirty="0"/>
            </a:p>
            <a:p>
              <a:pPr algn="ctr"/>
              <a:r>
                <a:rPr lang="es-ES" sz="1400" dirty="0">
                  <a:solidFill>
                    <a:srgbClr val="000000"/>
                  </a:solidFill>
                  <a:latin typeface="Symbol" panose="05050102010706020507" pitchFamily="18" charset="2"/>
                  <a:ea typeface="Calibri-Bold"/>
                  <a:cs typeface="Calibri" panose="020F0502020204030204" pitchFamily="34" charset="0"/>
                </a:rPr>
                <a:t>l</a:t>
              </a:r>
              <a:r>
                <a:rPr lang="es-ES" sz="1400" dirty="0">
                  <a:solidFill>
                    <a:srgbClr val="000000"/>
                  </a:solidFill>
                  <a:latin typeface="Calibri" panose="020F0502020204030204" pitchFamily="34" charset="0"/>
                  <a:ea typeface="Calibri-Bold"/>
                  <a:cs typeface="Calibri" panose="020F0502020204030204" pitchFamily="34" charset="0"/>
                </a:rPr>
                <a:t> = 3,275 Å</a:t>
              </a:r>
            </a:p>
            <a:p>
              <a:pPr algn="ctr"/>
              <a:r>
                <a:rPr lang="es-ES_tradnl" sz="1400" dirty="0"/>
                <a:t>E = 7,63 </a:t>
              </a:r>
              <a:r>
                <a:rPr lang="es-ES_tradnl" sz="1400" dirty="0" err="1"/>
                <a:t>meV</a:t>
              </a:r>
              <a:endParaRPr lang="es-ES_tradnl" sz="1400" dirty="0"/>
            </a:p>
          </p:txBody>
        </p:sp>
        <p:sp>
          <p:nvSpPr>
            <p:cNvPr id="16" name="Rectángulo 15">
              <a:extLst>
                <a:ext uri="{FF2B5EF4-FFF2-40B4-BE49-F238E27FC236}">
                  <a16:creationId xmlns:a16="http://schemas.microsoft.com/office/drawing/2014/main" id="{8D55A565-7362-4328-AE90-FD04E291B332}"/>
                </a:ext>
              </a:extLst>
            </p:cNvPr>
            <p:cNvSpPr/>
            <p:nvPr/>
          </p:nvSpPr>
          <p:spPr>
            <a:xfrm>
              <a:off x="10216809" y="2642929"/>
              <a:ext cx="1188147" cy="738664"/>
            </a:xfrm>
            <a:prstGeom prst="rect">
              <a:avLst/>
            </a:prstGeom>
          </p:spPr>
          <p:txBody>
            <a:bodyPr wrap="none">
              <a:spAutoFit/>
            </a:bodyPr>
            <a:lstStyle/>
            <a:p>
              <a:pPr algn="ctr"/>
              <a:r>
                <a:rPr lang="es-ES_tradnl" sz="1400" dirty="0"/>
                <a:t>(Si(111))</a:t>
              </a:r>
              <a:endParaRPr lang="en-US" sz="1400" dirty="0"/>
            </a:p>
            <a:p>
              <a:pPr algn="ctr"/>
              <a:r>
                <a:rPr lang="es-ES" sz="1400" dirty="0">
                  <a:solidFill>
                    <a:srgbClr val="000000"/>
                  </a:solidFill>
                  <a:latin typeface="Symbol" panose="05050102010706020507" pitchFamily="18" charset="2"/>
                  <a:ea typeface="Calibri-Bold"/>
                  <a:cs typeface="Calibri" panose="020F0502020204030204" pitchFamily="34" charset="0"/>
                </a:rPr>
                <a:t>l</a:t>
              </a:r>
              <a:r>
                <a:rPr lang="es-ES" sz="1400" dirty="0">
                  <a:solidFill>
                    <a:srgbClr val="000000"/>
                  </a:solidFill>
                  <a:latin typeface="Calibri" panose="020F0502020204030204" pitchFamily="34" charset="0"/>
                  <a:ea typeface="Calibri-Bold"/>
                  <a:cs typeface="Calibri" panose="020F0502020204030204" pitchFamily="34" charset="0"/>
                </a:rPr>
                <a:t> = 6,267 Å</a:t>
              </a:r>
            </a:p>
            <a:p>
              <a:pPr algn="ctr"/>
              <a:r>
                <a:rPr lang="es-ES_tradnl" sz="1400" dirty="0"/>
                <a:t>E =2,083 </a:t>
              </a:r>
              <a:r>
                <a:rPr lang="es-ES_tradnl" sz="1400" dirty="0" err="1"/>
                <a:t>meV</a:t>
              </a:r>
              <a:endParaRPr lang="es-ES_tradnl" sz="1400" dirty="0"/>
            </a:p>
          </p:txBody>
        </p:sp>
        <p:sp>
          <p:nvSpPr>
            <p:cNvPr id="17" name="Rectángulo 16">
              <a:extLst>
                <a:ext uri="{FF2B5EF4-FFF2-40B4-BE49-F238E27FC236}">
                  <a16:creationId xmlns:a16="http://schemas.microsoft.com/office/drawing/2014/main" id="{966EEFD4-5593-48CA-B62E-53271762DADC}"/>
                </a:ext>
              </a:extLst>
            </p:cNvPr>
            <p:cNvSpPr/>
            <p:nvPr/>
          </p:nvSpPr>
          <p:spPr>
            <a:xfrm>
              <a:off x="11943320" y="3273854"/>
              <a:ext cx="1045478" cy="523220"/>
            </a:xfrm>
            <a:prstGeom prst="rect">
              <a:avLst/>
            </a:prstGeom>
          </p:spPr>
          <p:txBody>
            <a:bodyPr wrap="none">
              <a:spAutoFit/>
            </a:bodyPr>
            <a:lstStyle/>
            <a:p>
              <a:pPr algn="ctr"/>
              <a:r>
                <a:rPr lang="es-ES" sz="1400" dirty="0">
                  <a:solidFill>
                    <a:srgbClr val="000000"/>
                  </a:solidFill>
                  <a:latin typeface="Symbol" panose="05050102010706020507" pitchFamily="18" charset="2"/>
                  <a:ea typeface="Calibri-Bold"/>
                  <a:cs typeface="Calibri" panose="020F0502020204030204" pitchFamily="34" charset="0"/>
                </a:rPr>
                <a:t>l</a:t>
              </a:r>
              <a:r>
                <a:rPr lang="es-ES" sz="1400" dirty="0">
                  <a:solidFill>
                    <a:srgbClr val="000000"/>
                  </a:solidFill>
                  <a:latin typeface="Calibri" panose="020F0502020204030204" pitchFamily="34" charset="0"/>
                  <a:ea typeface="Calibri-Bold"/>
                  <a:cs typeface="Calibri" panose="020F0502020204030204" pitchFamily="34" charset="0"/>
                </a:rPr>
                <a:t> = 20 Å</a:t>
              </a:r>
            </a:p>
            <a:p>
              <a:pPr algn="ctr"/>
              <a:r>
                <a:rPr lang="es-ES_tradnl" sz="1400" dirty="0"/>
                <a:t>E = 0,2 </a:t>
              </a:r>
              <a:r>
                <a:rPr lang="es-ES_tradnl" sz="1400" dirty="0" err="1"/>
                <a:t>meV</a:t>
              </a:r>
              <a:endParaRPr lang="en-US" sz="1400" dirty="0"/>
            </a:p>
          </p:txBody>
        </p:sp>
      </p:grpSp>
      <p:sp>
        <p:nvSpPr>
          <p:cNvPr id="18" name="Rectángulo 17">
            <a:extLst>
              <a:ext uri="{FF2B5EF4-FFF2-40B4-BE49-F238E27FC236}">
                <a16:creationId xmlns:a16="http://schemas.microsoft.com/office/drawing/2014/main" id="{BCB8AE8A-2DBA-4F17-8481-79386732F6A9}"/>
              </a:ext>
            </a:extLst>
          </p:cNvPr>
          <p:cNvSpPr/>
          <p:nvPr/>
        </p:nvSpPr>
        <p:spPr>
          <a:xfrm>
            <a:off x="7662816" y="5289419"/>
            <a:ext cx="979755" cy="523220"/>
          </a:xfrm>
          <a:prstGeom prst="rect">
            <a:avLst/>
          </a:prstGeom>
        </p:spPr>
        <p:txBody>
          <a:bodyPr wrap="none">
            <a:spAutoFit/>
          </a:bodyPr>
          <a:lstStyle/>
          <a:p>
            <a:r>
              <a:rPr lang="es-ES" sz="1400" dirty="0">
                <a:solidFill>
                  <a:srgbClr val="7030A0"/>
                </a:solidFill>
                <a:latin typeface="Symbol" panose="05050102010706020507" pitchFamily="18" charset="2"/>
                <a:ea typeface="Calibri-Bold"/>
                <a:cs typeface="Calibri" panose="020F0502020204030204" pitchFamily="34" charset="0"/>
              </a:rPr>
              <a:t>Dl</a:t>
            </a:r>
            <a:r>
              <a:rPr lang="es-ES" sz="1400" dirty="0">
                <a:solidFill>
                  <a:srgbClr val="7030A0"/>
                </a:solidFill>
                <a:latin typeface="Calibri" panose="020F0502020204030204" pitchFamily="34" charset="0"/>
                <a:ea typeface="Calibri-Bold"/>
                <a:cs typeface="Calibri" panose="020F0502020204030204" pitchFamily="34" charset="0"/>
              </a:rPr>
              <a:t>=1.5 Å</a:t>
            </a:r>
          </a:p>
          <a:p>
            <a:r>
              <a:rPr lang="es-ES" sz="1400" dirty="0">
                <a:solidFill>
                  <a:srgbClr val="7030A0"/>
                </a:solidFill>
                <a:latin typeface="Symbol" panose="05050102010706020507" pitchFamily="18" charset="2"/>
                <a:ea typeface="Calibri-Bold"/>
                <a:cs typeface="Calibri" panose="020F0502020204030204" pitchFamily="34" charset="0"/>
              </a:rPr>
              <a:t>D</a:t>
            </a:r>
            <a:r>
              <a:rPr lang="es-ES" sz="1400" dirty="0">
                <a:solidFill>
                  <a:srgbClr val="7030A0"/>
                </a:solidFill>
                <a:latin typeface="Calibri" panose="020F0502020204030204" pitchFamily="34" charset="0"/>
                <a:ea typeface="Calibri-Bold"/>
                <a:cs typeface="Calibri" panose="020F0502020204030204" pitchFamily="34" charset="0"/>
              </a:rPr>
              <a:t>E~1 meV </a:t>
            </a:r>
            <a:endParaRPr lang="en-US" sz="1400" dirty="0">
              <a:solidFill>
                <a:srgbClr val="7030A0"/>
              </a:solidFill>
            </a:endParaRPr>
          </a:p>
        </p:txBody>
      </p:sp>
      <p:sp>
        <p:nvSpPr>
          <p:cNvPr id="19" name="Cerrar corchete 18">
            <a:extLst>
              <a:ext uri="{FF2B5EF4-FFF2-40B4-BE49-F238E27FC236}">
                <a16:creationId xmlns:a16="http://schemas.microsoft.com/office/drawing/2014/main" id="{E980D16F-06AB-4070-8310-9A2912B64764}"/>
              </a:ext>
            </a:extLst>
          </p:cNvPr>
          <p:cNvSpPr/>
          <p:nvPr/>
        </p:nvSpPr>
        <p:spPr>
          <a:xfrm rot="16200000">
            <a:off x="8068108" y="5320373"/>
            <a:ext cx="180000" cy="1080000"/>
          </a:xfrm>
          <a:prstGeom prst="rightBracket">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Cerrar corchete 19">
            <a:extLst>
              <a:ext uri="{FF2B5EF4-FFF2-40B4-BE49-F238E27FC236}">
                <a16:creationId xmlns:a16="http://schemas.microsoft.com/office/drawing/2014/main" id="{6B0C2C0F-DDB4-41FA-9125-8C5E15A681FC}"/>
              </a:ext>
            </a:extLst>
          </p:cNvPr>
          <p:cNvSpPr/>
          <p:nvPr/>
        </p:nvSpPr>
        <p:spPr>
          <a:xfrm rot="16200000">
            <a:off x="5948795" y="5132186"/>
            <a:ext cx="180000" cy="1440000"/>
          </a:xfrm>
          <a:prstGeom prst="rightBracket">
            <a:avLst/>
          </a:prstGeom>
          <a:ln w="2857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ángulo 20">
            <a:extLst>
              <a:ext uri="{FF2B5EF4-FFF2-40B4-BE49-F238E27FC236}">
                <a16:creationId xmlns:a16="http://schemas.microsoft.com/office/drawing/2014/main" id="{12E1FDB0-2A0F-46C2-B7EC-7A8C9C1956DD}"/>
              </a:ext>
            </a:extLst>
          </p:cNvPr>
          <p:cNvSpPr/>
          <p:nvPr/>
        </p:nvSpPr>
        <p:spPr>
          <a:xfrm>
            <a:off x="5597423" y="5281101"/>
            <a:ext cx="979755" cy="523220"/>
          </a:xfrm>
          <a:prstGeom prst="rect">
            <a:avLst/>
          </a:prstGeom>
        </p:spPr>
        <p:txBody>
          <a:bodyPr wrap="none">
            <a:spAutoFit/>
          </a:bodyPr>
          <a:lstStyle/>
          <a:p>
            <a:r>
              <a:rPr lang="es-ES" sz="1400" dirty="0">
                <a:solidFill>
                  <a:srgbClr val="0000CC"/>
                </a:solidFill>
                <a:latin typeface="Symbol" panose="05050102010706020507" pitchFamily="18" charset="2"/>
                <a:ea typeface="Calibri-Bold"/>
                <a:cs typeface="Calibri" panose="020F0502020204030204" pitchFamily="34" charset="0"/>
              </a:rPr>
              <a:t>Dl</a:t>
            </a:r>
            <a:r>
              <a:rPr lang="es-ES" sz="1400" dirty="0">
                <a:solidFill>
                  <a:srgbClr val="0000CC"/>
                </a:solidFill>
                <a:latin typeface="Calibri" panose="020F0502020204030204" pitchFamily="34" charset="0"/>
                <a:ea typeface="Calibri-Bold"/>
                <a:cs typeface="Calibri" panose="020F0502020204030204" pitchFamily="34" charset="0"/>
              </a:rPr>
              <a:t>=1.5 Å</a:t>
            </a:r>
          </a:p>
          <a:p>
            <a:r>
              <a:rPr lang="es-ES" sz="1400" dirty="0">
                <a:solidFill>
                  <a:srgbClr val="0000CC"/>
                </a:solidFill>
                <a:latin typeface="Symbol" panose="05050102010706020507" pitchFamily="18" charset="2"/>
                <a:ea typeface="Calibri-Bold"/>
                <a:cs typeface="Calibri" panose="020F0502020204030204" pitchFamily="34" charset="0"/>
              </a:rPr>
              <a:t>D</a:t>
            </a:r>
            <a:r>
              <a:rPr lang="es-ES" sz="1400" dirty="0">
                <a:solidFill>
                  <a:srgbClr val="0000CC"/>
                </a:solidFill>
                <a:latin typeface="Calibri" panose="020F0502020204030204" pitchFamily="34" charset="0"/>
                <a:ea typeface="Calibri-Bold"/>
                <a:cs typeface="Calibri" panose="020F0502020204030204" pitchFamily="34" charset="0"/>
              </a:rPr>
              <a:t>E~8 meV </a:t>
            </a:r>
            <a:endParaRPr lang="en-US" sz="1400" dirty="0">
              <a:solidFill>
                <a:srgbClr val="0000CC"/>
              </a:solidFill>
            </a:endParaRPr>
          </a:p>
        </p:txBody>
      </p:sp>
      <p:sp>
        <p:nvSpPr>
          <p:cNvPr id="22" name="Cerrar corchete 21">
            <a:extLst>
              <a:ext uri="{FF2B5EF4-FFF2-40B4-BE49-F238E27FC236}">
                <a16:creationId xmlns:a16="http://schemas.microsoft.com/office/drawing/2014/main" id="{A8CEEFB3-A2EA-41BF-AAED-A67835358578}"/>
              </a:ext>
            </a:extLst>
          </p:cNvPr>
          <p:cNvSpPr/>
          <p:nvPr/>
        </p:nvSpPr>
        <p:spPr>
          <a:xfrm rot="16200000">
            <a:off x="4568841" y="4442330"/>
            <a:ext cx="180000" cy="2880000"/>
          </a:xfrm>
          <a:prstGeom prst="rightBracket">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ángulo 22">
            <a:extLst>
              <a:ext uri="{FF2B5EF4-FFF2-40B4-BE49-F238E27FC236}">
                <a16:creationId xmlns:a16="http://schemas.microsoft.com/office/drawing/2014/main" id="{90554A8D-5AEC-404C-BB34-706C0822DE09}"/>
              </a:ext>
            </a:extLst>
          </p:cNvPr>
          <p:cNvSpPr/>
          <p:nvPr/>
        </p:nvSpPr>
        <p:spPr>
          <a:xfrm>
            <a:off x="3840064" y="5281996"/>
            <a:ext cx="1071127" cy="523220"/>
          </a:xfrm>
          <a:prstGeom prst="rect">
            <a:avLst/>
          </a:prstGeom>
        </p:spPr>
        <p:txBody>
          <a:bodyPr wrap="none">
            <a:spAutoFit/>
          </a:bodyPr>
          <a:lstStyle/>
          <a:p>
            <a:r>
              <a:rPr lang="es-ES" sz="1400" dirty="0">
                <a:solidFill>
                  <a:srgbClr val="00B050"/>
                </a:solidFill>
                <a:latin typeface="Symbol" panose="05050102010706020507" pitchFamily="18" charset="2"/>
                <a:ea typeface="Calibri-Bold"/>
                <a:cs typeface="Calibri" panose="020F0502020204030204" pitchFamily="34" charset="0"/>
              </a:rPr>
              <a:t>Dl</a:t>
            </a:r>
            <a:r>
              <a:rPr lang="es-ES" sz="1400" dirty="0">
                <a:solidFill>
                  <a:srgbClr val="00B050"/>
                </a:solidFill>
                <a:latin typeface="Calibri" panose="020F0502020204030204" pitchFamily="34" charset="0"/>
                <a:ea typeface="Calibri-Bold"/>
                <a:cs typeface="Calibri" panose="020F0502020204030204" pitchFamily="34" charset="0"/>
              </a:rPr>
              <a:t>=1.5 Å</a:t>
            </a:r>
          </a:p>
          <a:p>
            <a:r>
              <a:rPr lang="es-ES" sz="1400" dirty="0">
                <a:solidFill>
                  <a:srgbClr val="00B050"/>
                </a:solidFill>
                <a:latin typeface="Symbol" panose="05050102010706020507" pitchFamily="18" charset="2"/>
                <a:ea typeface="Calibri-Bold"/>
                <a:cs typeface="Calibri" panose="020F0502020204030204" pitchFamily="34" charset="0"/>
              </a:rPr>
              <a:t>D</a:t>
            </a:r>
            <a:r>
              <a:rPr lang="es-ES" sz="1400" dirty="0">
                <a:solidFill>
                  <a:srgbClr val="00B050"/>
                </a:solidFill>
                <a:latin typeface="Calibri" panose="020F0502020204030204" pitchFamily="34" charset="0"/>
                <a:ea typeface="Calibri-Bold"/>
                <a:cs typeface="Calibri" panose="020F0502020204030204" pitchFamily="34" charset="0"/>
              </a:rPr>
              <a:t>E~11 meV </a:t>
            </a:r>
            <a:endParaRPr lang="en-US" sz="1400" dirty="0">
              <a:solidFill>
                <a:srgbClr val="00B050"/>
              </a:solidFill>
            </a:endParaRPr>
          </a:p>
        </p:txBody>
      </p:sp>
      <p:sp>
        <p:nvSpPr>
          <p:cNvPr id="24" name="Rectángulo 23">
            <a:extLst>
              <a:ext uri="{FF2B5EF4-FFF2-40B4-BE49-F238E27FC236}">
                <a16:creationId xmlns:a16="http://schemas.microsoft.com/office/drawing/2014/main" id="{CFDBCE83-D47D-4245-B100-29B979D71C54}"/>
              </a:ext>
            </a:extLst>
          </p:cNvPr>
          <p:cNvSpPr/>
          <p:nvPr/>
        </p:nvSpPr>
        <p:spPr>
          <a:xfrm>
            <a:off x="1890712" y="4527193"/>
            <a:ext cx="8799755" cy="175349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ángulo 24">
            <a:extLst>
              <a:ext uri="{FF2B5EF4-FFF2-40B4-BE49-F238E27FC236}">
                <a16:creationId xmlns:a16="http://schemas.microsoft.com/office/drawing/2014/main" id="{927E1127-7CA8-4637-AAF7-118DBD0EFB8C}"/>
              </a:ext>
            </a:extLst>
          </p:cNvPr>
          <p:cNvSpPr/>
          <p:nvPr/>
        </p:nvSpPr>
        <p:spPr>
          <a:xfrm>
            <a:off x="908303" y="1218179"/>
            <a:ext cx="1856919" cy="369332"/>
          </a:xfrm>
          <a:prstGeom prst="rect">
            <a:avLst/>
          </a:prstGeom>
        </p:spPr>
        <p:txBody>
          <a:bodyPr wrap="none">
            <a:spAutoFit/>
          </a:bodyPr>
          <a:lstStyle/>
          <a:p>
            <a:r>
              <a:rPr lang="en-US" dirty="0"/>
              <a:t>K. range: </a:t>
            </a:r>
            <a:r>
              <a:rPr lang="en-US" b="1" dirty="0"/>
              <a:t>Q</a:t>
            </a:r>
            <a:r>
              <a:rPr lang="en-US" dirty="0"/>
              <a:t> vs. </a:t>
            </a:r>
            <a:r>
              <a:rPr lang="en-US" b="1" dirty="0" err="1">
                <a:latin typeface="Calibri" panose="020F0502020204030204" pitchFamily="34" charset="0"/>
                <a:cs typeface="Calibri" panose="020F0502020204030204" pitchFamily="34" charset="0"/>
              </a:rPr>
              <a:t>ħ</a:t>
            </a:r>
            <a:r>
              <a:rPr lang="en-US" b="1" dirty="0" err="1">
                <a:latin typeface="Symbol" panose="05050102010706020507" pitchFamily="18" charset="2"/>
              </a:rPr>
              <a:t>w</a:t>
            </a:r>
            <a:endParaRPr lang="en-US" dirty="0"/>
          </a:p>
        </p:txBody>
      </p:sp>
    </p:spTree>
    <p:extLst>
      <p:ext uri="{BB962C8B-B14F-4D97-AF65-F5344CB8AC3E}">
        <p14:creationId xmlns:p14="http://schemas.microsoft.com/office/powerpoint/2010/main" val="398399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7000">
              <a:schemeClr val="accent1">
                <a:lumMod val="45000"/>
                <a:lumOff val="55000"/>
              </a:schemeClr>
            </a:gs>
            <a:gs pos="62000">
              <a:srgbClr val="7030A0">
                <a:alpha val="69000"/>
              </a:srgbClr>
            </a:gs>
            <a:gs pos="100000">
              <a:srgbClr val="7030A0"/>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512150-6E1F-45C5-A575-AA6BA5C40074}"/>
              </a:ext>
            </a:extLst>
          </p:cNvPr>
          <p:cNvSpPr>
            <a:spLocks noGrp="1"/>
          </p:cNvSpPr>
          <p:nvPr>
            <p:ph type="title"/>
          </p:nvPr>
        </p:nvSpPr>
        <p:spPr>
          <a:xfrm>
            <a:off x="3223587" y="2864038"/>
            <a:ext cx="6768825" cy="1325563"/>
          </a:xfrm>
        </p:spPr>
        <p:txBody>
          <a:bodyPr/>
          <a:lstStyle/>
          <a:p>
            <a:r>
              <a:rPr lang="en-US" b="1" dirty="0">
                <a:solidFill>
                  <a:schemeClr val="bg1"/>
                </a:solidFill>
              </a:rPr>
              <a:t>Preliminary  System Design</a:t>
            </a:r>
          </a:p>
        </p:txBody>
      </p:sp>
    </p:spTree>
    <p:extLst>
      <p:ext uri="{BB962C8B-B14F-4D97-AF65-F5344CB8AC3E}">
        <p14:creationId xmlns:p14="http://schemas.microsoft.com/office/powerpoint/2010/main" val="347031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79" y="120028"/>
            <a:ext cx="11539096" cy="1325563"/>
          </a:xfrm>
        </p:spPr>
        <p:txBody>
          <a:bodyPr>
            <a:normAutofit/>
          </a:bodyPr>
          <a:lstStyle/>
          <a:p>
            <a:r>
              <a:rPr lang="en-US" sz="4000" dirty="0"/>
              <a:t>Control room/Sample Preparation Areas</a:t>
            </a:r>
          </a:p>
        </p:txBody>
      </p:sp>
      <p:pic>
        <p:nvPicPr>
          <p:cNvPr id="12" name="Imagen 11">
            <a:extLst>
              <a:ext uri="{FF2B5EF4-FFF2-40B4-BE49-F238E27FC236}">
                <a16:creationId xmlns:a16="http://schemas.microsoft.com/office/drawing/2014/main" id="{C9192BF7-CECD-4B50-A359-25F937DEE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 y="2452003"/>
            <a:ext cx="6721536" cy="4124326"/>
          </a:xfrm>
          <a:prstGeom prst="rect">
            <a:avLst/>
          </a:prstGeom>
        </p:spPr>
      </p:pic>
      <p:pic>
        <p:nvPicPr>
          <p:cNvPr id="14" name="Imagen 13">
            <a:extLst>
              <a:ext uri="{FF2B5EF4-FFF2-40B4-BE49-F238E27FC236}">
                <a16:creationId xmlns:a16="http://schemas.microsoft.com/office/drawing/2014/main" id="{1E88DE7A-D577-4DAC-A27C-E322872255C0}"/>
              </a:ext>
            </a:extLst>
          </p:cNvPr>
          <p:cNvPicPr>
            <a:picLocks noChangeAspect="1"/>
          </p:cNvPicPr>
          <p:nvPr/>
        </p:nvPicPr>
        <p:blipFill rotWithShape="1">
          <a:blip r:embed="rId3">
            <a:extLst>
              <a:ext uri="{28A0092B-C50C-407E-A947-70E740481C1C}">
                <a14:useLocalDpi xmlns:a14="http://schemas.microsoft.com/office/drawing/2010/main" val="0"/>
              </a:ext>
            </a:extLst>
          </a:blip>
          <a:srcRect t="23880" r="67451" b="27052"/>
          <a:stretch/>
        </p:blipFill>
        <p:spPr>
          <a:xfrm>
            <a:off x="7136264" y="1832950"/>
            <a:ext cx="1671638" cy="2049607"/>
          </a:xfrm>
          <a:prstGeom prst="rect">
            <a:avLst/>
          </a:prstGeom>
        </p:spPr>
      </p:pic>
      <p:cxnSp>
        <p:nvCxnSpPr>
          <p:cNvPr id="22" name="Conector recto de flecha 21">
            <a:extLst>
              <a:ext uri="{FF2B5EF4-FFF2-40B4-BE49-F238E27FC236}">
                <a16:creationId xmlns:a16="http://schemas.microsoft.com/office/drawing/2014/main" id="{8D6E8B8F-8731-4634-A9FD-C2250E7854D4}"/>
              </a:ext>
            </a:extLst>
          </p:cNvPr>
          <p:cNvCxnSpPr>
            <a:cxnSpLocks/>
            <a:endCxn id="23" idx="1"/>
          </p:cNvCxnSpPr>
          <p:nvPr/>
        </p:nvCxnSpPr>
        <p:spPr>
          <a:xfrm flipV="1">
            <a:off x="8146473" y="2342466"/>
            <a:ext cx="1511877" cy="61449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89A0E298-F249-4A73-A13D-045040B284C0}"/>
              </a:ext>
            </a:extLst>
          </p:cNvPr>
          <p:cNvSpPr txBox="1"/>
          <p:nvPr/>
        </p:nvSpPr>
        <p:spPr>
          <a:xfrm>
            <a:off x="9658350" y="2019300"/>
            <a:ext cx="1876425" cy="646331"/>
          </a:xfrm>
          <a:prstGeom prst="rect">
            <a:avLst/>
          </a:prstGeom>
          <a:noFill/>
          <a:ln>
            <a:solidFill>
              <a:srgbClr val="7030A0"/>
            </a:solidFill>
          </a:ln>
        </p:spPr>
        <p:txBody>
          <a:bodyPr wrap="square" rtlCol="0">
            <a:spAutoFit/>
          </a:bodyPr>
          <a:lstStyle/>
          <a:p>
            <a:pPr algn="ctr"/>
            <a:r>
              <a:rPr lang="en-US" dirty="0"/>
              <a:t>Sample Mounting Area</a:t>
            </a:r>
          </a:p>
        </p:txBody>
      </p:sp>
      <p:pic>
        <p:nvPicPr>
          <p:cNvPr id="25" name="Imagen 24">
            <a:extLst>
              <a:ext uri="{FF2B5EF4-FFF2-40B4-BE49-F238E27FC236}">
                <a16:creationId xmlns:a16="http://schemas.microsoft.com/office/drawing/2014/main" id="{898C590E-8B7B-4808-8A19-597E04DDFB97}"/>
              </a:ext>
            </a:extLst>
          </p:cNvPr>
          <p:cNvPicPr>
            <a:picLocks noChangeAspect="1"/>
          </p:cNvPicPr>
          <p:nvPr/>
        </p:nvPicPr>
        <p:blipFill rotWithShape="1">
          <a:blip r:embed="rId4">
            <a:extLst>
              <a:ext uri="{28A0092B-C50C-407E-A947-70E740481C1C}">
                <a14:useLocalDpi xmlns:a14="http://schemas.microsoft.com/office/drawing/2010/main" val="0"/>
              </a:ext>
            </a:extLst>
          </a:blip>
          <a:srcRect l="22004" t="9328" b="63060"/>
          <a:stretch/>
        </p:blipFill>
        <p:spPr>
          <a:xfrm>
            <a:off x="7136264" y="4924425"/>
            <a:ext cx="4895786" cy="1409700"/>
          </a:xfrm>
          <a:prstGeom prst="rect">
            <a:avLst/>
          </a:prstGeom>
        </p:spPr>
      </p:pic>
      <p:cxnSp>
        <p:nvCxnSpPr>
          <p:cNvPr id="29" name="Conector recto de flecha 28">
            <a:extLst>
              <a:ext uri="{FF2B5EF4-FFF2-40B4-BE49-F238E27FC236}">
                <a16:creationId xmlns:a16="http://schemas.microsoft.com/office/drawing/2014/main" id="{919F2617-DE49-45E6-AB77-A32D79C0BB8E}"/>
              </a:ext>
            </a:extLst>
          </p:cNvPr>
          <p:cNvCxnSpPr/>
          <p:nvPr/>
        </p:nvCxnSpPr>
        <p:spPr>
          <a:xfrm flipV="1">
            <a:off x="10896600" y="2676525"/>
            <a:ext cx="0" cy="271462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CC6CE4A1-AF03-4413-ABEE-99293CB46086}"/>
              </a:ext>
            </a:extLst>
          </p:cNvPr>
          <p:cNvSpPr txBox="1"/>
          <p:nvPr/>
        </p:nvSpPr>
        <p:spPr>
          <a:xfrm>
            <a:off x="8926601" y="3681412"/>
            <a:ext cx="1876425" cy="646331"/>
          </a:xfrm>
          <a:prstGeom prst="rect">
            <a:avLst/>
          </a:prstGeom>
          <a:noFill/>
          <a:ln>
            <a:solidFill>
              <a:srgbClr val="7030A0"/>
            </a:solidFill>
          </a:ln>
        </p:spPr>
        <p:txBody>
          <a:bodyPr wrap="square" rtlCol="0">
            <a:spAutoFit/>
          </a:bodyPr>
          <a:lstStyle/>
          <a:p>
            <a:pPr algn="ctr"/>
            <a:r>
              <a:rPr lang="en-US" dirty="0"/>
              <a:t>Next Experiment Preparation Area</a:t>
            </a:r>
          </a:p>
        </p:txBody>
      </p:sp>
      <p:cxnSp>
        <p:nvCxnSpPr>
          <p:cNvPr id="32" name="Conector recto de flecha 31">
            <a:extLst>
              <a:ext uri="{FF2B5EF4-FFF2-40B4-BE49-F238E27FC236}">
                <a16:creationId xmlns:a16="http://schemas.microsoft.com/office/drawing/2014/main" id="{7A91F85E-1DCF-4171-9CA2-4696B8BEAF63}"/>
              </a:ext>
            </a:extLst>
          </p:cNvPr>
          <p:cNvCxnSpPr>
            <a:cxnSpLocks/>
            <a:endCxn id="30" idx="2"/>
          </p:cNvCxnSpPr>
          <p:nvPr/>
        </p:nvCxnSpPr>
        <p:spPr>
          <a:xfrm flipV="1">
            <a:off x="8813201" y="4327743"/>
            <a:ext cx="1051613" cy="130153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EAABAF0D-53A7-4133-8911-A9DC53258DDF}"/>
              </a:ext>
            </a:extLst>
          </p:cNvPr>
          <p:cNvSpPr txBox="1"/>
          <p:nvPr/>
        </p:nvSpPr>
        <p:spPr>
          <a:xfrm>
            <a:off x="7129435" y="4216363"/>
            <a:ext cx="1636266" cy="369332"/>
          </a:xfrm>
          <a:prstGeom prst="rect">
            <a:avLst/>
          </a:prstGeom>
          <a:noFill/>
          <a:ln>
            <a:solidFill>
              <a:srgbClr val="7030A0"/>
            </a:solidFill>
          </a:ln>
        </p:spPr>
        <p:txBody>
          <a:bodyPr wrap="square" rtlCol="0">
            <a:spAutoFit/>
          </a:bodyPr>
          <a:lstStyle/>
          <a:p>
            <a:pPr algn="ctr"/>
            <a:r>
              <a:rPr lang="en-US" dirty="0"/>
              <a:t>Control Room</a:t>
            </a:r>
          </a:p>
        </p:txBody>
      </p:sp>
      <p:cxnSp>
        <p:nvCxnSpPr>
          <p:cNvPr id="36" name="Conector recto de flecha 35">
            <a:extLst>
              <a:ext uri="{FF2B5EF4-FFF2-40B4-BE49-F238E27FC236}">
                <a16:creationId xmlns:a16="http://schemas.microsoft.com/office/drawing/2014/main" id="{18BA11E9-62B0-4884-95B9-ED042C4CDD80}"/>
              </a:ext>
            </a:extLst>
          </p:cNvPr>
          <p:cNvCxnSpPr>
            <a:cxnSpLocks/>
          </p:cNvCxnSpPr>
          <p:nvPr/>
        </p:nvCxnSpPr>
        <p:spPr>
          <a:xfrm flipH="1" flipV="1">
            <a:off x="7715250" y="4585695"/>
            <a:ext cx="112238" cy="59668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F4D0A46F-0C17-4D96-9C6B-1034074D1360}"/>
              </a:ext>
            </a:extLst>
          </p:cNvPr>
          <p:cNvSpPr/>
          <p:nvPr/>
        </p:nvSpPr>
        <p:spPr>
          <a:xfrm>
            <a:off x="793276" y="1142136"/>
            <a:ext cx="6096000" cy="1200329"/>
          </a:xfrm>
          <a:prstGeom prst="rect">
            <a:avLst/>
          </a:prstGeom>
        </p:spPr>
        <p:txBody>
          <a:bodyPr>
            <a:spAutoFit/>
          </a:bodyPr>
          <a:lstStyle/>
          <a:p>
            <a:r>
              <a:rPr lang="en-US" dirty="0"/>
              <a:t>Sample Preparation Areas (Experimental areas)</a:t>
            </a:r>
          </a:p>
          <a:p>
            <a:r>
              <a:rPr lang="en-US" dirty="0"/>
              <a:t>	- Sample Mounting Area</a:t>
            </a:r>
          </a:p>
          <a:p>
            <a:r>
              <a:rPr lang="en-US" dirty="0"/>
              <a:t>	- Next Experiment Preparation Area</a:t>
            </a:r>
          </a:p>
          <a:p>
            <a:r>
              <a:rPr lang="en-US" dirty="0"/>
              <a:t>	- Storage Area</a:t>
            </a:r>
          </a:p>
        </p:txBody>
      </p:sp>
    </p:spTree>
    <p:extLst>
      <p:ext uri="{BB962C8B-B14F-4D97-AF65-F5344CB8AC3E}">
        <p14:creationId xmlns:p14="http://schemas.microsoft.com/office/powerpoint/2010/main" val="4719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79" y="120028"/>
            <a:ext cx="11539096" cy="1325563"/>
          </a:xfrm>
        </p:spPr>
        <p:txBody>
          <a:bodyPr>
            <a:normAutofit/>
          </a:bodyPr>
          <a:lstStyle/>
          <a:p>
            <a:r>
              <a:rPr lang="en-US" sz="4000" dirty="0"/>
              <a:t>Storage area</a:t>
            </a:r>
          </a:p>
        </p:txBody>
      </p:sp>
      <p:pic>
        <p:nvPicPr>
          <p:cNvPr id="8" name="Imagen 7">
            <a:extLst>
              <a:ext uri="{FF2B5EF4-FFF2-40B4-BE49-F238E27FC236}">
                <a16:creationId xmlns:a16="http://schemas.microsoft.com/office/drawing/2014/main" id="{BBF39A18-0534-48C2-8432-736912D41742}"/>
              </a:ext>
            </a:extLst>
          </p:cNvPr>
          <p:cNvPicPr>
            <a:picLocks noChangeAspect="1"/>
          </p:cNvPicPr>
          <p:nvPr/>
        </p:nvPicPr>
        <p:blipFill rotWithShape="1">
          <a:blip r:embed="rId2">
            <a:extLst>
              <a:ext uri="{28A0092B-C50C-407E-A947-70E740481C1C}">
                <a14:useLocalDpi xmlns:a14="http://schemas.microsoft.com/office/drawing/2010/main" val="0"/>
              </a:ext>
            </a:extLst>
          </a:blip>
          <a:srcRect l="24154"/>
          <a:stretch/>
        </p:blipFill>
        <p:spPr>
          <a:xfrm>
            <a:off x="7235486" y="2987278"/>
            <a:ext cx="3055269" cy="2796005"/>
          </a:xfrm>
          <a:prstGeom prst="rect">
            <a:avLst/>
          </a:prstGeom>
        </p:spPr>
      </p:pic>
      <p:pic>
        <p:nvPicPr>
          <p:cNvPr id="9" name="Imagen 8">
            <a:extLst>
              <a:ext uri="{FF2B5EF4-FFF2-40B4-BE49-F238E27FC236}">
                <a16:creationId xmlns:a16="http://schemas.microsoft.com/office/drawing/2014/main" id="{0E58291F-6F10-4D1D-84D8-DC16AFAFFD8E}"/>
              </a:ext>
            </a:extLst>
          </p:cNvPr>
          <p:cNvPicPr>
            <a:picLocks noChangeAspect="1"/>
          </p:cNvPicPr>
          <p:nvPr/>
        </p:nvPicPr>
        <p:blipFill rotWithShape="1">
          <a:blip r:embed="rId3">
            <a:extLst>
              <a:ext uri="{28A0092B-C50C-407E-A947-70E740481C1C}">
                <a14:useLocalDpi xmlns:a14="http://schemas.microsoft.com/office/drawing/2010/main" val="0"/>
              </a:ext>
            </a:extLst>
          </a:blip>
          <a:srcRect l="18429" b="8120"/>
          <a:stretch/>
        </p:blipFill>
        <p:spPr>
          <a:xfrm>
            <a:off x="1058060" y="2458326"/>
            <a:ext cx="4265270" cy="3324957"/>
          </a:xfrm>
          <a:prstGeom prst="rect">
            <a:avLst/>
          </a:prstGeom>
        </p:spPr>
      </p:pic>
      <p:sp>
        <p:nvSpPr>
          <p:cNvPr id="5" name="CuadroTexto 4">
            <a:extLst>
              <a:ext uri="{FF2B5EF4-FFF2-40B4-BE49-F238E27FC236}">
                <a16:creationId xmlns:a16="http://schemas.microsoft.com/office/drawing/2014/main" id="{43E6DE69-BA84-43CF-BDA4-88C71DD479F3}"/>
              </a:ext>
            </a:extLst>
          </p:cNvPr>
          <p:cNvSpPr txBox="1"/>
          <p:nvPr/>
        </p:nvSpPr>
        <p:spPr>
          <a:xfrm>
            <a:off x="10106025" y="4629150"/>
            <a:ext cx="184731" cy="369332"/>
          </a:xfrm>
          <a:prstGeom prst="rect">
            <a:avLst/>
          </a:prstGeom>
          <a:noFill/>
        </p:spPr>
        <p:txBody>
          <a:bodyPr wrap="none" rtlCol="0">
            <a:spAutoFit/>
          </a:bodyPr>
          <a:lstStyle/>
          <a:p>
            <a:endParaRPr lang="en-US" dirty="0"/>
          </a:p>
        </p:txBody>
      </p:sp>
      <p:grpSp>
        <p:nvGrpSpPr>
          <p:cNvPr id="11" name="Grupo 10">
            <a:extLst>
              <a:ext uri="{FF2B5EF4-FFF2-40B4-BE49-F238E27FC236}">
                <a16:creationId xmlns:a16="http://schemas.microsoft.com/office/drawing/2014/main" id="{7CD8A7EF-0E09-44BD-853C-365198D29200}"/>
              </a:ext>
            </a:extLst>
          </p:cNvPr>
          <p:cNvGrpSpPr/>
          <p:nvPr/>
        </p:nvGrpSpPr>
        <p:grpSpPr>
          <a:xfrm>
            <a:off x="1247774" y="1425363"/>
            <a:ext cx="5638801" cy="923330"/>
            <a:chOff x="1247774" y="1425363"/>
            <a:chExt cx="8829675" cy="923330"/>
          </a:xfrm>
        </p:grpSpPr>
        <p:sp>
          <p:nvSpPr>
            <p:cNvPr id="2" name="CuadroTexto 1">
              <a:extLst>
                <a:ext uri="{FF2B5EF4-FFF2-40B4-BE49-F238E27FC236}">
                  <a16:creationId xmlns:a16="http://schemas.microsoft.com/office/drawing/2014/main" id="{2D8262B7-AE52-48E1-ADDD-6F001847ABDF}"/>
                </a:ext>
              </a:extLst>
            </p:cNvPr>
            <p:cNvSpPr txBox="1"/>
            <p:nvPr/>
          </p:nvSpPr>
          <p:spPr>
            <a:xfrm>
              <a:off x="1247774" y="1425363"/>
              <a:ext cx="8829675" cy="923330"/>
            </a:xfrm>
            <a:prstGeom prst="rect">
              <a:avLst/>
            </a:prstGeom>
            <a:noFill/>
          </p:spPr>
          <p:txBody>
            <a:bodyPr wrap="square" rtlCol="0">
              <a:spAutoFit/>
            </a:bodyPr>
            <a:lstStyle/>
            <a:p>
              <a:r>
                <a:rPr lang="en-US" dirty="0"/>
                <a:t>		active samples (and active SE)</a:t>
              </a:r>
            </a:p>
            <a:p>
              <a:r>
                <a:rPr lang="en-US" dirty="0"/>
                <a:t>Storage Area for</a:t>
              </a:r>
            </a:p>
            <a:p>
              <a:r>
                <a:rPr lang="en-US" dirty="0"/>
                <a:t>		non-active samples (standard storage)</a:t>
              </a:r>
            </a:p>
          </p:txBody>
        </p:sp>
        <p:sp>
          <p:nvSpPr>
            <p:cNvPr id="10" name="Abrir llave 9">
              <a:extLst>
                <a:ext uri="{FF2B5EF4-FFF2-40B4-BE49-F238E27FC236}">
                  <a16:creationId xmlns:a16="http://schemas.microsoft.com/office/drawing/2014/main" id="{F6A2DF65-9FDC-401F-B263-CC6FADFDDFC1}"/>
                </a:ext>
              </a:extLst>
            </p:cNvPr>
            <p:cNvSpPr/>
            <p:nvPr/>
          </p:nvSpPr>
          <p:spPr>
            <a:xfrm>
              <a:off x="3896527" y="1425363"/>
              <a:ext cx="169115" cy="9233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CuadroTexto 12">
            <a:extLst>
              <a:ext uri="{FF2B5EF4-FFF2-40B4-BE49-F238E27FC236}">
                <a16:creationId xmlns:a16="http://schemas.microsoft.com/office/drawing/2014/main" id="{01B04649-8D02-4F98-BE9D-F0CC4107A7C7}"/>
              </a:ext>
            </a:extLst>
          </p:cNvPr>
          <p:cNvSpPr txBox="1"/>
          <p:nvPr/>
        </p:nvSpPr>
        <p:spPr>
          <a:xfrm>
            <a:off x="1126552" y="5875891"/>
            <a:ext cx="9970073" cy="923330"/>
          </a:xfrm>
          <a:prstGeom prst="rect">
            <a:avLst/>
          </a:prstGeom>
          <a:noFill/>
        </p:spPr>
        <p:txBody>
          <a:bodyPr wrap="square" rtlCol="0">
            <a:spAutoFit/>
          </a:bodyPr>
          <a:lstStyle/>
          <a:p>
            <a:r>
              <a:rPr lang="en-US" dirty="0"/>
              <a:t>				   Sample environment: Crane (Lift can add up safety issues)</a:t>
            </a:r>
          </a:p>
          <a:p>
            <a:r>
              <a:rPr lang="en-US" dirty="0"/>
              <a:t>Procedure extraction from sample area:</a:t>
            </a:r>
          </a:p>
          <a:p>
            <a:r>
              <a:rPr lang="en-US" dirty="0"/>
              <a:t>				   Samples extracted from SE/chamber will be momentarily stored</a:t>
            </a:r>
          </a:p>
        </p:txBody>
      </p:sp>
      <p:sp>
        <p:nvSpPr>
          <p:cNvPr id="14" name="Rectángulo 13">
            <a:extLst>
              <a:ext uri="{FF2B5EF4-FFF2-40B4-BE49-F238E27FC236}">
                <a16:creationId xmlns:a16="http://schemas.microsoft.com/office/drawing/2014/main" id="{FA8968CF-60EC-4936-96DA-436A16E195F3}"/>
              </a:ext>
            </a:extLst>
          </p:cNvPr>
          <p:cNvSpPr/>
          <p:nvPr/>
        </p:nvSpPr>
        <p:spPr>
          <a:xfrm>
            <a:off x="7732245" y="1141216"/>
            <a:ext cx="4145430" cy="2031325"/>
          </a:xfrm>
          <a:prstGeom prst="rect">
            <a:avLst/>
          </a:prstGeom>
        </p:spPr>
        <p:txBody>
          <a:bodyPr wrap="none">
            <a:spAutoFit/>
          </a:bodyPr>
          <a:lstStyle/>
          <a:p>
            <a:r>
              <a:rPr lang="en-US" dirty="0"/>
              <a:t>Samples Gamma </a:t>
            </a:r>
            <a:r>
              <a:rPr lang="en-US" dirty="0" err="1"/>
              <a:t>emmiters</a:t>
            </a:r>
            <a:r>
              <a:rPr lang="en-US" dirty="0"/>
              <a:t>:</a:t>
            </a:r>
          </a:p>
          <a:p>
            <a:pPr marL="285750" indent="-285750">
              <a:buFont typeface="Arial" panose="020B0604020202020204" pitchFamily="34" charset="0"/>
              <a:buChar char="•"/>
            </a:pPr>
            <a:r>
              <a:rPr lang="en-US" dirty="0"/>
              <a:t>Al sample holder ~15 min to cool down</a:t>
            </a:r>
          </a:p>
          <a:p>
            <a:pPr marL="285750" indent="-285750">
              <a:buFont typeface="Arial" panose="020B0604020202020204" pitchFamily="34" charset="0"/>
              <a:buChar char="•"/>
            </a:pPr>
            <a:r>
              <a:rPr lang="en-US" dirty="0"/>
              <a:t>Na clays</a:t>
            </a:r>
          </a:p>
          <a:p>
            <a:pPr marL="285750" indent="-285750">
              <a:buFont typeface="Arial" panose="020B0604020202020204" pitchFamily="34" charset="0"/>
              <a:buChar char="•"/>
            </a:pPr>
            <a:r>
              <a:rPr lang="en-US" dirty="0"/>
              <a:t>Silicates (traces)</a:t>
            </a:r>
          </a:p>
          <a:p>
            <a:pPr marL="285750" indent="-285750">
              <a:buFont typeface="Arial" panose="020B0604020202020204" pitchFamily="34" charset="0"/>
              <a:buChar char="•"/>
            </a:pPr>
            <a:r>
              <a:rPr lang="en-US" dirty="0" err="1"/>
              <a:t>Mn</a:t>
            </a:r>
            <a:r>
              <a:rPr lang="en-US" dirty="0"/>
              <a:t>-containing magnetic materials</a:t>
            </a:r>
          </a:p>
          <a:p>
            <a:pPr marL="285750" indent="-285750">
              <a:buFont typeface="Arial" panose="020B0604020202020204" pitchFamily="34" charset="0"/>
              <a:buChar char="•"/>
            </a:pPr>
            <a:r>
              <a:rPr lang="en-US" dirty="0"/>
              <a:t>Co60 &gt; 5 years to cool down – bad </a:t>
            </a:r>
          </a:p>
          <a:p>
            <a:endParaRPr lang="en-US" dirty="0"/>
          </a:p>
        </p:txBody>
      </p:sp>
      <p:sp>
        <p:nvSpPr>
          <p:cNvPr id="12" name="Abrir llave 11">
            <a:extLst>
              <a:ext uri="{FF2B5EF4-FFF2-40B4-BE49-F238E27FC236}">
                <a16:creationId xmlns:a16="http://schemas.microsoft.com/office/drawing/2014/main" id="{36CBC9E2-1780-400C-8CBB-8C424C3515C4}"/>
              </a:ext>
            </a:extLst>
          </p:cNvPr>
          <p:cNvSpPr/>
          <p:nvPr/>
        </p:nvSpPr>
        <p:spPr>
          <a:xfrm>
            <a:off x="4920519" y="5895272"/>
            <a:ext cx="108000" cy="9233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1650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Imagen 281">
            <a:extLst>
              <a:ext uri="{FF2B5EF4-FFF2-40B4-BE49-F238E27FC236}">
                <a16:creationId xmlns:a16="http://schemas.microsoft.com/office/drawing/2014/main" id="{CBB24B87-84FE-4E96-A11A-A55CD4D5144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41637" y="1488890"/>
            <a:ext cx="4669377" cy="1345348"/>
          </a:xfrm>
          <a:prstGeom prst="rect">
            <a:avLst/>
          </a:prstGeom>
        </p:spPr>
      </p:pic>
      <p:sp>
        <p:nvSpPr>
          <p:cNvPr id="2" name="Rectángulo 1">
            <a:extLst>
              <a:ext uri="{FF2B5EF4-FFF2-40B4-BE49-F238E27FC236}">
                <a16:creationId xmlns:a16="http://schemas.microsoft.com/office/drawing/2014/main" id="{C07E7BC0-25C4-4314-B58C-8D61CAE52529}"/>
              </a:ext>
            </a:extLst>
          </p:cNvPr>
          <p:cNvSpPr/>
          <p:nvPr/>
        </p:nvSpPr>
        <p:spPr>
          <a:xfrm>
            <a:off x="2765304" y="5032535"/>
            <a:ext cx="72000" cy="396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ángulo 2">
            <a:extLst>
              <a:ext uri="{FF2B5EF4-FFF2-40B4-BE49-F238E27FC236}">
                <a16:creationId xmlns:a16="http://schemas.microsoft.com/office/drawing/2014/main" id="{EAF7E2C9-117E-4DF1-95BF-995121899290}"/>
              </a:ext>
            </a:extLst>
          </p:cNvPr>
          <p:cNvSpPr/>
          <p:nvPr/>
        </p:nvSpPr>
        <p:spPr>
          <a:xfrm>
            <a:off x="3370710" y="5033933"/>
            <a:ext cx="72000" cy="396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a:extLst>
              <a:ext uri="{FF2B5EF4-FFF2-40B4-BE49-F238E27FC236}">
                <a16:creationId xmlns:a16="http://schemas.microsoft.com/office/drawing/2014/main" id="{5EFEAFE7-E89D-4662-AACB-48529FA42B50}"/>
              </a:ext>
            </a:extLst>
          </p:cNvPr>
          <p:cNvSpPr/>
          <p:nvPr/>
        </p:nvSpPr>
        <p:spPr>
          <a:xfrm>
            <a:off x="2553152" y="4992571"/>
            <a:ext cx="1115739" cy="72894"/>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C6A7F5E1-B238-40C1-99B8-013A0EC6830A}"/>
              </a:ext>
            </a:extLst>
          </p:cNvPr>
          <p:cNvSpPr txBox="1"/>
          <p:nvPr/>
        </p:nvSpPr>
        <p:spPr>
          <a:xfrm>
            <a:off x="2758576" y="5678998"/>
            <a:ext cx="568479"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300</a:t>
            </a:r>
          </a:p>
        </p:txBody>
      </p:sp>
      <p:cxnSp>
        <p:nvCxnSpPr>
          <p:cNvPr id="7" name="Conector recto 6">
            <a:extLst>
              <a:ext uri="{FF2B5EF4-FFF2-40B4-BE49-F238E27FC236}">
                <a16:creationId xmlns:a16="http://schemas.microsoft.com/office/drawing/2014/main" id="{0C43589D-C94A-4AF6-8B41-33E4595F34CC}"/>
              </a:ext>
            </a:extLst>
          </p:cNvPr>
          <p:cNvCxnSpPr/>
          <p:nvPr/>
        </p:nvCxnSpPr>
        <p:spPr>
          <a:xfrm flipH="1">
            <a:off x="880781" y="3835182"/>
            <a:ext cx="39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54CFBE35-CFC5-48F5-93A3-4D82099DC554}"/>
              </a:ext>
            </a:extLst>
          </p:cNvPr>
          <p:cNvSpPr txBox="1"/>
          <p:nvPr/>
        </p:nvSpPr>
        <p:spPr>
          <a:xfrm rot="16200000">
            <a:off x="5038293" y="4086644"/>
            <a:ext cx="677818"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1000</a:t>
            </a:r>
          </a:p>
        </p:txBody>
      </p:sp>
      <p:sp>
        <p:nvSpPr>
          <p:cNvPr id="9" name="Rectángulo 8">
            <a:extLst>
              <a:ext uri="{FF2B5EF4-FFF2-40B4-BE49-F238E27FC236}">
                <a16:creationId xmlns:a16="http://schemas.microsoft.com/office/drawing/2014/main" id="{60D3242E-1732-4FEB-8213-59829F173C5C}"/>
              </a:ext>
            </a:extLst>
          </p:cNvPr>
          <p:cNvSpPr/>
          <p:nvPr/>
        </p:nvSpPr>
        <p:spPr>
          <a:xfrm>
            <a:off x="1317248" y="2834583"/>
            <a:ext cx="3600000" cy="3600000"/>
          </a:xfrm>
          <a:prstGeom prst="rect">
            <a:avLst/>
          </a:prstGeom>
          <a:noFill/>
          <a:ln w="6350">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DBDCA9A9-9413-4E74-AB62-FAF74995624C}"/>
              </a:ext>
            </a:extLst>
          </p:cNvPr>
          <p:cNvSpPr txBox="1"/>
          <p:nvPr/>
        </p:nvSpPr>
        <p:spPr>
          <a:xfrm>
            <a:off x="2808533" y="3234781"/>
            <a:ext cx="612994"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1800</a:t>
            </a:r>
          </a:p>
        </p:txBody>
      </p:sp>
      <p:sp>
        <p:nvSpPr>
          <p:cNvPr id="12" name="Rectángulo 11">
            <a:extLst>
              <a:ext uri="{FF2B5EF4-FFF2-40B4-BE49-F238E27FC236}">
                <a16:creationId xmlns:a16="http://schemas.microsoft.com/office/drawing/2014/main" id="{69E085ED-9F50-40ED-953C-213C24166035}"/>
              </a:ext>
            </a:extLst>
          </p:cNvPr>
          <p:cNvSpPr/>
          <p:nvPr/>
        </p:nvSpPr>
        <p:spPr>
          <a:xfrm>
            <a:off x="2727463" y="4350643"/>
            <a:ext cx="144000" cy="576000"/>
          </a:xfrm>
          <a:prstGeom prst="rect">
            <a:avLst/>
          </a:prstGeom>
          <a:pattFill prst="pct20">
            <a:fgClr>
              <a:schemeClr val="bg1">
                <a:lumMod val="50000"/>
              </a:schemeClr>
            </a:fgClr>
            <a:bgClr>
              <a:schemeClr val="bg1"/>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9AF527D1-39CD-4E4A-8F34-E48D58948D51}"/>
              </a:ext>
            </a:extLst>
          </p:cNvPr>
          <p:cNvSpPr txBox="1"/>
          <p:nvPr/>
        </p:nvSpPr>
        <p:spPr>
          <a:xfrm rot="16200000">
            <a:off x="3460547" y="4454806"/>
            <a:ext cx="420003"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85</a:t>
            </a:r>
          </a:p>
        </p:txBody>
      </p:sp>
      <p:cxnSp>
        <p:nvCxnSpPr>
          <p:cNvPr id="14" name="Conector recto 13">
            <a:extLst>
              <a:ext uri="{FF2B5EF4-FFF2-40B4-BE49-F238E27FC236}">
                <a16:creationId xmlns:a16="http://schemas.microsoft.com/office/drawing/2014/main" id="{3B5F53E7-5629-40B3-8857-C061D272A0F4}"/>
              </a:ext>
            </a:extLst>
          </p:cNvPr>
          <p:cNvCxnSpPr>
            <a:cxnSpLocks/>
          </p:cNvCxnSpPr>
          <p:nvPr/>
        </p:nvCxnSpPr>
        <p:spPr>
          <a:xfrm rot="-1320000">
            <a:off x="3030879" y="4246889"/>
            <a:ext cx="216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97EF1585-A3AC-44DE-96F7-1332102EA61A}"/>
              </a:ext>
            </a:extLst>
          </p:cNvPr>
          <p:cNvCxnSpPr/>
          <p:nvPr/>
        </p:nvCxnSpPr>
        <p:spPr>
          <a:xfrm flipH="1">
            <a:off x="3279712" y="4567614"/>
            <a:ext cx="28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5B993850-665E-4F47-A847-1B7E444580BF}"/>
              </a:ext>
            </a:extLst>
          </p:cNvPr>
          <p:cNvCxnSpPr/>
          <p:nvPr/>
        </p:nvCxnSpPr>
        <p:spPr>
          <a:xfrm>
            <a:off x="417157" y="4641507"/>
            <a:ext cx="540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ED8CCD97-A3E5-4FE9-851C-38FC58A62C61}"/>
              </a:ext>
            </a:extLst>
          </p:cNvPr>
          <p:cNvSpPr txBox="1"/>
          <p:nvPr/>
        </p:nvSpPr>
        <p:spPr>
          <a:xfrm>
            <a:off x="2892744" y="3472914"/>
            <a:ext cx="568479"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800</a:t>
            </a:r>
          </a:p>
        </p:txBody>
      </p:sp>
      <p:sp>
        <p:nvSpPr>
          <p:cNvPr id="18" name="CuadroTexto 17">
            <a:extLst>
              <a:ext uri="{FF2B5EF4-FFF2-40B4-BE49-F238E27FC236}">
                <a16:creationId xmlns:a16="http://schemas.microsoft.com/office/drawing/2014/main" id="{72CE5746-922F-480C-B57D-3864F642368E}"/>
              </a:ext>
            </a:extLst>
          </p:cNvPr>
          <p:cNvSpPr txBox="1"/>
          <p:nvPr/>
        </p:nvSpPr>
        <p:spPr>
          <a:xfrm rot="16200000">
            <a:off x="3639794" y="4190981"/>
            <a:ext cx="547698"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650</a:t>
            </a:r>
          </a:p>
        </p:txBody>
      </p:sp>
      <p:sp>
        <p:nvSpPr>
          <p:cNvPr id="19" name="CuadroTexto 18">
            <a:extLst>
              <a:ext uri="{FF2B5EF4-FFF2-40B4-BE49-F238E27FC236}">
                <a16:creationId xmlns:a16="http://schemas.microsoft.com/office/drawing/2014/main" id="{3C317D49-A502-4FF0-8532-463E69A4416D}"/>
              </a:ext>
            </a:extLst>
          </p:cNvPr>
          <p:cNvSpPr txBox="1"/>
          <p:nvPr/>
        </p:nvSpPr>
        <p:spPr>
          <a:xfrm>
            <a:off x="4281938" y="4210533"/>
            <a:ext cx="592193"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22º</a:t>
            </a:r>
          </a:p>
        </p:txBody>
      </p:sp>
      <p:cxnSp>
        <p:nvCxnSpPr>
          <p:cNvPr id="20" name="Conector recto 19">
            <a:extLst>
              <a:ext uri="{FF2B5EF4-FFF2-40B4-BE49-F238E27FC236}">
                <a16:creationId xmlns:a16="http://schemas.microsoft.com/office/drawing/2014/main" id="{A00F9A29-C135-4B36-A6D2-44AE58549BAE}"/>
              </a:ext>
            </a:extLst>
          </p:cNvPr>
          <p:cNvCxnSpPr>
            <a:cxnSpLocks/>
          </p:cNvCxnSpPr>
          <p:nvPr/>
        </p:nvCxnSpPr>
        <p:spPr>
          <a:xfrm rot="1320000">
            <a:off x="3030879" y="5052433"/>
            <a:ext cx="216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E6431148-8794-4151-A95A-FB08F68439A8}"/>
              </a:ext>
            </a:extLst>
          </p:cNvPr>
          <p:cNvCxnSpPr>
            <a:cxnSpLocks/>
          </p:cNvCxnSpPr>
          <p:nvPr/>
        </p:nvCxnSpPr>
        <p:spPr>
          <a:xfrm flipV="1">
            <a:off x="3996976" y="4129078"/>
            <a:ext cx="0" cy="864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CuadroTexto 45">
            <a:extLst>
              <a:ext uri="{FF2B5EF4-FFF2-40B4-BE49-F238E27FC236}">
                <a16:creationId xmlns:a16="http://schemas.microsoft.com/office/drawing/2014/main" id="{AF834BA3-F1A1-42E3-9DE8-8EAD15DCD8EA}"/>
              </a:ext>
            </a:extLst>
          </p:cNvPr>
          <p:cNvSpPr txBox="1"/>
          <p:nvPr/>
        </p:nvSpPr>
        <p:spPr>
          <a:xfrm rot="16200000">
            <a:off x="3742557" y="4255986"/>
            <a:ext cx="677818"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1200</a:t>
            </a:r>
          </a:p>
        </p:txBody>
      </p:sp>
      <p:cxnSp>
        <p:nvCxnSpPr>
          <p:cNvPr id="47" name="Conector recto de flecha 46">
            <a:extLst>
              <a:ext uri="{FF2B5EF4-FFF2-40B4-BE49-F238E27FC236}">
                <a16:creationId xmlns:a16="http://schemas.microsoft.com/office/drawing/2014/main" id="{95BCDF9D-E261-4341-9E85-B817207291B7}"/>
              </a:ext>
            </a:extLst>
          </p:cNvPr>
          <p:cNvCxnSpPr>
            <a:cxnSpLocks/>
          </p:cNvCxnSpPr>
          <p:nvPr/>
        </p:nvCxnSpPr>
        <p:spPr>
          <a:xfrm flipV="1">
            <a:off x="3832258" y="4141221"/>
            <a:ext cx="0" cy="468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Elipse 47">
            <a:extLst>
              <a:ext uri="{FF2B5EF4-FFF2-40B4-BE49-F238E27FC236}">
                <a16:creationId xmlns:a16="http://schemas.microsoft.com/office/drawing/2014/main" id="{85D85FEC-ACA2-4BA1-BBB7-A919268CEE1F}"/>
              </a:ext>
            </a:extLst>
          </p:cNvPr>
          <p:cNvSpPr/>
          <p:nvPr/>
        </p:nvSpPr>
        <p:spPr>
          <a:xfrm>
            <a:off x="1317247" y="2782483"/>
            <a:ext cx="3600000" cy="3726000"/>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9" name="Conector recto de flecha 48">
            <a:extLst>
              <a:ext uri="{FF2B5EF4-FFF2-40B4-BE49-F238E27FC236}">
                <a16:creationId xmlns:a16="http://schemas.microsoft.com/office/drawing/2014/main" id="{B15C0EFB-ACB1-4A64-AE5D-81A2593A5AAC}"/>
              </a:ext>
            </a:extLst>
          </p:cNvPr>
          <p:cNvCxnSpPr>
            <a:cxnSpLocks/>
          </p:cNvCxnSpPr>
          <p:nvPr/>
        </p:nvCxnSpPr>
        <p:spPr>
          <a:xfrm flipV="1">
            <a:off x="3107400" y="6125917"/>
            <a:ext cx="1800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CuadroTexto 49">
            <a:extLst>
              <a:ext uri="{FF2B5EF4-FFF2-40B4-BE49-F238E27FC236}">
                <a16:creationId xmlns:a16="http://schemas.microsoft.com/office/drawing/2014/main" id="{F82A7D25-472A-4EDC-83A3-B52121AC8B8A}"/>
              </a:ext>
            </a:extLst>
          </p:cNvPr>
          <p:cNvSpPr txBox="1"/>
          <p:nvPr/>
        </p:nvSpPr>
        <p:spPr>
          <a:xfrm>
            <a:off x="3699805" y="6122141"/>
            <a:ext cx="633974"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2500</a:t>
            </a:r>
          </a:p>
        </p:txBody>
      </p:sp>
      <p:cxnSp>
        <p:nvCxnSpPr>
          <p:cNvPr id="51" name="Conector recto de flecha 50">
            <a:extLst>
              <a:ext uri="{FF2B5EF4-FFF2-40B4-BE49-F238E27FC236}">
                <a16:creationId xmlns:a16="http://schemas.microsoft.com/office/drawing/2014/main" id="{3D738B61-601F-43E9-B146-BAF9CF852010}"/>
              </a:ext>
            </a:extLst>
          </p:cNvPr>
          <p:cNvCxnSpPr>
            <a:cxnSpLocks/>
          </p:cNvCxnSpPr>
          <p:nvPr/>
        </p:nvCxnSpPr>
        <p:spPr>
          <a:xfrm flipV="1">
            <a:off x="5245704" y="3901683"/>
            <a:ext cx="0" cy="720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667F964D-DF34-42E9-9BC3-D05402AD8E8F}"/>
              </a:ext>
            </a:extLst>
          </p:cNvPr>
          <p:cNvCxnSpPr/>
          <p:nvPr/>
        </p:nvCxnSpPr>
        <p:spPr>
          <a:xfrm flipH="1">
            <a:off x="4739772" y="3907659"/>
            <a:ext cx="72694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14132CA0-A548-4F68-A538-E8567A66AC5D}"/>
              </a:ext>
            </a:extLst>
          </p:cNvPr>
          <p:cNvCxnSpPr>
            <a:cxnSpLocks/>
          </p:cNvCxnSpPr>
          <p:nvPr/>
        </p:nvCxnSpPr>
        <p:spPr>
          <a:xfrm flipV="1">
            <a:off x="3579149" y="4414060"/>
            <a:ext cx="0" cy="14400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Conector recto de flecha 53">
            <a:extLst>
              <a:ext uri="{FF2B5EF4-FFF2-40B4-BE49-F238E27FC236}">
                <a16:creationId xmlns:a16="http://schemas.microsoft.com/office/drawing/2014/main" id="{BFB19EAB-1511-4627-902C-C937FD94000B}"/>
              </a:ext>
            </a:extLst>
          </p:cNvPr>
          <p:cNvCxnSpPr>
            <a:cxnSpLocks/>
          </p:cNvCxnSpPr>
          <p:nvPr/>
        </p:nvCxnSpPr>
        <p:spPr>
          <a:xfrm flipV="1">
            <a:off x="5245704" y="4628810"/>
            <a:ext cx="0" cy="720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17B44793-0145-4260-9FCB-1379B8501337}"/>
              </a:ext>
            </a:extLst>
          </p:cNvPr>
          <p:cNvCxnSpPr/>
          <p:nvPr/>
        </p:nvCxnSpPr>
        <p:spPr>
          <a:xfrm flipH="1">
            <a:off x="4747421" y="5347252"/>
            <a:ext cx="72694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CuadroTexto 55">
            <a:extLst>
              <a:ext uri="{FF2B5EF4-FFF2-40B4-BE49-F238E27FC236}">
                <a16:creationId xmlns:a16="http://schemas.microsoft.com/office/drawing/2014/main" id="{6BF5F1DD-028B-4F99-9803-2A5ADDFB0B27}"/>
              </a:ext>
            </a:extLst>
          </p:cNvPr>
          <p:cNvSpPr txBox="1"/>
          <p:nvPr/>
        </p:nvSpPr>
        <p:spPr>
          <a:xfrm rot="16200000">
            <a:off x="5037594" y="4772634"/>
            <a:ext cx="677818"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1000</a:t>
            </a:r>
          </a:p>
        </p:txBody>
      </p:sp>
      <p:cxnSp>
        <p:nvCxnSpPr>
          <p:cNvPr id="57" name="Conector recto 56">
            <a:extLst>
              <a:ext uri="{FF2B5EF4-FFF2-40B4-BE49-F238E27FC236}">
                <a16:creationId xmlns:a16="http://schemas.microsoft.com/office/drawing/2014/main" id="{7F4500EE-49A7-4D73-B3E0-62CEBD9CEEDF}"/>
              </a:ext>
            </a:extLst>
          </p:cNvPr>
          <p:cNvCxnSpPr/>
          <p:nvPr/>
        </p:nvCxnSpPr>
        <p:spPr>
          <a:xfrm>
            <a:off x="4163983" y="3831812"/>
            <a:ext cx="1008000" cy="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sp>
        <p:nvSpPr>
          <p:cNvPr id="62" name="Rectángulo 61">
            <a:extLst>
              <a:ext uri="{FF2B5EF4-FFF2-40B4-BE49-F238E27FC236}">
                <a16:creationId xmlns:a16="http://schemas.microsoft.com/office/drawing/2014/main" id="{CE951D71-6EB6-4466-A8F9-B9E4064814BA}"/>
              </a:ext>
            </a:extLst>
          </p:cNvPr>
          <p:cNvSpPr/>
          <p:nvPr/>
        </p:nvSpPr>
        <p:spPr>
          <a:xfrm>
            <a:off x="3077476" y="3882512"/>
            <a:ext cx="72000" cy="252000"/>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54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3" name="Conector recto de flecha 62">
            <a:extLst>
              <a:ext uri="{FF2B5EF4-FFF2-40B4-BE49-F238E27FC236}">
                <a16:creationId xmlns:a16="http://schemas.microsoft.com/office/drawing/2014/main" id="{0B9C669A-A620-4B01-8B38-A6B858D96C5E}"/>
              </a:ext>
            </a:extLst>
          </p:cNvPr>
          <p:cNvCxnSpPr>
            <a:cxnSpLocks/>
          </p:cNvCxnSpPr>
          <p:nvPr/>
        </p:nvCxnSpPr>
        <p:spPr>
          <a:xfrm flipV="1">
            <a:off x="2826006" y="3663985"/>
            <a:ext cx="57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F1DE6489-4524-468E-9450-58A15E56E57D}"/>
              </a:ext>
            </a:extLst>
          </p:cNvPr>
          <p:cNvCxnSpPr>
            <a:cxnSpLocks/>
          </p:cNvCxnSpPr>
          <p:nvPr/>
        </p:nvCxnSpPr>
        <p:spPr>
          <a:xfrm flipH="1" flipV="1">
            <a:off x="2821158" y="3639084"/>
            <a:ext cx="0" cy="43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52A2136A-792A-47DC-B043-BA3AF034E92C}"/>
              </a:ext>
            </a:extLst>
          </p:cNvPr>
          <p:cNvCxnSpPr>
            <a:cxnSpLocks/>
          </p:cNvCxnSpPr>
          <p:nvPr/>
        </p:nvCxnSpPr>
        <p:spPr>
          <a:xfrm flipH="1" flipV="1">
            <a:off x="3403725" y="3616910"/>
            <a:ext cx="0" cy="43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66" name="Rectángulo 65">
            <a:extLst>
              <a:ext uri="{FF2B5EF4-FFF2-40B4-BE49-F238E27FC236}">
                <a16:creationId xmlns:a16="http://schemas.microsoft.com/office/drawing/2014/main" id="{94B5FA2F-A38F-434C-89F3-6089FC69DB6F}"/>
              </a:ext>
            </a:extLst>
          </p:cNvPr>
          <p:cNvSpPr/>
          <p:nvPr/>
        </p:nvSpPr>
        <p:spPr>
          <a:xfrm>
            <a:off x="3094144" y="4138302"/>
            <a:ext cx="36000" cy="25200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7" name="Conector recto 66">
            <a:extLst>
              <a:ext uri="{FF2B5EF4-FFF2-40B4-BE49-F238E27FC236}">
                <a16:creationId xmlns:a16="http://schemas.microsoft.com/office/drawing/2014/main" id="{8EB80FF3-3546-44BC-BB2B-E1BDCD6BD2C8}"/>
              </a:ext>
            </a:extLst>
          </p:cNvPr>
          <p:cNvCxnSpPr/>
          <p:nvPr/>
        </p:nvCxnSpPr>
        <p:spPr>
          <a:xfrm flipH="1">
            <a:off x="3540547" y="4123240"/>
            <a:ext cx="46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Conector recto de flecha 67">
            <a:extLst>
              <a:ext uri="{FF2B5EF4-FFF2-40B4-BE49-F238E27FC236}">
                <a16:creationId xmlns:a16="http://schemas.microsoft.com/office/drawing/2014/main" id="{AE3D6DB6-2488-429A-B5D9-688E2D73E41C}"/>
              </a:ext>
            </a:extLst>
          </p:cNvPr>
          <p:cNvCxnSpPr>
            <a:cxnSpLocks/>
          </p:cNvCxnSpPr>
          <p:nvPr/>
        </p:nvCxnSpPr>
        <p:spPr>
          <a:xfrm flipV="1">
            <a:off x="2892933" y="5719099"/>
            <a:ext cx="21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00A02C54-5278-4D89-8AEC-D38E06B378EA}"/>
              </a:ext>
            </a:extLst>
          </p:cNvPr>
          <p:cNvCxnSpPr>
            <a:cxnSpLocks/>
          </p:cNvCxnSpPr>
          <p:nvPr/>
        </p:nvCxnSpPr>
        <p:spPr>
          <a:xfrm flipH="1" flipV="1">
            <a:off x="2916692" y="4873217"/>
            <a:ext cx="0" cy="720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310C5DD8-DD8F-43F1-AD02-EB64D2428E58}"/>
              </a:ext>
            </a:extLst>
          </p:cNvPr>
          <p:cNvCxnSpPr>
            <a:cxnSpLocks/>
          </p:cNvCxnSpPr>
          <p:nvPr/>
        </p:nvCxnSpPr>
        <p:spPr>
          <a:xfrm rot="-1320000">
            <a:off x="1371987" y="4983390"/>
            <a:ext cx="180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4" name="Conector recto de flecha 73">
            <a:extLst>
              <a:ext uri="{FF2B5EF4-FFF2-40B4-BE49-F238E27FC236}">
                <a16:creationId xmlns:a16="http://schemas.microsoft.com/office/drawing/2014/main" id="{6EE5CD48-26B8-449C-9CD2-2F04591DC11C}"/>
              </a:ext>
            </a:extLst>
          </p:cNvPr>
          <p:cNvCxnSpPr>
            <a:cxnSpLocks/>
          </p:cNvCxnSpPr>
          <p:nvPr/>
        </p:nvCxnSpPr>
        <p:spPr>
          <a:xfrm flipV="1">
            <a:off x="3571799" y="4647857"/>
            <a:ext cx="0" cy="1440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B470DE57-ABF3-4F2E-927E-9322A3ECD4FB}"/>
              </a:ext>
            </a:extLst>
          </p:cNvPr>
          <p:cNvCxnSpPr>
            <a:cxnSpLocks/>
          </p:cNvCxnSpPr>
          <p:nvPr/>
        </p:nvCxnSpPr>
        <p:spPr>
          <a:xfrm rot="1320000">
            <a:off x="1368290" y="4297416"/>
            <a:ext cx="180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6" name="Rectángulo 75">
            <a:extLst>
              <a:ext uri="{FF2B5EF4-FFF2-40B4-BE49-F238E27FC236}">
                <a16:creationId xmlns:a16="http://schemas.microsoft.com/office/drawing/2014/main" id="{BCE02AF0-A354-4B6A-8602-B911EFA0200C}"/>
              </a:ext>
            </a:extLst>
          </p:cNvPr>
          <p:cNvSpPr/>
          <p:nvPr/>
        </p:nvSpPr>
        <p:spPr>
          <a:xfrm>
            <a:off x="3102984" y="4632774"/>
            <a:ext cx="18000" cy="1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7" name="Conector recto 76">
            <a:extLst>
              <a:ext uri="{FF2B5EF4-FFF2-40B4-BE49-F238E27FC236}">
                <a16:creationId xmlns:a16="http://schemas.microsoft.com/office/drawing/2014/main" id="{3DD02EDD-E049-45F9-B3F0-97B44D360F2A}"/>
              </a:ext>
            </a:extLst>
          </p:cNvPr>
          <p:cNvCxnSpPr>
            <a:cxnSpLocks/>
          </p:cNvCxnSpPr>
          <p:nvPr/>
        </p:nvCxnSpPr>
        <p:spPr>
          <a:xfrm flipH="1" flipV="1">
            <a:off x="5177334" y="3839129"/>
            <a:ext cx="0" cy="162000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DBE2DF6F-7287-4A88-8E88-34CF8F98AE90}"/>
              </a:ext>
            </a:extLst>
          </p:cNvPr>
          <p:cNvCxnSpPr>
            <a:cxnSpLocks/>
          </p:cNvCxnSpPr>
          <p:nvPr/>
        </p:nvCxnSpPr>
        <p:spPr>
          <a:xfrm rot="1080000">
            <a:off x="1415318" y="4186500"/>
            <a:ext cx="144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E64E079C-4495-41FF-B734-55D86A327418}"/>
              </a:ext>
            </a:extLst>
          </p:cNvPr>
          <p:cNvCxnSpPr>
            <a:cxnSpLocks/>
          </p:cNvCxnSpPr>
          <p:nvPr/>
        </p:nvCxnSpPr>
        <p:spPr>
          <a:xfrm rot="-1080000">
            <a:off x="1418090" y="5092974"/>
            <a:ext cx="144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1" name="Conector recto de flecha 80">
            <a:extLst>
              <a:ext uri="{FF2B5EF4-FFF2-40B4-BE49-F238E27FC236}">
                <a16:creationId xmlns:a16="http://schemas.microsoft.com/office/drawing/2014/main" id="{2EA9BEA9-43AD-4953-BAE3-E46039A6FE87}"/>
              </a:ext>
            </a:extLst>
          </p:cNvPr>
          <p:cNvCxnSpPr>
            <a:cxnSpLocks/>
          </p:cNvCxnSpPr>
          <p:nvPr/>
        </p:nvCxnSpPr>
        <p:spPr>
          <a:xfrm flipV="1">
            <a:off x="2472111" y="3467232"/>
            <a:ext cx="129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Conector recto 81">
            <a:extLst>
              <a:ext uri="{FF2B5EF4-FFF2-40B4-BE49-F238E27FC236}">
                <a16:creationId xmlns:a16="http://schemas.microsoft.com/office/drawing/2014/main" id="{C13AE1D2-268E-4E0A-B4A9-277662917D4A}"/>
              </a:ext>
            </a:extLst>
          </p:cNvPr>
          <p:cNvCxnSpPr>
            <a:cxnSpLocks/>
          </p:cNvCxnSpPr>
          <p:nvPr/>
        </p:nvCxnSpPr>
        <p:spPr>
          <a:xfrm flipH="1" flipV="1">
            <a:off x="2446989" y="3343910"/>
            <a:ext cx="0" cy="43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Conector recto 82">
            <a:extLst>
              <a:ext uri="{FF2B5EF4-FFF2-40B4-BE49-F238E27FC236}">
                <a16:creationId xmlns:a16="http://schemas.microsoft.com/office/drawing/2014/main" id="{2C5439CB-C0CF-44B4-9BA7-257784DEE08B}"/>
              </a:ext>
            </a:extLst>
          </p:cNvPr>
          <p:cNvCxnSpPr>
            <a:cxnSpLocks/>
          </p:cNvCxnSpPr>
          <p:nvPr/>
        </p:nvCxnSpPr>
        <p:spPr>
          <a:xfrm flipH="1" flipV="1">
            <a:off x="3780186" y="3343910"/>
            <a:ext cx="0" cy="43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86" name="CuadroTexto 85">
            <a:extLst>
              <a:ext uri="{FF2B5EF4-FFF2-40B4-BE49-F238E27FC236}">
                <a16:creationId xmlns:a16="http://schemas.microsoft.com/office/drawing/2014/main" id="{5BEB50C0-35B8-4CED-8573-712DCA930AF7}"/>
              </a:ext>
            </a:extLst>
          </p:cNvPr>
          <p:cNvSpPr txBox="1"/>
          <p:nvPr/>
        </p:nvSpPr>
        <p:spPr>
          <a:xfrm>
            <a:off x="4115531" y="3227097"/>
            <a:ext cx="612994"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2000</a:t>
            </a:r>
          </a:p>
        </p:txBody>
      </p:sp>
      <p:cxnSp>
        <p:nvCxnSpPr>
          <p:cNvPr id="87" name="Conector recto de flecha 86">
            <a:extLst>
              <a:ext uri="{FF2B5EF4-FFF2-40B4-BE49-F238E27FC236}">
                <a16:creationId xmlns:a16="http://schemas.microsoft.com/office/drawing/2014/main" id="{2204BC9F-5AF5-4A09-953B-A339D0E164A3}"/>
              </a:ext>
            </a:extLst>
          </p:cNvPr>
          <p:cNvCxnSpPr>
            <a:cxnSpLocks/>
          </p:cNvCxnSpPr>
          <p:nvPr/>
        </p:nvCxnSpPr>
        <p:spPr>
          <a:xfrm flipV="1">
            <a:off x="3778741" y="3466975"/>
            <a:ext cx="1440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Conector recto 87">
            <a:extLst>
              <a:ext uri="{FF2B5EF4-FFF2-40B4-BE49-F238E27FC236}">
                <a16:creationId xmlns:a16="http://schemas.microsoft.com/office/drawing/2014/main" id="{6CB04782-4AB0-4384-9E1F-3C843AA7E1DB}"/>
              </a:ext>
            </a:extLst>
          </p:cNvPr>
          <p:cNvCxnSpPr>
            <a:cxnSpLocks/>
          </p:cNvCxnSpPr>
          <p:nvPr/>
        </p:nvCxnSpPr>
        <p:spPr>
          <a:xfrm flipH="1" flipV="1">
            <a:off x="1066543" y="3824412"/>
            <a:ext cx="0" cy="165600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D789AFEB-4A71-4CD6-9A93-47C79557A04A}"/>
              </a:ext>
            </a:extLst>
          </p:cNvPr>
          <p:cNvCxnSpPr/>
          <p:nvPr/>
        </p:nvCxnSpPr>
        <p:spPr>
          <a:xfrm>
            <a:off x="1078437" y="3825574"/>
            <a:ext cx="1008000" cy="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sp>
        <p:nvSpPr>
          <p:cNvPr id="91" name="Rectángulo 90">
            <a:extLst>
              <a:ext uri="{FF2B5EF4-FFF2-40B4-BE49-F238E27FC236}">
                <a16:creationId xmlns:a16="http://schemas.microsoft.com/office/drawing/2014/main" id="{CE6F21DB-7C5E-4C2E-96F1-F0664CA152BC}"/>
              </a:ext>
            </a:extLst>
          </p:cNvPr>
          <p:cNvSpPr/>
          <p:nvPr/>
        </p:nvSpPr>
        <p:spPr>
          <a:xfrm>
            <a:off x="1203511" y="3922413"/>
            <a:ext cx="72000" cy="1512000"/>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 name="Rectángulo 91">
            <a:extLst>
              <a:ext uri="{FF2B5EF4-FFF2-40B4-BE49-F238E27FC236}">
                <a16:creationId xmlns:a16="http://schemas.microsoft.com/office/drawing/2014/main" id="{66E54A30-AAE9-437F-A415-D7E54E513736}"/>
              </a:ext>
            </a:extLst>
          </p:cNvPr>
          <p:cNvSpPr/>
          <p:nvPr/>
        </p:nvSpPr>
        <p:spPr>
          <a:xfrm>
            <a:off x="4963965" y="3916686"/>
            <a:ext cx="72000" cy="1512000"/>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3" name="Grupo 92">
            <a:extLst>
              <a:ext uri="{FF2B5EF4-FFF2-40B4-BE49-F238E27FC236}">
                <a16:creationId xmlns:a16="http://schemas.microsoft.com/office/drawing/2014/main" id="{30D34A42-0E80-4BEB-8068-613879F2D19E}"/>
              </a:ext>
            </a:extLst>
          </p:cNvPr>
          <p:cNvGrpSpPr/>
          <p:nvPr/>
        </p:nvGrpSpPr>
        <p:grpSpPr>
          <a:xfrm>
            <a:off x="1269085" y="3993418"/>
            <a:ext cx="123280" cy="1312322"/>
            <a:chOff x="4339018" y="3616388"/>
            <a:chExt cx="123280" cy="1312322"/>
          </a:xfrm>
        </p:grpSpPr>
        <p:sp>
          <p:nvSpPr>
            <p:cNvPr id="94" name="Rectángulo 93">
              <a:extLst>
                <a:ext uri="{FF2B5EF4-FFF2-40B4-BE49-F238E27FC236}">
                  <a16:creationId xmlns:a16="http://schemas.microsoft.com/office/drawing/2014/main" id="{2AAB14C0-20B4-4E6C-ABF8-0202248B6A22}"/>
                </a:ext>
              </a:extLst>
            </p:cNvPr>
            <p:cNvSpPr/>
            <p:nvPr/>
          </p:nvSpPr>
          <p:spPr>
            <a:xfrm>
              <a:off x="4352174" y="4372235"/>
              <a:ext cx="36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Rectángulo 94">
              <a:extLst>
                <a:ext uri="{FF2B5EF4-FFF2-40B4-BE49-F238E27FC236}">
                  <a16:creationId xmlns:a16="http://schemas.microsoft.com/office/drawing/2014/main" id="{77C97D99-AE83-4AD7-A8DE-DCC2EB09F8D6}"/>
                </a:ext>
              </a:extLst>
            </p:cNvPr>
            <p:cNvSpPr/>
            <p:nvPr/>
          </p:nvSpPr>
          <p:spPr>
            <a:xfrm>
              <a:off x="4353991" y="4016969"/>
              <a:ext cx="36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Rectángulo 95">
              <a:extLst>
                <a:ext uri="{FF2B5EF4-FFF2-40B4-BE49-F238E27FC236}">
                  <a16:creationId xmlns:a16="http://schemas.microsoft.com/office/drawing/2014/main" id="{CA5F9415-9288-4CAE-B160-98285F5272D2}"/>
                </a:ext>
              </a:extLst>
            </p:cNvPr>
            <p:cNvSpPr/>
            <p:nvPr/>
          </p:nvSpPr>
          <p:spPr>
            <a:xfrm>
              <a:off x="4352358" y="4788651"/>
              <a:ext cx="108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Rectángulo 96">
              <a:extLst>
                <a:ext uri="{FF2B5EF4-FFF2-40B4-BE49-F238E27FC236}">
                  <a16:creationId xmlns:a16="http://schemas.microsoft.com/office/drawing/2014/main" id="{FD4D5CF9-8AC8-4B26-921A-6A39A824B351}"/>
                </a:ext>
              </a:extLst>
            </p:cNvPr>
            <p:cNvSpPr/>
            <p:nvPr/>
          </p:nvSpPr>
          <p:spPr>
            <a:xfrm>
              <a:off x="4354298" y="3645212"/>
              <a:ext cx="108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Rectángulo 97">
              <a:extLst>
                <a:ext uri="{FF2B5EF4-FFF2-40B4-BE49-F238E27FC236}">
                  <a16:creationId xmlns:a16="http://schemas.microsoft.com/office/drawing/2014/main" id="{BE25D410-A12E-4EB1-B451-60B1EB8CE249}"/>
                </a:ext>
              </a:extLst>
            </p:cNvPr>
            <p:cNvSpPr/>
            <p:nvPr/>
          </p:nvSpPr>
          <p:spPr>
            <a:xfrm rot="840000">
              <a:off x="4440133" y="3616388"/>
              <a:ext cx="18000" cy="180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Rectángulo 98">
              <a:extLst>
                <a:ext uri="{FF2B5EF4-FFF2-40B4-BE49-F238E27FC236}">
                  <a16:creationId xmlns:a16="http://schemas.microsoft.com/office/drawing/2014/main" id="{9BF72E0F-DA4E-46C1-BF2A-5C350F9A5B4F}"/>
                </a:ext>
              </a:extLst>
            </p:cNvPr>
            <p:cNvSpPr/>
            <p:nvPr/>
          </p:nvSpPr>
          <p:spPr>
            <a:xfrm rot="20760000">
              <a:off x="4439453" y="4748710"/>
              <a:ext cx="18000" cy="180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Rectángulo 99">
              <a:extLst>
                <a:ext uri="{FF2B5EF4-FFF2-40B4-BE49-F238E27FC236}">
                  <a16:creationId xmlns:a16="http://schemas.microsoft.com/office/drawing/2014/main" id="{E447F1CF-E53F-4C62-BB63-D291A04DB1C5}"/>
                </a:ext>
              </a:extLst>
            </p:cNvPr>
            <p:cNvSpPr/>
            <p:nvPr/>
          </p:nvSpPr>
          <p:spPr>
            <a:xfrm>
              <a:off x="4344465" y="3626443"/>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Rectángulo 100">
              <a:extLst>
                <a:ext uri="{FF2B5EF4-FFF2-40B4-BE49-F238E27FC236}">
                  <a16:creationId xmlns:a16="http://schemas.microsoft.com/office/drawing/2014/main" id="{9037FFBE-AEA9-4BEA-BF04-BF4B81C9EE8E}"/>
                </a:ext>
              </a:extLst>
            </p:cNvPr>
            <p:cNvSpPr/>
            <p:nvPr/>
          </p:nvSpPr>
          <p:spPr>
            <a:xfrm rot="240000">
              <a:off x="4380464" y="4004002"/>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Rectángulo 101">
              <a:extLst>
                <a:ext uri="{FF2B5EF4-FFF2-40B4-BE49-F238E27FC236}">
                  <a16:creationId xmlns:a16="http://schemas.microsoft.com/office/drawing/2014/main" id="{329EF828-1BD3-4282-817D-4561691C8F44}"/>
                </a:ext>
              </a:extLst>
            </p:cNvPr>
            <p:cNvSpPr/>
            <p:nvPr/>
          </p:nvSpPr>
          <p:spPr>
            <a:xfrm>
              <a:off x="4347386" y="4768688"/>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Rectángulo 102">
              <a:extLst>
                <a:ext uri="{FF2B5EF4-FFF2-40B4-BE49-F238E27FC236}">
                  <a16:creationId xmlns:a16="http://schemas.microsoft.com/office/drawing/2014/main" id="{8667C835-EDDA-43A5-B868-FCB4B0E25539}"/>
                </a:ext>
              </a:extLst>
            </p:cNvPr>
            <p:cNvSpPr/>
            <p:nvPr/>
          </p:nvSpPr>
          <p:spPr>
            <a:xfrm rot="21360000">
              <a:off x="4373185" y="4348640"/>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Rectángulo 103">
              <a:extLst>
                <a:ext uri="{FF2B5EF4-FFF2-40B4-BE49-F238E27FC236}">
                  <a16:creationId xmlns:a16="http://schemas.microsoft.com/office/drawing/2014/main" id="{F3543B7E-B745-4FBE-9A6F-BDE3160605D3}"/>
                </a:ext>
              </a:extLst>
            </p:cNvPr>
            <p:cNvSpPr/>
            <p:nvPr/>
          </p:nvSpPr>
          <p:spPr>
            <a:xfrm>
              <a:off x="4344459" y="4002674"/>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Rectángulo 104">
              <a:extLst>
                <a:ext uri="{FF2B5EF4-FFF2-40B4-BE49-F238E27FC236}">
                  <a16:creationId xmlns:a16="http://schemas.microsoft.com/office/drawing/2014/main" id="{E470D71D-030F-4C36-BED3-612F3A592EEA}"/>
                </a:ext>
              </a:extLst>
            </p:cNvPr>
            <p:cNvSpPr/>
            <p:nvPr/>
          </p:nvSpPr>
          <p:spPr>
            <a:xfrm>
              <a:off x="4339018" y="4352187"/>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06" name="Grupo 105">
            <a:extLst>
              <a:ext uri="{FF2B5EF4-FFF2-40B4-BE49-F238E27FC236}">
                <a16:creationId xmlns:a16="http://schemas.microsoft.com/office/drawing/2014/main" id="{B82A7EC5-9E9C-439F-A35E-AE5118C0CE47}"/>
              </a:ext>
            </a:extLst>
          </p:cNvPr>
          <p:cNvGrpSpPr/>
          <p:nvPr/>
        </p:nvGrpSpPr>
        <p:grpSpPr>
          <a:xfrm flipH="1">
            <a:off x="4843194" y="3985430"/>
            <a:ext cx="126000" cy="1312322"/>
            <a:chOff x="4339018" y="3616388"/>
            <a:chExt cx="124629" cy="1312322"/>
          </a:xfrm>
        </p:grpSpPr>
        <p:sp>
          <p:nvSpPr>
            <p:cNvPr id="107" name="Rectángulo 106">
              <a:extLst>
                <a:ext uri="{FF2B5EF4-FFF2-40B4-BE49-F238E27FC236}">
                  <a16:creationId xmlns:a16="http://schemas.microsoft.com/office/drawing/2014/main" id="{715F14DF-F0C0-4FA9-B5F9-30DC8C32471D}"/>
                </a:ext>
              </a:extLst>
            </p:cNvPr>
            <p:cNvSpPr/>
            <p:nvPr/>
          </p:nvSpPr>
          <p:spPr>
            <a:xfrm>
              <a:off x="4352174" y="4372235"/>
              <a:ext cx="36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Rectángulo 107">
              <a:extLst>
                <a:ext uri="{FF2B5EF4-FFF2-40B4-BE49-F238E27FC236}">
                  <a16:creationId xmlns:a16="http://schemas.microsoft.com/office/drawing/2014/main" id="{BF60DCAF-BE09-4C64-86F7-D6C5E95E14D7}"/>
                </a:ext>
              </a:extLst>
            </p:cNvPr>
            <p:cNvSpPr/>
            <p:nvPr/>
          </p:nvSpPr>
          <p:spPr>
            <a:xfrm>
              <a:off x="4353991" y="4016969"/>
              <a:ext cx="36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Rectángulo 108">
              <a:extLst>
                <a:ext uri="{FF2B5EF4-FFF2-40B4-BE49-F238E27FC236}">
                  <a16:creationId xmlns:a16="http://schemas.microsoft.com/office/drawing/2014/main" id="{1407791D-5AF9-4C0D-B188-4173142B734A}"/>
                </a:ext>
              </a:extLst>
            </p:cNvPr>
            <p:cNvSpPr/>
            <p:nvPr/>
          </p:nvSpPr>
          <p:spPr>
            <a:xfrm>
              <a:off x="4355647" y="4788651"/>
              <a:ext cx="108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Rectángulo 109">
              <a:extLst>
                <a:ext uri="{FF2B5EF4-FFF2-40B4-BE49-F238E27FC236}">
                  <a16:creationId xmlns:a16="http://schemas.microsoft.com/office/drawing/2014/main" id="{7B224E84-3A6F-44E2-A8B0-81FE1515A349}"/>
                </a:ext>
              </a:extLst>
            </p:cNvPr>
            <p:cNvSpPr/>
            <p:nvPr/>
          </p:nvSpPr>
          <p:spPr>
            <a:xfrm>
              <a:off x="4354298" y="3645212"/>
              <a:ext cx="108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Rectángulo 110">
              <a:extLst>
                <a:ext uri="{FF2B5EF4-FFF2-40B4-BE49-F238E27FC236}">
                  <a16:creationId xmlns:a16="http://schemas.microsoft.com/office/drawing/2014/main" id="{F5F8DDA2-21CF-4C44-9EE1-04DB69B05342}"/>
                </a:ext>
              </a:extLst>
            </p:cNvPr>
            <p:cNvSpPr/>
            <p:nvPr/>
          </p:nvSpPr>
          <p:spPr>
            <a:xfrm rot="840000">
              <a:off x="4440133" y="3616388"/>
              <a:ext cx="18000" cy="180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Rectángulo 111">
              <a:extLst>
                <a:ext uri="{FF2B5EF4-FFF2-40B4-BE49-F238E27FC236}">
                  <a16:creationId xmlns:a16="http://schemas.microsoft.com/office/drawing/2014/main" id="{2F29DA14-07AD-4100-AAED-BBF35857C5E8}"/>
                </a:ext>
              </a:extLst>
            </p:cNvPr>
            <p:cNvSpPr/>
            <p:nvPr/>
          </p:nvSpPr>
          <p:spPr>
            <a:xfrm rot="-840000">
              <a:off x="4439453" y="4748710"/>
              <a:ext cx="18000" cy="180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Rectángulo 112">
              <a:extLst>
                <a:ext uri="{FF2B5EF4-FFF2-40B4-BE49-F238E27FC236}">
                  <a16:creationId xmlns:a16="http://schemas.microsoft.com/office/drawing/2014/main" id="{38A12156-DC7B-4FFD-875F-E0682C24E864}"/>
                </a:ext>
              </a:extLst>
            </p:cNvPr>
            <p:cNvSpPr/>
            <p:nvPr/>
          </p:nvSpPr>
          <p:spPr>
            <a:xfrm>
              <a:off x="4344465" y="3626443"/>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Rectángulo 113">
              <a:extLst>
                <a:ext uri="{FF2B5EF4-FFF2-40B4-BE49-F238E27FC236}">
                  <a16:creationId xmlns:a16="http://schemas.microsoft.com/office/drawing/2014/main" id="{04194210-D757-45A1-A410-FD68593EA8AF}"/>
                </a:ext>
              </a:extLst>
            </p:cNvPr>
            <p:cNvSpPr/>
            <p:nvPr/>
          </p:nvSpPr>
          <p:spPr>
            <a:xfrm rot="240000">
              <a:off x="4380464" y="4004002"/>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Rectángulo 114">
              <a:extLst>
                <a:ext uri="{FF2B5EF4-FFF2-40B4-BE49-F238E27FC236}">
                  <a16:creationId xmlns:a16="http://schemas.microsoft.com/office/drawing/2014/main" id="{A9A7B8ED-65D3-4998-8822-76AB34454C71}"/>
                </a:ext>
              </a:extLst>
            </p:cNvPr>
            <p:cNvSpPr/>
            <p:nvPr/>
          </p:nvSpPr>
          <p:spPr>
            <a:xfrm>
              <a:off x="4347457" y="4768688"/>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Rectángulo 115">
              <a:extLst>
                <a:ext uri="{FF2B5EF4-FFF2-40B4-BE49-F238E27FC236}">
                  <a16:creationId xmlns:a16="http://schemas.microsoft.com/office/drawing/2014/main" id="{552E0C0C-9B35-4CE6-8EB4-AA3F29B9B426}"/>
                </a:ext>
              </a:extLst>
            </p:cNvPr>
            <p:cNvSpPr/>
            <p:nvPr/>
          </p:nvSpPr>
          <p:spPr>
            <a:xfrm rot="-240000">
              <a:off x="4373185" y="4348640"/>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Rectángulo 116">
              <a:extLst>
                <a:ext uri="{FF2B5EF4-FFF2-40B4-BE49-F238E27FC236}">
                  <a16:creationId xmlns:a16="http://schemas.microsoft.com/office/drawing/2014/main" id="{A13A2B8B-640C-4694-896B-2975EE9059BB}"/>
                </a:ext>
              </a:extLst>
            </p:cNvPr>
            <p:cNvSpPr/>
            <p:nvPr/>
          </p:nvSpPr>
          <p:spPr>
            <a:xfrm>
              <a:off x="4344459" y="4002674"/>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Rectángulo 117">
              <a:extLst>
                <a:ext uri="{FF2B5EF4-FFF2-40B4-BE49-F238E27FC236}">
                  <a16:creationId xmlns:a16="http://schemas.microsoft.com/office/drawing/2014/main" id="{61F3F340-374D-4D78-9F72-18D021E19548}"/>
                </a:ext>
              </a:extLst>
            </p:cNvPr>
            <p:cNvSpPr/>
            <p:nvPr/>
          </p:nvSpPr>
          <p:spPr>
            <a:xfrm>
              <a:off x="4339018" y="4352187"/>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19" name="Arco de bloque 118">
            <a:extLst>
              <a:ext uri="{FF2B5EF4-FFF2-40B4-BE49-F238E27FC236}">
                <a16:creationId xmlns:a16="http://schemas.microsoft.com/office/drawing/2014/main" id="{622C2034-5EC5-4A93-8EAF-CC7F52CF1ECE}"/>
              </a:ext>
            </a:extLst>
          </p:cNvPr>
          <p:cNvSpPr/>
          <p:nvPr/>
        </p:nvSpPr>
        <p:spPr>
          <a:xfrm rot="5400000" flipH="1" flipV="1">
            <a:off x="1254350" y="2890766"/>
            <a:ext cx="3726000" cy="3600000"/>
          </a:xfrm>
          <a:prstGeom prst="blockArc">
            <a:avLst>
              <a:gd name="adj1" fmla="val 14898455"/>
              <a:gd name="adj2" fmla="val 16296071"/>
              <a:gd name="adj3" fmla="val 759"/>
            </a:avLst>
          </a:prstGeom>
          <a:gradFill flip="none" rotWithShape="1">
            <a:gsLst>
              <a:gs pos="16000">
                <a:srgbClr val="00FF00"/>
              </a:gs>
              <a:gs pos="50000">
                <a:srgbClr val="00B050">
                  <a:shade val="67500"/>
                  <a:satMod val="115000"/>
                </a:srgbClr>
              </a:gs>
              <a:gs pos="84000">
                <a:srgbClr val="00FF00"/>
              </a:gs>
            </a:gsLst>
            <a:path path="circle">
              <a:fillToRect l="50000" t="50000" r="50000" b="50000"/>
            </a:path>
            <a:tileRect/>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0" name="Arco de bloque 119">
            <a:extLst>
              <a:ext uri="{FF2B5EF4-FFF2-40B4-BE49-F238E27FC236}">
                <a16:creationId xmlns:a16="http://schemas.microsoft.com/office/drawing/2014/main" id="{E9FCBB71-CAF1-43E2-BD1F-1BFCE6AE16F5}"/>
              </a:ext>
            </a:extLst>
          </p:cNvPr>
          <p:cNvSpPr/>
          <p:nvPr/>
        </p:nvSpPr>
        <p:spPr>
          <a:xfrm rot="5400000" flipV="1">
            <a:off x="1257139" y="2782900"/>
            <a:ext cx="3726000" cy="3600000"/>
          </a:xfrm>
          <a:prstGeom prst="blockArc">
            <a:avLst>
              <a:gd name="adj1" fmla="val 14898455"/>
              <a:gd name="adj2" fmla="val 16296071"/>
              <a:gd name="adj3" fmla="val 759"/>
            </a:avLst>
          </a:prstGeom>
          <a:gradFill flip="none" rotWithShape="1">
            <a:gsLst>
              <a:gs pos="16000">
                <a:srgbClr val="00FF00"/>
              </a:gs>
              <a:gs pos="50000">
                <a:srgbClr val="00B050">
                  <a:shade val="67500"/>
                  <a:satMod val="115000"/>
                </a:srgbClr>
              </a:gs>
              <a:gs pos="84000">
                <a:srgbClr val="00FF00"/>
              </a:gs>
            </a:gsLst>
            <a:path path="circle">
              <a:fillToRect l="50000" t="50000" r="50000" b="50000"/>
            </a:path>
            <a:tileRect/>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1" name="Arco de bloque 120">
            <a:extLst>
              <a:ext uri="{FF2B5EF4-FFF2-40B4-BE49-F238E27FC236}">
                <a16:creationId xmlns:a16="http://schemas.microsoft.com/office/drawing/2014/main" id="{B9BE78F8-DF54-4067-8F34-DC112A383BF3}"/>
              </a:ext>
            </a:extLst>
          </p:cNvPr>
          <p:cNvSpPr/>
          <p:nvPr/>
        </p:nvSpPr>
        <p:spPr>
          <a:xfrm rot="5400000">
            <a:off x="1257746" y="2718347"/>
            <a:ext cx="3600000" cy="3726000"/>
          </a:xfrm>
          <a:prstGeom prst="blockArc">
            <a:avLst>
              <a:gd name="adj1" fmla="val 14898455"/>
              <a:gd name="adj2" fmla="val 16296075"/>
              <a:gd name="adj3" fmla="val 759"/>
            </a:avLst>
          </a:prstGeom>
          <a:gradFill flip="none" rotWithShape="1">
            <a:gsLst>
              <a:gs pos="16000">
                <a:srgbClr val="00FF00"/>
              </a:gs>
              <a:gs pos="50000">
                <a:srgbClr val="00B050">
                  <a:shade val="67500"/>
                  <a:satMod val="115000"/>
                </a:srgbClr>
              </a:gs>
              <a:gs pos="84000">
                <a:srgbClr val="00FF00"/>
              </a:gs>
            </a:gsLst>
            <a:path path="circle">
              <a:fillToRect l="50000" t="50000" r="50000" b="50000"/>
            </a:path>
            <a:tileRect/>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2" name="Arco de bloque 121">
            <a:extLst>
              <a:ext uri="{FF2B5EF4-FFF2-40B4-BE49-F238E27FC236}">
                <a16:creationId xmlns:a16="http://schemas.microsoft.com/office/drawing/2014/main" id="{207576D6-CA02-4D89-A989-C8FD97B6C530}"/>
              </a:ext>
            </a:extLst>
          </p:cNvPr>
          <p:cNvSpPr/>
          <p:nvPr/>
        </p:nvSpPr>
        <p:spPr>
          <a:xfrm rot="5400000" flipH="1">
            <a:off x="1256084" y="2837752"/>
            <a:ext cx="3600000" cy="3726000"/>
          </a:xfrm>
          <a:prstGeom prst="blockArc">
            <a:avLst>
              <a:gd name="adj1" fmla="val 14898455"/>
              <a:gd name="adj2" fmla="val 16296075"/>
              <a:gd name="adj3" fmla="val 759"/>
            </a:avLst>
          </a:prstGeom>
          <a:gradFill flip="none" rotWithShape="1">
            <a:gsLst>
              <a:gs pos="16000">
                <a:srgbClr val="00FF00"/>
              </a:gs>
              <a:gs pos="50000">
                <a:srgbClr val="00B050">
                  <a:shade val="67500"/>
                  <a:satMod val="115000"/>
                </a:srgbClr>
              </a:gs>
              <a:gs pos="84000">
                <a:srgbClr val="00FF00"/>
              </a:gs>
            </a:gsLst>
            <a:path path="circle">
              <a:fillToRect l="50000" t="50000" r="50000" b="50000"/>
            </a:path>
            <a:tileRect/>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123" name="Conector recto 122">
            <a:extLst>
              <a:ext uri="{FF2B5EF4-FFF2-40B4-BE49-F238E27FC236}">
                <a16:creationId xmlns:a16="http://schemas.microsoft.com/office/drawing/2014/main" id="{DC761831-47E8-4C44-AD89-E97488C74CD0}"/>
              </a:ext>
            </a:extLst>
          </p:cNvPr>
          <p:cNvCxnSpPr>
            <a:cxnSpLocks/>
          </p:cNvCxnSpPr>
          <p:nvPr/>
        </p:nvCxnSpPr>
        <p:spPr>
          <a:xfrm flipH="1" flipV="1">
            <a:off x="2731946" y="4945244"/>
            <a:ext cx="0" cy="97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24" name="CuadroTexto 123">
            <a:extLst>
              <a:ext uri="{FF2B5EF4-FFF2-40B4-BE49-F238E27FC236}">
                <a16:creationId xmlns:a16="http://schemas.microsoft.com/office/drawing/2014/main" id="{DEDF114A-B592-483D-BA61-6628891AFB7A}"/>
              </a:ext>
            </a:extLst>
          </p:cNvPr>
          <p:cNvSpPr txBox="1"/>
          <p:nvPr/>
        </p:nvSpPr>
        <p:spPr>
          <a:xfrm>
            <a:off x="2703801" y="5881330"/>
            <a:ext cx="568479"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500</a:t>
            </a:r>
          </a:p>
        </p:txBody>
      </p:sp>
      <p:cxnSp>
        <p:nvCxnSpPr>
          <p:cNvPr id="125" name="Conector recto de flecha 124">
            <a:extLst>
              <a:ext uri="{FF2B5EF4-FFF2-40B4-BE49-F238E27FC236}">
                <a16:creationId xmlns:a16="http://schemas.microsoft.com/office/drawing/2014/main" id="{63E47A04-F0EE-4BF7-B679-A4023CCFF226}"/>
              </a:ext>
            </a:extLst>
          </p:cNvPr>
          <p:cNvCxnSpPr>
            <a:cxnSpLocks/>
          </p:cNvCxnSpPr>
          <p:nvPr/>
        </p:nvCxnSpPr>
        <p:spPr>
          <a:xfrm flipV="1">
            <a:off x="2754513" y="5908973"/>
            <a:ext cx="360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9" name="Conector recto 128">
            <a:extLst>
              <a:ext uri="{FF2B5EF4-FFF2-40B4-BE49-F238E27FC236}">
                <a16:creationId xmlns:a16="http://schemas.microsoft.com/office/drawing/2014/main" id="{D4B31044-AA78-4E37-80E8-2C06A8A0765E}"/>
              </a:ext>
            </a:extLst>
          </p:cNvPr>
          <p:cNvCxnSpPr>
            <a:cxnSpLocks/>
          </p:cNvCxnSpPr>
          <p:nvPr/>
        </p:nvCxnSpPr>
        <p:spPr>
          <a:xfrm flipH="1" flipV="1">
            <a:off x="2875438" y="4907815"/>
            <a:ext cx="0" cy="828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30" name="CuadroTexto 129">
            <a:extLst>
              <a:ext uri="{FF2B5EF4-FFF2-40B4-BE49-F238E27FC236}">
                <a16:creationId xmlns:a16="http://schemas.microsoft.com/office/drawing/2014/main" id="{E774635F-63EA-4FC3-9506-55528DA07A15}"/>
              </a:ext>
            </a:extLst>
          </p:cNvPr>
          <p:cNvSpPr txBox="1"/>
          <p:nvPr/>
        </p:nvSpPr>
        <p:spPr>
          <a:xfrm rot="16200000">
            <a:off x="367561" y="4108175"/>
            <a:ext cx="677818"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1200</a:t>
            </a:r>
          </a:p>
        </p:txBody>
      </p:sp>
      <p:cxnSp>
        <p:nvCxnSpPr>
          <p:cNvPr id="133" name="Conector recto de flecha 132">
            <a:extLst>
              <a:ext uri="{FF2B5EF4-FFF2-40B4-BE49-F238E27FC236}">
                <a16:creationId xmlns:a16="http://schemas.microsoft.com/office/drawing/2014/main" id="{B4BE6C2E-EB07-4811-993C-8C557E643633}"/>
              </a:ext>
            </a:extLst>
          </p:cNvPr>
          <p:cNvCxnSpPr>
            <a:cxnSpLocks/>
          </p:cNvCxnSpPr>
          <p:nvPr/>
        </p:nvCxnSpPr>
        <p:spPr>
          <a:xfrm flipV="1">
            <a:off x="893756" y="3841419"/>
            <a:ext cx="0" cy="792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5" name="CuadroTexto 134">
            <a:extLst>
              <a:ext uri="{FF2B5EF4-FFF2-40B4-BE49-F238E27FC236}">
                <a16:creationId xmlns:a16="http://schemas.microsoft.com/office/drawing/2014/main" id="{D5503A59-0A5A-47FB-A85F-4280F6A0D707}"/>
              </a:ext>
            </a:extLst>
          </p:cNvPr>
          <p:cNvSpPr txBox="1"/>
          <p:nvPr/>
        </p:nvSpPr>
        <p:spPr>
          <a:xfrm rot="16200000">
            <a:off x="363763" y="4873055"/>
            <a:ext cx="677818"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1200</a:t>
            </a:r>
          </a:p>
        </p:txBody>
      </p:sp>
      <p:cxnSp>
        <p:nvCxnSpPr>
          <p:cNvPr id="137" name="Conector recto 136">
            <a:extLst>
              <a:ext uri="{FF2B5EF4-FFF2-40B4-BE49-F238E27FC236}">
                <a16:creationId xmlns:a16="http://schemas.microsoft.com/office/drawing/2014/main" id="{948D2C93-DE11-4926-9406-E1D62111245D}"/>
              </a:ext>
            </a:extLst>
          </p:cNvPr>
          <p:cNvCxnSpPr/>
          <p:nvPr/>
        </p:nvCxnSpPr>
        <p:spPr>
          <a:xfrm flipH="1">
            <a:off x="826419" y="5444229"/>
            <a:ext cx="25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8" name="Conector recto 137">
            <a:extLst>
              <a:ext uri="{FF2B5EF4-FFF2-40B4-BE49-F238E27FC236}">
                <a16:creationId xmlns:a16="http://schemas.microsoft.com/office/drawing/2014/main" id="{C6949D32-227C-43C9-90F0-4F52DB1398A4}"/>
              </a:ext>
            </a:extLst>
          </p:cNvPr>
          <p:cNvCxnSpPr/>
          <p:nvPr/>
        </p:nvCxnSpPr>
        <p:spPr>
          <a:xfrm>
            <a:off x="1063130" y="5463885"/>
            <a:ext cx="4104000" cy="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cxnSp>
        <p:nvCxnSpPr>
          <p:cNvPr id="141" name="Conector recto 140">
            <a:extLst>
              <a:ext uri="{FF2B5EF4-FFF2-40B4-BE49-F238E27FC236}">
                <a16:creationId xmlns:a16="http://schemas.microsoft.com/office/drawing/2014/main" id="{A23AD097-B2B0-4CD4-8C7C-386F8CB8E2F9}"/>
              </a:ext>
            </a:extLst>
          </p:cNvPr>
          <p:cNvCxnSpPr>
            <a:cxnSpLocks/>
          </p:cNvCxnSpPr>
          <p:nvPr/>
        </p:nvCxnSpPr>
        <p:spPr>
          <a:xfrm flipH="1" flipV="1">
            <a:off x="3312334" y="4881611"/>
            <a:ext cx="0" cy="720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2" name="Conector recto 141">
            <a:extLst>
              <a:ext uri="{FF2B5EF4-FFF2-40B4-BE49-F238E27FC236}">
                <a16:creationId xmlns:a16="http://schemas.microsoft.com/office/drawing/2014/main" id="{E5682D0D-5F57-4CB3-B83B-4792890BE42C}"/>
              </a:ext>
            </a:extLst>
          </p:cNvPr>
          <p:cNvCxnSpPr>
            <a:cxnSpLocks/>
          </p:cNvCxnSpPr>
          <p:nvPr/>
        </p:nvCxnSpPr>
        <p:spPr>
          <a:xfrm flipV="1">
            <a:off x="2953557" y="4970308"/>
            <a:ext cx="324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Conector recto de flecha 142">
            <a:extLst>
              <a:ext uri="{FF2B5EF4-FFF2-40B4-BE49-F238E27FC236}">
                <a16:creationId xmlns:a16="http://schemas.microsoft.com/office/drawing/2014/main" id="{894AFD9C-ACA9-4540-BA69-E7DC42743A31}"/>
              </a:ext>
            </a:extLst>
          </p:cNvPr>
          <p:cNvCxnSpPr>
            <a:cxnSpLocks/>
          </p:cNvCxnSpPr>
          <p:nvPr/>
        </p:nvCxnSpPr>
        <p:spPr>
          <a:xfrm flipV="1">
            <a:off x="2892933" y="5719099"/>
            <a:ext cx="21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4" name="Conector recto 143">
            <a:extLst>
              <a:ext uri="{FF2B5EF4-FFF2-40B4-BE49-F238E27FC236}">
                <a16:creationId xmlns:a16="http://schemas.microsoft.com/office/drawing/2014/main" id="{4FD5FF8B-CE00-457A-AB20-E4F5E5FA6712}"/>
              </a:ext>
            </a:extLst>
          </p:cNvPr>
          <p:cNvCxnSpPr/>
          <p:nvPr/>
        </p:nvCxnSpPr>
        <p:spPr>
          <a:xfrm flipH="1">
            <a:off x="3288445" y="4997953"/>
            <a:ext cx="72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5" name="Rectángulo 144">
            <a:extLst>
              <a:ext uri="{FF2B5EF4-FFF2-40B4-BE49-F238E27FC236}">
                <a16:creationId xmlns:a16="http://schemas.microsoft.com/office/drawing/2014/main" id="{8380BD0B-A21E-47BF-8DE1-4D9AD072A4DC}"/>
              </a:ext>
            </a:extLst>
          </p:cNvPr>
          <p:cNvSpPr/>
          <p:nvPr/>
        </p:nvSpPr>
        <p:spPr>
          <a:xfrm>
            <a:off x="8957551" y="4953681"/>
            <a:ext cx="72000" cy="396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ángulo 145">
            <a:extLst>
              <a:ext uri="{FF2B5EF4-FFF2-40B4-BE49-F238E27FC236}">
                <a16:creationId xmlns:a16="http://schemas.microsoft.com/office/drawing/2014/main" id="{85789F96-FCF8-4309-81F6-BCC0C7D6C2DD}"/>
              </a:ext>
            </a:extLst>
          </p:cNvPr>
          <p:cNvSpPr/>
          <p:nvPr/>
        </p:nvSpPr>
        <p:spPr>
          <a:xfrm>
            <a:off x="9562957" y="4955077"/>
            <a:ext cx="72000" cy="396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ángulo 146">
            <a:extLst>
              <a:ext uri="{FF2B5EF4-FFF2-40B4-BE49-F238E27FC236}">
                <a16:creationId xmlns:a16="http://schemas.microsoft.com/office/drawing/2014/main" id="{5147C8AE-8428-4FA3-A6A1-F2FB2592E500}"/>
              </a:ext>
            </a:extLst>
          </p:cNvPr>
          <p:cNvSpPr/>
          <p:nvPr/>
        </p:nvSpPr>
        <p:spPr>
          <a:xfrm>
            <a:off x="8745399" y="4912338"/>
            <a:ext cx="1115739" cy="72894"/>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8" name="Conector recto 147">
            <a:extLst>
              <a:ext uri="{FF2B5EF4-FFF2-40B4-BE49-F238E27FC236}">
                <a16:creationId xmlns:a16="http://schemas.microsoft.com/office/drawing/2014/main" id="{37197666-81E1-4D00-81CB-664E371FD44E}"/>
              </a:ext>
            </a:extLst>
          </p:cNvPr>
          <p:cNvCxnSpPr>
            <a:cxnSpLocks/>
          </p:cNvCxnSpPr>
          <p:nvPr/>
        </p:nvCxnSpPr>
        <p:spPr>
          <a:xfrm flipV="1">
            <a:off x="9145804" y="4891450"/>
            <a:ext cx="324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9" name="CuadroTexto 148">
            <a:extLst>
              <a:ext uri="{FF2B5EF4-FFF2-40B4-BE49-F238E27FC236}">
                <a16:creationId xmlns:a16="http://schemas.microsoft.com/office/drawing/2014/main" id="{98EE570F-D8FF-4563-AEA4-FF869827861A}"/>
              </a:ext>
            </a:extLst>
          </p:cNvPr>
          <p:cNvSpPr txBox="1"/>
          <p:nvPr/>
        </p:nvSpPr>
        <p:spPr>
          <a:xfrm>
            <a:off x="8950823" y="5594167"/>
            <a:ext cx="568479"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300</a:t>
            </a:r>
          </a:p>
        </p:txBody>
      </p:sp>
      <p:sp>
        <p:nvSpPr>
          <p:cNvPr id="151" name="CuadroTexto 150">
            <a:extLst>
              <a:ext uri="{FF2B5EF4-FFF2-40B4-BE49-F238E27FC236}">
                <a16:creationId xmlns:a16="http://schemas.microsoft.com/office/drawing/2014/main" id="{483533F6-6FAA-4130-A304-8E3AD994C932}"/>
              </a:ext>
            </a:extLst>
          </p:cNvPr>
          <p:cNvSpPr txBox="1"/>
          <p:nvPr/>
        </p:nvSpPr>
        <p:spPr>
          <a:xfrm rot="16200000">
            <a:off x="11219782" y="4001813"/>
            <a:ext cx="677818"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1000</a:t>
            </a:r>
          </a:p>
        </p:txBody>
      </p:sp>
      <p:sp>
        <p:nvSpPr>
          <p:cNvPr id="152" name="Rectángulo 151">
            <a:extLst>
              <a:ext uri="{FF2B5EF4-FFF2-40B4-BE49-F238E27FC236}">
                <a16:creationId xmlns:a16="http://schemas.microsoft.com/office/drawing/2014/main" id="{1DBC984B-9668-48A2-8098-22562CEB6057}"/>
              </a:ext>
            </a:extLst>
          </p:cNvPr>
          <p:cNvSpPr/>
          <p:nvPr/>
        </p:nvSpPr>
        <p:spPr>
          <a:xfrm>
            <a:off x="7509495" y="2749752"/>
            <a:ext cx="3600000" cy="3600000"/>
          </a:xfrm>
          <a:prstGeom prst="rect">
            <a:avLst/>
          </a:prstGeom>
          <a:noFill/>
          <a:ln w="6350">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5" name="Rectángulo 154">
            <a:extLst>
              <a:ext uri="{FF2B5EF4-FFF2-40B4-BE49-F238E27FC236}">
                <a16:creationId xmlns:a16="http://schemas.microsoft.com/office/drawing/2014/main" id="{F4D3EC97-19A5-4FDD-A41D-979C1A45D007}"/>
              </a:ext>
            </a:extLst>
          </p:cNvPr>
          <p:cNvSpPr/>
          <p:nvPr/>
        </p:nvSpPr>
        <p:spPr>
          <a:xfrm>
            <a:off x="8919710" y="4265812"/>
            <a:ext cx="144000" cy="576000"/>
          </a:xfrm>
          <a:prstGeom prst="rect">
            <a:avLst/>
          </a:prstGeom>
          <a:pattFill prst="pct20">
            <a:fgClr>
              <a:schemeClr val="bg1">
                <a:lumMod val="50000"/>
              </a:schemeClr>
            </a:fgClr>
            <a:bgClr>
              <a:schemeClr val="bg1"/>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6" name="CuadroTexto 155">
            <a:extLst>
              <a:ext uri="{FF2B5EF4-FFF2-40B4-BE49-F238E27FC236}">
                <a16:creationId xmlns:a16="http://schemas.microsoft.com/office/drawing/2014/main" id="{67B7E444-27D1-4B20-BF71-E1438DE955A6}"/>
              </a:ext>
            </a:extLst>
          </p:cNvPr>
          <p:cNvSpPr txBox="1"/>
          <p:nvPr/>
        </p:nvSpPr>
        <p:spPr>
          <a:xfrm rot="16200000">
            <a:off x="9652794" y="4369975"/>
            <a:ext cx="420003"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85</a:t>
            </a:r>
          </a:p>
        </p:txBody>
      </p:sp>
      <p:cxnSp>
        <p:nvCxnSpPr>
          <p:cNvPr id="157" name="Conector recto 156">
            <a:extLst>
              <a:ext uri="{FF2B5EF4-FFF2-40B4-BE49-F238E27FC236}">
                <a16:creationId xmlns:a16="http://schemas.microsoft.com/office/drawing/2014/main" id="{2C141548-FFE8-4BB9-9F44-31DE9114F9D8}"/>
              </a:ext>
            </a:extLst>
          </p:cNvPr>
          <p:cNvCxnSpPr>
            <a:cxnSpLocks/>
          </p:cNvCxnSpPr>
          <p:nvPr/>
        </p:nvCxnSpPr>
        <p:spPr>
          <a:xfrm rot="-1320000">
            <a:off x="9223126" y="4162058"/>
            <a:ext cx="216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8" name="Conector recto 157">
            <a:extLst>
              <a:ext uri="{FF2B5EF4-FFF2-40B4-BE49-F238E27FC236}">
                <a16:creationId xmlns:a16="http://schemas.microsoft.com/office/drawing/2014/main" id="{39764B05-8635-4D7B-B9D1-599E0227F233}"/>
              </a:ext>
            </a:extLst>
          </p:cNvPr>
          <p:cNvCxnSpPr/>
          <p:nvPr/>
        </p:nvCxnSpPr>
        <p:spPr>
          <a:xfrm flipH="1">
            <a:off x="9471959" y="4482783"/>
            <a:ext cx="28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9" name="Conector recto 158">
            <a:extLst>
              <a:ext uri="{FF2B5EF4-FFF2-40B4-BE49-F238E27FC236}">
                <a16:creationId xmlns:a16="http://schemas.microsoft.com/office/drawing/2014/main" id="{D88976F9-B2B9-45E3-800F-AB06B42EFB28}"/>
              </a:ext>
            </a:extLst>
          </p:cNvPr>
          <p:cNvCxnSpPr/>
          <p:nvPr/>
        </p:nvCxnSpPr>
        <p:spPr>
          <a:xfrm>
            <a:off x="6609404" y="4556676"/>
            <a:ext cx="540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0" name="CuadroTexto 159">
            <a:extLst>
              <a:ext uri="{FF2B5EF4-FFF2-40B4-BE49-F238E27FC236}">
                <a16:creationId xmlns:a16="http://schemas.microsoft.com/office/drawing/2014/main" id="{E2A0155D-0A2B-44FB-9672-82B9FC55A80F}"/>
              </a:ext>
            </a:extLst>
          </p:cNvPr>
          <p:cNvSpPr txBox="1"/>
          <p:nvPr/>
        </p:nvSpPr>
        <p:spPr>
          <a:xfrm>
            <a:off x="9084991" y="3388083"/>
            <a:ext cx="568479"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800</a:t>
            </a:r>
          </a:p>
        </p:txBody>
      </p:sp>
      <p:sp>
        <p:nvSpPr>
          <p:cNvPr id="161" name="CuadroTexto 160">
            <a:extLst>
              <a:ext uri="{FF2B5EF4-FFF2-40B4-BE49-F238E27FC236}">
                <a16:creationId xmlns:a16="http://schemas.microsoft.com/office/drawing/2014/main" id="{543AA6A9-0472-4690-95B2-6A451433A94F}"/>
              </a:ext>
            </a:extLst>
          </p:cNvPr>
          <p:cNvSpPr txBox="1"/>
          <p:nvPr/>
        </p:nvSpPr>
        <p:spPr>
          <a:xfrm rot="16200000">
            <a:off x="9832041" y="4106150"/>
            <a:ext cx="547698"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650</a:t>
            </a:r>
          </a:p>
        </p:txBody>
      </p:sp>
      <p:sp>
        <p:nvSpPr>
          <p:cNvPr id="162" name="CuadroTexto 161">
            <a:extLst>
              <a:ext uri="{FF2B5EF4-FFF2-40B4-BE49-F238E27FC236}">
                <a16:creationId xmlns:a16="http://schemas.microsoft.com/office/drawing/2014/main" id="{ACAE45F7-C61F-4CDA-81A1-13E02828D5F5}"/>
              </a:ext>
            </a:extLst>
          </p:cNvPr>
          <p:cNvSpPr txBox="1"/>
          <p:nvPr/>
        </p:nvSpPr>
        <p:spPr>
          <a:xfrm>
            <a:off x="10474185" y="4125702"/>
            <a:ext cx="592193"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22º</a:t>
            </a:r>
          </a:p>
        </p:txBody>
      </p:sp>
      <p:cxnSp>
        <p:nvCxnSpPr>
          <p:cNvPr id="163" name="Conector recto 162">
            <a:extLst>
              <a:ext uri="{FF2B5EF4-FFF2-40B4-BE49-F238E27FC236}">
                <a16:creationId xmlns:a16="http://schemas.microsoft.com/office/drawing/2014/main" id="{C1034293-5DE0-4B77-BE36-9E503E0CA102}"/>
              </a:ext>
            </a:extLst>
          </p:cNvPr>
          <p:cNvCxnSpPr>
            <a:cxnSpLocks/>
          </p:cNvCxnSpPr>
          <p:nvPr/>
        </p:nvCxnSpPr>
        <p:spPr>
          <a:xfrm rot="1320000">
            <a:off x="9223126" y="4967602"/>
            <a:ext cx="216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8" name="Conector recto de flecha 187">
            <a:extLst>
              <a:ext uri="{FF2B5EF4-FFF2-40B4-BE49-F238E27FC236}">
                <a16:creationId xmlns:a16="http://schemas.microsoft.com/office/drawing/2014/main" id="{7FCB7F84-308D-4262-B612-DD62F768D8AB}"/>
              </a:ext>
            </a:extLst>
          </p:cNvPr>
          <p:cNvCxnSpPr>
            <a:cxnSpLocks/>
          </p:cNvCxnSpPr>
          <p:nvPr/>
        </p:nvCxnSpPr>
        <p:spPr>
          <a:xfrm flipV="1">
            <a:off x="10189223" y="4048702"/>
            <a:ext cx="0" cy="864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9" name="CuadroTexto 188">
            <a:extLst>
              <a:ext uri="{FF2B5EF4-FFF2-40B4-BE49-F238E27FC236}">
                <a16:creationId xmlns:a16="http://schemas.microsoft.com/office/drawing/2014/main" id="{F7EE2B96-7878-403E-B88A-BB2E5A188C48}"/>
              </a:ext>
            </a:extLst>
          </p:cNvPr>
          <p:cNvSpPr txBox="1"/>
          <p:nvPr/>
        </p:nvSpPr>
        <p:spPr>
          <a:xfrm rot="16200000">
            <a:off x="9934804" y="4171155"/>
            <a:ext cx="677818"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1200</a:t>
            </a:r>
          </a:p>
        </p:txBody>
      </p:sp>
      <p:cxnSp>
        <p:nvCxnSpPr>
          <p:cNvPr id="190" name="Conector recto de flecha 189">
            <a:extLst>
              <a:ext uri="{FF2B5EF4-FFF2-40B4-BE49-F238E27FC236}">
                <a16:creationId xmlns:a16="http://schemas.microsoft.com/office/drawing/2014/main" id="{C24CA263-5D50-442D-B0A9-7B3540542E21}"/>
              </a:ext>
            </a:extLst>
          </p:cNvPr>
          <p:cNvCxnSpPr>
            <a:cxnSpLocks/>
          </p:cNvCxnSpPr>
          <p:nvPr/>
        </p:nvCxnSpPr>
        <p:spPr>
          <a:xfrm flipV="1">
            <a:off x="10024505" y="4060325"/>
            <a:ext cx="0" cy="468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1" name="Elipse 190">
            <a:extLst>
              <a:ext uri="{FF2B5EF4-FFF2-40B4-BE49-F238E27FC236}">
                <a16:creationId xmlns:a16="http://schemas.microsoft.com/office/drawing/2014/main" id="{D7586A13-85E7-41D1-801C-3C357476C67C}"/>
              </a:ext>
            </a:extLst>
          </p:cNvPr>
          <p:cNvSpPr/>
          <p:nvPr/>
        </p:nvSpPr>
        <p:spPr>
          <a:xfrm>
            <a:off x="7509494" y="2697652"/>
            <a:ext cx="3600000" cy="3726000"/>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92" name="Conector recto de flecha 191">
            <a:extLst>
              <a:ext uri="{FF2B5EF4-FFF2-40B4-BE49-F238E27FC236}">
                <a16:creationId xmlns:a16="http://schemas.microsoft.com/office/drawing/2014/main" id="{40B905BB-6EAD-476A-B77B-ED8115024EB0}"/>
              </a:ext>
            </a:extLst>
          </p:cNvPr>
          <p:cNvCxnSpPr>
            <a:cxnSpLocks/>
          </p:cNvCxnSpPr>
          <p:nvPr/>
        </p:nvCxnSpPr>
        <p:spPr>
          <a:xfrm flipV="1">
            <a:off x="9299647" y="6041086"/>
            <a:ext cx="1800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3" name="CuadroTexto 192">
            <a:extLst>
              <a:ext uri="{FF2B5EF4-FFF2-40B4-BE49-F238E27FC236}">
                <a16:creationId xmlns:a16="http://schemas.microsoft.com/office/drawing/2014/main" id="{F2C6D72A-D891-4A9D-88AD-BC241D352BE7}"/>
              </a:ext>
            </a:extLst>
          </p:cNvPr>
          <p:cNvSpPr txBox="1"/>
          <p:nvPr/>
        </p:nvSpPr>
        <p:spPr>
          <a:xfrm>
            <a:off x="9892052" y="6037310"/>
            <a:ext cx="633974"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2500</a:t>
            </a:r>
          </a:p>
        </p:txBody>
      </p:sp>
      <p:cxnSp>
        <p:nvCxnSpPr>
          <p:cNvPr id="194" name="Conector recto de flecha 193">
            <a:extLst>
              <a:ext uri="{FF2B5EF4-FFF2-40B4-BE49-F238E27FC236}">
                <a16:creationId xmlns:a16="http://schemas.microsoft.com/office/drawing/2014/main" id="{438A8225-9B55-4B3D-83AD-F3C4E0652938}"/>
              </a:ext>
            </a:extLst>
          </p:cNvPr>
          <p:cNvCxnSpPr>
            <a:cxnSpLocks/>
          </p:cNvCxnSpPr>
          <p:nvPr/>
        </p:nvCxnSpPr>
        <p:spPr>
          <a:xfrm flipV="1">
            <a:off x="11427193" y="3816852"/>
            <a:ext cx="0" cy="720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5" name="Conector recto 194">
            <a:extLst>
              <a:ext uri="{FF2B5EF4-FFF2-40B4-BE49-F238E27FC236}">
                <a16:creationId xmlns:a16="http://schemas.microsoft.com/office/drawing/2014/main" id="{8A2CCF18-CDB5-406A-9910-F911A2AFD135}"/>
              </a:ext>
            </a:extLst>
          </p:cNvPr>
          <p:cNvCxnSpPr/>
          <p:nvPr/>
        </p:nvCxnSpPr>
        <p:spPr>
          <a:xfrm flipH="1">
            <a:off x="10932019" y="3822828"/>
            <a:ext cx="72694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6" name="Conector recto de flecha 195">
            <a:extLst>
              <a:ext uri="{FF2B5EF4-FFF2-40B4-BE49-F238E27FC236}">
                <a16:creationId xmlns:a16="http://schemas.microsoft.com/office/drawing/2014/main" id="{D551C333-6F23-48DD-8720-0A6936EA69D8}"/>
              </a:ext>
            </a:extLst>
          </p:cNvPr>
          <p:cNvCxnSpPr>
            <a:cxnSpLocks/>
          </p:cNvCxnSpPr>
          <p:nvPr/>
        </p:nvCxnSpPr>
        <p:spPr>
          <a:xfrm flipV="1">
            <a:off x="9771396" y="4329229"/>
            <a:ext cx="0" cy="14400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7" name="Conector recto de flecha 196">
            <a:extLst>
              <a:ext uri="{FF2B5EF4-FFF2-40B4-BE49-F238E27FC236}">
                <a16:creationId xmlns:a16="http://schemas.microsoft.com/office/drawing/2014/main" id="{F4AA0E7A-FD0F-4D47-B9BC-D5BDBF7E2FC0}"/>
              </a:ext>
            </a:extLst>
          </p:cNvPr>
          <p:cNvCxnSpPr>
            <a:cxnSpLocks/>
          </p:cNvCxnSpPr>
          <p:nvPr/>
        </p:nvCxnSpPr>
        <p:spPr>
          <a:xfrm flipV="1">
            <a:off x="11427193" y="4543979"/>
            <a:ext cx="0" cy="720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8" name="Conector recto 197">
            <a:extLst>
              <a:ext uri="{FF2B5EF4-FFF2-40B4-BE49-F238E27FC236}">
                <a16:creationId xmlns:a16="http://schemas.microsoft.com/office/drawing/2014/main" id="{23D4058C-98B7-4B0A-8ABB-0D2E0DADCB88}"/>
              </a:ext>
            </a:extLst>
          </p:cNvPr>
          <p:cNvCxnSpPr/>
          <p:nvPr/>
        </p:nvCxnSpPr>
        <p:spPr>
          <a:xfrm flipH="1">
            <a:off x="10939668" y="5262421"/>
            <a:ext cx="72694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9" name="CuadroTexto 198">
            <a:extLst>
              <a:ext uri="{FF2B5EF4-FFF2-40B4-BE49-F238E27FC236}">
                <a16:creationId xmlns:a16="http://schemas.microsoft.com/office/drawing/2014/main" id="{CEC1ECA1-1C73-4999-8973-10B1279B1CB8}"/>
              </a:ext>
            </a:extLst>
          </p:cNvPr>
          <p:cNvSpPr txBox="1"/>
          <p:nvPr/>
        </p:nvSpPr>
        <p:spPr>
          <a:xfrm rot="16200000">
            <a:off x="11219083" y="4687803"/>
            <a:ext cx="677818"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1000</a:t>
            </a:r>
          </a:p>
        </p:txBody>
      </p:sp>
      <p:cxnSp>
        <p:nvCxnSpPr>
          <p:cNvPr id="200" name="Conector recto 199">
            <a:extLst>
              <a:ext uri="{FF2B5EF4-FFF2-40B4-BE49-F238E27FC236}">
                <a16:creationId xmlns:a16="http://schemas.microsoft.com/office/drawing/2014/main" id="{7CD8A51D-D032-4CB9-A8E5-B8FFBAA6A069}"/>
              </a:ext>
            </a:extLst>
          </p:cNvPr>
          <p:cNvCxnSpPr/>
          <p:nvPr/>
        </p:nvCxnSpPr>
        <p:spPr>
          <a:xfrm>
            <a:off x="10334714" y="3746981"/>
            <a:ext cx="1008000" cy="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sp>
        <p:nvSpPr>
          <p:cNvPr id="205" name="Rectángulo 204">
            <a:extLst>
              <a:ext uri="{FF2B5EF4-FFF2-40B4-BE49-F238E27FC236}">
                <a16:creationId xmlns:a16="http://schemas.microsoft.com/office/drawing/2014/main" id="{A86CC1A0-AF3D-4F78-965F-FAD60F905F73}"/>
              </a:ext>
            </a:extLst>
          </p:cNvPr>
          <p:cNvSpPr/>
          <p:nvPr/>
        </p:nvSpPr>
        <p:spPr>
          <a:xfrm>
            <a:off x="9269723" y="3797681"/>
            <a:ext cx="72000" cy="252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06" name="Conector recto de flecha 205">
            <a:extLst>
              <a:ext uri="{FF2B5EF4-FFF2-40B4-BE49-F238E27FC236}">
                <a16:creationId xmlns:a16="http://schemas.microsoft.com/office/drawing/2014/main" id="{141A8A4E-3A6E-45EF-B9BD-ABD6B9FA8241}"/>
              </a:ext>
            </a:extLst>
          </p:cNvPr>
          <p:cNvCxnSpPr>
            <a:cxnSpLocks/>
          </p:cNvCxnSpPr>
          <p:nvPr/>
        </p:nvCxnSpPr>
        <p:spPr>
          <a:xfrm flipV="1">
            <a:off x="9018253" y="3579154"/>
            <a:ext cx="57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7" name="Conector recto 206">
            <a:extLst>
              <a:ext uri="{FF2B5EF4-FFF2-40B4-BE49-F238E27FC236}">
                <a16:creationId xmlns:a16="http://schemas.microsoft.com/office/drawing/2014/main" id="{866F45B8-934C-4825-B3D0-CD2B043729BA}"/>
              </a:ext>
            </a:extLst>
          </p:cNvPr>
          <p:cNvCxnSpPr>
            <a:cxnSpLocks/>
          </p:cNvCxnSpPr>
          <p:nvPr/>
        </p:nvCxnSpPr>
        <p:spPr>
          <a:xfrm flipH="1" flipV="1">
            <a:off x="9013405" y="3421083"/>
            <a:ext cx="0" cy="43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8" name="Conector recto 207">
            <a:extLst>
              <a:ext uri="{FF2B5EF4-FFF2-40B4-BE49-F238E27FC236}">
                <a16:creationId xmlns:a16="http://schemas.microsoft.com/office/drawing/2014/main" id="{39B48FA3-CF81-4A4F-9447-A0542AE52893}"/>
              </a:ext>
            </a:extLst>
          </p:cNvPr>
          <p:cNvCxnSpPr>
            <a:cxnSpLocks/>
          </p:cNvCxnSpPr>
          <p:nvPr/>
        </p:nvCxnSpPr>
        <p:spPr>
          <a:xfrm flipH="1" flipV="1">
            <a:off x="9595972" y="3398911"/>
            <a:ext cx="0" cy="43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209" name="Rectángulo 208">
            <a:extLst>
              <a:ext uri="{FF2B5EF4-FFF2-40B4-BE49-F238E27FC236}">
                <a16:creationId xmlns:a16="http://schemas.microsoft.com/office/drawing/2014/main" id="{924764CC-D1A3-4ED4-80E1-C4E2DED6793A}"/>
              </a:ext>
            </a:extLst>
          </p:cNvPr>
          <p:cNvSpPr/>
          <p:nvPr/>
        </p:nvSpPr>
        <p:spPr>
          <a:xfrm>
            <a:off x="9286391" y="4053471"/>
            <a:ext cx="36000" cy="25200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11" name="Conector recto de flecha 210">
            <a:extLst>
              <a:ext uri="{FF2B5EF4-FFF2-40B4-BE49-F238E27FC236}">
                <a16:creationId xmlns:a16="http://schemas.microsoft.com/office/drawing/2014/main" id="{8F871869-5F60-4B3D-A7E6-D8DD40CAAF06}"/>
              </a:ext>
            </a:extLst>
          </p:cNvPr>
          <p:cNvCxnSpPr>
            <a:cxnSpLocks/>
          </p:cNvCxnSpPr>
          <p:nvPr/>
        </p:nvCxnSpPr>
        <p:spPr>
          <a:xfrm flipV="1">
            <a:off x="9085180" y="5634268"/>
            <a:ext cx="21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2" name="Conector recto 211">
            <a:extLst>
              <a:ext uri="{FF2B5EF4-FFF2-40B4-BE49-F238E27FC236}">
                <a16:creationId xmlns:a16="http://schemas.microsoft.com/office/drawing/2014/main" id="{B76B7AD8-3415-43B7-892E-FB46346195AA}"/>
              </a:ext>
            </a:extLst>
          </p:cNvPr>
          <p:cNvCxnSpPr>
            <a:cxnSpLocks/>
          </p:cNvCxnSpPr>
          <p:nvPr/>
        </p:nvCxnSpPr>
        <p:spPr>
          <a:xfrm flipH="1" flipV="1">
            <a:off x="9108939" y="4788386"/>
            <a:ext cx="0" cy="720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3" name="Conector recto 212">
            <a:extLst>
              <a:ext uri="{FF2B5EF4-FFF2-40B4-BE49-F238E27FC236}">
                <a16:creationId xmlns:a16="http://schemas.microsoft.com/office/drawing/2014/main" id="{508CD96E-D8A2-4B2B-AA06-8BDACCA2A463}"/>
              </a:ext>
            </a:extLst>
          </p:cNvPr>
          <p:cNvCxnSpPr/>
          <p:nvPr/>
        </p:nvCxnSpPr>
        <p:spPr>
          <a:xfrm flipH="1">
            <a:off x="9480692" y="4908844"/>
            <a:ext cx="72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4" name="Conector recto 213">
            <a:extLst>
              <a:ext uri="{FF2B5EF4-FFF2-40B4-BE49-F238E27FC236}">
                <a16:creationId xmlns:a16="http://schemas.microsoft.com/office/drawing/2014/main" id="{C5E949E3-1FFE-4633-88C0-72F5314A21B5}"/>
              </a:ext>
            </a:extLst>
          </p:cNvPr>
          <p:cNvCxnSpPr/>
          <p:nvPr/>
        </p:nvCxnSpPr>
        <p:spPr>
          <a:xfrm flipH="1">
            <a:off x="9630561" y="4043332"/>
            <a:ext cx="61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Conector recto 214">
            <a:extLst>
              <a:ext uri="{FF2B5EF4-FFF2-40B4-BE49-F238E27FC236}">
                <a16:creationId xmlns:a16="http://schemas.microsoft.com/office/drawing/2014/main" id="{752F79BC-C61C-4B6A-A015-4C1699FAF3EC}"/>
              </a:ext>
            </a:extLst>
          </p:cNvPr>
          <p:cNvCxnSpPr>
            <a:cxnSpLocks/>
          </p:cNvCxnSpPr>
          <p:nvPr/>
        </p:nvCxnSpPr>
        <p:spPr>
          <a:xfrm rot="-1320000">
            <a:off x="7564234" y="4898559"/>
            <a:ext cx="180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7" name="Conector recto de flecha 216">
            <a:extLst>
              <a:ext uri="{FF2B5EF4-FFF2-40B4-BE49-F238E27FC236}">
                <a16:creationId xmlns:a16="http://schemas.microsoft.com/office/drawing/2014/main" id="{A3B6DB86-4326-4B97-8BFD-D74C0A032846}"/>
              </a:ext>
            </a:extLst>
          </p:cNvPr>
          <p:cNvCxnSpPr>
            <a:cxnSpLocks/>
          </p:cNvCxnSpPr>
          <p:nvPr/>
        </p:nvCxnSpPr>
        <p:spPr>
          <a:xfrm flipV="1">
            <a:off x="9764046" y="4563026"/>
            <a:ext cx="0" cy="1440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8" name="Conector recto 217">
            <a:extLst>
              <a:ext uri="{FF2B5EF4-FFF2-40B4-BE49-F238E27FC236}">
                <a16:creationId xmlns:a16="http://schemas.microsoft.com/office/drawing/2014/main" id="{BC0C122A-06DE-483A-89AF-7AFAED5781FC}"/>
              </a:ext>
            </a:extLst>
          </p:cNvPr>
          <p:cNvCxnSpPr>
            <a:cxnSpLocks/>
          </p:cNvCxnSpPr>
          <p:nvPr/>
        </p:nvCxnSpPr>
        <p:spPr>
          <a:xfrm rot="1320000">
            <a:off x="7560537" y="4212585"/>
            <a:ext cx="180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9" name="Rectángulo 218">
            <a:extLst>
              <a:ext uri="{FF2B5EF4-FFF2-40B4-BE49-F238E27FC236}">
                <a16:creationId xmlns:a16="http://schemas.microsoft.com/office/drawing/2014/main" id="{5307A8B3-1A79-43ED-989A-184989111DE0}"/>
              </a:ext>
            </a:extLst>
          </p:cNvPr>
          <p:cNvSpPr/>
          <p:nvPr/>
        </p:nvSpPr>
        <p:spPr>
          <a:xfrm>
            <a:off x="9295231" y="4547943"/>
            <a:ext cx="18000" cy="1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20" name="Conector recto 219">
            <a:extLst>
              <a:ext uri="{FF2B5EF4-FFF2-40B4-BE49-F238E27FC236}">
                <a16:creationId xmlns:a16="http://schemas.microsoft.com/office/drawing/2014/main" id="{58283605-1F8C-49C3-ADD6-3FF39929E54D}"/>
              </a:ext>
            </a:extLst>
          </p:cNvPr>
          <p:cNvCxnSpPr>
            <a:cxnSpLocks/>
          </p:cNvCxnSpPr>
          <p:nvPr/>
        </p:nvCxnSpPr>
        <p:spPr>
          <a:xfrm flipH="1" flipV="1">
            <a:off x="11358823" y="3731558"/>
            <a:ext cx="0" cy="165600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cxnSp>
        <p:nvCxnSpPr>
          <p:cNvPr id="221" name="Conector recto 220">
            <a:extLst>
              <a:ext uri="{FF2B5EF4-FFF2-40B4-BE49-F238E27FC236}">
                <a16:creationId xmlns:a16="http://schemas.microsoft.com/office/drawing/2014/main" id="{5E1147FE-2961-4795-80D0-6C287E06E61F}"/>
              </a:ext>
            </a:extLst>
          </p:cNvPr>
          <p:cNvCxnSpPr>
            <a:cxnSpLocks/>
          </p:cNvCxnSpPr>
          <p:nvPr/>
        </p:nvCxnSpPr>
        <p:spPr>
          <a:xfrm rot="1080000">
            <a:off x="7607565" y="4101669"/>
            <a:ext cx="144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2" name="Conector recto 221">
            <a:extLst>
              <a:ext uri="{FF2B5EF4-FFF2-40B4-BE49-F238E27FC236}">
                <a16:creationId xmlns:a16="http://schemas.microsoft.com/office/drawing/2014/main" id="{566C2B7A-FB55-438C-ACBD-5B2934D4DC10}"/>
              </a:ext>
            </a:extLst>
          </p:cNvPr>
          <p:cNvCxnSpPr>
            <a:cxnSpLocks/>
          </p:cNvCxnSpPr>
          <p:nvPr/>
        </p:nvCxnSpPr>
        <p:spPr>
          <a:xfrm rot="-1080000">
            <a:off x="7610337" y="5008143"/>
            <a:ext cx="144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5" name="Conector recto 224">
            <a:extLst>
              <a:ext uri="{FF2B5EF4-FFF2-40B4-BE49-F238E27FC236}">
                <a16:creationId xmlns:a16="http://schemas.microsoft.com/office/drawing/2014/main" id="{34D8869B-DF1A-4373-8C0F-F6BF88B307AD}"/>
              </a:ext>
            </a:extLst>
          </p:cNvPr>
          <p:cNvCxnSpPr>
            <a:cxnSpLocks/>
          </p:cNvCxnSpPr>
          <p:nvPr/>
        </p:nvCxnSpPr>
        <p:spPr>
          <a:xfrm flipH="1" flipV="1">
            <a:off x="8649995" y="3259079"/>
            <a:ext cx="0" cy="43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6" name="Conector recto 225">
            <a:extLst>
              <a:ext uri="{FF2B5EF4-FFF2-40B4-BE49-F238E27FC236}">
                <a16:creationId xmlns:a16="http://schemas.microsoft.com/office/drawing/2014/main" id="{EA052B56-0024-46AA-8704-5ED863C4F15B}"/>
              </a:ext>
            </a:extLst>
          </p:cNvPr>
          <p:cNvCxnSpPr>
            <a:cxnSpLocks/>
          </p:cNvCxnSpPr>
          <p:nvPr/>
        </p:nvCxnSpPr>
        <p:spPr>
          <a:xfrm flipH="1" flipV="1">
            <a:off x="9950917" y="3259079"/>
            <a:ext cx="0" cy="43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1" name="Conector recto 230">
            <a:extLst>
              <a:ext uri="{FF2B5EF4-FFF2-40B4-BE49-F238E27FC236}">
                <a16:creationId xmlns:a16="http://schemas.microsoft.com/office/drawing/2014/main" id="{0E611050-E9D2-4A57-A1A5-CE8A6767BAD2}"/>
              </a:ext>
            </a:extLst>
          </p:cNvPr>
          <p:cNvCxnSpPr>
            <a:cxnSpLocks/>
          </p:cNvCxnSpPr>
          <p:nvPr/>
        </p:nvCxnSpPr>
        <p:spPr>
          <a:xfrm flipH="1" flipV="1">
            <a:off x="7258790" y="3739584"/>
            <a:ext cx="0" cy="165600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cxnSp>
        <p:nvCxnSpPr>
          <p:cNvPr id="232" name="Conector recto 231">
            <a:extLst>
              <a:ext uri="{FF2B5EF4-FFF2-40B4-BE49-F238E27FC236}">
                <a16:creationId xmlns:a16="http://schemas.microsoft.com/office/drawing/2014/main" id="{33E53893-20B6-4EAE-B7C9-3B98C2CAE428}"/>
              </a:ext>
            </a:extLst>
          </p:cNvPr>
          <p:cNvCxnSpPr/>
          <p:nvPr/>
        </p:nvCxnSpPr>
        <p:spPr>
          <a:xfrm>
            <a:off x="7270684" y="3729985"/>
            <a:ext cx="1008000" cy="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sp>
        <p:nvSpPr>
          <p:cNvPr id="234" name="Rectángulo 233">
            <a:extLst>
              <a:ext uri="{FF2B5EF4-FFF2-40B4-BE49-F238E27FC236}">
                <a16:creationId xmlns:a16="http://schemas.microsoft.com/office/drawing/2014/main" id="{4D6D8625-D9CF-4E9B-B280-124C4CD6576F}"/>
              </a:ext>
            </a:extLst>
          </p:cNvPr>
          <p:cNvSpPr/>
          <p:nvPr/>
        </p:nvSpPr>
        <p:spPr>
          <a:xfrm>
            <a:off x="7395758" y="3848340"/>
            <a:ext cx="72000" cy="1512000"/>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5" name="Rectángulo 234">
            <a:extLst>
              <a:ext uri="{FF2B5EF4-FFF2-40B4-BE49-F238E27FC236}">
                <a16:creationId xmlns:a16="http://schemas.microsoft.com/office/drawing/2014/main" id="{D59C2340-8C14-4365-B38D-7AC1115151CE}"/>
              </a:ext>
            </a:extLst>
          </p:cNvPr>
          <p:cNvSpPr/>
          <p:nvPr/>
        </p:nvSpPr>
        <p:spPr>
          <a:xfrm>
            <a:off x="11156212" y="3842613"/>
            <a:ext cx="72000" cy="1512000"/>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36" name="Grupo 235">
            <a:extLst>
              <a:ext uri="{FF2B5EF4-FFF2-40B4-BE49-F238E27FC236}">
                <a16:creationId xmlns:a16="http://schemas.microsoft.com/office/drawing/2014/main" id="{03B4B029-5C10-4BDC-ABA8-F8BB1EC38A47}"/>
              </a:ext>
            </a:extLst>
          </p:cNvPr>
          <p:cNvGrpSpPr/>
          <p:nvPr/>
        </p:nvGrpSpPr>
        <p:grpSpPr>
          <a:xfrm>
            <a:off x="7461332" y="3908587"/>
            <a:ext cx="123280" cy="1312322"/>
            <a:chOff x="4339018" y="3616388"/>
            <a:chExt cx="123280" cy="1312322"/>
          </a:xfrm>
        </p:grpSpPr>
        <p:sp>
          <p:nvSpPr>
            <p:cNvPr id="237" name="Rectángulo 236">
              <a:extLst>
                <a:ext uri="{FF2B5EF4-FFF2-40B4-BE49-F238E27FC236}">
                  <a16:creationId xmlns:a16="http://schemas.microsoft.com/office/drawing/2014/main" id="{40DD5A2D-9E5D-4F87-9EC3-98FC1029C919}"/>
                </a:ext>
              </a:extLst>
            </p:cNvPr>
            <p:cNvSpPr/>
            <p:nvPr/>
          </p:nvSpPr>
          <p:spPr>
            <a:xfrm>
              <a:off x="4352174" y="4372235"/>
              <a:ext cx="36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8" name="Rectángulo 237">
              <a:extLst>
                <a:ext uri="{FF2B5EF4-FFF2-40B4-BE49-F238E27FC236}">
                  <a16:creationId xmlns:a16="http://schemas.microsoft.com/office/drawing/2014/main" id="{1EB44DD6-F2BE-421E-9BC2-EC1316F088EC}"/>
                </a:ext>
              </a:extLst>
            </p:cNvPr>
            <p:cNvSpPr/>
            <p:nvPr/>
          </p:nvSpPr>
          <p:spPr>
            <a:xfrm>
              <a:off x="4353991" y="4016969"/>
              <a:ext cx="36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9" name="Rectángulo 238">
              <a:extLst>
                <a:ext uri="{FF2B5EF4-FFF2-40B4-BE49-F238E27FC236}">
                  <a16:creationId xmlns:a16="http://schemas.microsoft.com/office/drawing/2014/main" id="{80C9F34C-D9AC-49EF-B5C9-FA4CAD7C1BB0}"/>
                </a:ext>
              </a:extLst>
            </p:cNvPr>
            <p:cNvSpPr/>
            <p:nvPr/>
          </p:nvSpPr>
          <p:spPr>
            <a:xfrm>
              <a:off x="4352358" y="4788651"/>
              <a:ext cx="108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0" name="Rectángulo 239">
              <a:extLst>
                <a:ext uri="{FF2B5EF4-FFF2-40B4-BE49-F238E27FC236}">
                  <a16:creationId xmlns:a16="http://schemas.microsoft.com/office/drawing/2014/main" id="{682041C2-CB08-462C-A16D-3F952C1B871E}"/>
                </a:ext>
              </a:extLst>
            </p:cNvPr>
            <p:cNvSpPr/>
            <p:nvPr/>
          </p:nvSpPr>
          <p:spPr>
            <a:xfrm>
              <a:off x="4354298" y="3645212"/>
              <a:ext cx="108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1" name="Rectángulo 240">
              <a:extLst>
                <a:ext uri="{FF2B5EF4-FFF2-40B4-BE49-F238E27FC236}">
                  <a16:creationId xmlns:a16="http://schemas.microsoft.com/office/drawing/2014/main" id="{46935449-3DAA-4ACF-9EFC-6A9622EA2AF2}"/>
                </a:ext>
              </a:extLst>
            </p:cNvPr>
            <p:cNvSpPr/>
            <p:nvPr/>
          </p:nvSpPr>
          <p:spPr>
            <a:xfrm rot="840000">
              <a:off x="4440133" y="3616388"/>
              <a:ext cx="18000" cy="180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2" name="Rectángulo 241">
              <a:extLst>
                <a:ext uri="{FF2B5EF4-FFF2-40B4-BE49-F238E27FC236}">
                  <a16:creationId xmlns:a16="http://schemas.microsoft.com/office/drawing/2014/main" id="{68C8F462-DD1A-4C80-99C6-35C1F05A5082}"/>
                </a:ext>
              </a:extLst>
            </p:cNvPr>
            <p:cNvSpPr/>
            <p:nvPr/>
          </p:nvSpPr>
          <p:spPr>
            <a:xfrm rot="20760000">
              <a:off x="4439453" y="4748710"/>
              <a:ext cx="18000" cy="180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3" name="Rectángulo 242">
              <a:extLst>
                <a:ext uri="{FF2B5EF4-FFF2-40B4-BE49-F238E27FC236}">
                  <a16:creationId xmlns:a16="http://schemas.microsoft.com/office/drawing/2014/main" id="{F5B6EA73-F909-42DD-9B32-1C405CA49D54}"/>
                </a:ext>
              </a:extLst>
            </p:cNvPr>
            <p:cNvSpPr/>
            <p:nvPr/>
          </p:nvSpPr>
          <p:spPr>
            <a:xfrm>
              <a:off x="4344465" y="3626443"/>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4" name="Rectángulo 243">
              <a:extLst>
                <a:ext uri="{FF2B5EF4-FFF2-40B4-BE49-F238E27FC236}">
                  <a16:creationId xmlns:a16="http://schemas.microsoft.com/office/drawing/2014/main" id="{8783591F-CB53-4123-8E76-D9CAD5B9C31F}"/>
                </a:ext>
              </a:extLst>
            </p:cNvPr>
            <p:cNvSpPr/>
            <p:nvPr/>
          </p:nvSpPr>
          <p:spPr>
            <a:xfrm rot="240000">
              <a:off x="4380464" y="4004002"/>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5" name="Rectángulo 244">
              <a:extLst>
                <a:ext uri="{FF2B5EF4-FFF2-40B4-BE49-F238E27FC236}">
                  <a16:creationId xmlns:a16="http://schemas.microsoft.com/office/drawing/2014/main" id="{672B27BF-183F-4990-909E-8923B80FF010}"/>
                </a:ext>
              </a:extLst>
            </p:cNvPr>
            <p:cNvSpPr/>
            <p:nvPr/>
          </p:nvSpPr>
          <p:spPr>
            <a:xfrm>
              <a:off x="4347386" y="4768688"/>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6" name="Rectángulo 245">
              <a:extLst>
                <a:ext uri="{FF2B5EF4-FFF2-40B4-BE49-F238E27FC236}">
                  <a16:creationId xmlns:a16="http://schemas.microsoft.com/office/drawing/2014/main" id="{2FB57B7C-F544-4AA0-8645-09346CBB6311}"/>
                </a:ext>
              </a:extLst>
            </p:cNvPr>
            <p:cNvSpPr/>
            <p:nvPr/>
          </p:nvSpPr>
          <p:spPr>
            <a:xfrm rot="21360000">
              <a:off x="4373185" y="4348640"/>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7" name="Rectángulo 246">
              <a:extLst>
                <a:ext uri="{FF2B5EF4-FFF2-40B4-BE49-F238E27FC236}">
                  <a16:creationId xmlns:a16="http://schemas.microsoft.com/office/drawing/2014/main" id="{A493E7F7-2BE6-47B5-9711-EEE22E6D7D4C}"/>
                </a:ext>
              </a:extLst>
            </p:cNvPr>
            <p:cNvSpPr/>
            <p:nvPr/>
          </p:nvSpPr>
          <p:spPr>
            <a:xfrm>
              <a:off x="4344459" y="4002674"/>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8" name="Rectángulo 247">
              <a:extLst>
                <a:ext uri="{FF2B5EF4-FFF2-40B4-BE49-F238E27FC236}">
                  <a16:creationId xmlns:a16="http://schemas.microsoft.com/office/drawing/2014/main" id="{F4EC1FBE-9F41-4F72-A93F-A84456F0E92F}"/>
                </a:ext>
              </a:extLst>
            </p:cNvPr>
            <p:cNvSpPr/>
            <p:nvPr/>
          </p:nvSpPr>
          <p:spPr>
            <a:xfrm>
              <a:off x="4339018" y="4352187"/>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49" name="Grupo 248">
            <a:extLst>
              <a:ext uri="{FF2B5EF4-FFF2-40B4-BE49-F238E27FC236}">
                <a16:creationId xmlns:a16="http://schemas.microsoft.com/office/drawing/2014/main" id="{130C8112-68DE-4D93-A1F0-E228A9585122}"/>
              </a:ext>
            </a:extLst>
          </p:cNvPr>
          <p:cNvGrpSpPr/>
          <p:nvPr/>
        </p:nvGrpSpPr>
        <p:grpSpPr>
          <a:xfrm flipH="1">
            <a:off x="11035441" y="3900599"/>
            <a:ext cx="126000" cy="1312322"/>
            <a:chOff x="4339018" y="3616388"/>
            <a:chExt cx="124629" cy="1312322"/>
          </a:xfrm>
        </p:grpSpPr>
        <p:sp>
          <p:nvSpPr>
            <p:cNvPr id="250" name="Rectángulo 249">
              <a:extLst>
                <a:ext uri="{FF2B5EF4-FFF2-40B4-BE49-F238E27FC236}">
                  <a16:creationId xmlns:a16="http://schemas.microsoft.com/office/drawing/2014/main" id="{A84AE1FC-9CC5-4A84-8BF4-EB2B32783476}"/>
                </a:ext>
              </a:extLst>
            </p:cNvPr>
            <p:cNvSpPr/>
            <p:nvPr/>
          </p:nvSpPr>
          <p:spPr>
            <a:xfrm>
              <a:off x="4352174" y="4372235"/>
              <a:ext cx="36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1" name="Rectángulo 250">
              <a:extLst>
                <a:ext uri="{FF2B5EF4-FFF2-40B4-BE49-F238E27FC236}">
                  <a16:creationId xmlns:a16="http://schemas.microsoft.com/office/drawing/2014/main" id="{CC754143-FB2C-4C58-9EFD-55688475B9F7}"/>
                </a:ext>
              </a:extLst>
            </p:cNvPr>
            <p:cNvSpPr/>
            <p:nvPr/>
          </p:nvSpPr>
          <p:spPr>
            <a:xfrm>
              <a:off x="4353991" y="4016969"/>
              <a:ext cx="36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2" name="Rectángulo 251">
              <a:extLst>
                <a:ext uri="{FF2B5EF4-FFF2-40B4-BE49-F238E27FC236}">
                  <a16:creationId xmlns:a16="http://schemas.microsoft.com/office/drawing/2014/main" id="{5408BD94-170F-4103-8DE6-2597FA160A3E}"/>
                </a:ext>
              </a:extLst>
            </p:cNvPr>
            <p:cNvSpPr/>
            <p:nvPr/>
          </p:nvSpPr>
          <p:spPr>
            <a:xfrm>
              <a:off x="4355647" y="4788651"/>
              <a:ext cx="108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3" name="Rectángulo 252">
              <a:extLst>
                <a:ext uri="{FF2B5EF4-FFF2-40B4-BE49-F238E27FC236}">
                  <a16:creationId xmlns:a16="http://schemas.microsoft.com/office/drawing/2014/main" id="{C97D3370-1F9D-4661-AEF4-8EAD5807448E}"/>
                </a:ext>
              </a:extLst>
            </p:cNvPr>
            <p:cNvSpPr/>
            <p:nvPr/>
          </p:nvSpPr>
          <p:spPr>
            <a:xfrm>
              <a:off x="4354298" y="3645212"/>
              <a:ext cx="108000" cy="108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4" name="Rectángulo 253">
              <a:extLst>
                <a:ext uri="{FF2B5EF4-FFF2-40B4-BE49-F238E27FC236}">
                  <a16:creationId xmlns:a16="http://schemas.microsoft.com/office/drawing/2014/main" id="{A0431543-E1B5-4B82-BEFE-8AA854F529FF}"/>
                </a:ext>
              </a:extLst>
            </p:cNvPr>
            <p:cNvSpPr/>
            <p:nvPr/>
          </p:nvSpPr>
          <p:spPr>
            <a:xfrm rot="840000">
              <a:off x="4440133" y="3616388"/>
              <a:ext cx="18000" cy="180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5" name="Rectángulo 254">
              <a:extLst>
                <a:ext uri="{FF2B5EF4-FFF2-40B4-BE49-F238E27FC236}">
                  <a16:creationId xmlns:a16="http://schemas.microsoft.com/office/drawing/2014/main" id="{E40C2E9F-38A7-4A2A-83E8-0AE96958D719}"/>
                </a:ext>
              </a:extLst>
            </p:cNvPr>
            <p:cNvSpPr/>
            <p:nvPr/>
          </p:nvSpPr>
          <p:spPr>
            <a:xfrm rot="-840000">
              <a:off x="4439453" y="4748710"/>
              <a:ext cx="18000" cy="180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6" name="Rectángulo 255">
              <a:extLst>
                <a:ext uri="{FF2B5EF4-FFF2-40B4-BE49-F238E27FC236}">
                  <a16:creationId xmlns:a16="http://schemas.microsoft.com/office/drawing/2014/main" id="{C7892145-BFD0-4B89-9A9B-D1B4393EBF98}"/>
                </a:ext>
              </a:extLst>
            </p:cNvPr>
            <p:cNvSpPr/>
            <p:nvPr/>
          </p:nvSpPr>
          <p:spPr>
            <a:xfrm>
              <a:off x="4344465" y="3626443"/>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7" name="Rectángulo 256">
              <a:extLst>
                <a:ext uri="{FF2B5EF4-FFF2-40B4-BE49-F238E27FC236}">
                  <a16:creationId xmlns:a16="http://schemas.microsoft.com/office/drawing/2014/main" id="{AA5495E7-BFC9-4DF7-A5F0-867D74361CB0}"/>
                </a:ext>
              </a:extLst>
            </p:cNvPr>
            <p:cNvSpPr/>
            <p:nvPr/>
          </p:nvSpPr>
          <p:spPr>
            <a:xfrm rot="240000">
              <a:off x="4380464" y="4004002"/>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8" name="Rectángulo 257">
              <a:extLst>
                <a:ext uri="{FF2B5EF4-FFF2-40B4-BE49-F238E27FC236}">
                  <a16:creationId xmlns:a16="http://schemas.microsoft.com/office/drawing/2014/main" id="{7C6006E3-5E85-42E0-8D77-6AA44040C6FE}"/>
                </a:ext>
              </a:extLst>
            </p:cNvPr>
            <p:cNvSpPr/>
            <p:nvPr/>
          </p:nvSpPr>
          <p:spPr>
            <a:xfrm>
              <a:off x="4347457" y="4768688"/>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9" name="Rectángulo 258">
              <a:extLst>
                <a:ext uri="{FF2B5EF4-FFF2-40B4-BE49-F238E27FC236}">
                  <a16:creationId xmlns:a16="http://schemas.microsoft.com/office/drawing/2014/main" id="{372C706F-362A-423F-BA80-8B44D1311313}"/>
                </a:ext>
              </a:extLst>
            </p:cNvPr>
            <p:cNvSpPr/>
            <p:nvPr/>
          </p:nvSpPr>
          <p:spPr>
            <a:xfrm rot="-240000">
              <a:off x="4373185" y="4348640"/>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0" name="Rectángulo 259">
              <a:extLst>
                <a:ext uri="{FF2B5EF4-FFF2-40B4-BE49-F238E27FC236}">
                  <a16:creationId xmlns:a16="http://schemas.microsoft.com/office/drawing/2014/main" id="{A53EBC38-888E-4004-B810-D6CE0127C6F6}"/>
                </a:ext>
              </a:extLst>
            </p:cNvPr>
            <p:cNvSpPr/>
            <p:nvPr/>
          </p:nvSpPr>
          <p:spPr>
            <a:xfrm>
              <a:off x="4344459" y="4002674"/>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1" name="Rectángulo 260">
              <a:extLst>
                <a:ext uri="{FF2B5EF4-FFF2-40B4-BE49-F238E27FC236}">
                  <a16:creationId xmlns:a16="http://schemas.microsoft.com/office/drawing/2014/main" id="{012944A1-8D21-4E50-8BB1-6BE047E05CD3}"/>
                </a:ext>
              </a:extLst>
            </p:cNvPr>
            <p:cNvSpPr/>
            <p:nvPr/>
          </p:nvSpPr>
          <p:spPr>
            <a:xfrm>
              <a:off x="4339018" y="4352187"/>
              <a:ext cx="18000" cy="144000"/>
            </a:xfrm>
            <a:prstGeom prst="rect">
              <a:avLst/>
            </a:prstGeom>
            <a:solidFill>
              <a:schemeClr val="accent6">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62" name="Arco de bloque 261">
            <a:extLst>
              <a:ext uri="{FF2B5EF4-FFF2-40B4-BE49-F238E27FC236}">
                <a16:creationId xmlns:a16="http://schemas.microsoft.com/office/drawing/2014/main" id="{D0A3B307-00AA-40AB-9588-283825755E3D}"/>
              </a:ext>
            </a:extLst>
          </p:cNvPr>
          <p:cNvSpPr/>
          <p:nvPr/>
        </p:nvSpPr>
        <p:spPr>
          <a:xfrm rot="5400000" flipH="1" flipV="1">
            <a:off x="7446597" y="2805935"/>
            <a:ext cx="3726000" cy="3600000"/>
          </a:xfrm>
          <a:prstGeom prst="blockArc">
            <a:avLst>
              <a:gd name="adj1" fmla="val 14898455"/>
              <a:gd name="adj2" fmla="val 16296071"/>
              <a:gd name="adj3" fmla="val 759"/>
            </a:avLst>
          </a:prstGeom>
          <a:gradFill flip="none" rotWithShape="1">
            <a:gsLst>
              <a:gs pos="16000">
                <a:srgbClr val="00FF00"/>
              </a:gs>
              <a:gs pos="50000">
                <a:srgbClr val="00B050">
                  <a:shade val="67500"/>
                  <a:satMod val="115000"/>
                </a:srgbClr>
              </a:gs>
              <a:gs pos="84000">
                <a:srgbClr val="00FF00"/>
              </a:gs>
            </a:gsLst>
            <a:path path="circle">
              <a:fillToRect l="50000" t="50000" r="50000" b="50000"/>
            </a:path>
            <a:tileRect/>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63" name="Arco de bloque 262">
            <a:extLst>
              <a:ext uri="{FF2B5EF4-FFF2-40B4-BE49-F238E27FC236}">
                <a16:creationId xmlns:a16="http://schemas.microsoft.com/office/drawing/2014/main" id="{B8852756-E6F9-4680-8BCC-F73BE78BD951}"/>
              </a:ext>
            </a:extLst>
          </p:cNvPr>
          <p:cNvSpPr/>
          <p:nvPr/>
        </p:nvSpPr>
        <p:spPr>
          <a:xfrm rot="5400000" flipV="1">
            <a:off x="7449386" y="2698069"/>
            <a:ext cx="3726000" cy="3600000"/>
          </a:xfrm>
          <a:prstGeom prst="blockArc">
            <a:avLst>
              <a:gd name="adj1" fmla="val 14898455"/>
              <a:gd name="adj2" fmla="val 16296071"/>
              <a:gd name="adj3" fmla="val 759"/>
            </a:avLst>
          </a:prstGeom>
          <a:gradFill flip="none" rotWithShape="1">
            <a:gsLst>
              <a:gs pos="16000">
                <a:srgbClr val="00FF00"/>
              </a:gs>
              <a:gs pos="50000">
                <a:srgbClr val="00B050">
                  <a:shade val="67500"/>
                  <a:satMod val="115000"/>
                </a:srgbClr>
              </a:gs>
              <a:gs pos="84000">
                <a:srgbClr val="00FF00"/>
              </a:gs>
            </a:gsLst>
            <a:path path="circle">
              <a:fillToRect l="50000" t="50000" r="50000" b="50000"/>
            </a:path>
            <a:tileRect/>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64" name="Arco de bloque 263">
            <a:extLst>
              <a:ext uri="{FF2B5EF4-FFF2-40B4-BE49-F238E27FC236}">
                <a16:creationId xmlns:a16="http://schemas.microsoft.com/office/drawing/2014/main" id="{E7905D1F-1521-4E8D-B56B-54AB3947EC2F}"/>
              </a:ext>
            </a:extLst>
          </p:cNvPr>
          <p:cNvSpPr/>
          <p:nvPr/>
        </p:nvSpPr>
        <p:spPr>
          <a:xfrm rot="5400000">
            <a:off x="7449993" y="2633516"/>
            <a:ext cx="3600000" cy="3726000"/>
          </a:xfrm>
          <a:prstGeom prst="blockArc">
            <a:avLst>
              <a:gd name="adj1" fmla="val 14898455"/>
              <a:gd name="adj2" fmla="val 16296075"/>
              <a:gd name="adj3" fmla="val 759"/>
            </a:avLst>
          </a:prstGeom>
          <a:gradFill flip="none" rotWithShape="1">
            <a:gsLst>
              <a:gs pos="16000">
                <a:srgbClr val="00FF00"/>
              </a:gs>
              <a:gs pos="50000">
                <a:srgbClr val="00B050">
                  <a:shade val="67500"/>
                  <a:satMod val="115000"/>
                </a:srgbClr>
              </a:gs>
              <a:gs pos="84000">
                <a:srgbClr val="00FF00"/>
              </a:gs>
            </a:gsLst>
            <a:path path="circle">
              <a:fillToRect l="50000" t="50000" r="50000" b="50000"/>
            </a:path>
            <a:tileRect/>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65" name="Arco de bloque 264">
            <a:extLst>
              <a:ext uri="{FF2B5EF4-FFF2-40B4-BE49-F238E27FC236}">
                <a16:creationId xmlns:a16="http://schemas.microsoft.com/office/drawing/2014/main" id="{F643A623-CFF2-43DD-93CA-DE24E34E6E3B}"/>
              </a:ext>
            </a:extLst>
          </p:cNvPr>
          <p:cNvSpPr/>
          <p:nvPr/>
        </p:nvSpPr>
        <p:spPr>
          <a:xfrm rot="5400000" flipH="1">
            <a:off x="7448331" y="2752921"/>
            <a:ext cx="3600000" cy="3726000"/>
          </a:xfrm>
          <a:prstGeom prst="blockArc">
            <a:avLst>
              <a:gd name="adj1" fmla="val 14898455"/>
              <a:gd name="adj2" fmla="val 16296075"/>
              <a:gd name="adj3" fmla="val 759"/>
            </a:avLst>
          </a:prstGeom>
          <a:gradFill flip="none" rotWithShape="1">
            <a:gsLst>
              <a:gs pos="16000">
                <a:srgbClr val="00FF00"/>
              </a:gs>
              <a:gs pos="50000">
                <a:srgbClr val="00B050">
                  <a:shade val="67500"/>
                  <a:satMod val="115000"/>
                </a:srgbClr>
              </a:gs>
              <a:gs pos="84000">
                <a:srgbClr val="00FF00"/>
              </a:gs>
            </a:gsLst>
            <a:path path="circle">
              <a:fillToRect l="50000" t="50000" r="50000" b="50000"/>
            </a:path>
            <a:tileRect/>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266" name="Conector recto 265">
            <a:extLst>
              <a:ext uri="{FF2B5EF4-FFF2-40B4-BE49-F238E27FC236}">
                <a16:creationId xmlns:a16="http://schemas.microsoft.com/office/drawing/2014/main" id="{3EA925DE-50B1-4E00-B215-0333DB8D3E02}"/>
              </a:ext>
            </a:extLst>
          </p:cNvPr>
          <p:cNvCxnSpPr>
            <a:cxnSpLocks/>
          </p:cNvCxnSpPr>
          <p:nvPr/>
        </p:nvCxnSpPr>
        <p:spPr>
          <a:xfrm flipH="1" flipV="1">
            <a:off x="8924193" y="4860413"/>
            <a:ext cx="0" cy="97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267" name="CuadroTexto 266">
            <a:extLst>
              <a:ext uri="{FF2B5EF4-FFF2-40B4-BE49-F238E27FC236}">
                <a16:creationId xmlns:a16="http://schemas.microsoft.com/office/drawing/2014/main" id="{5099ED89-57E3-4681-9EE4-69CFD4B9B7F7}"/>
              </a:ext>
            </a:extLst>
          </p:cNvPr>
          <p:cNvSpPr txBox="1"/>
          <p:nvPr/>
        </p:nvSpPr>
        <p:spPr>
          <a:xfrm>
            <a:off x="8896048" y="5796499"/>
            <a:ext cx="568479"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500</a:t>
            </a:r>
          </a:p>
        </p:txBody>
      </p:sp>
      <p:cxnSp>
        <p:nvCxnSpPr>
          <p:cNvPr id="268" name="Conector recto de flecha 267">
            <a:extLst>
              <a:ext uri="{FF2B5EF4-FFF2-40B4-BE49-F238E27FC236}">
                <a16:creationId xmlns:a16="http://schemas.microsoft.com/office/drawing/2014/main" id="{806F40C5-BB64-4925-8F37-1ED5F9A8C23A}"/>
              </a:ext>
            </a:extLst>
          </p:cNvPr>
          <p:cNvCxnSpPr>
            <a:cxnSpLocks/>
          </p:cNvCxnSpPr>
          <p:nvPr/>
        </p:nvCxnSpPr>
        <p:spPr>
          <a:xfrm flipV="1">
            <a:off x="8946760" y="5824142"/>
            <a:ext cx="360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9" name="CuadroTexto 268">
            <a:extLst>
              <a:ext uri="{FF2B5EF4-FFF2-40B4-BE49-F238E27FC236}">
                <a16:creationId xmlns:a16="http://schemas.microsoft.com/office/drawing/2014/main" id="{B60DA572-B813-4F2C-A25B-938A148285B7}"/>
              </a:ext>
            </a:extLst>
          </p:cNvPr>
          <p:cNvSpPr txBox="1"/>
          <p:nvPr/>
        </p:nvSpPr>
        <p:spPr>
          <a:xfrm>
            <a:off x="8737010" y="5990125"/>
            <a:ext cx="568479"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700</a:t>
            </a:r>
          </a:p>
        </p:txBody>
      </p:sp>
      <p:cxnSp>
        <p:nvCxnSpPr>
          <p:cNvPr id="270" name="Conector recto de flecha 269">
            <a:extLst>
              <a:ext uri="{FF2B5EF4-FFF2-40B4-BE49-F238E27FC236}">
                <a16:creationId xmlns:a16="http://schemas.microsoft.com/office/drawing/2014/main" id="{6A715C13-A226-4501-8B1C-8C3DABE7A85D}"/>
              </a:ext>
            </a:extLst>
          </p:cNvPr>
          <p:cNvCxnSpPr>
            <a:cxnSpLocks/>
          </p:cNvCxnSpPr>
          <p:nvPr/>
        </p:nvCxnSpPr>
        <p:spPr>
          <a:xfrm flipV="1">
            <a:off x="8773275" y="6044578"/>
            <a:ext cx="540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1" name="Conector recto 270">
            <a:extLst>
              <a:ext uri="{FF2B5EF4-FFF2-40B4-BE49-F238E27FC236}">
                <a16:creationId xmlns:a16="http://schemas.microsoft.com/office/drawing/2014/main" id="{CD3EC85A-86D4-4089-93B5-A0DF172B8A84}"/>
              </a:ext>
            </a:extLst>
          </p:cNvPr>
          <p:cNvCxnSpPr>
            <a:cxnSpLocks/>
          </p:cNvCxnSpPr>
          <p:nvPr/>
        </p:nvCxnSpPr>
        <p:spPr>
          <a:xfrm flipH="1" flipV="1">
            <a:off x="8759639" y="4940780"/>
            <a:ext cx="0" cy="115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2" name="Conector recto 271">
            <a:extLst>
              <a:ext uri="{FF2B5EF4-FFF2-40B4-BE49-F238E27FC236}">
                <a16:creationId xmlns:a16="http://schemas.microsoft.com/office/drawing/2014/main" id="{8A2E1709-6623-4ED9-9D2D-7888C27817FE}"/>
              </a:ext>
            </a:extLst>
          </p:cNvPr>
          <p:cNvCxnSpPr>
            <a:cxnSpLocks/>
          </p:cNvCxnSpPr>
          <p:nvPr/>
        </p:nvCxnSpPr>
        <p:spPr>
          <a:xfrm flipH="1" flipV="1">
            <a:off x="9067685" y="4822984"/>
            <a:ext cx="0" cy="828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1" name="Conector recto 280">
            <a:extLst>
              <a:ext uri="{FF2B5EF4-FFF2-40B4-BE49-F238E27FC236}">
                <a16:creationId xmlns:a16="http://schemas.microsoft.com/office/drawing/2014/main" id="{A6E54A73-E426-42A0-BE52-DFEB3D521D66}"/>
              </a:ext>
            </a:extLst>
          </p:cNvPr>
          <p:cNvCxnSpPr/>
          <p:nvPr/>
        </p:nvCxnSpPr>
        <p:spPr>
          <a:xfrm>
            <a:off x="7255377" y="5400570"/>
            <a:ext cx="4104000" cy="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cxnSp>
        <p:nvCxnSpPr>
          <p:cNvPr id="284" name="Conector recto 283">
            <a:extLst>
              <a:ext uri="{FF2B5EF4-FFF2-40B4-BE49-F238E27FC236}">
                <a16:creationId xmlns:a16="http://schemas.microsoft.com/office/drawing/2014/main" id="{4DB5A282-260B-4988-BE1C-3D57CA3961D9}"/>
              </a:ext>
            </a:extLst>
          </p:cNvPr>
          <p:cNvCxnSpPr>
            <a:cxnSpLocks/>
          </p:cNvCxnSpPr>
          <p:nvPr/>
        </p:nvCxnSpPr>
        <p:spPr>
          <a:xfrm flipH="1" flipV="1">
            <a:off x="9504581" y="4796780"/>
            <a:ext cx="0" cy="720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6" name="Conector recto de flecha 285">
            <a:extLst>
              <a:ext uri="{FF2B5EF4-FFF2-40B4-BE49-F238E27FC236}">
                <a16:creationId xmlns:a16="http://schemas.microsoft.com/office/drawing/2014/main" id="{7509103E-344A-49E8-8352-B470FE790CAF}"/>
              </a:ext>
            </a:extLst>
          </p:cNvPr>
          <p:cNvCxnSpPr>
            <a:cxnSpLocks/>
          </p:cNvCxnSpPr>
          <p:nvPr/>
        </p:nvCxnSpPr>
        <p:spPr>
          <a:xfrm flipV="1">
            <a:off x="9085180" y="5634268"/>
            <a:ext cx="21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1" name="Grupo 20">
            <a:extLst>
              <a:ext uri="{FF2B5EF4-FFF2-40B4-BE49-F238E27FC236}">
                <a16:creationId xmlns:a16="http://schemas.microsoft.com/office/drawing/2014/main" id="{12B5360D-D915-491A-902F-74B948784D5F}"/>
              </a:ext>
            </a:extLst>
          </p:cNvPr>
          <p:cNvGrpSpPr/>
          <p:nvPr/>
        </p:nvGrpSpPr>
        <p:grpSpPr>
          <a:xfrm>
            <a:off x="2029887" y="3769091"/>
            <a:ext cx="2350438" cy="1991135"/>
            <a:chOff x="5866627" y="4349366"/>
            <a:chExt cx="2350438" cy="1991135"/>
          </a:xfrm>
        </p:grpSpPr>
        <p:cxnSp>
          <p:nvCxnSpPr>
            <p:cNvPr id="22" name="Conector: angular 21">
              <a:extLst>
                <a:ext uri="{FF2B5EF4-FFF2-40B4-BE49-F238E27FC236}">
                  <a16:creationId xmlns:a16="http://schemas.microsoft.com/office/drawing/2014/main" id="{5E03C4E3-84ED-41D4-AA82-C3370CC6B951}"/>
                </a:ext>
              </a:extLst>
            </p:cNvPr>
            <p:cNvCxnSpPr>
              <a:cxnSpLocks/>
            </p:cNvCxnSpPr>
            <p:nvPr/>
          </p:nvCxnSpPr>
          <p:spPr>
            <a:xfrm rot="10800000">
              <a:off x="5866627" y="4407425"/>
              <a:ext cx="936000" cy="288000"/>
            </a:xfrm>
            <a:prstGeom prst="bentConnector3">
              <a:avLst>
                <a:gd name="adj1" fmla="val 58201"/>
              </a:avLst>
            </a:prstGeom>
            <a:ln w="76200"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ector: angular 22">
              <a:extLst>
                <a:ext uri="{FF2B5EF4-FFF2-40B4-BE49-F238E27FC236}">
                  <a16:creationId xmlns:a16="http://schemas.microsoft.com/office/drawing/2014/main" id="{894FC2EB-4006-44E6-82D4-8DD0387A21F6}"/>
                </a:ext>
              </a:extLst>
            </p:cNvPr>
            <p:cNvCxnSpPr>
              <a:cxnSpLocks/>
            </p:cNvCxnSpPr>
            <p:nvPr/>
          </p:nvCxnSpPr>
          <p:spPr>
            <a:xfrm flipV="1">
              <a:off x="7096789" y="4406636"/>
              <a:ext cx="936000" cy="288000"/>
            </a:xfrm>
            <a:prstGeom prst="bentConnector3">
              <a:avLst>
                <a:gd name="adj1" fmla="val 59261"/>
              </a:avLst>
            </a:prstGeom>
            <a:ln w="76200"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6F154ECA-2FE5-4457-9C42-C903A85648D5}"/>
                </a:ext>
              </a:extLst>
            </p:cNvPr>
            <p:cNvSpPr txBox="1"/>
            <p:nvPr/>
          </p:nvSpPr>
          <p:spPr>
            <a:xfrm>
              <a:off x="6719426" y="6063502"/>
              <a:ext cx="496653"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460</a:t>
              </a:r>
            </a:p>
          </p:txBody>
        </p:sp>
        <p:sp>
          <p:nvSpPr>
            <p:cNvPr id="25" name="CuadroTexto 24">
              <a:extLst>
                <a:ext uri="{FF2B5EF4-FFF2-40B4-BE49-F238E27FC236}">
                  <a16:creationId xmlns:a16="http://schemas.microsoft.com/office/drawing/2014/main" id="{5E03AD92-17DD-46BB-9335-EA5F83E89D48}"/>
                </a:ext>
              </a:extLst>
            </p:cNvPr>
            <p:cNvSpPr txBox="1"/>
            <p:nvPr/>
          </p:nvSpPr>
          <p:spPr>
            <a:xfrm>
              <a:off x="6721970" y="5723558"/>
              <a:ext cx="633974"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400</a:t>
              </a:r>
            </a:p>
          </p:txBody>
        </p:sp>
        <p:grpSp>
          <p:nvGrpSpPr>
            <p:cNvPr id="26" name="Grupo 25">
              <a:extLst>
                <a:ext uri="{FF2B5EF4-FFF2-40B4-BE49-F238E27FC236}">
                  <a16:creationId xmlns:a16="http://schemas.microsoft.com/office/drawing/2014/main" id="{530BA57A-BBDE-42B5-9D85-F175F63EE979}"/>
                </a:ext>
              </a:extLst>
            </p:cNvPr>
            <p:cNvGrpSpPr/>
            <p:nvPr/>
          </p:nvGrpSpPr>
          <p:grpSpPr>
            <a:xfrm>
              <a:off x="6731713" y="4349366"/>
              <a:ext cx="436180" cy="1189696"/>
              <a:chOff x="6731713" y="4349366"/>
              <a:chExt cx="436180" cy="1189696"/>
            </a:xfrm>
          </p:grpSpPr>
          <p:sp>
            <p:nvSpPr>
              <p:cNvPr id="34" name="Rectángulo 33">
                <a:extLst>
                  <a:ext uri="{FF2B5EF4-FFF2-40B4-BE49-F238E27FC236}">
                    <a16:creationId xmlns:a16="http://schemas.microsoft.com/office/drawing/2014/main" id="{8112AE15-B911-45EE-B676-AAD95239388F}"/>
                  </a:ext>
                </a:extLst>
              </p:cNvPr>
              <p:cNvSpPr/>
              <p:nvPr/>
            </p:nvSpPr>
            <p:spPr>
              <a:xfrm>
                <a:off x="6944893" y="4349366"/>
                <a:ext cx="18000" cy="864000"/>
              </a:xfrm>
              <a:prstGeom prst="rect">
                <a:avLst/>
              </a:prstGeom>
              <a:ln w="63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35" name="Cilindro 34">
                <a:extLst>
                  <a:ext uri="{FF2B5EF4-FFF2-40B4-BE49-F238E27FC236}">
                    <a16:creationId xmlns:a16="http://schemas.microsoft.com/office/drawing/2014/main" id="{D1627909-76BA-4C83-8947-3A1BDE38F985}"/>
                  </a:ext>
                </a:extLst>
              </p:cNvPr>
              <p:cNvSpPr/>
              <p:nvPr/>
            </p:nvSpPr>
            <p:spPr>
              <a:xfrm>
                <a:off x="6806589" y="4675062"/>
                <a:ext cx="288000" cy="864000"/>
              </a:xfrm>
              <a:prstGeom prst="can">
                <a:avLst>
                  <a:gd name="adj" fmla="val 7456"/>
                </a:avLst>
              </a:prstGeom>
              <a:gradFill flip="none" rotWithShape="1">
                <a:gsLst>
                  <a:gs pos="0">
                    <a:schemeClr val="accent2">
                      <a:lumMod val="50000"/>
                      <a:alpha val="84000"/>
                    </a:schemeClr>
                  </a:gs>
                  <a:gs pos="50000">
                    <a:schemeClr val="accent2">
                      <a:lumMod val="75000"/>
                      <a:alpha val="67000"/>
                    </a:schemeClr>
                  </a:gs>
                  <a:gs pos="100000">
                    <a:schemeClr val="accent2">
                      <a:alpha val="90000"/>
                    </a:scheme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Cilindro 35">
                <a:extLst>
                  <a:ext uri="{FF2B5EF4-FFF2-40B4-BE49-F238E27FC236}">
                    <a16:creationId xmlns:a16="http://schemas.microsoft.com/office/drawing/2014/main" id="{494638C9-43A0-4C74-B8A3-C803E027E12A}"/>
                  </a:ext>
                </a:extLst>
              </p:cNvPr>
              <p:cNvSpPr/>
              <p:nvPr/>
            </p:nvSpPr>
            <p:spPr>
              <a:xfrm rot="21240000">
                <a:off x="7131893" y="4989502"/>
                <a:ext cx="36000" cy="144000"/>
              </a:xfrm>
              <a:prstGeom prst="can">
                <a:avLst>
                  <a:gd name="adj" fmla="val 74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Cilindro 36">
                <a:extLst>
                  <a:ext uri="{FF2B5EF4-FFF2-40B4-BE49-F238E27FC236}">
                    <a16:creationId xmlns:a16="http://schemas.microsoft.com/office/drawing/2014/main" id="{B00D89E8-8792-41FB-874D-69D35E0B764F}"/>
                  </a:ext>
                </a:extLst>
              </p:cNvPr>
              <p:cNvSpPr/>
              <p:nvPr/>
            </p:nvSpPr>
            <p:spPr>
              <a:xfrm rot="21240000">
                <a:off x="6740455" y="5326128"/>
                <a:ext cx="36000" cy="144000"/>
              </a:xfrm>
              <a:prstGeom prst="can">
                <a:avLst>
                  <a:gd name="adj" fmla="val 74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Cilindro 37">
                <a:extLst>
                  <a:ext uri="{FF2B5EF4-FFF2-40B4-BE49-F238E27FC236}">
                    <a16:creationId xmlns:a16="http://schemas.microsoft.com/office/drawing/2014/main" id="{F39A09D6-181D-443C-B366-60492D73F5E3}"/>
                  </a:ext>
                </a:extLst>
              </p:cNvPr>
              <p:cNvSpPr/>
              <p:nvPr/>
            </p:nvSpPr>
            <p:spPr>
              <a:xfrm rot="360000">
                <a:off x="6731713" y="4996399"/>
                <a:ext cx="36000" cy="144000"/>
              </a:xfrm>
              <a:prstGeom prst="can">
                <a:avLst>
                  <a:gd name="adj" fmla="val 74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Cilindro 38">
                <a:extLst>
                  <a:ext uri="{FF2B5EF4-FFF2-40B4-BE49-F238E27FC236}">
                    <a16:creationId xmlns:a16="http://schemas.microsoft.com/office/drawing/2014/main" id="{6E6230CA-6377-4C87-BF6B-C6ECCB680DAC}"/>
                  </a:ext>
                </a:extLst>
              </p:cNvPr>
              <p:cNvSpPr/>
              <p:nvPr/>
            </p:nvSpPr>
            <p:spPr>
              <a:xfrm rot="360000">
                <a:off x="7131800" y="5329252"/>
                <a:ext cx="36000" cy="144000"/>
              </a:xfrm>
              <a:prstGeom prst="can">
                <a:avLst>
                  <a:gd name="adj" fmla="val 74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Triángulo rectángulo 39">
                <a:extLst>
                  <a:ext uri="{FF2B5EF4-FFF2-40B4-BE49-F238E27FC236}">
                    <a16:creationId xmlns:a16="http://schemas.microsoft.com/office/drawing/2014/main" id="{43113672-D613-4873-899A-F8E5D3E28293}"/>
                  </a:ext>
                </a:extLst>
              </p:cNvPr>
              <p:cNvSpPr/>
              <p:nvPr/>
            </p:nvSpPr>
            <p:spPr>
              <a:xfrm flipH="1">
                <a:off x="6774927" y="4780276"/>
                <a:ext cx="21600" cy="360000"/>
              </a:xfrm>
              <a:prstGeom prst="r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Triángulo rectángulo 40">
                <a:extLst>
                  <a:ext uri="{FF2B5EF4-FFF2-40B4-BE49-F238E27FC236}">
                    <a16:creationId xmlns:a16="http://schemas.microsoft.com/office/drawing/2014/main" id="{35570694-5CE3-4A34-8F27-39AE2AAEE51C}"/>
                  </a:ext>
                </a:extLst>
              </p:cNvPr>
              <p:cNvSpPr/>
              <p:nvPr/>
            </p:nvSpPr>
            <p:spPr>
              <a:xfrm>
                <a:off x="7102766" y="4777987"/>
                <a:ext cx="21600" cy="360000"/>
              </a:xfrm>
              <a:prstGeom prst="r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Triángulo rectángulo 41">
                <a:extLst>
                  <a:ext uri="{FF2B5EF4-FFF2-40B4-BE49-F238E27FC236}">
                    <a16:creationId xmlns:a16="http://schemas.microsoft.com/office/drawing/2014/main" id="{2BB8E351-7B34-481E-939F-C73AC9E27669}"/>
                  </a:ext>
                </a:extLst>
              </p:cNvPr>
              <p:cNvSpPr/>
              <p:nvPr/>
            </p:nvSpPr>
            <p:spPr>
              <a:xfrm flipH="1" flipV="1">
                <a:off x="6770667" y="5328953"/>
                <a:ext cx="21600" cy="180000"/>
              </a:xfrm>
              <a:prstGeom prst="r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riángulo rectángulo 42">
                <a:extLst>
                  <a:ext uri="{FF2B5EF4-FFF2-40B4-BE49-F238E27FC236}">
                    <a16:creationId xmlns:a16="http://schemas.microsoft.com/office/drawing/2014/main" id="{63AEE096-F845-4040-8B95-C7A653FEDE92}"/>
                  </a:ext>
                </a:extLst>
              </p:cNvPr>
              <p:cNvSpPr/>
              <p:nvPr/>
            </p:nvSpPr>
            <p:spPr>
              <a:xfrm flipV="1">
                <a:off x="7102766" y="5327138"/>
                <a:ext cx="21600" cy="180000"/>
              </a:xfrm>
              <a:prstGeom prst="r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27" name="Conector recto de flecha 26">
              <a:extLst>
                <a:ext uri="{FF2B5EF4-FFF2-40B4-BE49-F238E27FC236}">
                  <a16:creationId xmlns:a16="http://schemas.microsoft.com/office/drawing/2014/main" id="{DD99D346-A963-4496-8A77-DDB7FA744FE2}"/>
                </a:ext>
              </a:extLst>
            </p:cNvPr>
            <p:cNvCxnSpPr>
              <a:cxnSpLocks/>
            </p:cNvCxnSpPr>
            <p:nvPr/>
          </p:nvCxnSpPr>
          <p:spPr>
            <a:xfrm flipV="1">
              <a:off x="6806929" y="5740537"/>
              <a:ext cx="288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riángulo isósceles 27">
              <a:extLst>
                <a:ext uri="{FF2B5EF4-FFF2-40B4-BE49-F238E27FC236}">
                  <a16:creationId xmlns:a16="http://schemas.microsoft.com/office/drawing/2014/main" id="{4781BB13-2B69-4AB6-9684-4C36C1CEAEEE}"/>
                </a:ext>
              </a:extLst>
            </p:cNvPr>
            <p:cNvSpPr/>
            <p:nvPr/>
          </p:nvSpPr>
          <p:spPr>
            <a:xfrm rot="16200000">
              <a:off x="6950733" y="5156303"/>
              <a:ext cx="144000" cy="144000"/>
            </a:xfrm>
            <a:prstGeom prst="triangle">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Triángulo isósceles 28">
              <a:extLst>
                <a:ext uri="{FF2B5EF4-FFF2-40B4-BE49-F238E27FC236}">
                  <a16:creationId xmlns:a16="http://schemas.microsoft.com/office/drawing/2014/main" id="{4BD69698-0B85-4C70-8D36-988ABCAA2FF0}"/>
                </a:ext>
              </a:extLst>
            </p:cNvPr>
            <p:cNvSpPr/>
            <p:nvPr/>
          </p:nvSpPr>
          <p:spPr>
            <a:xfrm rot="16200000" flipV="1">
              <a:off x="6805600" y="5155958"/>
              <a:ext cx="144000" cy="144000"/>
            </a:xfrm>
            <a:prstGeom prst="triangle">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Arco 29">
              <a:extLst>
                <a:ext uri="{FF2B5EF4-FFF2-40B4-BE49-F238E27FC236}">
                  <a16:creationId xmlns:a16="http://schemas.microsoft.com/office/drawing/2014/main" id="{53EAF8E2-3020-4DA1-B5A0-DCE3A6C52744}"/>
                </a:ext>
              </a:extLst>
            </p:cNvPr>
            <p:cNvSpPr/>
            <p:nvPr/>
          </p:nvSpPr>
          <p:spPr>
            <a:xfrm rot="1085043">
              <a:off x="7641065" y="4813953"/>
              <a:ext cx="576000" cy="612000"/>
            </a:xfrm>
            <a:prstGeom prst="arc">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31" name="Conector recto de flecha 30">
              <a:extLst>
                <a:ext uri="{FF2B5EF4-FFF2-40B4-BE49-F238E27FC236}">
                  <a16:creationId xmlns:a16="http://schemas.microsoft.com/office/drawing/2014/main" id="{679064DE-9048-47DF-8982-752F402E7AA4}"/>
                </a:ext>
              </a:extLst>
            </p:cNvPr>
            <p:cNvCxnSpPr>
              <a:cxnSpLocks/>
            </p:cNvCxnSpPr>
            <p:nvPr/>
          </p:nvCxnSpPr>
          <p:spPr>
            <a:xfrm flipV="1">
              <a:off x="6753074" y="6110154"/>
              <a:ext cx="39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539E6345-0546-4516-A0CD-FF3578A55F9B}"/>
                </a:ext>
              </a:extLst>
            </p:cNvPr>
            <p:cNvCxnSpPr>
              <a:cxnSpLocks/>
            </p:cNvCxnSpPr>
            <p:nvPr/>
          </p:nvCxnSpPr>
          <p:spPr>
            <a:xfrm flipH="1" flipV="1">
              <a:off x="7102641" y="5594303"/>
              <a:ext cx="0" cy="43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D562D2F-DE30-40AD-8A4C-B2668DEFF9F3}"/>
                </a:ext>
              </a:extLst>
            </p:cNvPr>
            <p:cNvCxnSpPr>
              <a:cxnSpLocks/>
            </p:cNvCxnSpPr>
            <p:nvPr/>
          </p:nvCxnSpPr>
          <p:spPr>
            <a:xfrm flipH="1" flipV="1">
              <a:off x="6806858" y="5605886"/>
              <a:ext cx="0" cy="288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40" name="Cilindro 139">
            <a:extLst>
              <a:ext uri="{FF2B5EF4-FFF2-40B4-BE49-F238E27FC236}">
                <a16:creationId xmlns:a16="http://schemas.microsoft.com/office/drawing/2014/main" id="{334F67F8-6E3B-4F22-A33A-4865DDA1AAAA}"/>
              </a:ext>
            </a:extLst>
          </p:cNvPr>
          <p:cNvSpPr/>
          <p:nvPr/>
        </p:nvSpPr>
        <p:spPr>
          <a:xfrm>
            <a:off x="2821431" y="4024045"/>
            <a:ext cx="576000" cy="81029"/>
          </a:xfrm>
          <a:prstGeom prst="can">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grpSp>
        <p:nvGrpSpPr>
          <p:cNvPr id="164" name="Grupo 163">
            <a:extLst>
              <a:ext uri="{FF2B5EF4-FFF2-40B4-BE49-F238E27FC236}">
                <a16:creationId xmlns:a16="http://schemas.microsoft.com/office/drawing/2014/main" id="{39E3380D-8BDB-456B-922F-2D3A0B850201}"/>
              </a:ext>
            </a:extLst>
          </p:cNvPr>
          <p:cNvGrpSpPr/>
          <p:nvPr/>
        </p:nvGrpSpPr>
        <p:grpSpPr>
          <a:xfrm>
            <a:off x="8268274" y="3684260"/>
            <a:ext cx="2304298" cy="1980377"/>
            <a:chOff x="5912767" y="4349366"/>
            <a:chExt cx="2304298" cy="1980377"/>
          </a:xfrm>
        </p:grpSpPr>
        <p:sp>
          <p:nvSpPr>
            <p:cNvPr id="168" name="CuadroTexto 167">
              <a:extLst>
                <a:ext uri="{FF2B5EF4-FFF2-40B4-BE49-F238E27FC236}">
                  <a16:creationId xmlns:a16="http://schemas.microsoft.com/office/drawing/2014/main" id="{994B3E6D-2DFA-4A04-A845-AA048032B32B}"/>
                </a:ext>
              </a:extLst>
            </p:cNvPr>
            <p:cNvSpPr txBox="1"/>
            <p:nvPr/>
          </p:nvSpPr>
          <p:spPr>
            <a:xfrm>
              <a:off x="6721970" y="5723558"/>
              <a:ext cx="633974"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400</a:t>
              </a:r>
            </a:p>
          </p:txBody>
        </p:sp>
        <p:sp>
          <p:nvSpPr>
            <p:cNvPr id="167" name="CuadroTexto 166">
              <a:extLst>
                <a:ext uri="{FF2B5EF4-FFF2-40B4-BE49-F238E27FC236}">
                  <a16:creationId xmlns:a16="http://schemas.microsoft.com/office/drawing/2014/main" id="{64473D0E-9552-4BD2-81BC-5EB35648144A}"/>
                </a:ext>
              </a:extLst>
            </p:cNvPr>
            <p:cNvSpPr txBox="1"/>
            <p:nvPr/>
          </p:nvSpPr>
          <p:spPr>
            <a:xfrm>
              <a:off x="6719427" y="6052744"/>
              <a:ext cx="466306" cy="276999"/>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460</a:t>
              </a:r>
            </a:p>
          </p:txBody>
        </p:sp>
        <p:cxnSp>
          <p:nvCxnSpPr>
            <p:cNvPr id="165" name="Conector: angular 164">
              <a:extLst>
                <a:ext uri="{FF2B5EF4-FFF2-40B4-BE49-F238E27FC236}">
                  <a16:creationId xmlns:a16="http://schemas.microsoft.com/office/drawing/2014/main" id="{16EFD2CF-0253-47D4-A266-FB66B74D6DC8}"/>
                </a:ext>
              </a:extLst>
            </p:cNvPr>
            <p:cNvCxnSpPr>
              <a:cxnSpLocks/>
            </p:cNvCxnSpPr>
            <p:nvPr/>
          </p:nvCxnSpPr>
          <p:spPr>
            <a:xfrm rot="10800000">
              <a:off x="5912767" y="4398547"/>
              <a:ext cx="792000" cy="288000"/>
            </a:xfrm>
            <a:prstGeom prst="bentConnector3">
              <a:avLst>
                <a:gd name="adj1" fmla="val 54848"/>
              </a:avLst>
            </a:prstGeom>
            <a:ln w="76200"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Conector: angular 165">
              <a:extLst>
                <a:ext uri="{FF2B5EF4-FFF2-40B4-BE49-F238E27FC236}">
                  <a16:creationId xmlns:a16="http://schemas.microsoft.com/office/drawing/2014/main" id="{DCCF2C85-EEBC-42E1-80A7-067206EC37DA}"/>
                </a:ext>
              </a:extLst>
            </p:cNvPr>
            <p:cNvCxnSpPr>
              <a:cxnSpLocks/>
            </p:cNvCxnSpPr>
            <p:nvPr/>
          </p:nvCxnSpPr>
          <p:spPr>
            <a:xfrm flipV="1">
              <a:off x="7204174" y="4406636"/>
              <a:ext cx="792000" cy="288000"/>
            </a:xfrm>
            <a:prstGeom prst="bentConnector3">
              <a:avLst>
                <a:gd name="adj1" fmla="val 53610"/>
              </a:avLst>
            </a:prstGeom>
            <a:ln w="76200"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9" name="Grupo 168">
              <a:extLst>
                <a:ext uri="{FF2B5EF4-FFF2-40B4-BE49-F238E27FC236}">
                  <a16:creationId xmlns:a16="http://schemas.microsoft.com/office/drawing/2014/main" id="{308C341F-FC36-401C-80A4-6B12C26E147A}"/>
                </a:ext>
              </a:extLst>
            </p:cNvPr>
            <p:cNvGrpSpPr/>
            <p:nvPr/>
          </p:nvGrpSpPr>
          <p:grpSpPr>
            <a:xfrm>
              <a:off x="6731713" y="4349366"/>
              <a:ext cx="436087" cy="1200979"/>
              <a:chOff x="6731713" y="4349366"/>
              <a:chExt cx="436087" cy="1200979"/>
            </a:xfrm>
          </p:grpSpPr>
          <p:sp>
            <p:nvSpPr>
              <p:cNvPr id="177" name="Rectángulo 176">
                <a:extLst>
                  <a:ext uri="{FF2B5EF4-FFF2-40B4-BE49-F238E27FC236}">
                    <a16:creationId xmlns:a16="http://schemas.microsoft.com/office/drawing/2014/main" id="{3565644D-8B83-4FCF-A8D8-CEA81E0240B7}"/>
                  </a:ext>
                </a:extLst>
              </p:cNvPr>
              <p:cNvSpPr/>
              <p:nvPr/>
            </p:nvSpPr>
            <p:spPr>
              <a:xfrm>
                <a:off x="6944893" y="4349366"/>
                <a:ext cx="18000" cy="864000"/>
              </a:xfrm>
              <a:prstGeom prst="rect">
                <a:avLst/>
              </a:prstGeom>
              <a:ln w="63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78" name="Cilindro 177">
                <a:extLst>
                  <a:ext uri="{FF2B5EF4-FFF2-40B4-BE49-F238E27FC236}">
                    <a16:creationId xmlns:a16="http://schemas.microsoft.com/office/drawing/2014/main" id="{0849C7B2-0D4F-4082-BA94-5ACFC08FC7C7}"/>
                  </a:ext>
                </a:extLst>
              </p:cNvPr>
              <p:cNvSpPr/>
              <p:nvPr/>
            </p:nvSpPr>
            <p:spPr>
              <a:xfrm>
                <a:off x="6806589" y="4974345"/>
                <a:ext cx="288000" cy="576000"/>
              </a:xfrm>
              <a:prstGeom prst="can">
                <a:avLst>
                  <a:gd name="adj" fmla="val 7456"/>
                </a:avLst>
              </a:prstGeom>
              <a:gradFill>
                <a:gsLst>
                  <a:gs pos="0">
                    <a:schemeClr val="accent2">
                      <a:shade val="30000"/>
                      <a:satMod val="115000"/>
                      <a:alpha val="67000"/>
                    </a:schemeClr>
                  </a:gs>
                  <a:gs pos="50000">
                    <a:schemeClr val="accent2">
                      <a:shade val="67500"/>
                      <a:satMod val="115000"/>
                      <a:alpha val="70000"/>
                    </a:schemeClr>
                  </a:gs>
                  <a:gs pos="100000">
                    <a:schemeClr val="accent2">
                      <a:shade val="100000"/>
                      <a:satMod val="115000"/>
                      <a:alpha val="71000"/>
                    </a:schemeClr>
                  </a:gs>
                </a:gsLst>
                <a:lin ang="108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9" name="Cilindro 178">
                <a:extLst>
                  <a:ext uri="{FF2B5EF4-FFF2-40B4-BE49-F238E27FC236}">
                    <a16:creationId xmlns:a16="http://schemas.microsoft.com/office/drawing/2014/main" id="{57519699-B725-453A-8E20-3ED2ABC1DD29}"/>
                  </a:ext>
                </a:extLst>
              </p:cNvPr>
              <p:cNvSpPr/>
              <p:nvPr/>
            </p:nvSpPr>
            <p:spPr>
              <a:xfrm rot="21240000">
                <a:off x="7125917" y="4989502"/>
                <a:ext cx="36000" cy="144000"/>
              </a:xfrm>
              <a:prstGeom prst="can">
                <a:avLst>
                  <a:gd name="adj" fmla="val 74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0" name="Cilindro 179">
                <a:extLst>
                  <a:ext uri="{FF2B5EF4-FFF2-40B4-BE49-F238E27FC236}">
                    <a16:creationId xmlns:a16="http://schemas.microsoft.com/office/drawing/2014/main" id="{CFCE6C76-403D-415C-ABF4-12D6FAADD428}"/>
                  </a:ext>
                </a:extLst>
              </p:cNvPr>
              <p:cNvSpPr/>
              <p:nvPr/>
            </p:nvSpPr>
            <p:spPr>
              <a:xfrm rot="21240000">
                <a:off x="6740455" y="5326128"/>
                <a:ext cx="36000" cy="144000"/>
              </a:xfrm>
              <a:prstGeom prst="can">
                <a:avLst>
                  <a:gd name="adj" fmla="val 74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1" name="Cilindro 180">
                <a:extLst>
                  <a:ext uri="{FF2B5EF4-FFF2-40B4-BE49-F238E27FC236}">
                    <a16:creationId xmlns:a16="http://schemas.microsoft.com/office/drawing/2014/main" id="{DEF819EA-B82B-459F-803C-942FCEC8ADDE}"/>
                  </a:ext>
                </a:extLst>
              </p:cNvPr>
              <p:cNvSpPr/>
              <p:nvPr/>
            </p:nvSpPr>
            <p:spPr>
              <a:xfrm rot="360000">
                <a:off x="6731713" y="4996399"/>
                <a:ext cx="36000" cy="144000"/>
              </a:xfrm>
              <a:prstGeom prst="can">
                <a:avLst>
                  <a:gd name="adj" fmla="val 74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2" name="Cilindro 181">
                <a:extLst>
                  <a:ext uri="{FF2B5EF4-FFF2-40B4-BE49-F238E27FC236}">
                    <a16:creationId xmlns:a16="http://schemas.microsoft.com/office/drawing/2014/main" id="{AEFBD30F-A364-46E5-8CC4-EA740D464B20}"/>
                  </a:ext>
                </a:extLst>
              </p:cNvPr>
              <p:cNvSpPr/>
              <p:nvPr/>
            </p:nvSpPr>
            <p:spPr>
              <a:xfrm rot="360000">
                <a:off x="7131800" y="5329252"/>
                <a:ext cx="36000" cy="144000"/>
              </a:xfrm>
              <a:prstGeom prst="can">
                <a:avLst>
                  <a:gd name="adj" fmla="val 74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3" name="Triángulo rectángulo 182">
                <a:extLst>
                  <a:ext uri="{FF2B5EF4-FFF2-40B4-BE49-F238E27FC236}">
                    <a16:creationId xmlns:a16="http://schemas.microsoft.com/office/drawing/2014/main" id="{5C03F678-9E2F-478F-A4A2-60A36B700EA9}"/>
                  </a:ext>
                </a:extLst>
              </p:cNvPr>
              <p:cNvSpPr/>
              <p:nvPr/>
            </p:nvSpPr>
            <p:spPr>
              <a:xfrm flipH="1">
                <a:off x="6768951" y="4995412"/>
                <a:ext cx="21600" cy="144000"/>
              </a:xfrm>
              <a:prstGeom prst="r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4" name="Triángulo rectángulo 183">
                <a:extLst>
                  <a:ext uri="{FF2B5EF4-FFF2-40B4-BE49-F238E27FC236}">
                    <a16:creationId xmlns:a16="http://schemas.microsoft.com/office/drawing/2014/main" id="{177452D4-2436-43CC-BA2C-46C593752BF5}"/>
                  </a:ext>
                </a:extLst>
              </p:cNvPr>
              <p:cNvSpPr/>
              <p:nvPr/>
            </p:nvSpPr>
            <p:spPr>
              <a:xfrm>
                <a:off x="7102766" y="4999105"/>
                <a:ext cx="21600" cy="144000"/>
              </a:xfrm>
              <a:prstGeom prst="r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5" name="Triángulo rectángulo 184">
                <a:extLst>
                  <a:ext uri="{FF2B5EF4-FFF2-40B4-BE49-F238E27FC236}">
                    <a16:creationId xmlns:a16="http://schemas.microsoft.com/office/drawing/2014/main" id="{0C71F8EC-F1FC-47C5-A3CA-6D4A0D036A9F}"/>
                  </a:ext>
                </a:extLst>
              </p:cNvPr>
              <p:cNvSpPr/>
              <p:nvPr/>
            </p:nvSpPr>
            <p:spPr>
              <a:xfrm flipH="1" flipV="1">
                <a:off x="6770667" y="5328953"/>
                <a:ext cx="21600" cy="180000"/>
              </a:xfrm>
              <a:prstGeom prst="r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6" name="Triángulo rectángulo 185">
                <a:extLst>
                  <a:ext uri="{FF2B5EF4-FFF2-40B4-BE49-F238E27FC236}">
                    <a16:creationId xmlns:a16="http://schemas.microsoft.com/office/drawing/2014/main" id="{FF342E2D-4BD9-4015-A350-15CF8D3078BC}"/>
                  </a:ext>
                </a:extLst>
              </p:cNvPr>
              <p:cNvSpPr/>
              <p:nvPr/>
            </p:nvSpPr>
            <p:spPr>
              <a:xfrm flipV="1">
                <a:off x="7102766" y="5327138"/>
                <a:ext cx="21600" cy="180000"/>
              </a:xfrm>
              <a:prstGeom prst="r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170" name="Conector recto de flecha 169">
              <a:extLst>
                <a:ext uri="{FF2B5EF4-FFF2-40B4-BE49-F238E27FC236}">
                  <a16:creationId xmlns:a16="http://schemas.microsoft.com/office/drawing/2014/main" id="{0C6136BB-6086-4599-B383-039CB35E3ADD}"/>
                </a:ext>
              </a:extLst>
            </p:cNvPr>
            <p:cNvCxnSpPr>
              <a:cxnSpLocks/>
            </p:cNvCxnSpPr>
            <p:nvPr/>
          </p:nvCxnSpPr>
          <p:spPr>
            <a:xfrm flipV="1">
              <a:off x="6806929" y="5734561"/>
              <a:ext cx="288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1" name="Triángulo isósceles 170">
              <a:extLst>
                <a:ext uri="{FF2B5EF4-FFF2-40B4-BE49-F238E27FC236}">
                  <a16:creationId xmlns:a16="http://schemas.microsoft.com/office/drawing/2014/main" id="{BD979A33-B5AE-4BD6-945C-8FDE3BDE3C9D}"/>
                </a:ext>
              </a:extLst>
            </p:cNvPr>
            <p:cNvSpPr/>
            <p:nvPr/>
          </p:nvSpPr>
          <p:spPr>
            <a:xfrm rot="16200000">
              <a:off x="6950733" y="5156303"/>
              <a:ext cx="144000" cy="144000"/>
            </a:xfrm>
            <a:prstGeom prst="triangle">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2" name="Triángulo isósceles 171">
              <a:extLst>
                <a:ext uri="{FF2B5EF4-FFF2-40B4-BE49-F238E27FC236}">
                  <a16:creationId xmlns:a16="http://schemas.microsoft.com/office/drawing/2014/main" id="{50902077-E02B-467C-9293-8AB16CA2E089}"/>
                </a:ext>
              </a:extLst>
            </p:cNvPr>
            <p:cNvSpPr/>
            <p:nvPr/>
          </p:nvSpPr>
          <p:spPr>
            <a:xfrm rot="16200000" flipV="1">
              <a:off x="6805600" y="5155958"/>
              <a:ext cx="144000" cy="144000"/>
            </a:xfrm>
            <a:prstGeom prst="triangle">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3" name="Arco 172">
              <a:extLst>
                <a:ext uri="{FF2B5EF4-FFF2-40B4-BE49-F238E27FC236}">
                  <a16:creationId xmlns:a16="http://schemas.microsoft.com/office/drawing/2014/main" id="{AD2F88DF-A854-4088-980C-3CCAA6FD4E1F}"/>
                </a:ext>
              </a:extLst>
            </p:cNvPr>
            <p:cNvSpPr/>
            <p:nvPr/>
          </p:nvSpPr>
          <p:spPr>
            <a:xfrm rot="1085043">
              <a:off x="7641065" y="4813953"/>
              <a:ext cx="576000" cy="612000"/>
            </a:xfrm>
            <a:prstGeom prst="arc">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74" name="Conector recto de flecha 173">
              <a:extLst>
                <a:ext uri="{FF2B5EF4-FFF2-40B4-BE49-F238E27FC236}">
                  <a16:creationId xmlns:a16="http://schemas.microsoft.com/office/drawing/2014/main" id="{F8A41AC7-B4EB-4B10-84E0-57E77BD1D265}"/>
                </a:ext>
              </a:extLst>
            </p:cNvPr>
            <p:cNvCxnSpPr>
              <a:cxnSpLocks/>
            </p:cNvCxnSpPr>
            <p:nvPr/>
          </p:nvCxnSpPr>
          <p:spPr>
            <a:xfrm flipV="1">
              <a:off x="6753074" y="6110155"/>
              <a:ext cx="39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5" name="Conector recto 174">
              <a:extLst>
                <a:ext uri="{FF2B5EF4-FFF2-40B4-BE49-F238E27FC236}">
                  <a16:creationId xmlns:a16="http://schemas.microsoft.com/office/drawing/2014/main" id="{F0DD1480-D3E7-480C-A21D-E26EFC6D6BC1}"/>
                </a:ext>
              </a:extLst>
            </p:cNvPr>
            <p:cNvCxnSpPr>
              <a:cxnSpLocks/>
            </p:cNvCxnSpPr>
            <p:nvPr/>
          </p:nvCxnSpPr>
          <p:spPr>
            <a:xfrm flipH="1" flipV="1">
              <a:off x="7102641" y="5594303"/>
              <a:ext cx="0" cy="43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Conector recto 175">
              <a:extLst>
                <a:ext uri="{FF2B5EF4-FFF2-40B4-BE49-F238E27FC236}">
                  <a16:creationId xmlns:a16="http://schemas.microsoft.com/office/drawing/2014/main" id="{D103E622-8F39-46C2-8CC7-F574A3CED604}"/>
                </a:ext>
              </a:extLst>
            </p:cNvPr>
            <p:cNvCxnSpPr>
              <a:cxnSpLocks/>
            </p:cNvCxnSpPr>
            <p:nvPr/>
          </p:nvCxnSpPr>
          <p:spPr>
            <a:xfrm flipH="1" flipV="1">
              <a:off x="6806858" y="5605886"/>
              <a:ext cx="0" cy="288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290" name="Conector recto de flecha 289">
            <a:extLst>
              <a:ext uri="{FF2B5EF4-FFF2-40B4-BE49-F238E27FC236}">
                <a16:creationId xmlns:a16="http://schemas.microsoft.com/office/drawing/2014/main" id="{9D773B3B-FD8A-472C-80A1-840F57D896D1}"/>
              </a:ext>
            </a:extLst>
          </p:cNvPr>
          <p:cNvCxnSpPr>
            <a:cxnSpLocks/>
          </p:cNvCxnSpPr>
          <p:nvPr/>
        </p:nvCxnSpPr>
        <p:spPr>
          <a:xfrm flipV="1">
            <a:off x="893756" y="4639244"/>
            <a:ext cx="0" cy="792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2" name="Conector recto de flecha 291">
            <a:extLst>
              <a:ext uri="{FF2B5EF4-FFF2-40B4-BE49-F238E27FC236}">
                <a16:creationId xmlns:a16="http://schemas.microsoft.com/office/drawing/2014/main" id="{FC18ED1C-735C-482D-807D-8B4131D43003}"/>
              </a:ext>
            </a:extLst>
          </p:cNvPr>
          <p:cNvCxnSpPr>
            <a:cxnSpLocks/>
          </p:cNvCxnSpPr>
          <p:nvPr/>
        </p:nvCxnSpPr>
        <p:spPr>
          <a:xfrm flipV="1">
            <a:off x="3119084" y="6379731"/>
            <a:ext cx="2088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3" name="CuadroTexto 292">
            <a:extLst>
              <a:ext uri="{FF2B5EF4-FFF2-40B4-BE49-F238E27FC236}">
                <a16:creationId xmlns:a16="http://schemas.microsoft.com/office/drawing/2014/main" id="{800506DE-E22A-4B2A-B21F-749E1059EA3F}"/>
              </a:ext>
            </a:extLst>
          </p:cNvPr>
          <p:cNvSpPr txBox="1"/>
          <p:nvPr/>
        </p:nvSpPr>
        <p:spPr>
          <a:xfrm>
            <a:off x="3699805" y="6446337"/>
            <a:ext cx="633974"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2900</a:t>
            </a:r>
          </a:p>
        </p:txBody>
      </p:sp>
      <p:cxnSp>
        <p:nvCxnSpPr>
          <p:cNvPr id="294" name="Conector recto de flecha 293">
            <a:extLst>
              <a:ext uri="{FF2B5EF4-FFF2-40B4-BE49-F238E27FC236}">
                <a16:creationId xmlns:a16="http://schemas.microsoft.com/office/drawing/2014/main" id="{784AAF10-4474-4B3A-B051-79177417FC71}"/>
              </a:ext>
            </a:extLst>
          </p:cNvPr>
          <p:cNvCxnSpPr>
            <a:cxnSpLocks/>
          </p:cNvCxnSpPr>
          <p:nvPr/>
        </p:nvCxnSpPr>
        <p:spPr>
          <a:xfrm flipV="1">
            <a:off x="1032189" y="6379731"/>
            <a:ext cx="2088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5" name="CuadroTexto 294">
            <a:extLst>
              <a:ext uri="{FF2B5EF4-FFF2-40B4-BE49-F238E27FC236}">
                <a16:creationId xmlns:a16="http://schemas.microsoft.com/office/drawing/2014/main" id="{0ED1A530-5983-4EAC-89AE-5549BC216888}"/>
              </a:ext>
            </a:extLst>
          </p:cNvPr>
          <p:cNvSpPr txBox="1"/>
          <p:nvPr/>
        </p:nvSpPr>
        <p:spPr>
          <a:xfrm>
            <a:off x="1849471" y="6448178"/>
            <a:ext cx="633974"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2900</a:t>
            </a:r>
          </a:p>
        </p:txBody>
      </p:sp>
      <p:sp>
        <p:nvSpPr>
          <p:cNvPr id="296" name="CuadroTexto 295">
            <a:extLst>
              <a:ext uri="{FF2B5EF4-FFF2-40B4-BE49-F238E27FC236}">
                <a16:creationId xmlns:a16="http://schemas.microsoft.com/office/drawing/2014/main" id="{711927D7-8F67-429E-908B-5BDD90B6BF45}"/>
              </a:ext>
            </a:extLst>
          </p:cNvPr>
          <p:cNvSpPr txBox="1"/>
          <p:nvPr/>
        </p:nvSpPr>
        <p:spPr>
          <a:xfrm>
            <a:off x="1330748" y="3226771"/>
            <a:ext cx="612994"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2000</a:t>
            </a:r>
          </a:p>
        </p:txBody>
      </p:sp>
      <p:cxnSp>
        <p:nvCxnSpPr>
          <p:cNvPr id="297" name="Conector recto de flecha 296">
            <a:extLst>
              <a:ext uri="{FF2B5EF4-FFF2-40B4-BE49-F238E27FC236}">
                <a16:creationId xmlns:a16="http://schemas.microsoft.com/office/drawing/2014/main" id="{2399D646-200C-401B-B564-22F7081790DA}"/>
              </a:ext>
            </a:extLst>
          </p:cNvPr>
          <p:cNvCxnSpPr>
            <a:cxnSpLocks/>
          </p:cNvCxnSpPr>
          <p:nvPr/>
        </p:nvCxnSpPr>
        <p:spPr>
          <a:xfrm flipV="1">
            <a:off x="1004716" y="3466649"/>
            <a:ext cx="1440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8" name="CuadroTexto 297">
            <a:extLst>
              <a:ext uri="{FF2B5EF4-FFF2-40B4-BE49-F238E27FC236}">
                <a16:creationId xmlns:a16="http://schemas.microsoft.com/office/drawing/2014/main" id="{B60D45E9-F8F2-4627-83CD-C03450CFF773}"/>
              </a:ext>
            </a:extLst>
          </p:cNvPr>
          <p:cNvSpPr txBox="1"/>
          <p:nvPr/>
        </p:nvSpPr>
        <p:spPr>
          <a:xfrm rot="16200000">
            <a:off x="6533590" y="4037272"/>
            <a:ext cx="677818"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1200</a:t>
            </a:r>
          </a:p>
        </p:txBody>
      </p:sp>
      <p:cxnSp>
        <p:nvCxnSpPr>
          <p:cNvPr id="299" name="Conector recto de flecha 298">
            <a:extLst>
              <a:ext uri="{FF2B5EF4-FFF2-40B4-BE49-F238E27FC236}">
                <a16:creationId xmlns:a16="http://schemas.microsoft.com/office/drawing/2014/main" id="{B0829CE6-A256-45D4-AF99-91B846EECDBA}"/>
              </a:ext>
            </a:extLst>
          </p:cNvPr>
          <p:cNvCxnSpPr>
            <a:cxnSpLocks/>
          </p:cNvCxnSpPr>
          <p:nvPr/>
        </p:nvCxnSpPr>
        <p:spPr>
          <a:xfrm flipV="1">
            <a:off x="7059785" y="3770516"/>
            <a:ext cx="0" cy="792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0" name="CuadroTexto 299">
            <a:extLst>
              <a:ext uri="{FF2B5EF4-FFF2-40B4-BE49-F238E27FC236}">
                <a16:creationId xmlns:a16="http://schemas.microsoft.com/office/drawing/2014/main" id="{4EA7DB7F-A2E3-496B-A493-1575C4BF5772}"/>
              </a:ext>
            </a:extLst>
          </p:cNvPr>
          <p:cNvSpPr txBox="1"/>
          <p:nvPr/>
        </p:nvSpPr>
        <p:spPr>
          <a:xfrm rot="16200000">
            <a:off x="6529792" y="4802152"/>
            <a:ext cx="677818"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1200</a:t>
            </a:r>
          </a:p>
        </p:txBody>
      </p:sp>
      <p:cxnSp>
        <p:nvCxnSpPr>
          <p:cNvPr id="301" name="Conector recto 300">
            <a:extLst>
              <a:ext uri="{FF2B5EF4-FFF2-40B4-BE49-F238E27FC236}">
                <a16:creationId xmlns:a16="http://schemas.microsoft.com/office/drawing/2014/main" id="{CDBA4CD7-E151-474A-BA45-5487CBE3439A}"/>
              </a:ext>
            </a:extLst>
          </p:cNvPr>
          <p:cNvCxnSpPr/>
          <p:nvPr/>
        </p:nvCxnSpPr>
        <p:spPr>
          <a:xfrm flipH="1">
            <a:off x="6992448" y="5373326"/>
            <a:ext cx="25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2" name="Conector recto de flecha 301">
            <a:extLst>
              <a:ext uri="{FF2B5EF4-FFF2-40B4-BE49-F238E27FC236}">
                <a16:creationId xmlns:a16="http://schemas.microsoft.com/office/drawing/2014/main" id="{64722A7F-BF6E-42AF-A4CE-1800884E7BB9}"/>
              </a:ext>
            </a:extLst>
          </p:cNvPr>
          <p:cNvCxnSpPr>
            <a:cxnSpLocks/>
          </p:cNvCxnSpPr>
          <p:nvPr/>
        </p:nvCxnSpPr>
        <p:spPr>
          <a:xfrm flipV="1">
            <a:off x="7059785" y="4568341"/>
            <a:ext cx="0" cy="792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3" name="Conector recto 302">
            <a:extLst>
              <a:ext uri="{FF2B5EF4-FFF2-40B4-BE49-F238E27FC236}">
                <a16:creationId xmlns:a16="http://schemas.microsoft.com/office/drawing/2014/main" id="{EF594FED-E257-4C38-8274-A1ADA7644E2D}"/>
              </a:ext>
            </a:extLst>
          </p:cNvPr>
          <p:cNvCxnSpPr/>
          <p:nvPr/>
        </p:nvCxnSpPr>
        <p:spPr>
          <a:xfrm flipH="1">
            <a:off x="6928347" y="3770516"/>
            <a:ext cx="39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4" name="CuadroTexto 303">
            <a:extLst>
              <a:ext uri="{FF2B5EF4-FFF2-40B4-BE49-F238E27FC236}">
                <a16:creationId xmlns:a16="http://schemas.microsoft.com/office/drawing/2014/main" id="{8B2C9C86-2EF8-4453-8619-7D4FBC16C55A}"/>
              </a:ext>
            </a:extLst>
          </p:cNvPr>
          <p:cNvSpPr txBox="1"/>
          <p:nvPr/>
        </p:nvSpPr>
        <p:spPr>
          <a:xfrm>
            <a:off x="8998955" y="3012565"/>
            <a:ext cx="612994"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1800</a:t>
            </a:r>
          </a:p>
        </p:txBody>
      </p:sp>
      <p:cxnSp>
        <p:nvCxnSpPr>
          <p:cNvPr id="305" name="Conector recto de flecha 304">
            <a:extLst>
              <a:ext uri="{FF2B5EF4-FFF2-40B4-BE49-F238E27FC236}">
                <a16:creationId xmlns:a16="http://schemas.microsoft.com/office/drawing/2014/main" id="{B4D01112-C4CE-4476-892C-B3B73E18102B}"/>
              </a:ext>
            </a:extLst>
          </p:cNvPr>
          <p:cNvCxnSpPr>
            <a:cxnSpLocks/>
          </p:cNvCxnSpPr>
          <p:nvPr/>
        </p:nvCxnSpPr>
        <p:spPr>
          <a:xfrm flipV="1">
            <a:off x="8662533" y="3245016"/>
            <a:ext cx="129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6" name="CuadroTexto 305">
            <a:extLst>
              <a:ext uri="{FF2B5EF4-FFF2-40B4-BE49-F238E27FC236}">
                <a16:creationId xmlns:a16="http://schemas.microsoft.com/office/drawing/2014/main" id="{3F70A287-E5FA-49C0-86F0-AC5E6F6BD347}"/>
              </a:ext>
            </a:extLst>
          </p:cNvPr>
          <p:cNvSpPr txBox="1"/>
          <p:nvPr/>
        </p:nvSpPr>
        <p:spPr>
          <a:xfrm>
            <a:off x="10305953" y="3004881"/>
            <a:ext cx="612994"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2000</a:t>
            </a:r>
          </a:p>
        </p:txBody>
      </p:sp>
      <p:cxnSp>
        <p:nvCxnSpPr>
          <p:cNvPr id="307" name="Conector recto de flecha 306">
            <a:extLst>
              <a:ext uri="{FF2B5EF4-FFF2-40B4-BE49-F238E27FC236}">
                <a16:creationId xmlns:a16="http://schemas.microsoft.com/office/drawing/2014/main" id="{064F6F25-49DD-4914-8560-FBF5A33D878C}"/>
              </a:ext>
            </a:extLst>
          </p:cNvPr>
          <p:cNvCxnSpPr>
            <a:cxnSpLocks/>
          </p:cNvCxnSpPr>
          <p:nvPr/>
        </p:nvCxnSpPr>
        <p:spPr>
          <a:xfrm flipV="1">
            <a:off x="9958405" y="3244759"/>
            <a:ext cx="1440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8" name="CuadroTexto 307">
            <a:extLst>
              <a:ext uri="{FF2B5EF4-FFF2-40B4-BE49-F238E27FC236}">
                <a16:creationId xmlns:a16="http://schemas.microsoft.com/office/drawing/2014/main" id="{D9E70E2C-8782-4424-8AA2-C15F063C4A59}"/>
              </a:ext>
            </a:extLst>
          </p:cNvPr>
          <p:cNvSpPr txBox="1"/>
          <p:nvPr/>
        </p:nvSpPr>
        <p:spPr>
          <a:xfrm>
            <a:off x="7521170" y="3004555"/>
            <a:ext cx="612994"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2000</a:t>
            </a:r>
          </a:p>
        </p:txBody>
      </p:sp>
      <p:cxnSp>
        <p:nvCxnSpPr>
          <p:cNvPr id="309" name="Conector recto de flecha 308">
            <a:extLst>
              <a:ext uri="{FF2B5EF4-FFF2-40B4-BE49-F238E27FC236}">
                <a16:creationId xmlns:a16="http://schemas.microsoft.com/office/drawing/2014/main" id="{9D70B540-6261-42B7-950D-94A45A6C1361}"/>
              </a:ext>
            </a:extLst>
          </p:cNvPr>
          <p:cNvCxnSpPr>
            <a:cxnSpLocks/>
          </p:cNvCxnSpPr>
          <p:nvPr/>
        </p:nvCxnSpPr>
        <p:spPr>
          <a:xfrm flipV="1">
            <a:off x="7195138" y="3244433"/>
            <a:ext cx="1440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9" name="CuadroTexto 138">
            <a:extLst>
              <a:ext uri="{FF2B5EF4-FFF2-40B4-BE49-F238E27FC236}">
                <a16:creationId xmlns:a16="http://schemas.microsoft.com/office/drawing/2014/main" id="{4CB5D094-B3F8-4125-8B14-ABEDD6AF5253}"/>
              </a:ext>
            </a:extLst>
          </p:cNvPr>
          <p:cNvSpPr txBox="1"/>
          <p:nvPr/>
        </p:nvSpPr>
        <p:spPr>
          <a:xfrm>
            <a:off x="389842" y="1171893"/>
            <a:ext cx="5964305" cy="369332"/>
          </a:xfrm>
          <a:prstGeom prst="rect">
            <a:avLst/>
          </a:prstGeom>
          <a:noFill/>
        </p:spPr>
        <p:txBody>
          <a:bodyPr wrap="square" rtlCol="0">
            <a:spAutoFit/>
          </a:bodyPr>
          <a:lstStyle/>
          <a:p>
            <a:r>
              <a:rPr lang="en-US" dirty="0"/>
              <a:t>Sample Flange dimensions: (recent conv. w/ Malcom Guthrie)</a:t>
            </a:r>
          </a:p>
        </p:txBody>
      </p:sp>
      <p:sp>
        <p:nvSpPr>
          <p:cNvPr id="154" name="Rectángulo 153">
            <a:extLst>
              <a:ext uri="{FF2B5EF4-FFF2-40B4-BE49-F238E27FC236}">
                <a16:creationId xmlns:a16="http://schemas.microsoft.com/office/drawing/2014/main" id="{1FB054CE-3D6D-4AC5-91CC-56C175F2DD6B}"/>
              </a:ext>
            </a:extLst>
          </p:cNvPr>
          <p:cNvSpPr/>
          <p:nvPr/>
        </p:nvSpPr>
        <p:spPr>
          <a:xfrm>
            <a:off x="6385527" y="1177065"/>
            <a:ext cx="5716277" cy="1200329"/>
          </a:xfrm>
          <a:prstGeom prst="rect">
            <a:avLst/>
          </a:prstGeom>
        </p:spPr>
        <p:txBody>
          <a:bodyPr wrap="square">
            <a:spAutoFit/>
          </a:bodyPr>
          <a:lstStyle/>
          <a:p>
            <a:r>
              <a:rPr lang="en-US" dirty="0"/>
              <a:t>Sample chamber dimensions:</a:t>
            </a:r>
          </a:p>
          <a:p>
            <a:r>
              <a:rPr lang="en-US" dirty="0"/>
              <a:t>	- Dimensions: </a:t>
            </a:r>
            <a:r>
              <a:rPr lang="en-US" dirty="0">
                <a:sym typeface="Symbol" panose="05050102010706020507" pitchFamily="18" charset="2"/>
              </a:rPr>
              <a:t>~400 mm and L~1000-1200 mm</a:t>
            </a:r>
          </a:p>
          <a:p>
            <a:r>
              <a:rPr lang="en-US" dirty="0">
                <a:sym typeface="Symbol" panose="05050102010706020507" pitchFamily="18" charset="2"/>
              </a:rPr>
              <a:t>	- </a:t>
            </a:r>
            <a:r>
              <a:rPr lang="en-US" dirty="0"/>
              <a:t>Sample flange </a:t>
            </a:r>
            <a:r>
              <a:rPr lang="en-US" dirty="0">
                <a:sym typeface="Symbol" panose="05050102010706020507" pitchFamily="18" charset="2"/>
              </a:rPr>
              <a:t>~505 or 805 mm</a:t>
            </a:r>
            <a:endParaRPr lang="en-US" dirty="0"/>
          </a:p>
          <a:p>
            <a:r>
              <a:rPr lang="en-US" dirty="0"/>
              <a:t>	- Flange-beam distance:  ~625-650 mm</a:t>
            </a:r>
          </a:p>
        </p:txBody>
      </p:sp>
      <p:sp>
        <p:nvSpPr>
          <p:cNvPr id="310" name="Título 1">
            <a:extLst>
              <a:ext uri="{FF2B5EF4-FFF2-40B4-BE49-F238E27FC236}">
                <a16:creationId xmlns:a16="http://schemas.microsoft.com/office/drawing/2014/main" id="{A8E6EB4E-1A3B-45A3-B94F-A314B917208C}"/>
              </a:ext>
            </a:extLst>
          </p:cNvPr>
          <p:cNvSpPr txBox="1">
            <a:spLocks/>
          </p:cNvSpPr>
          <p:nvPr/>
        </p:nvSpPr>
        <p:spPr>
          <a:xfrm>
            <a:off x="341807" y="387338"/>
            <a:ext cx="10515600" cy="7114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Top loading: flange</a:t>
            </a:r>
          </a:p>
        </p:txBody>
      </p:sp>
      <p:sp>
        <p:nvSpPr>
          <p:cNvPr id="288" name="Cilindro 287">
            <a:extLst>
              <a:ext uri="{FF2B5EF4-FFF2-40B4-BE49-F238E27FC236}">
                <a16:creationId xmlns:a16="http://schemas.microsoft.com/office/drawing/2014/main" id="{86E5B4E6-0850-40DF-8E0E-520C3A139ECF}"/>
              </a:ext>
            </a:extLst>
          </p:cNvPr>
          <p:cNvSpPr/>
          <p:nvPr/>
        </p:nvSpPr>
        <p:spPr>
          <a:xfrm>
            <a:off x="9059404" y="3998469"/>
            <a:ext cx="504000" cy="324000"/>
          </a:xfrm>
          <a:prstGeom prst="can">
            <a:avLst>
              <a:gd name="adj" fmla="val 7456"/>
            </a:avLst>
          </a:prstGeom>
          <a:gradFill flip="none" rotWithShape="1">
            <a:gsLst>
              <a:gs pos="0">
                <a:schemeClr val="accent2">
                  <a:shade val="30000"/>
                  <a:satMod val="115000"/>
                  <a:alpha val="67000"/>
                </a:schemeClr>
              </a:gs>
              <a:gs pos="50000">
                <a:schemeClr val="accent2">
                  <a:shade val="67500"/>
                  <a:satMod val="115000"/>
                  <a:alpha val="70000"/>
                </a:schemeClr>
              </a:gs>
              <a:gs pos="100000">
                <a:schemeClr val="accent2">
                  <a:shade val="100000"/>
                  <a:satMod val="115000"/>
                  <a:alpha val="71000"/>
                </a:scheme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3" name="Cilindro 282">
            <a:extLst>
              <a:ext uri="{FF2B5EF4-FFF2-40B4-BE49-F238E27FC236}">
                <a16:creationId xmlns:a16="http://schemas.microsoft.com/office/drawing/2014/main" id="{D7B5A58C-E0F4-416A-9BB3-04D200C44392}"/>
              </a:ext>
            </a:extLst>
          </p:cNvPr>
          <p:cNvSpPr/>
          <p:nvPr/>
        </p:nvSpPr>
        <p:spPr>
          <a:xfrm>
            <a:off x="9023203" y="3925221"/>
            <a:ext cx="576000" cy="81029"/>
          </a:xfrm>
          <a:prstGeom prst="can">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4555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512150-6E1F-45C5-A575-AA6BA5C40074}"/>
              </a:ext>
            </a:extLst>
          </p:cNvPr>
          <p:cNvSpPr>
            <a:spLocks noGrp="1"/>
          </p:cNvSpPr>
          <p:nvPr>
            <p:ph type="title"/>
          </p:nvPr>
        </p:nvSpPr>
        <p:spPr>
          <a:xfrm>
            <a:off x="470555" y="101174"/>
            <a:ext cx="10515600" cy="1325563"/>
          </a:xfrm>
        </p:spPr>
        <p:txBody>
          <a:bodyPr/>
          <a:lstStyle/>
          <a:p>
            <a:r>
              <a:rPr lang="en-US" b="1" dirty="0"/>
              <a:t>Outline</a:t>
            </a:r>
          </a:p>
        </p:txBody>
      </p:sp>
      <p:sp>
        <p:nvSpPr>
          <p:cNvPr id="3" name="CuadroTexto 2">
            <a:extLst>
              <a:ext uri="{FF2B5EF4-FFF2-40B4-BE49-F238E27FC236}">
                <a16:creationId xmlns:a16="http://schemas.microsoft.com/office/drawing/2014/main" id="{3FB5B26E-090F-4E1D-9E1D-BD07D5236631}"/>
              </a:ext>
            </a:extLst>
          </p:cNvPr>
          <p:cNvSpPr txBox="1"/>
          <p:nvPr/>
        </p:nvSpPr>
        <p:spPr>
          <a:xfrm>
            <a:off x="1118681" y="1546698"/>
            <a:ext cx="6332706"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t>Concepts of Operations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System Requirements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Preliminary System Design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Work Package Specification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Initial Operations and Staging Plan</a:t>
            </a:r>
          </a:p>
        </p:txBody>
      </p:sp>
    </p:spTree>
    <p:extLst>
      <p:ext uri="{BB962C8B-B14F-4D97-AF65-F5344CB8AC3E}">
        <p14:creationId xmlns:p14="http://schemas.microsoft.com/office/powerpoint/2010/main" val="6773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Sample environment: Project </a:t>
            </a:r>
            <a:r>
              <a:rPr lang="en-US" sz="4000" dirty="0" err="1"/>
              <a:t>scopee</a:t>
            </a:r>
            <a:endParaRPr lang="en-US" sz="4000" dirty="0"/>
          </a:p>
        </p:txBody>
      </p:sp>
      <p:sp>
        <p:nvSpPr>
          <p:cNvPr id="5" name="CuadroTexto 4">
            <a:extLst>
              <a:ext uri="{FF2B5EF4-FFF2-40B4-BE49-F238E27FC236}">
                <a16:creationId xmlns:a16="http://schemas.microsoft.com/office/drawing/2014/main" id="{80F2FF5E-ECE0-4DA0-8BA4-BD1CC1D9E380}"/>
              </a:ext>
            </a:extLst>
          </p:cNvPr>
          <p:cNvSpPr txBox="1"/>
          <p:nvPr/>
        </p:nvSpPr>
        <p:spPr>
          <a:xfrm>
            <a:off x="745175" y="1366125"/>
            <a:ext cx="10972801" cy="4801314"/>
          </a:xfrm>
          <a:prstGeom prst="rect">
            <a:avLst/>
          </a:prstGeom>
          <a:noFill/>
        </p:spPr>
        <p:txBody>
          <a:bodyPr wrap="square" rtlCol="0">
            <a:spAutoFit/>
          </a:bodyPr>
          <a:lstStyle/>
          <a:p>
            <a:r>
              <a:rPr lang="en-US" dirty="0"/>
              <a:t>Project scope: Sample environment</a:t>
            </a:r>
          </a:p>
          <a:p>
            <a:r>
              <a:rPr lang="en-US" dirty="0"/>
              <a:t>	- Sample stick + Motion control</a:t>
            </a:r>
          </a:p>
          <a:p>
            <a:r>
              <a:rPr lang="en-US" dirty="0"/>
              <a:t>	- Table</a:t>
            </a:r>
          </a:p>
          <a:p>
            <a:r>
              <a:rPr lang="en-US" dirty="0"/>
              <a:t>	- Sample holders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Operations (agreed SSM)</a:t>
            </a:r>
          </a:p>
          <a:p>
            <a:r>
              <a:rPr lang="en-US" dirty="0"/>
              <a:t>	- Cryofurnace (3-650 K; bore </a:t>
            </a:r>
            <a:r>
              <a:rPr lang="en-US" dirty="0">
                <a:sym typeface="Symbol" panose="05050102010706020507" pitchFamily="18" charset="2"/>
              </a:rPr>
              <a:t>50 mm; cryostat 400 mm </a:t>
            </a:r>
            <a:r>
              <a:rPr lang="en-US" dirty="0"/>
              <a:t>)</a:t>
            </a:r>
          </a:p>
          <a:p>
            <a:r>
              <a:rPr lang="en-US" dirty="0"/>
              <a:t>	- Pool: high-T furnace (up to 1200K)</a:t>
            </a:r>
          </a:p>
          <a:p>
            <a:endParaRPr lang="en-US" dirty="0"/>
          </a:p>
        </p:txBody>
      </p:sp>
      <p:sp>
        <p:nvSpPr>
          <p:cNvPr id="6" name="Rectángulo 5">
            <a:extLst>
              <a:ext uri="{FF2B5EF4-FFF2-40B4-BE49-F238E27FC236}">
                <a16:creationId xmlns:a16="http://schemas.microsoft.com/office/drawing/2014/main" id="{95E74DBF-AFF2-4C3E-B66E-49A40F58BDA4}"/>
              </a:ext>
            </a:extLst>
          </p:cNvPr>
          <p:cNvSpPr/>
          <p:nvPr/>
        </p:nvSpPr>
        <p:spPr>
          <a:xfrm>
            <a:off x="1082206" y="2744976"/>
            <a:ext cx="5279597" cy="1831271"/>
          </a:xfrm>
          <a:prstGeom prst="rect">
            <a:avLst/>
          </a:prstGeom>
          <a:ln>
            <a:solidFill>
              <a:srgbClr val="7030A0"/>
            </a:solidFill>
          </a:ln>
        </p:spPr>
        <p:txBody>
          <a:bodyPr wrap="square">
            <a:spAutoFit/>
          </a:bodyPr>
          <a:lstStyle/>
          <a:p>
            <a:pPr lvl="0">
              <a:spcAft>
                <a:spcPts val="600"/>
              </a:spcAft>
            </a:pPr>
            <a:r>
              <a:rPr lang="en-US" kern="150" dirty="0">
                <a:ea typeface="Droid Sans Fallback"/>
                <a:cs typeface="FreeSans"/>
              </a:rPr>
              <a:t>Sample holders, different geometries:</a:t>
            </a:r>
          </a:p>
          <a:p>
            <a:pPr marL="342900" lvl="0" indent="-342900" fontAlgn="auto">
              <a:spcAft>
                <a:spcPts val="600"/>
              </a:spcAft>
              <a:buFont typeface="Wingdings" panose="05000000000000000000" pitchFamily="2" charset="2"/>
              <a:buChar char="Ø"/>
            </a:pPr>
            <a:r>
              <a:rPr lang="en-US" sz="1600" b="1" kern="0" dirty="0">
                <a:ea typeface="Times New Roman" panose="02020603050405020304" pitchFamily="18" charset="0"/>
                <a:cs typeface="FreeSans"/>
              </a:rPr>
              <a:t>Flat</a:t>
            </a:r>
            <a:r>
              <a:rPr lang="en-US" sz="1600" kern="0" dirty="0">
                <a:ea typeface="Times New Roman" panose="02020603050405020304" pitchFamily="18" charset="0"/>
                <a:cs typeface="FreeSans"/>
              </a:rPr>
              <a:t>- Al-alloy cans of 40mm x 40mm for powders, liquids or films, with varying thicknesses (0.1-2 mm)</a:t>
            </a:r>
            <a:endParaRPr lang="en-US" kern="150" dirty="0">
              <a:ea typeface="Droid Sans Fallback"/>
              <a:cs typeface="FreeSans"/>
            </a:endParaRPr>
          </a:p>
          <a:p>
            <a:pPr marL="342900" lvl="0" indent="-342900" fontAlgn="auto">
              <a:spcAft>
                <a:spcPts val="600"/>
              </a:spcAft>
              <a:buFont typeface="Wingdings" panose="05000000000000000000" pitchFamily="2" charset="2"/>
              <a:buChar char="Ø"/>
            </a:pPr>
            <a:r>
              <a:rPr lang="en-US" sz="1600" b="1" kern="0" dirty="0">
                <a:ea typeface="Times New Roman" panose="02020603050405020304" pitchFamily="18" charset="0"/>
                <a:cs typeface="FreeSans"/>
              </a:rPr>
              <a:t>Annular</a:t>
            </a:r>
            <a:r>
              <a:rPr lang="en-US" sz="1600" kern="0" dirty="0">
                <a:ea typeface="Times New Roman" panose="02020603050405020304" pitchFamily="18" charset="0"/>
                <a:cs typeface="FreeSans"/>
              </a:rPr>
              <a:t>- Al-alloy cans 50mm tall for powders, liquids or films, with varying thicknesses (0.1-2 mm)    </a:t>
            </a:r>
            <a:endParaRPr lang="en-US" kern="150" dirty="0">
              <a:ea typeface="Droid Sans Fallback"/>
              <a:cs typeface="FreeSans"/>
            </a:endParaRPr>
          </a:p>
          <a:p>
            <a:pPr marL="285750" indent="-285750">
              <a:buFont typeface="Wingdings" panose="05000000000000000000" pitchFamily="2" charset="2"/>
              <a:buChar char="Ø"/>
            </a:pPr>
            <a:r>
              <a:rPr lang="en-US" sz="1600" kern="0" dirty="0">
                <a:ea typeface="Times New Roman" panose="02020603050405020304" pitchFamily="18" charset="0"/>
              </a:rPr>
              <a:t>Annular with gas loading capabilities </a:t>
            </a:r>
            <a:endParaRPr lang="en-US" sz="1600" dirty="0"/>
          </a:p>
        </p:txBody>
      </p:sp>
      <p:pic>
        <p:nvPicPr>
          <p:cNvPr id="2" name="Imagen 1">
            <a:extLst>
              <a:ext uri="{FF2B5EF4-FFF2-40B4-BE49-F238E27FC236}">
                <a16:creationId xmlns:a16="http://schemas.microsoft.com/office/drawing/2014/main" id="{CBE32F3B-49C4-4590-AAC3-D014295F5F0A}"/>
              </a:ext>
            </a:extLst>
          </p:cNvPr>
          <p:cNvPicPr>
            <a:picLocks noChangeAspect="1"/>
          </p:cNvPicPr>
          <p:nvPr/>
        </p:nvPicPr>
        <p:blipFill rotWithShape="1">
          <a:blip r:embed="rId2"/>
          <a:srcRect l="20499" t="45744" r="5801" b="7856"/>
          <a:stretch/>
        </p:blipFill>
        <p:spPr>
          <a:xfrm rot="16200000">
            <a:off x="7264422" y="3103283"/>
            <a:ext cx="5232008" cy="1852854"/>
          </a:xfrm>
          <a:prstGeom prst="rect">
            <a:avLst/>
          </a:prstGeom>
        </p:spPr>
      </p:pic>
      <p:sp>
        <p:nvSpPr>
          <p:cNvPr id="4" name="CuadroTexto 3">
            <a:extLst>
              <a:ext uri="{FF2B5EF4-FFF2-40B4-BE49-F238E27FC236}">
                <a16:creationId xmlns:a16="http://schemas.microsoft.com/office/drawing/2014/main" id="{253F1A6C-41E8-4F7B-BFD3-1B1906A0853F}"/>
              </a:ext>
            </a:extLst>
          </p:cNvPr>
          <p:cNvSpPr txBox="1"/>
          <p:nvPr/>
        </p:nvSpPr>
        <p:spPr>
          <a:xfrm rot="20098072">
            <a:off x="7612189" y="1910618"/>
            <a:ext cx="1686296" cy="369332"/>
          </a:xfrm>
          <a:prstGeom prst="rect">
            <a:avLst/>
          </a:prstGeom>
          <a:solidFill>
            <a:srgbClr val="7030A0"/>
          </a:solidFill>
          <a:ln>
            <a:solidFill>
              <a:srgbClr val="002060"/>
            </a:solidFill>
          </a:ln>
        </p:spPr>
        <p:txBody>
          <a:bodyPr wrap="square" rtlCol="0">
            <a:spAutoFit/>
          </a:bodyPr>
          <a:lstStyle/>
          <a:p>
            <a:r>
              <a:rPr lang="en-US" dirty="0">
                <a:solidFill>
                  <a:schemeClr val="bg1"/>
                </a:solidFill>
              </a:rPr>
              <a:t>ILL Dry Cryostat</a:t>
            </a:r>
          </a:p>
        </p:txBody>
      </p:sp>
    </p:spTree>
    <p:extLst>
      <p:ext uri="{BB962C8B-B14F-4D97-AF65-F5344CB8AC3E}">
        <p14:creationId xmlns:p14="http://schemas.microsoft.com/office/powerpoint/2010/main" val="292959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Sample environment: additional resources</a:t>
            </a:r>
          </a:p>
        </p:txBody>
      </p:sp>
      <p:sp>
        <p:nvSpPr>
          <p:cNvPr id="5" name="CuadroTexto 4">
            <a:extLst>
              <a:ext uri="{FF2B5EF4-FFF2-40B4-BE49-F238E27FC236}">
                <a16:creationId xmlns:a16="http://schemas.microsoft.com/office/drawing/2014/main" id="{80F2FF5E-ECE0-4DA0-8BA4-BD1CC1D9E380}"/>
              </a:ext>
            </a:extLst>
          </p:cNvPr>
          <p:cNvSpPr txBox="1"/>
          <p:nvPr/>
        </p:nvSpPr>
        <p:spPr>
          <a:xfrm>
            <a:off x="685799" y="1181237"/>
            <a:ext cx="6667175" cy="2031325"/>
          </a:xfrm>
          <a:prstGeom prst="rect">
            <a:avLst/>
          </a:prstGeom>
          <a:noFill/>
        </p:spPr>
        <p:txBody>
          <a:bodyPr wrap="square" rtlCol="0">
            <a:spAutoFit/>
          </a:bodyPr>
          <a:lstStyle/>
          <a:p>
            <a:r>
              <a:rPr lang="en-US" dirty="0"/>
              <a:t>Additional requirements: Automatic multiple sample changer, Dilution insert (down to 50 </a:t>
            </a:r>
            <a:r>
              <a:rPr lang="en-US" dirty="0" err="1"/>
              <a:t>mK</a:t>
            </a:r>
            <a:r>
              <a:rPr lang="en-US" dirty="0"/>
              <a:t>), High pressure gas cell (catalysis), In-situ gas adsorption measurements, Corrosive gas processing, In-situ Raman system,…  </a:t>
            </a:r>
          </a:p>
          <a:p>
            <a:r>
              <a:rPr lang="en-US" dirty="0"/>
              <a:t>	- Electric field polarization (IK – Italy – F. Natali)</a:t>
            </a:r>
          </a:p>
          <a:p>
            <a:r>
              <a:rPr lang="en-US" dirty="0"/>
              <a:t>	- Pump-probe laser (IK – Estonia – J. Pieper)</a:t>
            </a:r>
          </a:p>
          <a:p>
            <a:r>
              <a:rPr lang="en-US" dirty="0"/>
              <a:t>	- Humidity chamber (Proposal ISIS/Sweden/KU/ESS)</a:t>
            </a:r>
          </a:p>
        </p:txBody>
      </p:sp>
      <p:pic>
        <p:nvPicPr>
          <p:cNvPr id="2" name="Imagen 1">
            <a:extLst>
              <a:ext uri="{FF2B5EF4-FFF2-40B4-BE49-F238E27FC236}">
                <a16:creationId xmlns:a16="http://schemas.microsoft.com/office/drawing/2014/main" id="{2D73120E-5FED-475F-B03B-356811527C37}"/>
              </a:ext>
            </a:extLst>
          </p:cNvPr>
          <p:cNvPicPr>
            <a:picLocks noChangeAspect="1"/>
          </p:cNvPicPr>
          <p:nvPr/>
        </p:nvPicPr>
        <p:blipFill>
          <a:blip r:embed="rId2"/>
          <a:stretch>
            <a:fillRect/>
          </a:stretch>
        </p:blipFill>
        <p:spPr>
          <a:xfrm>
            <a:off x="7352974" y="4109236"/>
            <a:ext cx="4063725" cy="2509942"/>
          </a:xfrm>
          <a:prstGeom prst="rect">
            <a:avLst/>
          </a:prstGeom>
        </p:spPr>
      </p:pic>
      <p:pic>
        <p:nvPicPr>
          <p:cNvPr id="4" name="Imagen 3">
            <a:extLst>
              <a:ext uri="{FF2B5EF4-FFF2-40B4-BE49-F238E27FC236}">
                <a16:creationId xmlns:a16="http://schemas.microsoft.com/office/drawing/2014/main" id="{E203A278-9E8F-4722-89B1-55DBBDAAC59F}"/>
              </a:ext>
            </a:extLst>
          </p:cNvPr>
          <p:cNvPicPr>
            <a:picLocks noChangeAspect="1"/>
          </p:cNvPicPr>
          <p:nvPr/>
        </p:nvPicPr>
        <p:blipFill rotWithShape="1">
          <a:blip r:embed="rId3"/>
          <a:srcRect l="13906" t="15556" r="32734" b="7084"/>
          <a:stretch/>
        </p:blipFill>
        <p:spPr>
          <a:xfrm>
            <a:off x="7352974" y="1181237"/>
            <a:ext cx="3827940" cy="3121761"/>
          </a:xfrm>
          <a:prstGeom prst="rect">
            <a:avLst/>
          </a:prstGeom>
        </p:spPr>
      </p:pic>
      <p:pic>
        <p:nvPicPr>
          <p:cNvPr id="6" name="Imagen 5">
            <a:extLst>
              <a:ext uri="{FF2B5EF4-FFF2-40B4-BE49-F238E27FC236}">
                <a16:creationId xmlns:a16="http://schemas.microsoft.com/office/drawing/2014/main" id="{67F2FDE6-0332-40BB-9234-DC1EB41B0201}"/>
              </a:ext>
            </a:extLst>
          </p:cNvPr>
          <p:cNvPicPr>
            <a:picLocks noChangeAspect="1"/>
          </p:cNvPicPr>
          <p:nvPr/>
        </p:nvPicPr>
        <p:blipFill rotWithShape="1">
          <a:blip r:embed="rId4"/>
          <a:srcRect t="13361"/>
          <a:stretch/>
        </p:blipFill>
        <p:spPr>
          <a:xfrm>
            <a:off x="3166322" y="4489782"/>
            <a:ext cx="2796761" cy="2281642"/>
          </a:xfrm>
          <a:prstGeom prst="rect">
            <a:avLst/>
          </a:prstGeom>
        </p:spPr>
      </p:pic>
      <p:pic>
        <p:nvPicPr>
          <p:cNvPr id="7" name="Imagen 6">
            <a:extLst>
              <a:ext uri="{FF2B5EF4-FFF2-40B4-BE49-F238E27FC236}">
                <a16:creationId xmlns:a16="http://schemas.microsoft.com/office/drawing/2014/main" id="{3CBA398F-3148-4234-A187-93AC3AAB13FC}"/>
              </a:ext>
            </a:extLst>
          </p:cNvPr>
          <p:cNvPicPr>
            <a:picLocks noChangeAspect="1"/>
          </p:cNvPicPr>
          <p:nvPr/>
        </p:nvPicPr>
        <p:blipFill rotWithShape="1">
          <a:blip r:embed="rId5"/>
          <a:srcRect l="6719" t="18056" r="59766" b="11111"/>
          <a:stretch/>
        </p:blipFill>
        <p:spPr>
          <a:xfrm>
            <a:off x="902629" y="4489782"/>
            <a:ext cx="1949626" cy="2317737"/>
          </a:xfrm>
          <a:prstGeom prst="rect">
            <a:avLst/>
          </a:prstGeom>
        </p:spPr>
      </p:pic>
      <p:pic>
        <p:nvPicPr>
          <p:cNvPr id="8" name="Imagen 7">
            <a:extLst>
              <a:ext uri="{FF2B5EF4-FFF2-40B4-BE49-F238E27FC236}">
                <a16:creationId xmlns:a16="http://schemas.microsoft.com/office/drawing/2014/main" id="{0257DF9B-F89B-4404-BEBA-A2B79F449DB6}"/>
              </a:ext>
            </a:extLst>
          </p:cNvPr>
          <p:cNvPicPr>
            <a:picLocks noChangeAspect="1"/>
          </p:cNvPicPr>
          <p:nvPr/>
        </p:nvPicPr>
        <p:blipFill rotWithShape="1">
          <a:blip r:embed="rId6"/>
          <a:srcRect l="6406" t="15973" r="25391" b="53244"/>
          <a:stretch/>
        </p:blipFill>
        <p:spPr>
          <a:xfrm>
            <a:off x="1196282" y="3361431"/>
            <a:ext cx="4396996" cy="1116319"/>
          </a:xfrm>
          <a:prstGeom prst="rect">
            <a:avLst/>
          </a:prstGeom>
        </p:spPr>
      </p:pic>
    </p:spTree>
    <p:extLst>
      <p:ext uri="{BB962C8B-B14F-4D97-AF65-F5344CB8AC3E}">
        <p14:creationId xmlns:p14="http://schemas.microsoft.com/office/powerpoint/2010/main" val="89443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0893" y="407307"/>
            <a:ext cx="10515600" cy="7416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4000" dirty="0"/>
              <a:t>MIRACLES: </a:t>
            </a:r>
            <a:r>
              <a:rPr lang="es-ES_tradnl" sz="4000" dirty="0" err="1"/>
              <a:t>science</a:t>
            </a:r>
            <a:r>
              <a:rPr lang="es-ES_tradnl" sz="4000" dirty="0"/>
              <a:t> case in </a:t>
            </a:r>
            <a:r>
              <a:rPr lang="es-ES_tradnl" sz="4000" dirty="0" err="1"/>
              <a:t>magnetism</a:t>
            </a:r>
            <a:endParaRPr lang="es-ES" sz="4000" dirty="0"/>
          </a:p>
        </p:txBody>
      </p:sp>
      <p:sp>
        <p:nvSpPr>
          <p:cNvPr id="5" name="Rectángulo 4"/>
          <p:cNvSpPr/>
          <p:nvPr/>
        </p:nvSpPr>
        <p:spPr>
          <a:xfrm>
            <a:off x="942391" y="3104185"/>
            <a:ext cx="3780747" cy="584775"/>
          </a:xfrm>
          <a:prstGeom prst="rect">
            <a:avLst/>
          </a:prstGeom>
        </p:spPr>
        <p:txBody>
          <a:bodyPr wrap="square">
            <a:spAutoFit/>
          </a:bodyPr>
          <a:lstStyle/>
          <a:p>
            <a:r>
              <a:rPr lang="en-US" sz="1600" b="1" dirty="0">
                <a:cs typeface="Arial" panose="020B0604020202020204" pitchFamily="34" charset="0"/>
              </a:rPr>
              <a:t>Quantum Information Processing</a:t>
            </a:r>
          </a:p>
          <a:p>
            <a:r>
              <a:rPr lang="en-US" sz="1600" i="1" dirty="0">
                <a:cs typeface="Arial" panose="020B0604020202020204" pitchFamily="34" charset="0"/>
              </a:rPr>
              <a:t>(quantum entanglement, B=2-3 T)</a:t>
            </a:r>
            <a:endParaRPr lang="es-ES" sz="1600" i="1" dirty="0">
              <a:cs typeface="Arial" panose="020B0604020202020204" pitchFamily="34" charset="0"/>
            </a:endParaRPr>
          </a:p>
        </p:txBody>
      </p:sp>
      <p:pic>
        <p:nvPicPr>
          <p:cNvPr id="6" name="Imagen 5"/>
          <p:cNvPicPr>
            <a:picLocks noChangeAspect="1"/>
          </p:cNvPicPr>
          <p:nvPr/>
        </p:nvPicPr>
        <p:blipFill>
          <a:blip r:embed="rId2"/>
          <a:stretch>
            <a:fillRect/>
          </a:stretch>
        </p:blipFill>
        <p:spPr>
          <a:xfrm>
            <a:off x="4414212" y="2397787"/>
            <a:ext cx="3226193" cy="1774929"/>
          </a:xfrm>
          <a:prstGeom prst="rect">
            <a:avLst/>
          </a:prstGeom>
        </p:spPr>
      </p:pic>
      <p:pic>
        <p:nvPicPr>
          <p:cNvPr id="7" name="Imagen 6"/>
          <p:cNvPicPr>
            <a:picLocks noChangeAspect="1"/>
          </p:cNvPicPr>
          <p:nvPr/>
        </p:nvPicPr>
        <p:blipFill rotWithShape="1">
          <a:blip r:embed="rId3"/>
          <a:srcRect l="11675" t="24448" r="50361" b="26061"/>
          <a:stretch/>
        </p:blipFill>
        <p:spPr>
          <a:xfrm>
            <a:off x="8315052" y="2382682"/>
            <a:ext cx="2979849" cy="2185081"/>
          </a:xfrm>
          <a:prstGeom prst="rect">
            <a:avLst/>
          </a:prstGeom>
        </p:spPr>
      </p:pic>
      <p:sp>
        <p:nvSpPr>
          <p:cNvPr id="8" name="Rectángulo 7"/>
          <p:cNvSpPr/>
          <p:nvPr/>
        </p:nvSpPr>
        <p:spPr>
          <a:xfrm>
            <a:off x="3994248" y="4140373"/>
            <a:ext cx="4066122" cy="276999"/>
          </a:xfrm>
          <a:prstGeom prst="rect">
            <a:avLst/>
          </a:prstGeom>
        </p:spPr>
        <p:txBody>
          <a:bodyPr wrap="square">
            <a:spAutoFit/>
          </a:bodyPr>
          <a:lstStyle/>
          <a:p>
            <a:r>
              <a:rPr lang="fr-FR" sz="1200" i="1" dirty="0">
                <a:latin typeface="Lucida Sans" panose="020B0602030504020204" pitchFamily="34" charset="0"/>
              </a:rPr>
              <a:t>E. </a:t>
            </a:r>
            <a:r>
              <a:rPr lang="fr-FR" sz="1200" i="1" dirty="0" err="1">
                <a:latin typeface="Lucida Sans" panose="020B0602030504020204" pitchFamily="34" charset="0"/>
              </a:rPr>
              <a:t>Garlatti</a:t>
            </a:r>
            <a:r>
              <a:rPr lang="fr-FR" sz="1200" i="1" dirty="0">
                <a:latin typeface="Lucida Sans" panose="020B0602030504020204" pitchFamily="34" charset="0"/>
              </a:rPr>
              <a:t> et al., Nature Commun. 8, 14543 (2017) </a:t>
            </a:r>
            <a:endParaRPr lang="es-ES" sz="1200" i="1" dirty="0">
              <a:latin typeface="Lucida Sans" panose="020B0602030504020204" pitchFamily="34" charset="0"/>
            </a:endParaRPr>
          </a:p>
        </p:txBody>
      </p:sp>
      <p:sp>
        <p:nvSpPr>
          <p:cNvPr id="9" name="CuadroTexto 8"/>
          <p:cNvSpPr txBox="1"/>
          <p:nvPr/>
        </p:nvSpPr>
        <p:spPr>
          <a:xfrm>
            <a:off x="704266" y="1148936"/>
            <a:ext cx="9239834" cy="1323439"/>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ü"/>
            </a:pPr>
            <a:r>
              <a:rPr lang="es-ES" sz="2000" dirty="0" err="1"/>
              <a:t>Magnetism</a:t>
            </a:r>
            <a:r>
              <a:rPr lang="es-ES" sz="2000" dirty="0"/>
              <a:t> in MIRACLES </a:t>
            </a:r>
            <a:r>
              <a:rPr lang="es-ES" sz="2000" dirty="0" err="1"/>
              <a:t>science</a:t>
            </a:r>
            <a:r>
              <a:rPr lang="es-ES" sz="2000" dirty="0"/>
              <a:t> case (</a:t>
            </a:r>
            <a:r>
              <a:rPr lang="es-ES" sz="2000" dirty="0" err="1"/>
              <a:t>projected</a:t>
            </a:r>
            <a:r>
              <a:rPr lang="es-ES" sz="2000" dirty="0"/>
              <a:t> # of </a:t>
            </a:r>
            <a:r>
              <a:rPr lang="es-ES" sz="2000" dirty="0" err="1"/>
              <a:t>users</a:t>
            </a:r>
            <a:r>
              <a:rPr lang="es-ES" sz="2000" dirty="0"/>
              <a:t>: 20-25%)</a:t>
            </a:r>
          </a:p>
          <a:p>
            <a:pPr marL="285750" indent="-285750">
              <a:spcBef>
                <a:spcPts val="600"/>
              </a:spcBef>
              <a:spcAft>
                <a:spcPts val="600"/>
              </a:spcAft>
              <a:buFont typeface="Wingdings" panose="05000000000000000000" pitchFamily="2" charset="2"/>
              <a:buChar char="ü"/>
            </a:pPr>
            <a:r>
              <a:rPr lang="es-ES" sz="2000" dirty="0"/>
              <a:t>Molecular </a:t>
            </a:r>
            <a:r>
              <a:rPr lang="es-ES" sz="2000" dirty="0" err="1"/>
              <a:t>magnets</a:t>
            </a:r>
            <a:r>
              <a:rPr lang="es-ES" sz="2000" dirty="0"/>
              <a:t> (</a:t>
            </a:r>
            <a:r>
              <a:rPr lang="es-ES" sz="2000" dirty="0" err="1"/>
              <a:t>high</a:t>
            </a:r>
            <a:r>
              <a:rPr lang="es-ES" sz="2000" dirty="0"/>
              <a:t> </a:t>
            </a:r>
            <a:r>
              <a:rPr lang="es-ES" sz="2000" dirty="0" err="1"/>
              <a:t>resolution</a:t>
            </a:r>
            <a:r>
              <a:rPr lang="es-ES" sz="2000" dirty="0"/>
              <a:t>)</a:t>
            </a:r>
          </a:p>
          <a:p>
            <a:pPr marL="285750" indent="-285750">
              <a:spcBef>
                <a:spcPts val="600"/>
              </a:spcBef>
              <a:spcAft>
                <a:spcPts val="600"/>
              </a:spcAft>
              <a:buFont typeface="Wingdings" panose="05000000000000000000" pitchFamily="2" charset="2"/>
              <a:buChar char="ü"/>
            </a:pPr>
            <a:r>
              <a:rPr lang="es-ES" sz="2000" dirty="0" err="1"/>
              <a:t>Some</a:t>
            </a:r>
            <a:r>
              <a:rPr lang="es-ES" sz="2000" dirty="0"/>
              <a:t> of </a:t>
            </a:r>
            <a:r>
              <a:rPr lang="es-ES" sz="2000" dirty="0" err="1"/>
              <a:t>the</a:t>
            </a:r>
            <a:r>
              <a:rPr lang="es-ES" sz="2000" dirty="0"/>
              <a:t> </a:t>
            </a:r>
            <a:r>
              <a:rPr lang="es-ES" sz="2000" dirty="0" err="1"/>
              <a:t>experiments</a:t>
            </a:r>
            <a:r>
              <a:rPr lang="es-ES" sz="2000" dirty="0"/>
              <a:t> do </a:t>
            </a:r>
            <a:r>
              <a:rPr lang="es-ES" sz="2000" dirty="0" err="1"/>
              <a:t>not</a:t>
            </a:r>
            <a:r>
              <a:rPr lang="es-ES" sz="2000" dirty="0"/>
              <a:t> use </a:t>
            </a:r>
            <a:r>
              <a:rPr lang="es-ES" sz="2000" dirty="0" err="1"/>
              <a:t>magnets</a:t>
            </a:r>
            <a:r>
              <a:rPr lang="es-ES" sz="2000" dirty="0"/>
              <a:t> (</a:t>
            </a:r>
            <a:r>
              <a:rPr lang="es-ES" sz="2000" dirty="0" err="1"/>
              <a:t>only</a:t>
            </a:r>
            <a:r>
              <a:rPr lang="es-ES" sz="2000" dirty="0"/>
              <a:t> </a:t>
            </a:r>
            <a:r>
              <a:rPr lang="es-ES" sz="2000" dirty="0" err="1"/>
              <a:t>cryostat</a:t>
            </a:r>
            <a:r>
              <a:rPr lang="es-ES" sz="2000" dirty="0"/>
              <a:t> </a:t>
            </a:r>
            <a:r>
              <a:rPr lang="es-ES" sz="2000" dirty="0" err="1"/>
              <a:t>with</a:t>
            </a:r>
            <a:r>
              <a:rPr lang="es-ES" sz="2000" dirty="0"/>
              <a:t> </a:t>
            </a:r>
            <a:r>
              <a:rPr lang="es-ES" sz="2000" dirty="0" err="1"/>
              <a:t>dilution</a:t>
            </a:r>
            <a:r>
              <a:rPr lang="es-ES" sz="2000" dirty="0"/>
              <a:t> </a:t>
            </a:r>
            <a:r>
              <a:rPr lang="es-ES" sz="2000" dirty="0" err="1"/>
              <a:t>insert</a:t>
            </a:r>
            <a:r>
              <a:rPr lang="es-ES" sz="2000" dirty="0"/>
              <a:t>) </a:t>
            </a:r>
          </a:p>
        </p:txBody>
      </p:sp>
      <p:sp>
        <p:nvSpPr>
          <p:cNvPr id="10" name="CuadroTexto 9"/>
          <p:cNvSpPr txBox="1"/>
          <p:nvPr/>
        </p:nvSpPr>
        <p:spPr>
          <a:xfrm>
            <a:off x="4283991" y="6461223"/>
            <a:ext cx="4212000" cy="276999"/>
          </a:xfrm>
          <a:prstGeom prst="rect">
            <a:avLst/>
          </a:prstGeom>
          <a:noFill/>
        </p:spPr>
        <p:txBody>
          <a:bodyPr wrap="square" rtlCol="0">
            <a:spAutoFit/>
          </a:bodyPr>
          <a:lstStyle/>
          <a:p>
            <a:r>
              <a:rPr lang="es-ES" sz="1200" i="1" dirty="0">
                <a:latin typeface="Lucida Sans" panose="020B0602030504020204" pitchFamily="34" charset="0"/>
              </a:rPr>
              <a:t>G. </a:t>
            </a:r>
            <a:r>
              <a:rPr lang="es-ES" sz="1200" i="1" dirty="0" err="1">
                <a:latin typeface="Lucida Sans" panose="020B0602030504020204" pitchFamily="34" charset="0"/>
              </a:rPr>
              <a:t>Ehlers</a:t>
            </a:r>
            <a:r>
              <a:rPr lang="es-ES" sz="1200" i="1" dirty="0">
                <a:latin typeface="Lucida Sans" panose="020B0602030504020204" pitchFamily="34" charset="0"/>
              </a:rPr>
              <a:t>, et al., </a:t>
            </a:r>
            <a:r>
              <a:rPr lang="es-ES" sz="1200" i="1" dirty="0" err="1">
                <a:latin typeface="Lucida Sans" panose="020B0602030504020204" pitchFamily="34" charset="0"/>
              </a:rPr>
              <a:t>Phys</a:t>
            </a:r>
            <a:r>
              <a:rPr lang="es-ES" sz="1200" i="1" dirty="0">
                <a:latin typeface="Lucida Sans" panose="020B0602030504020204" pitchFamily="34" charset="0"/>
              </a:rPr>
              <a:t>. Rev. </a:t>
            </a:r>
            <a:r>
              <a:rPr lang="es-ES" sz="1200" i="1" dirty="0" err="1">
                <a:latin typeface="Lucida Sans" panose="020B0602030504020204" pitchFamily="34" charset="0"/>
              </a:rPr>
              <a:t>Lett</a:t>
            </a:r>
            <a:r>
              <a:rPr lang="es-ES" sz="1200" i="1" dirty="0">
                <a:latin typeface="Lucida Sans" panose="020B0602030504020204" pitchFamily="34" charset="0"/>
              </a:rPr>
              <a:t>. </a:t>
            </a:r>
            <a:r>
              <a:rPr lang="es-ES" sz="1200" b="1" i="1" dirty="0">
                <a:latin typeface="Lucida Sans" panose="020B0602030504020204" pitchFamily="34" charset="0"/>
              </a:rPr>
              <a:t>102</a:t>
            </a:r>
            <a:r>
              <a:rPr lang="es-ES" sz="1200" i="1" dirty="0">
                <a:latin typeface="Lucida Sans" panose="020B0602030504020204" pitchFamily="34" charset="0"/>
              </a:rPr>
              <a:t>, 016405 (2009)</a:t>
            </a:r>
          </a:p>
        </p:txBody>
      </p:sp>
      <p:sp>
        <p:nvSpPr>
          <p:cNvPr id="11" name="Rectángulo 10"/>
          <p:cNvSpPr/>
          <p:nvPr/>
        </p:nvSpPr>
        <p:spPr>
          <a:xfrm>
            <a:off x="942391" y="5265365"/>
            <a:ext cx="3965705" cy="1077218"/>
          </a:xfrm>
          <a:prstGeom prst="rect">
            <a:avLst/>
          </a:prstGeom>
        </p:spPr>
        <p:txBody>
          <a:bodyPr wrap="square">
            <a:spAutoFit/>
          </a:bodyPr>
          <a:lstStyle/>
          <a:p>
            <a:r>
              <a:rPr lang="it-IT" sz="1600" b="1" dirty="0"/>
              <a:t>Dynamic spin-ice correlations in Ho2Ti2O7</a:t>
            </a:r>
          </a:p>
          <a:p>
            <a:r>
              <a:rPr lang="it-IT" sz="1600" i="1" dirty="0"/>
              <a:t>(B=3-5 T)</a:t>
            </a:r>
          </a:p>
          <a:p>
            <a:br>
              <a:rPr lang="it-IT" sz="1600" b="1" dirty="0"/>
            </a:br>
            <a:endParaRPr lang="es-ES" sz="1600" b="1" dirty="0"/>
          </a:p>
        </p:txBody>
      </p:sp>
      <p:sp>
        <p:nvSpPr>
          <p:cNvPr id="12" name="Rectángulo 11"/>
          <p:cNvSpPr/>
          <p:nvPr/>
        </p:nvSpPr>
        <p:spPr>
          <a:xfrm>
            <a:off x="704266" y="4481083"/>
            <a:ext cx="5084918" cy="369332"/>
          </a:xfrm>
          <a:prstGeom prst="rect">
            <a:avLst/>
          </a:prstGeom>
        </p:spPr>
        <p:txBody>
          <a:bodyPr wrap="none">
            <a:spAutoFit/>
          </a:bodyPr>
          <a:lstStyle/>
          <a:p>
            <a:pPr marL="285750" indent="-285750">
              <a:spcBef>
                <a:spcPts val="600"/>
              </a:spcBef>
              <a:spcAft>
                <a:spcPts val="600"/>
              </a:spcAft>
              <a:buFont typeface="Wingdings" panose="05000000000000000000" pitchFamily="2" charset="2"/>
              <a:buChar char="ü"/>
            </a:pPr>
            <a:r>
              <a:rPr lang="es-ES" dirty="0" err="1"/>
              <a:t>Frustrated</a:t>
            </a:r>
            <a:r>
              <a:rPr lang="es-ES" dirty="0"/>
              <a:t> </a:t>
            </a:r>
            <a:r>
              <a:rPr lang="es-ES" dirty="0" err="1"/>
              <a:t>magnetism</a:t>
            </a:r>
            <a:r>
              <a:rPr lang="es-ES" dirty="0"/>
              <a:t> – Spin ice (</a:t>
            </a:r>
            <a:r>
              <a:rPr lang="es-ES" dirty="0" err="1"/>
              <a:t>high</a:t>
            </a:r>
            <a:r>
              <a:rPr lang="es-ES" dirty="0"/>
              <a:t> </a:t>
            </a:r>
            <a:r>
              <a:rPr lang="es-ES" dirty="0" err="1"/>
              <a:t>resolution</a:t>
            </a:r>
            <a:r>
              <a:rPr lang="es-ES" dirty="0"/>
              <a:t>)</a:t>
            </a:r>
          </a:p>
        </p:txBody>
      </p:sp>
      <p:pic>
        <p:nvPicPr>
          <p:cNvPr id="14" name="Imagen 13"/>
          <p:cNvPicPr>
            <a:picLocks noChangeAspect="1"/>
          </p:cNvPicPr>
          <p:nvPr/>
        </p:nvPicPr>
        <p:blipFill>
          <a:blip r:embed="rId4"/>
          <a:stretch>
            <a:fillRect/>
          </a:stretch>
        </p:blipFill>
        <p:spPr>
          <a:xfrm>
            <a:off x="5789184" y="4498946"/>
            <a:ext cx="2057662" cy="1880703"/>
          </a:xfrm>
          <a:prstGeom prst="rect">
            <a:avLst/>
          </a:prstGeom>
        </p:spPr>
      </p:pic>
      <p:pic>
        <p:nvPicPr>
          <p:cNvPr id="15" name="Imagen 14"/>
          <p:cNvPicPr>
            <a:picLocks noChangeAspect="1"/>
          </p:cNvPicPr>
          <p:nvPr/>
        </p:nvPicPr>
        <p:blipFill>
          <a:blip r:embed="rId5"/>
          <a:stretch>
            <a:fillRect/>
          </a:stretch>
        </p:blipFill>
        <p:spPr>
          <a:xfrm>
            <a:off x="8614351" y="4665749"/>
            <a:ext cx="2381250" cy="2009775"/>
          </a:xfrm>
          <a:prstGeom prst="rect">
            <a:avLst/>
          </a:prstGeom>
        </p:spPr>
      </p:pic>
      <p:sp>
        <p:nvSpPr>
          <p:cNvPr id="16" name="Marcador de número de diapositiva 15"/>
          <p:cNvSpPr>
            <a:spLocks noGrp="1"/>
          </p:cNvSpPr>
          <p:nvPr>
            <p:ph type="sldNum" sz="quarter" idx="12"/>
          </p:nvPr>
        </p:nvSpPr>
        <p:spPr/>
        <p:txBody>
          <a:bodyPr/>
          <a:lstStyle/>
          <a:p>
            <a:fld id="{CE543DD4-4917-4ECA-9B0A-7A9BA6B10E30}" type="slidenum">
              <a:rPr lang="es-ES" smtClean="0"/>
              <a:t>22</a:t>
            </a:fld>
            <a:endParaRPr lang="es-ES" dirty="0"/>
          </a:p>
        </p:txBody>
      </p:sp>
    </p:spTree>
    <p:extLst>
      <p:ext uri="{BB962C8B-B14F-4D97-AF65-F5344CB8AC3E}">
        <p14:creationId xmlns:p14="http://schemas.microsoft.com/office/powerpoint/2010/main" val="17616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342846" y="433897"/>
            <a:ext cx="851656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4000" dirty="0" err="1"/>
              <a:t>Requirements</a:t>
            </a:r>
            <a:r>
              <a:rPr lang="es-ES_tradnl" sz="4000" dirty="0"/>
              <a:t>: </a:t>
            </a:r>
            <a:r>
              <a:rPr lang="es-ES_tradnl" sz="4000" dirty="0" err="1"/>
              <a:t>magnet</a:t>
            </a:r>
            <a:r>
              <a:rPr lang="es-ES_tradnl" sz="4000" dirty="0"/>
              <a:t> </a:t>
            </a:r>
            <a:r>
              <a:rPr lang="es-ES_tradnl" sz="4000" dirty="0" err="1"/>
              <a:t>for</a:t>
            </a:r>
            <a:r>
              <a:rPr lang="es-ES_tradnl" sz="4000" dirty="0"/>
              <a:t> MIRACLES</a:t>
            </a:r>
            <a:endParaRPr lang="es-ES" sz="4000" dirty="0"/>
          </a:p>
        </p:txBody>
      </p:sp>
      <p:sp>
        <p:nvSpPr>
          <p:cNvPr id="4" name="CuadroTexto 3"/>
          <p:cNvSpPr txBox="1"/>
          <p:nvPr/>
        </p:nvSpPr>
        <p:spPr>
          <a:xfrm>
            <a:off x="834045" y="3185281"/>
            <a:ext cx="10398774" cy="3077766"/>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s-ES_tradnl" sz="2400" dirty="0"/>
              <a:t>Compact SEE, </a:t>
            </a:r>
            <a:r>
              <a:rPr lang="es-ES_tradnl" sz="2400" dirty="0" err="1"/>
              <a:t>Diameter</a:t>
            </a:r>
            <a:r>
              <a:rPr lang="es-ES_tradnl" sz="2400" dirty="0"/>
              <a:t> : Ø &lt;40 cm</a:t>
            </a:r>
          </a:p>
          <a:p>
            <a:pPr marL="285750" indent="-285750">
              <a:spcBef>
                <a:spcPts val="600"/>
              </a:spcBef>
              <a:spcAft>
                <a:spcPts val="600"/>
              </a:spcAft>
              <a:buFont typeface="Arial" panose="020B0604020202020204" pitchFamily="34" charset="0"/>
              <a:buChar char="•"/>
            </a:pPr>
            <a:r>
              <a:rPr lang="es-ES_tradnl" sz="2400" dirty="0"/>
              <a:t>Horizontal </a:t>
            </a:r>
            <a:r>
              <a:rPr lang="es-ES_tradnl" sz="2400" dirty="0" err="1"/>
              <a:t>aperture</a:t>
            </a:r>
            <a:r>
              <a:rPr lang="es-ES_tradnl" sz="2400" dirty="0"/>
              <a:t> : 150 </a:t>
            </a:r>
            <a:r>
              <a:rPr lang="es-ES_tradnl" sz="2400" dirty="0">
                <a:sym typeface="Symbol" panose="05050102010706020507" pitchFamily="18" charset="2"/>
              </a:rPr>
              <a:t></a:t>
            </a:r>
            <a:endParaRPr lang="es-ES_tradnl" sz="2400" dirty="0"/>
          </a:p>
          <a:p>
            <a:pPr marL="285750" indent="-285750">
              <a:spcBef>
                <a:spcPts val="600"/>
              </a:spcBef>
              <a:spcAft>
                <a:spcPts val="600"/>
              </a:spcAft>
              <a:buFont typeface="Arial" panose="020B0604020202020204" pitchFamily="34" charset="0"/>
              <a:buChar char="•"/>
            </a:pPr>
            <a:r>
              <a:rPr lang="es-ES_tradnl" sz="2400" dirty="0"/>
              <a:t>Vertical </a:t>
            </a:r>
            <a:r>
              <a:rPr lang="es-ES_tradnl" sz="2400" dirty="0" err="1"/>
              <a:t>aperture</a:t>
            </a:r>
            <a:r>
              <a:rPr lang="es-ES_tradnl" sz="2400" dirty="0"/>
              <a:t> : ~ 22-44 </a:t>
            </a:r>
            <a:r>
              <a:rPr lang="es-ES_tradnl" sz="2400" dirty="0">
                <a:sym typeface="Symbol" panose="05050102010706020507" pitchFamily="18" charset="2"/>
              </a:rPr>
              <a:t></a:t>
            </a:r>
          </a:p>
          <a:p>
            <a:pPr marL="285750" indent="-285750">
              <a:spcBef>
                <a:spcPts val="600"/>
              </a:spcBef>
              <a:spcAft>
                <a:spcPts val="600"/>
              </a:spcAft>
              <a:buFont typeface="Arial" panose="020B0604020202020204" pitchFamily="34" charset="0"/>
              <a:buChar char="•"/>
            </a:pPr>
            <a:r>
              <a:rPr lang="es-ES_tradnl" sz="2400" dirty="0"/>
              <a:t>Field : &gt; 3 T</a:t>
            </a:r>
          </a:p>
          <a:p>
            <a:pPr marL="285750" indent="-285750">
              <a:spcBef>
                <a:spcPts val="600"/>
              </a:spcBef>
              <a:spcAft>
                <a:spcPts val="600"/>
              </a:spcAft>
              <a:buFont typeface="Arial" panose="020B0604020202020204" pitchFamily="34" charset="0"/>
              <a:buChar char="•"/>
            </a:pPr>
            <a:r>
              <a:rPr lang="es-ES_tradnl" sz="2400" dirty="0" err="1"/>
              <a:t>Temperature</a:t>
            </a:r>
            <a:r>
              <a:rPr lang="es-ES_tradnl" sz="2400" dirty="0"/>
              <a:t> : 50 </a:t>
            </a:r>
            <a:r>
              <a:rPr lang="es-ES_tradnl" sz="2400" dirty="0" err="1"/>
              <a:t>mK</a:t>
            </a:r>
            <a:r>
              <a:rPr lang="es-ES_tradnl" sz="2400" dirty="0"/>
              <a:t> - 300 K </a:t>
            </a:r>
          </a:p>
          <a:p>
            <a:pPr marL="285750" indent="-285750">
              <a:spcBef>
                <a:spcPts val="600"/>
              </a:spcBef>
              <a:spcAft>
                <a:spcPts val="600"/>
              </a:spcAft>
              <a:buFont typeface="Arial" panose="020B0604020202020204" pitchFamily="34" charset="0"/>
              <a:buChar char="•"/>
            </a:pPr>
            <a:r>
              <a:rPr lang="es-ES_tradnl" sz="2400" dirty="0" err="1"/>
              <a:t>Strategies</a:t>
            </a:r>
            <a:r>
              <a:rPr lang="es-ES_tradnl" sz="2400" dirty="0"/>
              <a:t>: </a:t>
            </a:r>
            <a:r>
              <a:rPr lang="es-ES_tradnl" sz="2400" dirty="0" err="1"/>
              <a:t>dimensions</a:t>
            </a:r>
            <a:r>
              <a:rPr lang="es-ES_tradnl" sz="2400" dirty="0"/>
              <a:t>, </a:t>
            </a:r>
            <a:r>
              <a:rPr lang="es-ES_tradnl" sz="2400" dirty="0" err="1"/>
              <a:t>but</a:t>
            </a:r>
            <a:r>
              <a:rPr lang="es-ES_tradnl" sz="2400" dirty="0"/>
              <a:t> </a:t>
            </a:r>
            <a:r>
              <a:rPr lang="es-ES_tradnl" sz="2400" dirty="0" err="1"/>
              <a:t>saving</a:t>
            </a:r>
            <a:r>
              <a:rPr lang="es-ES_tradnl" sz="2400" dirty="0"/>
              <a:t> MIRACLES  </a:t>
            </a:r>
            <a:r>
              <a:rPr lang="es-ES_tradnl" sz="2400" dirty="0" err="1"/>
              <a:t>science</a:t>
            </a:r>
            <a:r>
              <a:rPr lang="es-ES_tradnl" sz="2400" dirty="0"/>
              <a:t> case</a:t>
            </a:r>
            <a:endParaRPr lang="es-ES" sz="2400" dirty="0"/>
          </a:p>
        </p:txBody>
      </p:sp>
      <p:sp>
        <p:nvSpPr>
          <p:cNvPr id="2" name="Marcador de número de diapositiva 1"/>
          <p:cNvSpPr>
            <a:spLocks noGrp="1"/>
          </p:cNvSpPr>
          <p:nvPr>
            <p:ph type="sldNum" sz="quarter" idx="12"/>
          </p:nvPr>
        </p:nvSpPr>
        <p:spPr/>
        <p:txBody>
          <a:bodyPr/>
          <a:lstStyle/>
          <a:p>
            <a:fld id="{CE543DD4-4917-4ECA-9B0A-7A9BA6B10E30}" type="slidenum">
              <a:rPr lang="es-ES" smtClean="0"/>
              <a:t>23</a:t>
            </a:fld>
            <a:endParaRPr lang="es-ES" dirty="0"/>
          </a:p>
        </p:txBody>
      </p:sp>
      <p:pic>
        <p:nvPicPr>
          <p:cNvPr id="7" name="Imagen 6">
            <a:extLst>
              <a:ext uri="{FF2B5EF4-FFF2-40B4-BE49-F238E27FC236}">
                <a16:creationId xmlns:a16="http://schemas.microsoft.com/office/drawing/2014/main" id="{BF584BC6-FAC4-43B2-9E7F-5450F579B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428" y="1257810"/>
            <a:ext cx="5139923" cy="3854942"/>
          </a:xfrm>
          <a:prstGeom prst="rect">
            <a:avLst/>
          </a:prstGeom>
        </p:spPr>
      </p:pic>
      <p:pic>
        <p:nvPicPr>
          <p:cNvPr id="8" name="Imagen 7">
            <a:extLst>
              <a:ext uri="{FF2B5EF4-FFF2-40B4-BE49-F238E27FC236}">
                <a16:creationId xmlns:a16="http://schemas.microsoft.com/office/drawing/2014/main" id="{380E7001-4D8B-4746-86D5-9D3041FD39F5}"/>
              </a:ext>
            </a:extLst>
          </p:cNvPr>
          <p:cNvPicPr>
            <a:picLocks noChangeAspect="1"/>
          </p:cNvPicPr>
          <p:nvPr/>
        </p:nvPicPr>
        <p:blipFill rotWithShape="1">
          <a:blip r:embed="rId3"/>
          <a:srcRect l="22200" t="27377" r="41400" b="59112"/>
          <a:stretch/>
        </p:blipFill>
        <p:spPr>
          <a:xfrm>
            <a:off x="585216" y="1337422"/>
            <a:ext cx="5973824" cy="1247282"/>
          </a:xfrm>
          <a:prstGeom prst="rect">
            <a:avLst/>
          </a:prstGeom>
        </p:spPr>
      </p:pic>
    </p:spTree>
    <p:extLst>
      <p:ext uri="{BB962C8B-B14F-4D97-AF65-F5344CB8AC3E}">
        <p14:creationId xmlns:p14="http://schemas.microsoft.com/office/powerpoint/2010/main" val="175624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65272" t="43140" r="19668" b="20058"/>
          <a:stretch/>
        </p:blipFill>
        <p:spPr>
          <a:xfrm>
            <a:off x="5321420" y="3716594"/>
            <a:ext cx="1836174" cy="2523903"/>
          </a:xfrm>
          <a:prstGeom prst="rect">
            <a:avLst/>
          </a:prstGeom>
        </p:spPr>
      </p:pic>
      <p:sp>
        <p:nvSpPr>
          <p:cNvPr id="128" name="Título 1"/>
          <p:cNvSpPr txBox="1">
            <a:spLocks/>
          </p:cNvSpPr>
          <p:nvPr/>
        </p:nvSpPr>
        <p:spPr>
          <a:xfrm>
            <a:off x="326331" y="339870"/>
            <a:ext cx="10515600" cy="8455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4000" dirty="0" err="1"/>
              <a:t>Option</a:t>
            </a:r>
            <a:r>
              <a:rPr lang="es-ES_tradnl" sz="4000" dirty="0"/>
              <a:t> 1 : similar </a:t>
            </a:r>
            <a:r>
              <a:rPr lang="es-ES_tradnl" sz="4000" dirty="0" err="1"/>
              <a:t>to</a:t>
            </a:r>
            <a:r>
              <a:rPr lang="es-ES_tradnl" sz="4000" dirty="0"/>
              <a:t> HTS </a:t>
            </a:r>
            <a:r>
              <a:rPr lang="es-ES_tradnl" sz="4000" dirty="0" err="1"/>
              <a:t>Magnet</a:t>
            </a:r>
            <a:r>
              <a:rPr lang="es-ES_tradnl" sz="4000" dirty="0"/>
              <a:t> </a:t>
            </a:r>
            <a:r>
              <a:rPr lang="es-ES_tradnl" sz="4000" dirty="0" err="1"/>
              <a:t>for</a:t>
            </a:r>
            <a:r>
              <a:rPr lang="es-ES_tradnl" sz="4000" dirty="0"/>
              <a:t> TOFTOF (MLZ)</a:t>
            </a:r>
            <a:endParaRPr lang="es-ES" sz="4000" dirty="0"/>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11404" b="7420"/>
          <a:stretch/>
        </p:blipFill>
        <p:spPr>
          <a:xfrm>
            <a:off x="513336" y="1179023"/>
            <a:ext cx="2196118" cy="2676914"/>
          </a:xfrm>
          <a:prstGeom prst="rect">
            <a:avLst/>
          </a:prstGeom>
        </p:spPr>
      </p:pic>
      <p:pic>
        <p:nvPicPr>
          <p:cNvPr id="8" name="Imagen 7"/>
          <p:cNvPicPr>
            <a:picLocks noChangeAspect="1"/>
          </p:cNvPicPr>
          <p:nvPr/>
        </p:nvPicPr>
        <p:blipFill rotWithShape="1">
          <a:blip r:embed="rId2"/>
          <a:srcRect l="80060" t="28990" r="12379" b="25780"/>
          <a:stretch/>
        </p:blipFill>
        <p:spPr>
          <a:xfrm>
            <a:off x="6003112" y="1124225"/>
            <a:ext cx="1071271" cy="3101956"/>
          </a:xfrm>
          <a:prstGeom prst="rect">
            <a:avLst/>
          </a:prstGeom>
        </p:spPr>
      </p:pic>
      <p:cxnSp>
        <p:nvCxnSpPr>
          <p:cNvPr id="4" name="Conector recto de flecha 3"/>
          <p:cNvCxnSpPr/>
          <p:nvPr/>
        </p:nvCxnSpPr>
        <p:spPr>
          <a:xfrm>
            <a:off x="5749669" y="6301456"/>
            <a:ext cx="1489587" cy="0"/>
          </a:xfrm>
          <a:prstGeom prst="straightConnector1">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6003112" y="6307024"/>
            <a:ext cx="1080654" cy="369332"/>
          </a:xfrm>
          <a:prstGeom prst="rect">
            <a:avLst/>
          </a:prstGeom>
          <a:noFill/>
        </p:spPr>
        <p:txBody>
          <a:bodyPr wrap="square" rtlCol="0">
            <a:spAutoFit/>
          </a:bodyPr>
          <a:lstStyle/>
          <a:p>
            <a:r>
              <a:rPr lang="es-ES" dirty="0">
                <a:solidFill>
                  <a:srgbClr val="FF0000"/>
                </a:solidFill>
              </a:rPr>
              <a:t>380 mm</a:t>
            </a:r>
          </a:p>
        </p:txBody>
      </p:sp>
      <p:sp>
        <p:nvSpPr>
          <p:cNvPr id="9" name="CuadroTexto 8"/>
          <p:cNvSpPr txBox="1"/>
          <p:nvPr/>
        </p:nvSpPr>
        <p:spPr>
          <a:xfrm>
            <a:off x="8065422" y="2332443"/>
            <a:ext cx="3833555" cy="3046988"/>
          </a:xfrm>
          <a:prstGeom prst="rect">
            <a:avLst/>
          </a:prstGeom>
          <a:noFill/>
          <a:ln>
            <a:solidFill>
              <a:srgbClr val="7030A0"/>
            </a:solidFill>
          </a:ln>
        </p:spPr>
        <p:txBody>
          <a:bodyPr wrap="square" rtlCol="0">
            <a:spAutoFit/>
          </a:bodyPr>
          <a:lstStyle/>
          <a:p>
            <a:pPr marL="216000" indent="-285750">
              <a:spcBef>
                <a:spcPts val="600"/>
              </a:spcBef>
              <a:spcAft>
                <a:spcPts val="600"/>
              </a:spcAft>
              <a:buFontTx/>
              <a:buChar char="-"/>
            </a:pPr>
            <a:r>
              <a:rPr lang="es-ES" dirty="0" err="1"/>
              <a:t>Modification</a:t>
            </a:r>
            <a:r>
              <a:rPr lang="es-ES" dirty="0"/>
              <a:t> of </a:t>
            </a:r>
            <a:r>
              <a:rPr lang="es-ES" dirty="0" err="1"/>
              <a:t>the</a:t>
            </a:r>
            <a:r>
              <a:rPr lang="es-ES" dirty="0"/>
              <a:t> position of </a:t>
            </a:r>
            <a:r>
              <a:rPr lang="es-ES" dirty="0" err="1"/>
              <a:t>the</a:t>
            </a:r>
            <a:r>
              <a:rPr lang="es-ES" dirty="0"/>
              <a:t> PTR: top </a:t>
            </a:r>
            <a:r>
              <a:rPr lang="es-ES" dirty="0" err="1"/>
              <a:t>flange</a:t>
            </a:r>
            <a:r>
              <a:rPr lang="es-ES" dirty="0"/>
              <a:t>.</a:t>
            </a:r>
          </a:p>
          <a:p>
            <a:pPr marL="216000" indent="-285750">
              <a:spcBef>
                <a:spcPts val="600"/>
              </a:spcBef>
              <a:spcAft>
                <a:spcPts val="600"/>
              </a:spcAft>
              <a:buFontTx/>
              <a:buChar char="-"/>
            </a:pPr>
            <a:r>
              <a:rPr lang="es-ES" dirty="0" err="1"/>
              <a:t>Attachment</a:t>
            </a:r>
            <a:r>
              <a:rPr lang="es-ES" dirty="0"/>
              <a:t> of </a:t>
            </a:r>
            <a:r>
              <a:rPr lang="es-ES" dirty="0" err="1"/>
              <a:t>sample</a:t>
            </a:r>
            <a:r>
              <a:rPr lang="es-ES" dirty="0"/>
              <a:t> </a:t>
            </a:r>
            <a:r>
              <a:rPr lang="es-ES" dirty="0" err="1"/>
              <a:t>environment</a:t>
            </a:r>
            <a:r>
              <a:rPr lang="es-ES" dirty="0"/>
              <a:t> (</a:t>
            </a:r>
            <a:r>
              <a:rPr lang="es-ES" dirty="0" err="1"/>
              <a:t>dilution</a:t>
            </a:r>
            <a:r>
              <a:rPr lang="es-ES" dirty="0"/>
              <a:t> </a:t>
            </a:r>
            <a:r>
              <a:rPr lang="es-ES" dirty="0" err="1"/>
              <a:t>insert</a:t>
            </a:r>
            <a:r>
              <a:rPr lang="es-ES" dirty="0"/>
              <a:t>) </a:t>
            </a:r>
            <a:r>
              <a:rPr lang="es-ES" dirty="0" err="1"/>
              <a:t>possible</a:t>
            </a:r>
            <a:r>
              <a:rPr lang="es-ES" dirty="0"/>
              <a:t>? </a:t>
            </a:r>
          </a:p>
          <a:p>
            <a:pPr marL="216000" indent="-285750">
              <a:spcBef>
                <a:spcPts val="600"/>
              </a:spcBef>
              <a:spcAft>
                <a:spcPts val="600"/>
              </a:spcAft>
              <a:buFontTx/>
              <a:buChar char="-"/>
            </a:pPr>
            <a:r>
              <a:rPr lang="es-ES" dirty="0" err="1"/>
              <a:t>Possibility</a:t>
            </a:r>
            <a:r>
              <a:rPr lang="es-ES" dirty="0"/>
              <a:t> of </a:t>
            </a:r>
            <a:r>
              <a:rPr lang="es-ES" dirty="0" err="1"/>
              <a:t>reducing</a:t>
            </a:r>
            <a:r>
              <a:rPr lang="es-ES" dirty="0"/>
              <a:t> </a:t>
            </a:r>
            <a:r>
              <a:rPr lang="es-ES" dirty="0" err="1"/>
              <a:t>the</a:t>
            </a:r>
            <a:r>
              <a:rPr lang="es-ES" dirty="0"/>
              <a:t> </a:t>
            </a:r>
            <a:r>
              <a:rPr lang="es-ES" dirty="0" err="1"/>
              <a:t>distance</a:t>
            </a:r>
            <a:r>
              <a:rPr lang="es-ES" dirty="0"/>
              <a:t> </a:t>
            </a:r>
            <a:r>
              <a:rPr lang="es-ES" dirty="0" err="1"/>
              <a:t>between</a:t>
            </a:r>
            <a:r>
              <a:rPr lang="es-ES" dirty="0"/>
              <a:t> </a:t>
            </a:r>
            <a:r>
              <a:rPr lang="es-ES" dirty="0" err="1"/>
              <a:t>magnets</a:t>
            </a:r>
            <a:r>
              <a:rPr lang="es-ES" dirty="0"/>
              <a:t> (</a:t>
            </a:r>
            <a:r>
              <a:rPr lang="es-ES" b="1" u="sng" dirty="0"/>
              <a:t>vertical </a:t>
            </a:r>
            <a:r>
              <a:rPr lang="es-ES" b="1" u="sng" dirty="0" err="1"/>
              <a:t>aperture</a:t>
            </a:r>
            <a:r>
              <a:rPr lang="es-ES" b="1" u="sng" dirty="0"/>
              <a:t>: ±22º</a:t>
            </a:r>
            <a:r>
              <a:rPr lang="es-ES" dirty="0"/>
              <a:t>) </a:t>
            </a:r>
            <a:r>
              <a:rPr lang="es-ES" dirty="0" err="1"/>
              <a:t>will</a:t>
            </a:r>
            <a:r>
              <a:rPr lang="es-ES" dirty="0"/>
              <a:t> </a:t>
            </a:r>
            <a:r>
              <a:rPr lang="es-ES" dirty="0" err="1"/>
              <a:t>increase</a:t>
            </a:r>
            <a:r>
              <a:rPr lang="es-ES" dirty="0"/>
              <a:t> </a:t>
            </a:r>
            <a:r>
              <a:rPr lang="es-ES" dirty="0" err="1"/>
              <a:t>the</a:t>
            </a:r>
            <a:r>
              <a:rPr lang="es-ES" dirty="0"/>
              <a:t> </a:t>
            </a:r>
            <a:r>
              <a:rPr lang="es-ES" dirty="0" err="1"/>
              <a:t>field</a:t>
            </a:r>
            <a:r>
              <a:rPr lang="es-ES" dirty="0"/>
              <a:t> </a:t>
            </a:r>
            <a:r>
              <a:rPr lang="es-ES" dirty="0" err="1"/>
              <a:t>magnitude</a:t>
            </a:r>
            <a:r>
              <a:rPr lang="es-ES" dirty="0"/>
              <a:t> (</a:t>
            </a:r>
            <a:r>
              <a:rPr lang="es-ES" dirty="0" err="1"/>
              <a:t>expected</a:t>
            </a:r>
            <a:r>
              <a:rPr lang="es-ES" dirty="0"/>
              <a:t>, </a:t>
            </a:r>
            <a:r>
              <a:rPr lang="es-ES" b="1" u="sng" dirty="0"/>
              <a:t>&gt; 3 T</a:t>
            </a:r>
            <a:r>
              <a:rPr lang="es-ES" dirty="0"/>
              <a:t>).</a:t>
            </a:r>
          </a:p>
          <a:p>
            <a:pPr marL="216000" indent="-285750">
              <a:spcBef>
                <a:spcPts val="600"/>
              </a:spcBef>
              <a:spcAft>
                <a:spcPts val="600"/>
              </a:spcAft>
              <a:buFontTx/>
              <a:buChar char="-"/>
            </a:pPr>
            <a:r>
              <a:rPr lang="es-ES" dirty="0" err="1"/>
              <a:t>Diameter</a:t>
            </a:r>
            <a:r>
              <a:rPr lang="es-ES" dirty="0"/>
              <a:t> (</a:t>
            </a:r>
            <a:r>
              <a:rPr lang="es-ES" b="1" u="sng" dirty="0"/>
              <a:t>~380 mm</a:t>
            </a:r>
            <a:r>
              <a:rPr lang="es-ES" dirty="0"/>
              <a:t>)</a:t>
            </a:r>
          </a:p>
        </p:txBody>
      </p:sp>
      <p:sp>
        <p:nvSpPr>
          <p:cNvPr id="10" name="Marcador de número de diapositiva 9"/>
          <p:cNvSpPr>
            <a:spLocks noGrp="1"/>
          </p:cNvSpPr>
          <p:nvPr>
            <p:ph type="sldNum" sz="quarter" idx="12"/>
          </p:nvPr>
        </p:nvSpPr>
        <p:spPr/>
        <p:txBody>
          <a:bodyPr/>
          <a:lstStyle/>
          <a:p>
            <a:fld id="{CE543DD4-4917-4ECA-9B0A-7A9BA6B10E30}" type="slidenum">
              <a:rPr lang="es-ES" smtClean="0"/>
              <a:t>24</a:t>
            </a:fld>
            <a:endParaRPr lang="es-ES" dirty="0"/>
          </a:p>
        </p:txBody>
      </p:sp>
      <p:pic>
        <p:nvPicPr>
          <p:cNvPr id="15" name="Imagen 14">
            <a:extLst>
              <a:ext uri="{FF2B5EF4-FFF2-40B4-BE49-F238E27FC236}">
                <a16:creationId xmlns:a16="http://schemas.microsoft.com/office/drawing/2014/main" id="{6178FD76-4748-4C29-8C79-F0C619132085}"/>
              </a:ext>
            </a:extLst>
          </p:cNvPr>
          <p:cNvPicPr>
            <a:picLocks noChangeAspect="1"/>
          </p:cNvPicPr>
          <p:nvPr/>
        </p:nvPicPr>
        <p:blipFill rotWithShape="1">
          <a:blip r:embed="rId2"/>
          <a:srcRect l="27031" t="15279" r="9610" b="4860"/>
          <a:stretch/>
        </p:blipFill>
        <p:spPr>
          <a:xfrm>
            <a:off x="247035" y="3855936"/>
            <a:ext cx="4234214" cy="3002063"/>
          </a:xfrm>
          <a:prstGeom prst="rect">
            <a:avLst/>
          </a:prstGeom>
        </p:spPr>
      </p:pic>
      <p:sp>
        <p:nvSpPr>
          <p:cNvPr id="12" name="Rectángulo 11">
            <a:extLst>
              <a:ext uri="{FF2B5EF4-FFF2-40B4-BE49-F238E27FC236}">
                <a16:creationId xmlns:a16="http://schemas.microsoft.com/office/drawing/2014/main" id="{0B47375F-A71B-4B74-B726-B9399CB1427A}"/>
              </a:ext>
            </a:extLst>
          </p:cNvPr>
          <p:cNvSpPr/>
          <p:nvPr/>
        </p:nvSpPr>
        <p:spPr>
          <a:xfrm>
            <a:off x="4884821" y="1223158"/>
            <a:ext cx="2976644" cy="549831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82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52682" t="14604" r="14748" b="6033"/>
          <a:stretch/>
        </p:blipFill>
        <p:spPr>
          <a:xfrm>
            <a:off x="8188638" y="1404555"/>
            <a:ext cx="3745478" cy="5133762"/>
          </a:xfrm>
          <a:prstGeom prst="rect">
            <a:avLst/>
          </a:prstGeom>
        </p:spPr>
      </p:pic>
      <p:pic>
        <p:nvPicPr>
          <p:cNvPr id="5" name="Imagen 4"/>
          <p:cNvPicPr>
            <a:picLocks noChangeAspect="1"/>
          </p:cNvPicPr>
          <p:nvPr/>
        </p:nvPicPr>
        <p:blipFill rotWithShape="1">
          <a:blip r:embed="rId3"/>
          <a:srcRect l="13006" t="15461" r="14707" b="5106"/>
          <a:stretch/>
        </p:blipFill>
        <p:spPr>
          <a:xfrm>
            <a:off x="398934" y="1216441"/>
            <a:ext cx="6347846" cy="3923613"/>
          </a:xfrm>
          <a:prstGeom prst="rect">
            <a:avLst/>
          </a:prstGeom>
        </p:spPr>
      </p:pic>
      <p:sp>
        <p:nvSpPr>
          <p:cNvPr id="8" name="Elipse 7"/>
          <p:cNvSpPr/>
          <p:nvPr/>
        </p:nvSpPr>
        <p:spPr>
          <a:xfrm>
            <a:off x="7800392" y="5140054"/>
            <a:ext cx="4133724" cy="121208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Título 1"/>
          <p:cNvSpPr txBox="1">
            <a:spLocks/>
          </p:cNvSpPr>
          <p:nvPr/>
        </p:nvSpPr>
        <p:spPr>
          <a:xfrm>
            <a:off x="328796" y="325373"/>
            <a:ext cx="10515600" cy="6931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4000" dirty="0" err="1"/>
              <a:t>Option</a:t>
            </a:r>
            <a:r>
              <a:rPr lang="es-ES_tradnl" sz="4000" dirty="0"/>
              <a:t> 2: similar </a:t>
            </a:r>
            <a:r>
              <a:rPr lang="es-ES_tradnl" sz="4000" dirty="0" err="1"/>
              <a:t>to</a:t>
            </a:r>
            <a:r>
              <a:rPr lang="es-ES_tradnl" sz="4000" dirty="0"/>
              <a:t> Vertical </a:t>
            </a:r>
            <a:r>
              <a:rPr lang="es-ES_tradnl" sz="4000" dirty="0" err="1"/>
              <a:t>Magnet</a:t>
            </a:r>
            <a:r>
              <a:rPr lang="es-ES_tradnl" sz="4000" dirty="0"/>
              <a:t> VM-3 (</a:t>
            </a:r>
            <a:r>
              <a:rPr lang="es-ES" sz="4000" dirty="0" err="1"/>
              <a:t>Berlin</a:t>
            </a:r>
            <a:r>
              <a:rPr lang="es-ES_tradnl" sz="4000" dirty="0"/>
              <a:t>)</a:t>
            </a:r>
            <a:endParaRPr lang="es-ES" sz="4000" dirty="0"/>
          </a:p>
        </p:txBody>
      </p:sp>
      <p:cxnSp>
        <p:nvCxnSpPr>
          <p:cNvPr id="11" name="Conector recto 10"/>
          <p:cNvCxnSpPr>
            <a:cxnSpLocks/>
          </p:cNvCxnSpPr>
          <p:nvPr/>
        </p:nvCxnSpPr>
        <p:spPr>
          <a:xfrm rot="720000" flipH="1" flipV="1">
            <a:off x="8752838" y="5589557"/>
            <a:ext cx="108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a:cxnSpLocks/>
          </p:cNvCxnSpPr>
          <p:nvPr/>
        </p:nvCxnSpPr>
        <p:spPr>
          <a:xfrm rot="-720000" flipH="1" flipV="1">
            <a:off x="8752837" y="5821005"/>
            <a:ext cx="108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Arco 1"/>
          <p:cNvSpPr/>
          <p:nvPr/>
        </p:nvSpPr>
        <p:spPr>
          <a:xfrm rot="18900000" flipH="1">
            <a:off x="9045074" y="5489461"/>
            <a:ext cx="432000" cy="432000"/>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 name="CuadroTexto 2"/>
          <p:cNvSpPr txBox="1"/>
          <p:nvPr/>
        </p:nvSpPr>
        <p:spPr>
          <a:xfrm>
            <a:off x="6960513" y="4851145"/>
            <a:ext cx="2315697" cy="646331"/>
          </a:xfrm>
          <a:prstGeom prst="rect">
            <a:avLst/>
          </a:prstGeom>
          <a:noFill/>
        </p:spPr>
        <p:txBody>
          <a:bodyPr wrap="square" rtlCol="0">
            <a:spAutoFit/>
          </a:bodyPr>
          <a:lstStyle/>
          <a:p>
            <a:r>
              <a:rPr lang="es-ES" dirty="0">
                <a:solidFill>
                  <a:srgbClr val="FF0000"/>
                </a:solidFill>
              </a:rPr>
              <a:t>±12</a:t>
            </a:r>
            <a:r>
              <a:rPr lang="es-ES" dirty="0">
                <a:solidFill>
                  <a:srgbClr val="FF0000"/>
                </a:solidFill>
                <a:sym typeface="Symbol" panose="05050102010706020507" pitchFamily="18" charset="2"/>
              </a:rPr>
              <a:t></a:t>
            </a:r>
            <a:r>
              <a:rPr lang="es-ES" dirty="0">
                <a:solidFill>
                  <a:srgbClr val="FF0000"/>
                </a:solidFill>
              </a:rPr>
              <a:t> </a:t>
            </a:r>
            <a:r>
              <a:rPr lang="es-ES" dirty="0" err="1">
                <a:solidFill>
                  <a:srgbClr val="FF0000"/>
                </a:solidFill>
              </a:rPr>
              <a:t>could</a:t>
            </a:r>
            <a:r>
              <a:rPr lang="es-ES" dirty="0">
                <a:solidFill>
                  <a:srgbClr val="FF0000"/>
                </a:solidFill>
              </a:rPr>
              <a:t> be OK</a:t>
            </a:r>
          </a:p>
          <a:p>
            <a:r>
              <a:rPr lang="es-ES" dirty="0">
                <a:solidFill>
                  <a:srgbClr val="FF0000"/>
                </a:solidFill>
              </a:rPr>
              <a:t>(24</a:t>
            </a:r>
            <a:r>
              <a:rPr lang="es-ES" dirty="0">
                <a:solidFill>
                  <a:srgbClr val="FF0000"/>
                </a:solidFill>
                <a:sym typeface="Symbol" panose="05050102010706020507" pitchFamily="18" charset="2"/>
              </a:rPr>
              <a:t></a:t>
            </a:r>
            <a:r>
              <a:rPr lang="es-ES" dirty="0">
                <a:solidFill>
                  <a:srgbClr val="FF0000"/>
                </a:solidFill>
              </a:rPr>
              <a:t> vertical </a:t>
            </a:r>
            <a:r>
              <a:rPr lang="es-ES" dirty="0" err="1">
                <a:solidFill>
                  <a:srgbClr val="FF0000"/>
                </a:solidFill>
              </a:rPr>
              <a:t>aperture</a:t>
            </a:r>
            <a:r>
              <a:rPr lang="es-ES" dirty="0">
                <a:solidFill>
                  <a:srgbClr val="FF0000"/>
                </a:solidFill>
              </a:rPr>
              <a:t>)</a:t>
            </a:r>
          </a:p>
        </p:txBody>
      </p:sp>
      <p:cxnSp>
        <p:nvCxnSpPr>
          <p:cNvPr id="10" name="Conector recto 9"/>
          <p:cNvCxnSpPr/>
          <p:nvPr/>
        </p:nvCxnSpPr>
        <p:spPr>
          <a:xfrm>
            <a:off x="11051018" y="5822798"/>
            <a:ext cx="3210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8927318" y="6434442"/>
            <a:ext cx="1800000" cy="0"/>
          </a:xfrm>
          <a:prstGeom prst="straightConnector1">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9479191" y="6362700"/>
            <a:ext cx="1080654" cy="369332"/>
          </a:xfrm>
          <a:prstGeom prst="rect">
            <a:avLst/>
          </a:prstGeom>
          <a:noFill/>
        </p:spPr>
        <p:txBody>
          <a:bodyPr wrap="square" rtlCol="0">
            <a:spAutoFit/>
          </a:bodyPr>
          <a:lstStyle/>
          <a:p>
            <a:r>
              <a:rPr lang="es-ES" dirty="0">
                <a:solidFill>
                  <a:srgbClr val="FF0000"/>
                </a:solidFill>
              </a:rPr>
              <a:t>320 mm</a:t>
            </a:r>
          </a:p>
        </p:txBody>
      </p:sp>
      <p:sp>
        <p:nvSpPr>
          <p:cNvPr id="19" name="CuadroTexto 18"/>
          <p:cNvSpPr txBox="1"/>
          <p:nvPr/>
        </p:nvSpPr>
        <p:spPr>
          <a:xfrm>
            <a:off x="356741" y="5337988"/>
            <a:ext cx="6432232" cy="1200329"/>
          </a:xfrm>
          <a:prstGeom prst="rect">
            <a:avLst/>
          </a:prstGeom>
          <a:noFill/>
          <a:ln>
            <a:solidFill>
              <a:srgbClr val="7030A0"/>
            </a:solidFill>
          </a:ln>
        </p:spPr>
        <p:txBody>
          <a:bodyPr wrap="square" rtlCol="0">
            <a:spAutoFit/>
          </a:bodyPr>
          <a:lstStyle/>
          <a:p>
            <a:pPr marL="285750" indent="-285750">
              <a:buFontTx/>
              <a:buChar char="-"/>
            </a:pPr>
            <a:r>
              <a:rPr lang="es-ES" dirty="0" err="1"/>
              <a:t>Modified</a:t>
            </a:r>
            <a:r>
              <a:rPr lang="es-ES" dirty="0"/>
              <a:t> </a:t>
            </a:r>
            <a:r>
              <a:rPr lang="es-ES" dirty="0" err="1"/>
              <a:t>cryostat</a:t>
            </a:r>
            <a:r>
              <a:rPr lang="es-ES" dirty="0"/>
              <a:t> (</a:t>
            </a:r>
            <a:r>
              <a:rPr lang="es-ES" dirty="0" err="1"/>
              <a:t>field</a:t>
            </a:r>
            <a:r>
              <a:rPr lang="es-ES" dirty="0"/>
              <a:t> up </a:t>
            </a:r>
            <a:r>
              <a:rPr lang="es-ES" dirty="0" err="1"/>
              <a:t>to</a:t>
            </a:r>
            <a:r>
              <a:rPr lang="es-ES" dirty="0"/>
              <a:t> </a:t>
            </a:r>
            <a:r>
              <a:rPr lang="es-ES" b="1" u="sng" dirty="0"/>
              <a:t>5 T</a:t>
            </a:r>
            <a:r>
              <a:rPr lang="es-ES" dirty="0"/>
              <a:t>)</a:t>
            </a:r>
          </a:p>
          <a:p>
            <a:pPr marL="285750" indent="-285750">
              <a:buFontTx/>
              <a:buChar char="-"/>
            </a:pPr>
            <a:r>
              <a:rPr lang="es-ES" dirty="0"/>
              <a:t>Vertical </a:t>
            </a:r>
            <a:r>
              <a:rPr lang="es-ES" dirty="0" err="1"/>
              <a:t>aperture</a:t>
            </a:r>
            <a:r>
              <a:rPr lang="es-ES" dirty="0"/>
              <a:t> (</a:t>
            </a:r>
            <a:r>
              <a:rPr lang="es-ES" dirty="0" err="1"/>
              <a:t>through</a:t>
            </a:r>
            <a:r>
              <a:rPr lang="es-ES" dirty="0"/>
              <a:t> </a:t>
            </a:r>
            <a:r>
              <a:rPr lang="es-ES" dirty="0" err="1"/>
              <a:t>slight</a:t>
            </a:r>
            <a:r>
              <a:rPr lang="es-ES" dirty="0"/>
              <a:t> </a:t>
            </a:r>
            <a:r>
              <a:rPr lang="es-ES" dirty="0" err="1"/>
              <a:t>modification</a:t>
            </a:r>
            <a:r>
              <a:rPr lang="es-ES" dirty="0"/>
              <a:t> </a:t>
            </a:r>
            <a:r>
              <a:rPr lang="es-ES" dirty="0" err="1"/>
              <a:t>without</a:t>
            </a:r>
            <a:r>
              <a:rPr lang="es-ES" dirty="0"/>
              <a:t> </a:t>
            </a:r>
            <a:r>
              <a:rPr lang="es-ES" dirty="0" err="1"/>
              <a:t>affecting</a:t>
            </a:r>
            <a:r>
              <a:rPr lang="es-ES" dirty="0"/>
              <a:t> </a:t>
            </a:r>
            <a:r>
              <a:rPr lang="es-ES" dirty="0" err="1"/>
              <a:t>the</a:t>
            </a:r>
            <a:r>
              <a:rPr lang="es-ES" dirty="0"/>
              <a:t> </a:t>
            </a:r>
            <a:r>
              <a:rPr lang="es-ES" dirty="0" err="1"/>
              <a:t>magnets</a:t>
            </a:r>
            <a:r>
              <a:rPr lang="es-ES" dirty="0"/>
              <a:t>’ </a:t>
            </a:r>
            <a:r>
              <a:rPr lang="es-ES" dirty="0" err="1"/>
              <a:t>distance</a:t>
            </a:r>
            <a:r>
              <a:rPr lang="es-ES" dirty="0"/>
              <a:t>: </a:t>
            </a:r>
            <a:r>
              <a:rPr lang="es-ES" b="1" u="sng" dirty="0"/>
              <a:t>±12º</a:t>
            </a:r>
            <a:r>
              <a:rPr lang="es-ES" dirty="0"/>
              <a:t>)</a:t>
            </a:r>
          </a:p>
          <a:p>
            <a:pPr marL="285750" indent="-285750">
              <a:buFontTx/>
              <a:buChar char="-"/>
            </a:pPr>
            <a:r>
              <a:rPr lang="es-ES" dirty="0" err="1"/>
              <a:t>Diameter</a:t>
            </a:r>
            <a:r>
              <a:rPr lang="es-ES" dirty="0"/>
              <a:t>: </a:t>
            </a:r>
            <a:r>
              <a:rPr lang="es-ES" b="1" u="sng" dirty="0"/>
              <a:t>320 mm</a:t>
            </a:r>
            <a:endParaRPr lang="es-ES" dirty="0"/>
          </a:p>
        </p:txBody>
      </p:sp>
      <p:sp>
        <p:nvSpPr>
          <p:cNvPr id="6" name="Marcador de número de diapositiva 5"/>
          <p:cNvSpPr>
            <a:spLocks noGrp="1"/>
          </p:cNvSpPr>
          <p:nvPr>
            <p:ph type="sldNum" sz="quarter" idx="12"/>
          </p:nvPr>
        </p:nvSpPr>
        <p:spPr/>
        <p:txBody>
          <a:bodyPr/>
          <a:lstStyle/>
          <a:p>
            <a:fld id="{CE543DD4-4917-4ECA-9B0A-7A9BA6B10E30}" type="slidenum">
              <a:rPr lang="es-ES" smtClean="0"/>
              <a:t>25</a:t>
            </a:fld>
            <a:endParaRPr lang="es-ES" dirty="0"/>
          </a:p>
        </p:txBody>
      </p:sp>
      <p:sp>
        <p:nvSpPr>
          <p:cNvPr id="18" name="Rectángulo 17">
            <a:extLst>
              <a:ext uri="{FF2B5EF4-FFF2-40B4-BE49-F238E27FC236}">
                <a16:creationId xmlns:a16="http://schemas.microsoft.com/office/drawing/2014/main" id="{4048F790-7E86-40C0-B30E-CD99603C40A4}"/>
              </a:ext>
            </a:extLst>
          </p:cNvPr>
          <p:cNvSpPr/>
          <p:nvPr/>
        </p:nvSpPr>
        <p:spPr>
          <a:xfrm>
            <a:off x="6970542" y="1412602"/>
            <a:ext cx="5052867" cy="530887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28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ill.eu/fileadmin/_processed_/csm_7T-magnet-on-D17-large_bea986b572.png">
            <a:extLst>
              <a:ext uri="{FF2B5EF4-FFF2-40B4-BE49-F238E27FC236}">
                <a16:creationId xmlns:a16="http://schemas.microsoft.com/office/drawing/2014/main" id="{722E63A9-12C9-49A2-91CC-D4A151653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092" y="1782128"/>
            <a:ext cx="3677470" cy="267930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7EA38E9A-7AF6-418E-9E83-EE79AF407B87}"/>
              </a:ext>
            </a:extLst>
          </p:cNvPr>
          <p:cNvSpPr txBox="1">
            <a:spLocks/>
          </p:cNvSpPr>
          <p:nvPr/>
        </p:nvSpPr>
        <p:spPr>
          <a:xfrm>
            <a:off x="260802" y="321362"/>
            <a:ext cx="11931198" cy="6931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4000" dirty="0" err="1"/>
              <a:t>Option</a:t>
            </a:r>
            <a:r>
              <a:rPr lang="es-ES_tradnl" sz="4000" dirty="0"/>
              <a:t> 3: Vertical </a:t>
            </a:r>
            <a:r>
              <a:rPr lang="es-ES_tradnl" sz="4000" dirty="0" err="1"/>
              <a:t>Cryomagnet</a:t>
            </a:r>
            <a:r>
              <a:rPr lang="es-ES_tradnl" sz="4000" dirty="0"/>
              <a:t> 206OXHV26 7 T  (ILL)</a:t>
            </a:r>
            <a:endParaRPr lang="es-ES" sz="4000" dirty="0"/>
          </a:p>
        </p:txBody>
      </p:sp>
      <p:sp>
        <p:nvSpPr>
          <p:cNvPr id="3" name="CuadroTexto 2">
            <a:extLst>
              <a:ext uri="{FF2B5EF4-FFF2-40B4-BE49-F238E27FC236}">
                <a16:creationId xmlns:a16="http://schemas.microsoft.com/office/drawing/2014/main" id="{DFF7D834-C6C5-442E-B143-1B57B7FFE49B}"/>
              </a:ext>
            </a:extLst>
          </p:cNvPr>
          <p:cNvSpPr txBox="1"/>
          <p:nvPr/>
        </p:nvSpPr>
        <p:spPr>
          <a:xfrm>
            <a:off x="604482" y="1196987"/>
            <a:ext cx="5416063" cy="369332"/>
          </a:xfrm>
          <a:prstGeom prst="rect">
            <a:avLst/>
          </a:prstGeom>
          <a:noFill/>
        </p:spPr>
        <p:txBody>
          <a:bodyPr wrap="square" rtlCol="0">
            <a:spAutoFit/>
          </a:bodyPr>
          <a:lstStyle/>
          <a:p>
            <a:r>
              <a:rPr lang="es-ES" dirty="0" err="1"/>
              <a:t>Reduced</a:t>
            </a:r>
            <a:r>
              <a:rPr lang="es-ES" dirty="0"/>
              <a:t> </a:t>
            </a:r>
            <a:r>
              <a:rPr lang="es-ES" dirty="0" err="1"/>
              <a:t>diameter</a:t>
            </a:r>
            <a:r>
              <a:rPr lang="es-ES" dirty="0"/>
              <a:t> at </a:t>
            </a:r>
            <a:r>
              <a:rPr lang="es-ES" dirty="0" err="1"/>
              <a:t>sample</a:t>
            </a:r>
            <a:r>
              <a:rPr lang="es-ES" dirty="0"/>
              <a:t> and </a:t>
            </a:r>
            <a:r>
              <a:rPr lang="es-ES" dirty="0" err="1"/>
              <a:t>detectors</a:t>
            </a:r>
            <a:r>
              <a:rPr lang="es-ES" dirty="0"/>
              <a:t> position</a:t>
            </a:r>
            <a:endParaRPr lang="en-US" dirty="0"/>
          </a:p>
        </p:txBody>
      </p:sp>
      <p:pic>
        <p:nvPicPr>
          <p:cNvPr id="7" name="Imagen 6">
            <a:extLst>
              <a:ext uri="{FF2B5EF4-FFF2-40B4-BE49-F238E27FC236}">
                <a16:creationId xmlns:a16="http://schemas.microsoft.com/office/drawing/2014/main" id="{D1F59414-7260-4901-AB53-954177B07C16}"/>
              </a:ext>
            </a:extLst>
          </p:cNvPr>
          <p:cNvPicPr>
            <a:picLocks noChangeAspect="1"/>
          </p:cNvPicPr>
          <p:nvPr/>
        </p:nvPicPr>
        <p:blipFill rotWithShape="1">
          <a:blip r:embed="rId3"/>
          <a:srcRect l="28564" t="11915" r="6967" b="5249"/>
          <a:stretch/>
        </p:blipFill>
        <p:spPr>
          <a:xfrm>
            <a:off x="4712255" y="1530527"/>
            <a:ext cx="7364859" cy="5243257"/>
          </a:xfrm>
          <a:prstGeom prst="rect">
            <a:avLst/>
          </a:prstGeom>
        </p:spPr>
      </p:pic>
      <p:sp>
        <p:nvSpPr>
          <p:cNvPr id="8" name="CuadroTexto 7">
            <a:extLst>
              <a:ext uri="{FF2B5EF4-FFF2-40B4-BE49-F238E27FC236}">
                <a16:creationId xmlns:a16="http://schemas.microsoft.com/office/drawing/2014/main" id="{29A3D4FA-8AD4-4D72-80BF-6E9FD05E3D89}"/>
              </a:ext>
            </a:extLst>
          </p:cNvPr>
          <p:cNvSpPr txBox="1"/>
          <p:nvPr/>
        </p:nvSpPr>
        <p:spPr>
          <a:xfrm>
            <a:off x="145916" y="4960636"/>
            <a:ext cx="4883284" cy="1200329"/>
          </a:xfrm>
          <a:prstGeom prst="rect">
            <a:avLst/>
          </a:prstGeom>
          <a:noFill/>
          <a:ln>
            <a:solidFill>
              <a:srgbClr val="7030A0"/>
            </a:solidFill>
          </a:ln>
        </p:spPr>
        <p:txBody>
          <a:bodyPr wrap="square" rtlCol="0">
            <a:spAutoFit/>
          </a:bodyPr>
          <a:lstStyle/>
          <a:p>
            <a:pPr marL="285750" indent="-285750">
              <a:buFont typeface="Arial" panose="020B0604020202020204" pitchFamily="34" charset="0"/>
              <a:buChar char="•"/>
            </a:pPr>
            <a:r>
              <a:rPr lang="es-ES_tradnl" dirty="0"/>
              <a:t>Field up </a:t>
            </a:r>
            <a:r>
              <a:rPr lang="es-ES_tradnl" dirty="0" err="1"/>
              <a:t>to</a:t>
            </a:r>
            <a:r>
              <a:rPr lang="es-ES_tradnl" dirty="0"/>
              <a:t> 7 T </a:t>
            </a:r>
          </a:p>
          <a:p>
            <a:pPr marL="285750" indent="-285750">
              <a:buFont typeface="Arial" panose="020B0604020202020204" pitchFamily="34" charset="0"/>
              <a:buChar char="•"/>
            </a:pPr>
            <a:r>
              <a:rPr lang="es-ES_tradnl" dirty="0" err="1"/>
              <a:t>Sample</a:t>
            </a:r>
            <a:r>
              <a:rPr lang="es-ES_tradnl" dirty="0"/>
              <a:t> </a:t>
            </a:r>
            <a:r>
              <a:rPr lang="es-ES_tradnl" dirty="0" err="1"/>
              <a:t>equatorial</a:t>
            </a:r>
            <a:r>
              <a:rPr lang="es-ES_tradnl" dirty="0"/>
              <a:t> </a:t>
            </a:r>
            <a:r>
              <a:rPr lang="es-ES_tradnl" dirty="0" err="1"/>
              <a:t>size</a:t>
            </a:r>
            <a:r>
              <a:rPr lang="es-ES_tradnl" dirty="0"/>
              <a:t> (</a:t>
            </a:r>
            <a:r>
              <a:rPr lang="es-ES_tradnl" dirty="0" err="1"/>
              <a:t>diameter</a:t>
            </a:r>
            <a:r>
              <a:rPr lang="es-ES_tradnl" dirty="0"/>
              <a:t>)= 390 mm</a:t>
            </a:r>
          </a:p>
          <a:p>
            <a:pPr marL="285750" indent="-285750">
              <a:buFont typeface="Arial" panose="020B0604020202020204" pitchFamily="34" charset="0"/>
              <a:buChar char="•"/>
            </a:pPr>
            <a:r>
              <a:rPr lang="es-ES_tradnl" dirty="0"/>
              <a:t>Vertical </a:t>
            </a:r>
            <a:r>
              <a:rPr lang="es-ES_tradnl" dirty="0" err="1"/>
              <a:t>aperture</a:t>
            </a:r>
            <a:r>
              <a:rPr lang="es-ES_tradnl" dirty="0"/>
              <a:t> =±5º</a:t>
            </a:r>
          </a:p>
          <a:p>
            <a:r>
              <a:rPr lang="es-ES_tradnl" dirty="0"/>
              <a:t>(</a:t>
            </a:r>
            <a:r>
              <a:rPr lang="es-ES_tradnl" dirty="0" err="1"/>
              <a:t>Possibility</a:t>
            </a:r>
            <a:r>
              <a:rPr lang="es-ES_tradnl" dirty="0"/>
              <a:t> </a:t>
            </a:r>
            <a:r>
              <a:rPr lang="es-ES_tradnl" dirty="0" err="1"/>
              <a:t>of</a:t>
            </a:r>
            <a:r>
              <a:rPr lang="es-ES_tradnl" dirty="0"/>
              <a:t> </a:t>
            </a:r>
            <a:r>
              <a:rPr lang="es-ES_tradnl" dirty="0" err="1"/>
              <a:t>increasing</a:t>
            </a:r>
            <a:r>
              <a:rPr lang="es-ES_tradnl" dirty="0"/>
              <a:t> vertical </a:t>
            </a:r>
            <a:r>
              <a:rPr lang="es-ES_tradnl" dirty="0" err="1"/>
              <a:t>aperture</a:t>
            </a:r>
            <a:r>
              <a:rPr lang="es-ES_tradnl" dirty="0"/>
              <a:t> </a:t>
            </a:r>
            <a:r>
              <a:rPr lang="es-ES_tradnl" dirty="0" err="1"/>
              <a:t>to</a:t>
            </a:r>
            <a:r>
              <a:rPr lang="es-ES_tradnl" dirty="0"/>
              <a:t> ±10º?</a:t>
            </a:r>
            <a:endParaRPr lang="en-US" dirty="0"/>
          </a:p>
        </p:txBody>
      </p:sp>
      <p:sp>
        <p:nvSpPr>
          <p:cNvPr id="9" name="Elipse 8">
            <a:extLst>
              <a:ext uri="{FF2B5EF4-FFF2-40B4-BE49-F238E27FC236}">
                <a16:creationId xmlns:a16="http://schemas.microsoft.com/office/drawing/2014/main" id="{1C559B38-00C7-4844-B438-3C32570F679D}"/>
              </a:ext>
            </a:extLst>
          </p:cNvPr>
          <p:cNvSpPr/>
          <p:nvPr/>
        </p:nvSpPr>
        <p:spPr>
          <a:xfrm>
            <a:off x="8494295" y="2245376"/>
            <a:ext cx="2323760" cy="20340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Conector recto de flecha 9">
            <a:extLst>
              <a:ext uri="{FF2B5EF4-FFF2-40B4-BE49-F238E27FC236}">
                <a16:creationId xmlns:a16="http://schemas.microsoft.com/office/drawing/2014/main" id="{5FF8A447-E5D7-47E9-9C96-F7E2EFBFAE19}"/>
              </a:ext>
            </a:extLst>
          </p:cNvPr>
          <p:cNvCxnSpPr>
            <a:cxnSpLocks/>
          </p:cNvCxnSpPr>
          <p:nvPr/>
        </p:nvCxnSpPr>
        <p:spPr>
          <a:xfrm rot="16200000">
            <a:off x="10721748" y="3255877"/>
            <a:ext cx="1224000" cy="0"/>
          </a:xfrm>
          <a:prstGeom prst="straightConnector1">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3E894EB4-E21A-4D8F-9507-1159E45052FB}"/>
              </a:ext>
            </a:extLst>
          </p:cNvPr>
          <p:cNvSpPr txBox="1"/>
          <p:nvPr/>
        </p:nvSpPr>
        <p:spPr>
          <a:xfrm rot="16200000">
            <a:off x="10906413" y="2893923"/>
            <a:ext cx="1224001" cy="369332"/>
          </a:xfrm>
          <a:prstGeom prst="rect">
            <a:avLst/>
          </a:prstGeom>
          <a:noFill/>
        </p:spPr>
        <p:txBody>
          <a:bodyPr wrap="square" rtlCol="0">
            <a:spAutoFit/>
          </a:bodyPr>
          <a:lstStyle/>
          <a:p>
            <a:r>
              <a:rPr lang="es-ES" dirty="0">
                <a:solidFill>
                  <a:srgbClr val="FF0000"/>
                </a:solidFill>
              </a:rPr>
              <a:t>390 mm</a:t>
            </a:r>
          </a:p>
        </p:txBody>
      </p:sp>
      <p:cxnSp>
        <p:nvCxnSpPr>
          <p:cNvPr id="13" name="Conector recto de flecha 12">
            <a:extLst>
              <a:ext uri="{FF2B5EF4-FFF2-40B4-BE49-F238E27FC236}">
                <a16:creationId xmlns:a16="http://schemas.microsoft.com/office/drawing/2014/main" id="{076E4486-8216-4DB8-B2A1-268FCB054D97}"/>
              </a:ext>
            </a:extLst>
          </p:cNvPr>
          <p:cNvCxnSpPr/>
          <p:nvPr/>
        </p:nvCxnSpPr>
        <p:spPr>
          <a:xfrm>
            <a:off x="9058084" y="2124278"/>
            <a:ext cx="1476000" cy="0"/>
          </a:xfrm>
          <a:prstGeom prst="straightConnector1">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8415FB4F-27E2-48CC-9F07-0551F0A58BBD}"/>
              </a:ext>
            </a:extLst>
          </p:cNvPr>
          <p:cNvSpPr txBox="1"/>
          <p:nvPr/>
        </p:nvSpPr>
        <p:spPr>
          <a:xfrm>
            <a:off x="8978429" y="1515681"/>
            <a:ext cx="1839626" cy="646331"/>
          </a:xfrm>
          <a:prstGeom prst="rect">
            <a:avLst/>
          </a:prstGeom>
          <a:noFill/>
        </p:spPr>
        <p:txBody>
          <a:bodyPr wrap="square" rtlCol="0">
            <a:spAutoFit/>
          </a:bodyPr>
          <a:lstStyle/>
          <a:p>
            <a:r>
              <a:rPr lang="es-ES" dirty="0" err="1">
                <a:solidFill>
                  <a:srgbClr val="FF0000"/>
                </a:solidFill>
              </a:rPr>
              <a:t>To</a:t>
            </a:r>
            <a:r>
              <a:rPr lang="es-ES" dirty="0">
                <a:solidFill>
                  <a:srgbClr val="FF0000"/>
                </a:solidFill>
              </a:rPr>
              <a:t> </a:t>
            </a:r>
            <a:r>
              <a:rPr lang="es-ES" dirty="0" err="1">
                <a:solidFill>
                  <a:srgbClr val="FF0000"/>
                </a:solidFill>
              </a:rPr>
              <a:t>increase</a:t>
            </a:r>
            <a:r>
              <a:rPr lang="es-ES" dirty="0">
                <a:solidFill>
                  <a:srgbClr val="FF0000"/>
                </a:solidFill>
              </a:rPr>
              <a:t> </a:t>
            </a:r>
            <a:r>
              <a:rPr lang="es-ES" dirty="0" err="1">
                <a:solidFill>
                  <a:srgbClr val="FF0000"/>
                </a:solidFill>
              </a:rPr>
              <a:t>this</a:t>
            </a:r>
            <a:r>
              <a:rPr lang="es-ES" dirty="0">
                <a:solidFill>
                  <a:srgbClr val="FF0000"/>
                </a:solidFill>
              </a:rPr>
              <a:t> </a:t>
            </a:r>
            <a:r>
              <a:rPr lang="es-ES" dirty="0" err="1">
                <a:solidFill>
                  <a:srgbClr val="FF0000"/>
                </a:solidFill>
              </a:rPr>
              <a:t>size</a:t>
            </a:r>
            <a:r>
              <a:rPr lang="es-ES" dirty="0">
                <a:solidFill>
                  <a:srgbClr val="FF0000"/>
                </a:solidFill>
              </a:rPr>
              <a:t> </a:t>
            </a:r>
            <a:r>
              <a:rPr lang="es-ES" dirty="0" err="1">
                <a:solidFill>
                  <a:srgbClr val="FF0000"/>
                </a:solidFill>
              </a:rPr>
              <a:t>to</a:t>
            </a:r>
            <a:r>
              <a:rPr lang="es-ES" dirty="0">
                <a:solidFill>
                  <a:srgbClr val="FF0000"/>
                </a:solidFill>
              </a:rPr>
              <a:t> ~400 mm</a:t>
            </a:r>
          </a:p>
        </p:txBody>
      </p:sp>
      <p:sp>
        <p:nvSpPr>
          <p:cNvPr id="12" name="Rectángulo 11">
            <a:extLst>
              <a:ext uri="{FF2B5EF4-FFF2-40B4-BE49-F238E27FC236}">
                <a16:creationId xmlns:a16="http://schemas.microsoft.com/office/drawing/2014/main" id="{25B2E04C-9951-4C1F-B565-0CF88F0AD10F}"/>
              </a:ext>
            </a:extLst>
          </p:cNvPr>
          <p:cNvSpPr/>
          <p:nvPr/>
        </p:nvSpPr>
        <p:spPr>
          <a:xfrm>
            <a:off x="4712256" y="1532922"/>
            <a:ext cx="7311154" cy="307959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694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Detectors: Beam monitors</a:t>
            </a:r>
          </a:p>
        </p:txBody>
      </p:sp>
      <p:sp>
        <p:nvSpPr>
          <p:cNvPr id="2" name="CuadroTexto 1">
            <a:extLst>
              <a:ext uri="{FF2B5EF4-FFF2-40B4-BE49-F238E27FC236}">
                <a16:creationId xmlns:a16="http://schemas.microsoft.com/office/drawing/2014/main" id="{C0388570-6089-44D4-B2E1-847A019BC259}"/>
              </a:ext>
            </a:extLst>
          </p:cNvPr>
          <p:cNvSpPr txBox="1"/>
          <p:nvPr/>
        </p:nvSpPr>
        <p:spPr>
          <a:xfrm>
            <a:off x="734238" y="2248554"/>
            <a:ext cx="7325834" cy="923330"/>
          </a:xfrm>
          <a:prstGeom prst="rect">
            <a:avLst/>
          </a:prstGeom>
          <a:noFill/>
        </p:spPr>
        <p:txBody>
          <a:bodyPr wrap="square" rtlCol="0">
            <a:spAutoFit/>
          </a:bodyPr>
          <a:lstStyle/>
          <a:p>
            <a:pPr marL="285750" indent="-285750">
              <a:buFont typeface="Wingdings" panose="05000000000000000000" pitchFamily="2" charset="2"/>
              <a:buChar char="§"/>
            </a:pPr>
            <a:r>
              <a:rPr lang="en-US" b="1" dirty="0"/>
              <a:t>BM1: </a:t>
            </a:r>
            <a:r>
              <a:rPr lang="en-US" dirty="0"/>
              <a:t>inside the beamline; pulse and TOF monitoring</a:t>
            </a:r>
          </a:p>
          <a:p>
            <a:pPr marL="285750" indent="-285750">
              <a:buFont typeface="Wingdings" panose="05000000000000000000" pitchFamily="2" charset="2"/>
              <a:buChar char="§"/>
            </a:pPr>
            <a:r>
              <a:rPr lang="en-US" b="1" dirty="0"/>
              <a:t>BM2</a:t>
            </a:r>
            <a:r>
              <a:rPr lang="en-US" dirty="0"/>
              <a:t>: before the sample; normalization and TOF monitoring</a:t>
            </a:r>
          </a:p>
          <a:p>
            <a:pPr marL="285750" indent="-285750">
              <a:buFont typeface="Wingdings" panose="05000000000000000000" pitchFamily="2" charset="2"/>
              <a:buChar char="§"/>
            </a:pPr>
            <a:r>
              <a:rPr lang="en-US" b="1" dirty="0"/>
              <a:t>BM3: </a:t>
            </a:r>
            <a:r>
              <a:rPr lang="en-US" dirty="0"/>
              <a:t>after the sample; sample positioning and beam shape monitoring</a:t>
            </a:r>
          </a:p>
        </p:txBody>
      </p:sp>
      <p:sp>
        <p:nvSpPr>
          <p:cNvPr id="7" name="CuadroTexto 6">
            <a:extLst>
              <a:ext uri="{FF2B5EF4-FFF2-40B4-BE49-F238E27FC236}">
                <a16:creationId xmlns:a16="http://schemas.microsoft.com/office/drawing/2014/main" id="{132DFEB0-3A88-4FEF-B089-9C14D508E244}"/>
              </a:ext>
            </a:extLst>
          </p:cNvPr>
          <p:cNvSpPr txBox="1"/>
          <p:nvPr/>
        </p:nvSpPr>
        <p:spPr>
          <a:xfrm>
            <a:off x="734238" y="3644090"/>
            <a:ext cx="8101417" cy="646331"/>
          </a:xfrm>
          <a:prstGeom prst="rect">
            <a:avLst/>
          </a:prstGeom>
          <a:noFill/>
        </p:spPr>
        <p:txBody>
          <a:bodyPr wrap="square" rtlCol="0">
            <a:spAutoFit/>
          </a:bodyPr>
          <a:lstStyle/>
          <a:p>
            <a:pPr marL="285750" indent="-285750">
              <a:buFont typeface="Wingdings" panose="05000000000000000000" pitchFamily="2" charset="2"/>
              <a:buChar char="§"/>
            </a:pPr>
            <a:r>
              <a:rPr lang="en-US" b="1" dirty="0"/>
              <a:t>BM0:</a:t>
            </a:r>
            <a:r>
              <a:rPr lang="en-US" dirty="0"/>
              <a:t> Another beam monitor is still needed, likely located after the PS chopper, for pulse and TOF monitoring</a:t>
            </a:r>
          </a:p>
        </p:txBody>
      </p:sp>
      <p:pic>
        <p:nvPicPr>
          <p:cNvPr id="12" name="Picture 3" descr="BM1-1.png">
            <a:extLst>
              <a:ext uri="{FF2B5EF4-FFF2-40B4-BE49-F238E27FC236}">
                <a16:creationId xmlns:a16="http://schemas.microsoft.com/office/drawing/2014/main" id="{04F13515-86F7-4774-A593-4699B5BC4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7" y="3119809"/>
            <a:ext cx="3243276" cy="3469552"/>
          </a:xfrm>
          <a:prstGeom prst="rect">
            <a:avLst/>
          </a:prstGeom>
        </p:spPr>
      </p:pic>
      <p:sp>
        <p:nvSpPr>
          <p:cNvPr id="13" name="Flecha: hacia abajo 12">
            <a:extLst>
              <a:ext uri="{FF2B5EF4-FFF2-40B4-BE49-F238E27FC236}">
                <a16:creationId xmlns:a16="http://schemas.microsoft.com/office/drawing/2014/main" id="{73925460-B6D6-4206-B4FF-38C494481EF9}"/>
              </a:ext>
            </a:extLst>
          </p:cNvPr>
          <p:cNvSpPr/>
          <p:nvPr/>
        </p:nvSpPr>
        <p:spPr>
          <a:xfrm>
            <a:off x="4120708" y="3209625"/>
            <a:ext cx="276447" cy="300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adroTexto 10">
            <a:extLst>
              <a:ext uri="{FF2B5EF4-FFF2-40B4-BE49-F238E27FC236}">
                <a16:creationId xmlns:a16="http://schemas.microsoft.com/office/drawing/2014/main" id="{9D73A7C9-0B39-4F22-AF01-86348F8EDAF0}"/>
              </a:ext>
            </a:extLst>
          </p:cNvPr>
          <p:cNvSpPr txBox="1"/>
          <p:nvPr/>
        </p:nvSpPr>
        <p:spPr>
          <a:xfrm>
            <a:off x="903768" y="1264942"/>
            <a:ext cx="6655982" cy="830997"/>
          </a:xfrm>
          <a:prstGeom prst="rect">
            <a:avLst/>
          </a:prstGeom>
          <a:noFill/>
        </p:spPr>
        <p:txBody>
          <a:bodyPr wrap="square" rtlCol="0">
            <a:spAutoFit/>
          </a:bodyPr>
          <a:lstStyle/>
          <a:p>
            <a:r>
              <a:rPr lang="en-US" sz="2400" dirty="0"/>
              <a:t>Beam monitors</a:t>
            </a:r>
          </a:p>
          <a:p>
            <a:r>
              <a:rPr lang="en-US" sz="2400" dirty="0"/>
              <a:t>	- 3 BM after the Scope Setting Meeting</a:t>
            </a:r>
          </a:p>
        </p:txBody>
      </p:sp>
      <p:grpSp>
        <p:nvGrpSpPr>
          <p:cNvPr id="14" name="Grupo 13">
            <a:extLst>
              <a:ext uri="{FF2B5EF4-FFF2-40B4-BE49-F238E27FC236}">
                <a16:creationId xmlns:a16="http://schemas.microsoft.com/office/drawing/2014/main" id="{DC8D75E4-23D3-4225-857E-3643934CB2DF}"/>
              </a:ext>
            </a:extLst>
          </p:cNvPr>
          <p:cNvGrpSpPr/>
          <p:nvPr/>
        </p:nvGrpSpPr>
        <p:grpSpPr>
          <a:xfrm>
            <a:off x="559545" y="4799784"/>
            <a:ext cx="7685853" cy="1223997"/>
            <a:chOff x="2811738" y="4840102"/>
            <a:chExt cx="7685853" cy="1223997"/>
          </a:xfrm>
        </p:grpSpPr>
        <p:grpSp>
          <p:nvGrpSpPr>
            <p:cNvPr id="15" name="Grupo 14">
              <a:extLst>
                <a:ext uri="{FF2B5EF4-FFF2-40B4-BE49-F238E27FC236}">
                  <a16:creationId xmlns:a16="http://schemas.microsoft.com/office/drawing/2014/main" id="{D9C098DA-D2EC-4F90-8A84-47D7F1026746}"/>
                </a:ext>
              </a:extLst>
            </p:cNvPr>
            <p:cNvGrpSpPr>
              <a:grpSpLocks noChangeAspect="1"/>
            </p:cNvGrpSpPr>
            <p:nvPr/>
          </p:nvGrpSpPr>
          <p:grpSpPr>
            <a:xfrm rot="7248737">
              <a:off x="9273592" y="4840101"/>
              <a:ext cx="1223997" cy="1224000"/>
              <a:chOff x="-647436" y="-2460444"/>
              <a:chExt cx="11520000" cy="11520001"/>
            </a:xfrm>
          </p:grpSpPr>
          <p:sp>
            <p:nvSpPr>
              <p:cNvPr id="30" name="Arco de bloque 29">
                <a:extLst>
                  <a:ext uri="{FF2B5EF4-FFF2-40B4-BE49-F238E27FC236}">
                    <a16:creationId xmlns:a16="http://schemas.microsoft.com/office/drawing/2014/main" id="{E9D3CCF6-8031-4B63-85A6-A99FBC1DF0A7}"/>
                  </a:ext>
                </a:extLst>
              </p:cNvPr>
              <p:cNvSpPr/>
              <p:nvPr/>
            </p:nvSpPr>
            <p:spPr>
              <a:xfrm rot="8163692">
                <a:off x="902912" y="-1026264"/>
                <a:ext cx="9000000" cy="9000000"/>
              </a:xfrm>
              <a:prstGeom prst="blockArc">
                <a:avLst>
                  <a:gd name="adj1" fmla="val 16169272"/>
                  <a:gd name="adj2" fmla="val 16511975"/>
                  <a:gd name="adj3" fmla="val 1590"/>
                </a:avLst>
              </a:prstGeom>
              <a:noFill/>
              <a:ln>
                <a:solidFill>
                  <a:srgbClr val="0070C0"/>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s-ES">
                  <a:solidFill>
                    <a:schemeClr val="tx1"/>
                  </a:solidFill>
                </a:endParaRPr>
              </a:p>
            </p:txBody>
          </p:sp>
          <p:grpSp>
            <p:nvGrpSpPr>
              <p:cNvPr id="31" name="Grupo 30">
                <a:extLst>
                  <a:ext uri="{FF2B5EF4-FFF2-40B4-BE49-F238E27FC236}">
                    <a16:creationId xmlns:a16="http://schemas.microsoft.com/office/drawing/2014/main" id="{90F4942F-2501-4A73-A492-F47C94BB3150}"/>
                  </a:ext>
                </a:extLst>
              </p:cNvPr>
              <p:cNvGrpSpPr>
                <a:grpSpLocks noChangeAspect="1"/>
              </p:cNvGrpSpPr>
              <p:nvPr/>
            </p:nvGrpSpPr>
            <p:grpSpPr>
              <a:xfrm>
                <a:off x="-647436" y="-2460444"/>
                <a:ext cx="11520000" cy="11520001"/>
                <a:chOff x="-647436" y="-2460443"/>
                <a:chExt cx="11520000" cy="11520000"/>
              </a:xfrm>
            </p:grpSpPr>
            <p:sp>
              <p:nvSpPr>
                <p:cNvPr id="32" name="Arco de bloque 31">
                  <a:extLst>
                    <a:ext uri="{FF2B5EF4-FFF2-40B4-BE49-F238E27FC236}">
                      <a16:creationId xmlns:a16="http://schemas.microsoft.com/office/drawing/2014/main" id="{1269A4D8-313B-4F89-B0CB-7D42AD4586A9}"/>
                    </a:ext>
                  </a:extLst>
                </p:cNvPr>
                <p:cNvSpPr/>
                <p:nvPr/>
              </p:nvSpPr>
              <p:spPr>
                <a:xfrm rot="14393724">
                  <a:off x="612564" y="-1200443"/>
                  <a:ext cx="9000000" cy="9000000"/>
                </a:xfrm>
                <a:prstGeom prst="blockArc">
                  <a:avLst>
                    <a:gd name="adj1" fmla="val 11602608"/>
                    <a:gd name="adj2" fmla="val 20684342"/>
                    <a:gd name="adj3" fmla="val 984"/>
                  </a:avLst>
                </a:prstGeom>
                <a:gradFill flip="none" rotWithShape="1">
                  <a:gsLst>
                    <a:gs pos="16000">
                      <a:srgbClr val="00FF00"/>
                    </a:gs>
                    <a:gs pos="50000">
                      <a:srgbClr val="00B050">
                        <a:shade val="67500"/>
                        <a:satMod val="115000"/>
                      </a:srgbClr>
                    </a:gs>
                    <a:gs pos="84000">
                      <a:srgbClr val="00FF0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3" name="Elipse 32">
                  <a:extLst>
                    <a:ext uri="{FF2B5EF4-FFF2-40B4-BE49-F238E27FC236}">
                      <a16:creationId xmlns:a16="http://schemas.microsoft.com/office/drawing/2014/main" id="{33FB5971-3B22-44F5-A828-42A134EAE778}"/>
                    </a:ext>
                  </a:extLst>
                </p:cNvPr>
                <p:cNvSpPr/>
                <p:nvPr/>
              </p:nvSpPr>
              <p:spPr>
                <a:xfrm rot="10800000">
                  <a:off x="4662564" y="2849558"/>
                  <a:ext cx="900000" cy="900000"/>
                </a:xfrm>
                <a:prstGeom prst="ellipse">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Arco de bloque 33">
                  <a:extLst>
                    <a:ext uri="{FF2B5EF4-FFF2-40B4-BE49-F238E27FC236}">
                      <a16:creationId xmlns:a16="http://schemas.microsoft.com/office/drawing/2014/main" id="{EFE85E3B-5A10-4517-B8AD-563EA9AFED1E}"/>
                    </a:ext>
                  </a:extLst>
                </p:cNvPr>
                <p:cNvSpPr/>
                <p:nvPr/>
              </p:nvSpPr>
              <p:spPr>
                <a:xfrm rot="14400000">
                  <a:off x="4578731" y="2759558"/>
                  <a:ext cx="1080000" cy="1080000"/>
                </a:xfrm>
                <a:prstGeom prst="blockArc">
                  <a:avLst>
                    <a:gd name="adj1" fmla="val 11722009"/>
                    <a:gd name="adj2" fmla="val 20717520"/>
                    <a:gd name="adj3" fmla="val 5600"/>
                  </a:avLst>
                </a:prstGeom>
                <a:gradFill flip="none" rotWithShape="1">
                  <a:gsLst>
                    <a:gs pos="16000">
                      <a:srgbClr val="FFFF00"/>
                    </a:gs>
                    <a:gs pos="50000">
                      <a:schemeClr val="accent4">
                        <a:lumMod val="75000"/>
                      </a:schemeClr>
                    </a:gs>
                    <a:gs pos="84000">
                      <a:srgbClr val="FFFF00"/>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5" name="Arco de bloque 34">
                  <a:extLst>
                    <a:ext uri="{FF2B5EF4-FFF2-40B4-BE49-F238E27FC236}">
                      <a16:creationId xmlns:a16="http://schemas.microsoft.com/office/drawing/2014/main" id="{4F38508E-1B0B-44BB-8B66-D4E1CFBFDEE7}"/>
                    </a:ext>
                  </a:extLst>
                </p:cNvPr>
                <p:cNvSpPr/>
                <p:nvPr/>
              </p:nvSpPr>
              <p:spPr>
                <a:xfrm rot="14400000">
                  <a:off x="3672564" y="1859558"/>
                  <a:ext cx="2880000" cy="2880000"/>
                </a:xfrm>
                <a:prstGeom prst="blockArc">
                  <a:avLst>
                    <a:gd name="adj1" fmla="val 11665370"/>
                    <a:gd name="adj2" fmla="val 20690644"/>
                    <a:gd name="adj3" fmla="val 27121"/>
                  </a:avLst>
                </a:prstGeom>
                <a:pattFill prst="pct20">
                  <a:fgClr>
                    <a:schemeClr val="tx1">
                      <a:lumMod val="50000"/>
                      <a:lumOff val="50000"/>
                    </a:schemeClr>
                  </a:fgClr>
                  <a:bgClr>
                    <a:schemeClr val="bg1"/>
                  </a:bgClr>
                </a:pattFill>
                <a:ln>
                  <a:solidFill>
                    <a:schemeClr val="tx1">
                      <a:lumMod val="50000"/>
                      <a:lumOff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solidFill>
                      <a:schemeClr val="tx1"/>
                    </a:solidFill>
                  </a:endParaRPr>
                </a:p>
              </p:txBody>
            </p:sp>
            <p:sp>
              <p:nvSpPr>
                <p:cNvPr id="36" name="Arco de bloque 35">
                  <a:extLst>
                    <a:ext uri="{FF2B5EF4-FFF2-40B4-BE49-F238E27FC236}">
                      <a16:creationId xmlns:a16="http://schemas.microsoft.com/office/drawing/2014/main" id="{CC735DFB-BAAE-449A-964F-81212347590B}"/>
                    </a:ext>
                  </a:extLst>
                </p:cNvPr>
                <p:cNvSpPr/>
                <p:nvPr/>
              </p:nvSpPr>
              <p:spPr>
                <a:xfrm rot="14229468">
                  <a:off x="3330884" y="1472240"/>
                  <a:ext cx="3600000" cy="3600000"/>
                </a:xfrm>
                <a:prstGeom prst="blockArc">
                  <a:avLst>
                    <a:gd name="adj1" fmla="val 11722009"/>
                    <a:gd name="adj2" fmla="val 20885448"/>
                    <a:gd name="adj3" fmla="val 8306"/>
                  </a:avLst>
                </a:prstGeom>
                <a:noFill/>
                <a:ln>
                  <a:solidFill>
                    <a:srgbClr val="0070C0"/>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s-ES">
                    <a:solidFill>
                      <a:schemeClr val="tx1"/>
                    </a:solidFill>
                  </a:endParaRPr>
                </a:p>
              </p:txBody>
            </p:sp>
            <p:sp>
              <p:nvSpPr>
                <p:cNvPr id="37" name="Elipse 36">
                  <a:extLst>
                    <a:ext uri="{FF2B5EF4-FFF2-40B4-BE49-F238E27FC236}">
                      <a16:creationId xmlns:a16="http://schemas.microsoft.com/office/drawing/2014/main" id="{201296A7-F91D-49DA-B41B-D7781F19990F}"/>
                    </a:ext>
                  </a:extLst>
                </p:cNvPr>
                <p:cNvSpPr/>
                <p:nvPr/>
              </p:nvSpPr>
              <p:spPr>
                <a:xfrm rot="10800000">
                  <a:off x="4398732" y="2579558"/>
                  <a:ext cx="1440000" cy="1440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8" name="Grupo 37">
                  <a:extLst>
                    <a:ext uri="{FF2B5EF4-FFF2-40B4-BE49-F238E27FC236}">
                      <a16:creationId xmlns:a16="http://schemas.microsoft.com/office/drawing/2014/main" id="{685CD951-0BA3-40D6-8968-1DB13DE2035E}"/>
                    </a:ext>
                  </a:extLst>
                </p:cNvPr>
                <p:cNvGrpSpPr>
                  <a:grpSpLocks noChangeAspect="1"/>
                </p:cNvGrpSpPr>
                <p:nvPr/>
              </p:nvGrpSpPr>
              <p:grpSpPr>
                <a:xfrm>
                  <a:off x="-647436" y="-2460443"/>
                  <a:ext cx="11520000" cy="11520000"/>
                  <a:chOff x="-647436" y="-2460443"/>
                  <a:chExt cx="11520000" cy="11520000"/>
                </a:xfrm>
              </p:grpSpPr>
              <p:sp>
                <p:nvSpPr>
                  <p:cNvPr id="41" name="Círculo: vacío 40">
                    <a:extLst>
                      <a:ext uri="{FF2B5EF4-FFF2-40B4-BE49-F238E27FC236}">
                        <a16:creationId xmlns:a16="http://schemas.microsoft.com/office/drawing/2014/main" id="{417D0E0A-9653-4CD1-810B-7115D3431DBD}"/>
                      </a:ext>
                    </a:extLst>
                  </p:cNvPr>
                  <p:cNvSpPr>
                    <a:spLocks noChangeAspect="1"/>
                  </p:cNvSpPr>
                  <p:nvPr/>
                </p:nvSpPr>
                <p:spPr>
                  <a:xfrm>
                    <a:off x="-647436" y="-2460443"/>
                    <a:ext cx="11520000" cy="11520000"/>
                  </a:xfrm>
                  <a:prstGeom prst="donut">
                    <a:avLst>
                      <a:gd name="adj" fmla="val 617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solidFill>
                        <a:schemeClr val="tx1"/>
                      </a:solidFill>
                    </a:endParaRPr>
                  </a:p>
                </p:txBody>
              </p:sp>
              <p:sp>
                <p:nvSpPr>
                  <p:cNvPr id="42" name="Elipse 41">
                    <a:extLst>
                      <a:ext uri="{FF2B5EF4-FFF2-40B4-BE49-F238E27FC236}">
                        <a16:creationId xmlns:a16="http://schemas.microsoft.com/office/drawing/2014/main" id="{FA24B185-ADA7-4CE1-83FB-37C02C0E1173}"/>
                      </a:ext>
                    </a:extLst>
                  </p:cNvPr>
                  <p:cNvSpPr/>
                  <p:nvPr/>
                </p:nvSpPr>
                <p:spPr>
                  <a:xfrm>
                    <a:off x="72564" y="-1740443"/>
                    <a:ext cx="10080000" cy="10080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9" name="Elipse 38">
                  <a:extLst>
                    <a:ext uri="{FF2B5EF4-FFF2-40B4-BE49-F238E27FC236}">
                      <a16:creationId xmlns:a16="http://schemas.microsoft.com/office/drawing/2014/main" id="{AF66DFC6-F659-43DD-A0F6-63982422E95D}"/>
                    </a:ext>
                  </a:extLst>
                </p:cNvPr>
                <p:cNvSpPr/>
                <p:nvPr/>
              </p:nvSpPr>
              <p:spPr>
                <a:xfrm rot="10800000">
                  <a:off x="8378198" y="6649546"/>
                  <a:ext cx="108000" cy="108000"/>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40" name="Cilindro 39">
                  <a:extLst>
                    <a:ext uri="{FF2B5EF4-FFF2-40B4-BE49-F238E27FC236}">
                      <a16:creationId xmlns:a16="http://schemas.microsoft.com/office/drawing/2014/main" id="{19A67B68-53AF-49DE-8E5F-5B40EF34ACF8}"/>
                    </a:ext>
                  </a:extLst>
                </p:cNvPr>
                <p:cNvSpPr/>
                <p:nvPr/>
              </p:nvSpPr>
              <p:spPr>
                <a:xfrm rot="9000000">
                  <a:off x="2554120" y="-2314610"/>
                  <a:ext cx="677649" cy="4065882"/>
                </a:xfrm>
                <a:prstGeom prst="can">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16" name="Grupo 15">
              <a:extLst>
                <a:ext uri="{FF2B5EF4-FFF2-40B4-BE49-F238E27FC236}">
                  <a16:creationId xmlns:a16="http://schemas.microsoft.com/office/drawing/2014/main" id="{2923780E-A9D2-4918-8A7A-6E25161AB07E}"/>
                </a:ext>
              </a:extLst>
            </p:cNvPr>
            <p:cNvGrpSpPr/>
            <p:nvPr/>
          </p:nvGrpSpPr>
          <p:grpSpPr>
            <a:xfrm>
              <a:off x="2811738" y="4955200"/>
              <a:ext cx="7578285" cy="969687"/>
              <a:chOff x="2811738" y="4955200"/>
              <a:chExt cx="7578285" cy="969687"/>
            </a:xfrm>
          </p:grpSpPr>
          <p:cxnSp>
            <p:nvCxnSpPr>
              <p:cNvPr id="17" name="Conector recto 16">
                <a:extLst>
                  <a:ext uri="{FF2B5EF4-FFF2-40B4-BE49-F238E27FC236}">
                    <a16:creationId xmlns:a16="http://schemas.microsoft.com/office/drawing/2014/main" id="{F6139726-7ECF-4D63-B1D3-A0871F4352BA}"/>
                  </a:ext>
                </a:extLst>
              </p:cNvPr>
              <p:cNvCxnSpPr>
                <a:cxnSpLocks/>
              </p:cNvCxnSpPr>
              <p:nvPr/>
            </p:nvCxnSpPr>
            <p:spPr>
              <a:xfrm>
                <a:off x="2811738" y="5582292"/>
                <a:ext cx="61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1D30BEA8-3BBC-4CF1-B81B-162F823D66A6}"/>
                  </a:ext>
                </a:extLst>
              </p:cNvPr>
              <p:cNvCxnSpPr>
                <a:cxnSpLocks/>
              </p:cNvCxnSpPr>
              <p:nvPr/>
            </p:nvCxnSpPr>
            <p:spPr>
              <a:xfrm>
                <a:off x="2834015" y="5337641"/>
                <a:ext cx="61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lipse 18">
                <a:extLst>
                  <a:ext uri="{FF2B5EF4-FFF2-40B4-BE49-F238E27FC236}">
                    <a16:creationId xmlns:a16="http://schemas.microsoft.com/office/drawing/2014/main" id="{C21D2CE6-EA94-4F1A-B7F5-45BC2FB0964C}"/>
                  </a:ext>
                </a:extLst>
              </p:cNvPr>
              <p:cNvSpPr/>
              <p:nvPr/>
            </p:nvSpPr>
            <p:spPr>
              <a:xfrm>
                <a:off x="9864543" y="5426897"/>
                <a:ext cx="36000" cy="3600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ángulo 19">
                <a:extLst>
                  <a:ext uri="{FF2B5EF4-FFF2-40B4-BE49-F238E27FC236}">
                    <a16:creationId xmlns:a16="http://schemas.microsoft.com/office/drawing/2014/main" id="{AF0724E1-5E68-4B91-A7D6-9FFDA82E5845}"/>
                  </a:ext>
                </a:extLst>
              </p:cNvPr>
              <p:cNvSpPr/>
              <p:nvPr/>
            </p:nvSpPr>
            <p:spPr>
              <a:xfrm>
                <a:off x="4458132" y="5224099"/>
                <a:ext cx="36000" cy="432000"/>
              </a:xfrm>
              <a:prstGeom prst="rect">
                <a:avLst/>
              </a:prstGeom>
              <a:solidFill>
                <a:srgbClr val="0000FF">
                  <a:alpha val="8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adroTexto 20">
                <a:extLst>
                  <a:ext uri="{FF2B5EF4-FFF2-40B4-BE49-F238E27FC236}">
                    <a16:creationId xmlns:a16="http://schemas.microsoft.com/office/drawing/2014/main" id="{9CFDB490-B969-42BF-8606-503AFAFE4129}"/>
                  </a:ext>
                </a:extLst>
              </p:cNvPr>
              <p:cNvSpPr txBox="1"/>
              <p:nvPr/>
            </p:nvSpPr>
            <p:spPr>
              <a:xfrm>
                <a:off x="4022691" y="5647888"/>
                <a:ext cx="1591300" cy="276999"/>
              </a:xfrm>
              <a:prstGeom prst="rect">
                <a:avLst/>
              </a:prstGeom>
              <a:noFill/>
            </p:spPr>
            <p:txBody>
              <a:bodyPr wrap="square" rtlCol="0">
                <a:spAutoFit/>
              </a:bodyPr>
              <a:lstStyle/>
              <a:p>
                <a:r>
                  <a:rPr lang="es-ES" sz="1200" dirty="0">
                    <a:solidFill>
                      <a:srgbClr val="0000FF"/>
                    </a:solidFill>
                  </a:rPr>
                  <a:t>FO2 Chopper + BM1</a:t>
                </a:r>
                <a:endParaRPr lang="en-US" sz="1200" dirty="0">
                  <a:solidFill>
                    <a:srgbClr val="0000FF"/>
                  </a:solidFill>
                </a:endParaRPr>
              </a:p>
            </p:txBody>
          </p:sp>
          <p:cxnSp>
            <p:nvCxnSpPr>
              <p:cNvPr id="22" name="Conector recto de flecha 21">
                <a:extLst>
                  <a:ext uri="{FF2B5EF4-FFF2-40B4-BE49-F238E27FC236}">
                    <a16:creationId xmlns:a16="http://schemas.microsoft.com/office/drawing/2014/main" id="{6908E503-1582-4591-B2BE-7B86E6D388C7}"/>
                  </a:ext>
                </a:extLst>
              </p:cNvPr>
              <p:cNvCxnSpPr>
                <a:cxnSpLocks/>
              </p:cNvCxnSpPr>
              <p:nvPr/>
            </p:nvCxnSpPr>
            <p:spPr>
              <a:xfrm flipV="1">
                <a:off x="9888432" y="5014864"/>
                <a:ext cx="180000" cy="43200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1E9EDEF1-30F7-4DC6-9960-70ED4E6F8071}"/>
                  </a:ext>
                </a:extLst>
              </p:cNvPr>
              <p:cNvSpPr txBox="1"/>
              <p:nvPr/>
            </p:nvSpPr>
            <p:spPr>
              <a:xfrm rot="17400000">
                <a:off x="9820776" y="5107173"/>
                <a:ext cx="519389" cy="215444"/>
              </a:xfrm>
              <a:prstGeom prst="rect">
                <a:avLst/>
              </a:prstGeom>
              <a:noFill/>
            </p:spPr>
            <p:txBody>
              <a:bodyPr wrap="square" rtlCol="0">
                <a:spAutoFit/>
              </a:bodyPr>
              <a:lstStyle/>
              <a:p>
                <a:r>
                  <a:rPr lang="en-US" sz="800" i="1" dirty="0"/>
                  <a:t>R</a:t>
                </a:r>
                <a:r>
                  <a:rPr lang="en-US" sz="800" dirty="0"/>
                  <a:t>=2,5m</a:t>
                </a:r>
              </a:p>
            </p:txBody>
          </p:sp>
          <p:cxnSp>
            <p:nvCxnSpPr>
              <p:cNvPr id="24" name="Conector recto 23">
                <a:extLst>
                  <a:ext uri="{FF2B5EF4-FFF2-40B4-BE49-F238E27FC236}">
                    <a16:creationId xmlns:a16="http://schemas.microsoft.com/office/drawing/2014/main" id="{7D214DD7-DAF7-4437-904D-1350A7F7F2AE}"/>
                  </a:ext>
                </a:extLst>
              </p:cNvPr>
              <p:cNvCxnSpPr>
                <a:endCxn id="36" idx="0"/>
              </p:cNvCxnSpPr>
              <p:nvPr/>
            </p:nvCxnSpPr>
            <p:spPr>
              <a:xfrm>
                <a:off x="8912308" y="5337641"/>
                <a:ext cx="756000" cy="7200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5" name="Conector recto 24">
                <a:extLst>
                  <a:ext uri="{FF2B5EF4-FFF2-40B4-BE49-F238E27FC236}">
                    <a16:creationId xmlns:a16="http://schemas.microsoft.com/office/drawing/2014/main" id="{1E27ED1D-8602-43B6-BD7E-D7A7B52D8121}"/>
                  </a:ext>
                </a:extLst>
              </p:cNvPr>
              <p:cNvCxnSpPr>
                <a:cxnSpLocks/>
              </p:cNvCxnSpPr>
              <p:nvPr/>
            </p:nvCxnSpPr>
            <p:spPr>
              <a:xfrm flipV="1">
                <a:off x="8912307" y="5510847"/>
                <a:ext cx="756000" cy="7200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6" name="Rectángulo 25">
                <a:extLst>
                  <a:ext uri="{FF2B5EF4-FFF2-40B4-BE49-F238E27FC236}">
                    <a16:creationId xmlns:a16="http://schemas.microsoft.com/office/drawing/2014/main" id="{F1EC8F50-9EBC-4227-A5FF-6992BA7965B8}"/>
                  </a:ext>
                </a:extLst>
              </p:cNvPr>
              <p:cNvSpPr/>
              <p:nvPr/>
            </p:nvSpPr>
            <p:spPr>
              <a:xfrm>
                <a:off x="9691650" y="5313690"/>
                <a:ext cx="36000" cy="288000"/>
              </a:xfrm>
              <a:prstGeom prst="rect">
                <a:avLst/>
              </a:prstGeom>
              <a:solidFill>
                <a:srgbClr val="0000FF">
                  <a:alpha val="8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ángulo 26">
                <a:extLst>
                  <a:ext uri="{FF2B5EF4-FFF2-40B4-BE49-F238E27FC236}">
                    <a16:creationId xmlns:a16="http://schemas.microsoft.com/office/drawing/2014/main" id="{C0AF1ECB-EFAA-4B8C-9346-5648A3D7B510}"/>
                  </a:ext>
                </a:extLst>
              </p:cNvPr>
              <p:cNvSpPr/>
              <p:nvPr/>
            </p:nvSpPr>
            <p:spPr>
              <a:xfrm>
                <a:off x="10045999" y="5317898"/>
                <a:ext cx="36000" cy="288000"/>
              </a:xfrm>
              <a:prstGeom prst="rect">
                <a:avLst/>
              </a:prstGeom>
              <a:solidFill>
                <a:srgbClr val="0000FF">
                  <a:alpha val="8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adroTexto 27">
                <a:extLst>
                  <a:ext uri="{FF2B5EF4-FFF2-40B4-BE49-F238E27FC236}">
                    <a16:creationId xmlns:a16="http://schemas.microsoft.com/office/drawing/2014/main" id="{026DF2DA-7D5E-4865-908D-09FFE5CCB64C}"/>
                  </a:ext>
                </a:extLst>
              </p:cNvPr>
              <p:cNvSpPr txBox="1"/>
              <p:nvPr/>
            </p:nvSpPr>
            <p:spPr>
              <a:xfrm>
                <a:off x="9401662" y="5592692"/>
                <a:ext cx="496076" cy="276999"/>
              </a:xfrm>
              <a:prstGeom prst="rect">
                <a:avLst/>
              </a:prstGeom>
              <a:noFill/>
            </p:spPr>
            <p:txBody>
              <a:bodyPr wrap="square" rtlCol="0">
                <a:spAutoFit/>
              </a:bodyPr>
              <a:lstStyle/>
              <a:p>
                <a:r>
                  <a:rPr lang="es-ES" sz="1200" dirty="0">
                    <a:solidFill>
                      <a:srgbClr val="0000FF"/>
                    </a:solidFill>
                  </a:rPr>
                  <a:t>BM2</a:t>
                </a:r>
                <a:endParaRPr lang="en-US" sz="1200" dirty="0">
                  <a:solidFill>
                    <a:srgbClr val="0000FF"/>
                  </a:solidFill>
                </a:endParaRPr>
              </a:p>
            </p:txBody>
          </p:sp>
          <p:sp>
            <p:nvSpPr>
              <p:cNvPr id="29" name="CuadroTexto 28">
                <a:extLst>
                  <a:ext uri="{FF2B5EF4-FFF2-40B4-BE49-F238E27FC236}">
                    <a16:creationId xmlns:a16="http://schemas.microsoft.com/office/drawing/2014/main" id="{DE77AF50-3311-4B1C-86FF-D9AC5D633156}"/>
                  </a:ext>
                </a:extLst>
              </p:cNvPr>
              <p:cNvSpPr txBox="1"/>
              <p:nvPr/>
            </p:nvSpPr>
            <p:spPr>
              <a:xfrm>
                <a:off x="9893947" y="5598635"/>
                <a:ext cx="496076" cy="276999"/>
              </a:xfrm>
              <a:prstGeom prst="rect">
                <a:avLst/>
              </a:prstGeom>
              <a:noFill/>
            </p:spPr>
            <p:txBody>
              <a:bodyPr wrap="square" rtlCol="0">
                <a:spAutoFit/>
              </a:bodyPr>
              <a:lstStyle/>
              <a:p>
                <a:r>
                  <a:rPr lang="es-ES" sz="1200" dirty="0">
                    <a:solidFill>
                      <a:srgbClr val="0000FF"/>
                    </a:solidFill>
                  </a:rPr>
                  <a:t>BM3</a:t>
                </a:r>
                <a:endParaRPr lang="en-US" sz="1200" dirty="0">
                  <a:solidFill>
                    <a:srgbClr val="0000FF"/>
                  </a:solidFill>
                </a:endParaRPr>
              </a:p>
            </p:txBody>
          </p:sp>
        </p:grpSp>
      </p:grpSp>
    </p:spTree>
    <p:extLst>
      <p:ext uri="{BB962C8B-B14F-4D97-AF65-F5344CB8AC3E}">
        <p14:creationId xmlns:p14="http://schemas.microsoft.com/office/powerpoint/2010/main" val="130741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Detectors: Beam monitors</a:t>
            </a:r>
          </a:p>
        </p:txBody>
      </p:sp>
      <p:sp>
        <p:nvSpPr>
          <p:cNvPr id="6" name="CuadroTexto 5">
            <a:extLst>
              <a:ext uri="{FF2B5EF4-FFF2-40B4-BE49-F238E27FC236}">
                <a16:creationId xmlns:a16="http://schemas.microsoft.com/office/drawing/2014/main" id="{E1303303-8884-4056-9FFA-B5D185DBA4AC}"/>
              </a:ext>
            </a:extLst>
          </p:cNvPr>
          <p:cNvSpPr txBox="1"/>
          <p:nvPr/>
        </p:nvSpPr>
        <p:spPr>
          <a:xfrm>
            <a:off x="887048" y="1164364"/>
            <a:ext cx="5121349" cy="1754326"/>
          </a:xfrm>
          <a:prstGeom prst="rect">
            <a:avLst/>
          </a:prstGeom>
          <a:noFill/>
        </p:spPr>
        <p:txBody>
          <a:bodyPr wrap="square" rtlCol="0">
            <a:spAutoFit/>
          </a:bodyPr>
          <a:lstStyle/>
          <a:p>
            <a:pPr marL="285750" indent="-285750">
              <a:buFont typeface="Wingdings" panose="05000000000000000000" pitchFamily="2" charset="2"/>
              <a:buChar char="Ø"/>
            </a:pPr>
            <a:r>
              <a:rPr lang="en-US" dirty="0"/>
              <a:t>Position sensitive detector: BM3, likely BM2</a:t>
            </a:r>
          </a:p>
          <a:p>
            <a:pPr marL="285750" indent="-285750">
              <a:buFont typeface="Wingdings" panose="05000000000000000000" pitchFamily="2" charset="2"/>
              <a:buChar char="Ø"/>
            </a:pPr>
            <a:r>
              <a:rPr lang="en-US" baseline="30000" dirty="0"/>
              <a:t>3</a:t>
            </a:r>
            <a:r>
              <a:rPr lang="en-US" dirty="0"/>
              <a:t>He filled or BCS (BM3)</a:t>
            </a:r>
          </a:p>
          <a:p>
            <a:pPr marL="285750" indent="-285750">
              <a:buFont typeface="Wingdings" panose="05000000000000000000" pitchFamily="2" charset="2"/>
              <a:buChar char="Ø"/>
            </a:pPr>
            <a:r>
              <a:rPr lang="en-US" dirty="0"/>
              <a:t>Detector efficiency thermal neutrons: ~10</a:t>
            </a:r>
            <a:r>
              <a:rPr lang="en-US" baseline="30000" dirty="0"/>
              <a:t>-4</a:t>
            </a:r>
          </a:p>
          <a:p>
            <a:pPr marL="285750" indent="-285750">
              <a:buFont typeface="Wingdings" panose="05000000000000000000" pitchFamily="2" charset="2"/>
              <a:buChar char="Ø"/>
            </a:pPr>
            <a:r>
              <a:rPr lang="en-US" dirty="0"/>
              <a:t>Time resolution: 10 </a:t>
            </a:r>
            <a:r>
              <a:rPr lang="en-US" dirty="0" err="1">
                <a:latin typeface="Symbol" panose="05050102010706020507" pitchFamily="18" charset="2"/>
              </a:rPr>
              <a:t>m</a:t>
            </a:r>
            <a:r>
              <a:rPr lang="en-US" dirty="0" err="1"/>
              <a:t>s</a:t>
            </a:r>
            <a:endParaRPr lang="en-US" dirty="0"/>
          </a:p>
          <a:p>
            <a:pPr marL="285750" indent="-285750">
              <a:buFont typeface="Wingdings" panose="05000000000000000000" pitchFamily="2" charset="2"/>
              <a:buChar char="Ø"/>
            </a:pPr>
            <a:r>
              <a:rPr lang="en-US" dirty="0"/>
              <a:t>Dead Time: &lt;1 </a:t>
            </a:r>
            <a:r>
              <a:rPr lang="en-US" dirty="0" err="1">
                <a:latin typeface="Symbol" panose="05050102010706020507" pitchFamily="18" charset="2"/>
              </a:rPr>
              <a:t>m</a:t>
            </a:r>
            <a:r>
              <a:rPr lang="en-US" dirty="0" err="1"/>
              <a:t>s</a:t>
            </a:r>
            <a:endParaRPr lang="en-US" dirty="0"/>
          </a:p>
          <a:p>
            <a:pPr marL="285750" indent="-285750">
              <a:buFont typeface="Wingdings" panose="05000000000000000000" pitchFamily="2" charset="2"/>
              <a:buChar char="Ø"/>
            </a:pPr>
            <a:r>
              <a:rPr lang="en-US" dirty="0"/>
              <a:t>Window thickness: 0,5 mm &amp; Scattering &lt;10%</a:t>
            </a:r>
          </a:p>
        </p:txBody>
      </p:sp>
      <p:graphicFrame>
        <p:nvGraphicFramePr>
          <p:cNvPr id="11" name="Content Placeholder 32">
            <a:extLst>
              <a:ext uri="{FF2B5EF4-FFF2-40B4-BE49-F238E27FC236}">
                <a16:creationId xmlns:a16="http://schemas.microsoft.com/office/drawing/2014/main" id="{87F59578-1F7D-45A2-9A97-F61C590741BB}"/>
              </a:ext>
            </a:extLst>
          </p:cNvPr>
          <p:cNvGraphicFramePr>
            <a:graphicFrameLocks/>
          </p:cNvGraphicFramePr>
          <p:nvPr>
            <p:extLst>
              <p:ext uri="{D42A27DB-BD31-4B8C-83A1-F6EECF244321}">
                <p14:modId xmlns:p14="http://schemas.microsoft.com/office/powerpoint/2010/main" val="331089132"/>
              </p:ext>
            </p:extLst>
          </p:nvPr>
        </p:nvGraphicFramePr>
        <p:xfrm>
          <a:off x="887048" y="3003916"/>
          <a:ext cx="4548399" cy="3573825"/>
        </p:xfrm>
        <a:graphic>
          <a:graphicData uri="http://schemas.openxmlformats.org/drawingml/2006/table">
            <a:tbl>
              <a:tblPr firstRow="1" bandRow="1">
                <a:tableStyleId>{9D7B26C5-4107-4FEC-AEDC-1716B250A1EF}</a:tableStyleId>
              </a:tblPr>
              <a:tblGrid>
                <a:gridCol w="1368152">
                  <a:extLst>
                    <a:ext uri="{9D8B030D-6E8A-4147-A177-3AD203B41FA5}">
                      <a16:colId xmlns:a16="http://schemas.microsoft.com/office/drawing/2014/main" val="20000"/>
                    </a:ext>
                  </a:extLst>
                </a:gridCol>
                <a:gridCol w="1248834">
                  <a:extLst>
                    <a:ext uri="{9D8B030D-6E8A-4147-A177-3AD203B41FA5}">
                      <a16:colId xmlns:a16="http://schemas.microsoft.com/office/drawing/2014/main" val="20003"/>
                    </a:ext>
                  </a:extLst>
                </a:gridCol>
                <a:gridCol w="896099">
                  <a:extLst>
                    <a:ext uri="{9D8B030D-6E8A-4147-A177-3AD203B41FA5}">
                      <a16:colId xmlns:a16="http://schemas.microsoft.com/office/drawing/2014/main" val="20004"/>
                    </a:ext>
                  </a:extLst>
                </a:gridCol>
                <a:gridCol w="1035314">
                  <a:extLst>
                    <a:ext uri="{9D8B030D-6E8A-4147-A177-3AD203B41FA5}">
                      <a16:colId xmlns:a16="http://schemas.microsoft.com/office/drawing/2014/main" val="20006"/>
                    </a:ext>
                  </a:extLst>
                </a:gridCol>
              </a:tblGrid>
              <a:tr h="400995">
                <a:tc>
                  <a:txBody>
                    <a:bodyPr/>
                    <a:lstStyle/>
                    <a:p>
                      <a:pPr algn="ctr">
                        <a:spcAft>
                          <a:spcPts val="0"/>
                        </a:spcAft>
                      </a:pPr>
                      <a:r>
                        <a:rPr lang="en-US" sz="2000" dirty="0">
                          <a:effectLst/>
                        </a:rPr>
                        <a:t> </a:t>
                      </a:r>
                      <a:endParaRPr lang="en-US" sz="3600" dirty="0">
                        <a:effectLst/>
                        <a:latin typeface="Times New Roman"/>
                        <a:ea typeface="Times New Roman"/>
                      </a:endParaRPr>
                    </a:p>
                  </a:txBody>
                  <a:tcPr marL="21749" marR="21749" marT="0" marB="0">
                    <a:solidFill>
                      <a:srgbClr val="CCCC8A"/>
                    </a:solidFill>
                  </a:tcPr>
                </a:tc>
                <a:tc>
                  <a:txBody>
                    <a:bodyPr/>
                    <a:lstStyle/>
                    <a:p>
                      <a:pPr>
                        <a:spcAft>
                          <a:spcPts val="0"/>
                        </a:spcAft>
                      </a:pPr>
                      <a:r>
                        <a:rPr lang="en-US" sz="1400" dirty="0">
                          <a:effectLst/>
                        </a:rPr>
                        <a:t>MWPC</a:t>
                      </a:r>
                      <a:endParaRPr lang="en-US" sz="2800" dirty="0">
                        <a:effectLst/>
                      </a:endParaRPr>
                    </a:p>
                    <a:p>
                      <a:pPr>
                        <a:spcAft>
                          <a:spcPts val="0"/>
                        </a:spcAft>
                      </a:pPr>
                      <a:r>
                        <a:rPr lang="en-US" sz="1400" dirty="0">
                          <a:effectLst/>
                        </a:rPr>
                        <a:t>BM-100X50 </a:t>
                      </a:r>
                      <a:endParaRPr lang="en-US" sz="2800" dirty="0">
                        <a:effectLst/>
                      </a:endParaRPr>
                    </a:p>
                  </a:txBody>
                  <a:tcPr marL="21749" marR="21749" marT="0" marB="0">
                    <a:solidFill>
                      <a:srgbClr val="CCCC8A"/>
                    </a:solidFill>
                  </a:tcPr>
                </a:tc>
                <a:tc>
                  <a:txBody>
                    <a:bodyPr/>
                    <a:lstStyle/>
                    <a:p>
                      <a:pPr>
                        <a:spcAft>
                          <a:spcPts val="0"/>
                        </a:spcAft>
                      </a:pPr>
                      <a:r>
                        <a:rPr lang="en-US" sz="1400" dirty="0">
                          <a:effectLst/>
                        </a:rPr>
                        <a:t>2D-MWPC</a:t>
                      </a:r>
                      <a:endParaRPr lang="en-US" sz="2800" dirty="0">
                        <a:effectLst/>
                      </a:endParaRPr>
                    </a:p>
                  </a:txBody>
                  <a:tcPr marL="21749" marR="21749" marT="0" marB="0">
                    <a:solidFill>
                      <a:srgbClr val="CCCC8A"/>
                    </a:solidFill>
                  </a:tcPr>
                </a:tc>
                <a:tc>
                  <a:txBody>
                    <a:bodyPr/>
                    <a:lstStyle/>
                    <a:p>
                      <a:pPr>
                        <a:spcAft>
                          <a:spcPts val="0"/>
                        </a:spcAft>
                      </a:pPr>
                      <a:r>
                        <a:rPr lang="en-US" sz="1400" dirty="0">
                          <a:effectLst/>
                        </a:rPr>
                        <a:t>Scintillator</a:t>
                      </a:r>
                      <a:endParaRPr lang="en-US" sz="2800" dirty="0">
                        <a:solidFill>
                          <a:schemeClr val="tx1"/>
                        </a:solidFill>
                        <a:effectLst/>
                        <a:latin typeface="Times New Roman"/>
                        <a:ea typeface="Times New Roman"/>
                      </a:endParaRPr>
                    </a:p>
                  </a:txBody>
                  <a:tcPr marL="21749" marR="21749" marT="0" marB="0">
                    <a:solidFill>
                      <a:srgbClr val="CCCC8A"/>
                    </a:solidFill>
                  </a:tcPr>
                </a:tc>
                <a:extLst>
                  <a:ext uri="{0D108BD9-81ED-4DB2-BD59-A6C34878D82A}">
                    <a16:rowId xmlns:a16="http://schemas.microsoft.com/office/drawing/2014/main" val="10000"/>
                  </a:ext>
                </a:extLst>
              </a:tr>
              <a:tr h="400995">
                <a:tc>
                  <a:txBody>
                    <a:bodyPr/>
                    <a:lstStyle/>
                    <a:p>
                      <a:pPr algn="ctr">
                        <a:spcAft>
                          <a:spcPts val="0"/>
                        </a:spcAft>
                      </a:pPr>
                      <a:r>
                        <a:rPr lang="en-US" sz="1100" dirty="0">
                          <a:effectLst/>
                          <a:latin typeface="Times New Roman"/>
                          <a:ea typeface="Times New Roman"/>
                        </a:rPr>
                        <a:t>supplier</a:t>
                      </a:r>
                    </a:p>
                  </a:txBody>
                  <a:tcPr marL="21749" marR="21749" marT="0" marB="0">
                    <a:solidFill>
                      <a:srgbClr val="BBB61B">
                        <a:alpha val="20000"/>
                      </a:srgbClr>
                    </a:solidFill>
                  </a:tcPr>
                </a:tc>
                <a:tc>
                  <a:txBody>
                    <a:bodyPr/>
                    <a:lstStyle/>
                    <a:p>
                      <a:pPr>
                        <a:spcAft>
                          <a:spcPts val="0"/>
                        </a:spcAft>
                      </a:pPr>
                      <a:r>
                        <a:rPr lang="en-US" sz="1100" dirty="0" err="1">
                          <a:solidFill>
                            <a:schemeClr val="tx1"/>
                          </a:solidFill>
                          <a:effectLst/>
                          <a:latin typeface="Times New Roman"/>
                          <a:ea typeface="Times New Roman"/>
                        </a:rPr>
                        <a:t>Mirrotron</a:t>
                      </a:r>
                      <a:endParaRPr lang="en-US" sz="1100" dirty="0">
                        <a:solidFill>
                          <a:schemeClr val="tx1"/>
                        </a:solidFill>
                        <a:effectLst/>
                        <a:latin typeface="Times New Roman"/>
                        <a:ea typeface="Times New Roman"/>
                      </a:endParaRPr>
                    </a:p>
                  </a:txBody>
                  <a:tcPr marL="21749" marR="21749" marT="0" marB="0">
                    <a:solidFill>
                      <a:srgbClr val="BBB61B">
                        <a:alpha val="20000"/>
                      </a:srgbClr>
                    </a:solidFill>
                  </a:tcPr>
                </a:tc>
                <a:tc>
                  <a:txBody>
                    <a:bodyPr/>
                    <a:lstStyle/>
                    <a:p>
                      <a:pPr>
                        <a:spcAft>
                          <a:spcPts val="0"/>
                        </a:spcAft>
                      </a:pPr>
                      <a:r>
                        <a:rPr lang="en-US" sz="1100" dirty="0" err="1">
                          <a:solidFill>
                            <a:schemeClr val="tx1"/>
                          </a:solidFill>
                          <a:effectLst/>
                          <a:latin typeface="Times New Roman"/>
                          <a:ea typeface="Times New Roman"/>
                        </a:rPr>
                        <a:t>Mirrotron</a:t>
                      </a:r>
                      <a:endParaRPr lang="en-US" sz="1100" dirty="0">
                        <a:solidFill>
                          <a:schemeClr val="tx1"/>
                        </a:solidFill>
                        <a:effectLst/>
                        <a:latin typeface="Times New Roman"/>
                        <a:ea typeface="Times New Roman"/>
                      </a:endParaRPr>
                    </a:p>
                  </a:txBody>
                  <a:tcPr marL="21749" marR="21749" marT="0" marB="0">
                    <a:solidFill>
                      <a:srgbClr val="BBB61B">
                        <a:alpha val="20000"/>
                      </a:srgbClr>
                    </a:solidFill>
                  </a:tcPr>
                </a:tc>
                <a:tc>
                  <a:txBody>
                    <a:bodyPr/>
                    <a:lstStyle/>
                    <a:p>
                      <a:pPr>
                        <a:spcAft>
                          <a:spcPts val="0"/>
                        </a:spcAft>
                      </a:pPr>
                      <a:r>
                        <a:rPr lang="en-US" sz="1100" dirty="0">
                          <a:solidFill>
                            <a:schemeClr val="tx1"/>
                          </a:solidFill>
                          <a:effectLst/>
                          <a:latin typeface="Times New Roman"/>
                          <a:ea typeface="Times New Roman"/>
                        </a:rPr>
                        <a:t>Quantum detector</a:t>
                      </a:r>
                    </a:p>
                  </a:txBody>
                  <a:tcPr marL="21749" marR="21749" marT="0" marB="0">
                    <a:solidFill>
                      <a:srgbClr val="BBB61B">
                        <a:alpha val="20000"/>
                      </a:srgbClr>
                    </a:solidFill>
                  </a:tcPr>
                </a:tc>
                <a:extLst>
                  <a:ext uri="{0D108BD9-81ED-4DB2-BD59-A6C34878D82A}">
                    <a16:rowId xmlns:a16="http://schemas.microsoft.com/office/drawing/2014/main" val="10001"/>
                  </a:ext>
                </a:extLst>
              </a:tr>
              <a:tr h="234650">
                <a:tc>
                  <a:txBody>
                    <a:bodyPr/>
                    <a:lstStyle/>
                    <a:p>
                      <a:pPr algn="ctr">
                        <a:spcAft>
                          <a:spcPts val="0"/>
                        </a:spcAft>
                      </a:pPr>
                      <a:r>
                        <a:rPr lang="en-US" sz="1200" dirty="0">
                          <a:effectLst/>
                        </a:rPr>
                        <a:t>Isotope used for neutron capture</a:t>
                      </a:r>
                      <a:endParaRPr lang="en-US" sz="2400" b="1" dirty="0">
                        <a:effectLst/>
                        <a:latin typeface="Times New Roman"/>
                        <a:ea typeface="Times New Roman"/>
                      </a:endParaRPr>
                    </a:p>
                  </a:txBody>
                  <a:tcPr marL="21749" marR="21749" marT="0" marB="0" anchor="ctr"/>
                </a:tc>
                <a:tc>
                  <a:txBody>
                    <a:bodyPr/>
                    <a:lstStyle/>
                    <a:p>
                      <a:pPr algn="ctr">
                        <a:spcAft>
                          <a:spcPts val="0"/>
                        </a:spcAft>
                      </a:pPr>
                      <a:r>
                        <a:rPr lang="en-US" sz="1200" baseline="30000">
                          <a:effectLst/>
                        </a:rPr>
                        <a:t>3</a:t>
                      </a:r>
                      <a:r>
                        <a:rPr lang="en-US" sz="1200">
                          <a:effectLst/>
                        </a:rPr>
                        <a:t>He</a:t>
                      </a:r>
                      <a:endParaRPr lang="en-US" sz="2400" b="1">
                        <a:effectLst/>
                        <a:latin typeface="Times New Roman"/>
                        <a:ea typeface="Times New Roman"/>
                      </a:endParaRPr>
                    </a:p>
                  </a:txBody>
                  <a:tcPr marL="21749" marR="21749" marT="0" marB="0" anchor="ctr"/>
                </a:tc>
                <a:tc>
                  <a:txBody>
                    <a:bodyPr/>
                    <a:lstStyle/>
                    <a:p>
                      <a:pPr algn="ctr">
                        <a:spcAft>
                          <a:spcPts val="0"/>
                        </a:spcAft>
                      </a:pPr>
                      <a:r>
                        <a:rPr lang="en-US" sz="1200" baseline="30000" dirty="0">
                          <a:effectLst/>
                        </a:rPr>
                        <a:t>3</a:t>
                      </a:r>
                      <a:r>
                        <a:rPr lang="en-US" sz="1200" dirty="0">
                          <a:effectLst/>
                        </a:rPr>
                        <a:t>He</a:t>
                      </a:r>
                      <a:endParaRPr lang="en-US" sz="2400" b="1" dirty="0">
                        <a:effectLst/>
                        <a:latin typeface="Times New Roman"/>
                        <a:ea typeface="Times New Roman"/>
                      </a:endParaRPr>
                    </a:p>
                  </a:txBody>
                  <a:tcPr marL="21749" marR="21749" marT="0" marB="0" anchor="ctr"/>
                </a:tc>
                <a:tc>
                  <a:txBody>
                    <a:bodyPr/>
                    <a:lstStyle/>
                    <a:p>
                      <a:pPr algn="ctr">
                        <a:spcAft>
                          <a:spcPts val="0"/>
                        </a:spcAft>
                      </a:pPr>
                      <a:r>
                        <a:rPr lang="en-US" sz="1200" baseline="30000" dirty="0">
                          <a:effectLst/>
                        </a:rPr>
                        <a:t>6</a:t>
                      </a:r>
                      <a:r>
                        <a:rPr lang="en-US" sz="1200" dirty="0">
                          <a:effectLst/>
                        </a:rPr>
                        <a:t>Li</a:t>
                      </a:r>
                      <a:endParaRPr lang="en-US" sz="2400" b="1" dirty="0">
                        <a:effectLst/>
                        <a:latin typeface="Times New Roman"/>
                        <a:ea typeface="Times New Roman"/>
                      </a:endParaRPr>
                    </a:p>
                  </a:txBody>
                  <a:tcPr marL="21749" marR="21749" marT="0" marB="0" anchor="ctr"/>
                </a:tc>
                <a:extLst>
                  <a:ext uri="{0D108BD9-81ED-4DB2-BD59-A6C34878D82A}">
                    <a16:rowId xmlns:a16="http://schemas.microsoft.com/office/drawing/2014/main" val="10002"/>
                  </a:ext>
                </a:extLst>
              </a:tr>
              <a:tr h="234650">
                <a:tc>
                  <a:txBody>
                    <a:bodyPr/>
                    <a:lstStyle/>
                    <a:p>
                      <a:pPr algn="ctr">
                        <a:spcAft>
                          <a:spcPts val="0"/>
                        </a:spcAft>
                      </a:pPr>
                      <a:r>
                        <a:rPr lang="en-US" sz="1100" dirty="0">
                          <a:effectLst/>
                        </a:rPr>
                        <a:t>Gas pressure</a:t>
                      </a:r>
                      <a:endParaRPr lang="en-US" sz="2000" dirty="0">
                        <a:effectLst/>
                      </a:endParaRPr>
                    </a:p>
                    <a:p>
                      <a:pPr algn="ctr">
                        <a:spcAft>
                          <a:spcPts val="0"/>
                        </a:spcAft>
                      </a:pPr>
                      <a:r>
                        <a:rPr lang="en-US" sz="1100" dirty="0">
                          <a:effectLst/>
                        </a:rPr>
                        <a:t>mbar</a:t>
                      </a:r>
                      <a:endParaRPr lang="en-US" sz="2000" b="1" dirty="0">
                        <a:effectLst/>
                        <a:latin typeface="Times New Roman"/>
                        <a:ea typeface="Times New Roman"/>
                      </a:endParaRPr>
                    </a:p>
                  </a:txBody>
                  <a:tcPr marL="21749" marR="21749" marT="0" marB="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effectLst/>
                        </a:rPr>
                        <a:t>Partial pressure</a:t>
                      </a:r>
                      <a:r>
                        <a:rPr lang="en-US" sz="1100" baseline="0" dirty="0">
                          <a:effectLst/>
                        </a:rPr>
                        <a:t> </a:t>
                      </a:r>
                      <a:endParaRPr lang="en-US" sz="1100" dirty="0">
                        <a:effectLst/>
                      </a:endParaRPr>
                    </a:p>
                    <a:p>
                      <a:pPr algn="ctr">
                        <a:spcAft>
                          <a:spcPts val="0"/>
                        </a:spcAft>
                      </a:pPr>
                      <a:r>
                        <a:rPr lang="en-US" sz="1100" dirty="0">
                          <a:effectLst/>
                        </a:rPr>
                        <a:t>6,5</a:t>
                      </a:r>
                      <a:endParaRPr lang="en-US" sz="2000" b="1" dirty="0">
                        <a:effectLst/>
                        <a:latin typeface="Times New Roman"/>
                        <a:ea typeface="Times New Roman"/>
                      </a:endParaRPr>
                    </a:p>
                  </a:txBody>
                  <a:tcPr marL="21749" marR="21749" marT="0" marB="0"/>
                </a:tc>
                <a:tc>
                  <a:txBody>
                    <a:bodyPr/>
                    <a:lstStyle/>
                    <a:p>
                      <a:pPr algn="ctr">
                        <a:spcAft>
                          <a:spcPts val="0"/>
                        </a:spcAft>
                      </a:pPr>
                      <a:r>
                        <a:rPr lang="en-US" sz="1100" dirty="0">
                          <a:effectLst/>
                        </a:rPr>
                        <a:t>Partial</a:t>
                      </a:r>
                      <a:r>
                        <a:rPr lang="en-US" sz="1100" baseline="0" dirty="0">
                          <a:effectLst/>
                        </a:rPr>
                        <a:t> </a:t>
                      </a:r>
                      <a:r>
                        <a:rPr lang="en-US" sz="1100" dirty="0">
                          <a:effectLst/>
                        </a:rPr>
                        <a:t>pressure</a:t>
                      </a:r>
                    </a:p>
                    <a:p>
                      <a:pPr algn="ctr">
                        <a:spcAft>
                          <a:spcPts val="0"/>
                        </a:spcAft>
                      </a:pPr>
                      <a:r>
                        <a:rPr lang="en-US" sz="1100" dirty="0">
                          <a:effectLst/>
                        </a:rPr>
                        <a:t>0.4</a:t>
                      </a:r>
                      <a:endParaRPr lang="en-US" sz="2000" b="1" dirty="0">
                        <a:effectLst/>
                        <a:latin typeface="Times New Roman"/>
                        <a:ea typeface="Times New Roman"/>
                      </a:endParaRPr>
                    </a:p>
                  </a:txBody>
                  <a:tcPr marL="21749" marR="21749" marT="0" marB="0"/>
                </a:tc>
                <a:tc>
                  <a:txBody>
                    <a:bodyPr/>
                    <a:lstStyle/>
                    <a:p>
                      <a:pPr algn="ctr">
                        <a:spcAft>
                          <a:spcPts val="0"/>
                        </a:spcAft>
                      </a:pPr>
                      <a:r>
                        <a:rPr lang="en-US" sz="1100" dirty="0">
                          <a:effectLst/>
                        </a:rPr>
                        <a:t>------</a:t>
                      </a:r>
                      <a:endParaRPr lang="en-US" sz="2000" b="1" dirty="0">
                        <a:effectLst/>
                        <a:latin typeface="Times New Roman"/>
                        <a:ea typeface="Times New Roman"/>
                      </a:endParaRPr>
                    </a:p>
                  </a:txBody>
                  <a:tcPr marL="21749" marR="21749" marT="0" marB="0"/>
                </a:tc>
                <a:extLst>
                  <a:ext uri="{0D108BD9-81ED-4DB2-BD59-A6C34878D82A}">
                    <a16:rowId xmlns:a16="http://schemas.microsoft.com/office/drawing/2014/main" val="10003"/>
                  </a:ext>
                </a:extLst>
              </a:tr>
              <a:tr h="234650">
                <a:tc>
                  <a:txBody>
                    <a:bodyPr/>
                    <a:lstStyle/>
                    <a:p>
                      <a:pPr algn="ctr">
                        <a:spcAft>
                          <a:spcPts val="0"/>
                        </a:spcAft>
                      </a:pPr>
                      <a:r>
                        <a:rPr lang="en-US" sz="1100" dirty="0">
                          <a:effectLst/>
                        </a:rPr>
                        <a:t>Filled gas</a:t>
                      </a:r>
                      <a:endParaRPr lang="en-US" sz="2000" b="1" dirty="0">
                        <a:effectLst/>
                        <a:latin typeface="Times New Roman"/>
                        <a:ea typeface="Times New Roman"/>
                      </a:endParaRPr>
                    </a:p>
                  </a:txBody>
                  <a:tcPr marL="21749" marR="21749" marT="0" marB="0"/>
                </a:tc>
                <a:tc>
                  <a:txBody>
                    <a:bodyPr/>
                    <a:lstStyle/>
                    <a:p>
                      <a:pPr algn="ctr">
                        <a:spcAft>
                          <a:spcPts val="0"/>
                        </a:spcAft>
                      </a:pPr>
                      <a:r>
                        <a:rPr lang="en-US" sz="1100" baseline="30000" dirty="0">
                          <a:effectLst/>
                        </a:rPr>
                        <a:t>3</a:t>
                      </a:r>
                      <a:r>
                        <a:rPr lang="en-US" sz="1100" dirty="0">
                          <a:effectLst/>
                        </a:rPr>
                        <a:t>He+CF</a:t>
                      </a:r>
                      <a:r>
                        <a:rPr lang="en-US" sz="1100" baseline="-25000" dirty="0">
                          <a:effectLst/>
                        </a:rPr>
                        <a:t>4</a:t>
                      </a:r>
                      <a:endParaRPr lang="en-US" sz="2000" b="1" dirty="0">
                        <a:effectLst/>
                        <a:latin typeface="Times New Roman"/>
                        <a:ea typeface="Times New Roman"/>
                      </a:endParaRPr>
                    </a:p>
                  </a:txBody>
                  <a:tcPr marL="21749" marR="21749" marT="0" marB="0"/>
                </a:tc>
                <a:tc>
                  <a:txBody>
                    <a:bodyPr/>
                    <a:lstStyle/>
                    <a:p>
                      <a:pPr algn="ctr">
                        <a:spcAft>
                          <a:spcPts val="0"/>
                        </a:spcAft>
                      </a:pPr>
                      <a:r>
                        <a:rPr lang="en-US" sz="1100" baseline="30000">
                          <a:effectLst/>
                        </a:rPr>
                        <a:t>3</a:t>
                      </a:r>
                      <a:r>
                        <a:rPr lang="en-US" sz="1100">
                          <a:effectLst/>
                        </a:rPr>
                        <a:t>He+CF</a:t>
                      </a:r>
                      <a:r>
                        <a:rPr lang="en-US" sz="1100" baseline="-25000">
                          <a:effectLst/>
                        </a:rPr>
                        <a:t>4</a:t>
                      </a:r>
                      <a:endParaRPr lang="en-US" sz="2000" b="1">
                        <a:effectLst/>
                        <a:latin typeface="Times New Roman"/>
                        <a:ea typeface="Times New Roman"/>
                      </a:endParaRPr>
                    </a:p>
                  </a:txBody>
                  <a:tcPr marL="21749" marR="21749" marT="0" marB="0"/>
                </a:tc>
                <a:tc>
                  <a:txBody>
                    <a:bodyPr/>
                    <a:lstStyle/>
                    <a:p>
                      <a:pPr algn="ctr">
                        <a:spcAft>
                          <a:spcPts val="0"/>
                        </a:spcAft>
                      </a:pPr>
                      <a:r>
                        <a:rPr lang="en-US" sz="1100" dirty="0">
                          <a:effectLst/>
                        </a:rPr>
                        <a:t>--------</a:t>
                      </a:r>
                      <a:endParaRPr lang="en-US" sz="2000" b="1" dirty="0">
                        <a:effectLst/>
                        <a:latin typeface="Times New Roman"/>
                        <a:ea typeface="Times New Roman"/>
                      </a:endParaRPr>
                    </a:p>
                  </a:txBody>
                  <a:tcPr marL="21749" marR="21749" marT="0" marB="0"/>
                </a:tc>
                <a:extLst>
                  <a:ext uri="{0D108BD9-81ED-4DB2-BD59-A6C34878D82A}">
                    <a16:rowId xmlns:a16="http://schemas.microsoft.com/office/drawing/2014/main" val="10004"/>
                  </a:ext>
                </a:extLst>
              </a:tr>
              <a:tr h="351976">
                <a:tc>
                  <a:txBody>
                    <a:bodyPr/>
                    <a:lstStyle/>
                    <a:p>
                      <a:pPr algn="ctr">
                        <a:spcAft>
                          <a:spcPts val="0"/>
                        </a:spcAft>
                      </a:pPr>
                      <a:r>
                        <a:rPr lang="en-US" sz="1100" dirty="0">
                          <a:effectLst/>
                        </a:rPr>
                        <a:t>Applied voltage (V)</a:t>
                      </a:r>
                      <a:endParaRPr lang="en-US" sz="2000" b="1" dirty="0">
                        <a:effectLst/>
                        <a:latin typeface="Times New Roman"/>
                        <a:ea typeface="Times New Roman"/>
                      </a:endParaRPr>
                    </a:p>
                  </a:txBody>
                  <a:tcPr marL="21749" marR="21749" marT="0" marB="0"/>
                </a:tc>
                <a:tc>
                  <a:txBody>
                    <a:bodyPr/>
                    <a:lstStyle/>
                    <a:p>
                      <a:pPr algn="ctr">
                        <a:spcAft>
                          <a:spcPts val="0"/>
                        </a:spcAft>
                      </a:pPr>
                      <a:r>
                        <a:rPr lang="en-US" sz="1100">
                          <a:effectLst/>
                        </a:rPr>
                        <a:t>1300</a:t>
                      </a:r>
                      <a:endParaRPr lang="en-US" sz="2000" b="1">
                        <a:effectLst/>
                        <a:latin typeface="Times New Roman"/>
                        <a:ea typeface="Times New Roman"/>
                      </a:endParaRPr>
                    </a:p>
                  </a:txBody>
                  <a:tcPr marL="21749" marR="21749" marT="0" marB="0"/>
                </a:tc>
                <a:tc>
                  <a:txBody>
                    <a:bodyPr/>
                    <a:lstStyle/>
                    <a:p>
                      <a:pPr algn="ctr">
                        <a:spcAft>
                          <a:spcPts val="0"/>
                        </a:spcAft>
                      </a:pPr>
                      <a:r>
                        <a:rPr lang="en-US" sz="1100" dirty="0">
                          <a:effectLst/>
                        </a:rPr>
                        <a:t>Anode at -3500V </a:t>
                      </a:r>
                      <a:endParaRPr lang="en-US" sz="2000" dirty="0">
                        <a:effectLst/>
                      </a:endParaRPr>
                    </a:p>
                    <a:p>
                      <a:pPr algn="ctr">
                        <a:spcAft>
                          <a:spcPts val="0"/>
                        </a:spcAft>
                      </a:pPr>
                      <a:r>
                        <a:rPr lang="en-US" sz="1100" dirty="0">
                          <a:effectLst/>
                        </a:rPr>
                        <a:t>Drift at 1500V</a:t>
                      </a:r>
                      <a:endParaRPr lang="en-US" sz="2000" b="1" dirty="0">
                        <a:effectLst/>
                        <a:latin typeface="Times New Roman"/>
                        <a:ea typeface="Times New Roman"/>
                      </a:endParaRPr>
                    </a:p>
                  </a:txBody>
                  <a:tcPr marL="21749" marR="21749" marT="0" marB="0"/>
                </a:tc>
                <a:tc>
                  <a:txBody>
                    <a:bodyPr/>
                    <a:lstStyle/>
                    <a:p>
                      <a:pPr algn="ctr">
                        <a:spcAft>
                          <a:spcPts val="0"/>
                        </a:spcAft>
                      </a:pPr>
                      <a:r>
                        <a:rPr lang="en-US" sz="1100" dirty="0">
                          <a:effectLst/>
                        </a:rPr>
                        <a:t>650</a:t>
                      </a:r>
                      <a:endParaRPr lang="en-US" sz="2000" b="1" dirty="0">
                        <a:effectLst/>
                        <a:latin typeface="Times New Roman"/>
                        <a:ea typeface="Times New Roman"/>
                      </a:endParaRPr>
                    </a:p>
                  </a:txBody>
                  <a:tcPr marL="21749" marR="21749" marT="0" marB="0"/>
                </a:tc>
                <a:extLst>
                  <a:ext uri="{0D108BD9-81ED-4DB2-BD59-A6C34878D82A}">
                    <a16:rowId xmlns:a16="http://schemas.microsoft.com/office/drawing/2014/main" val="10006"/>
                  </a:ext>
                </a:extLst>
              </a:tr>
              <a:tr h="234650">
                <a:tc>
                  <a:txBody>
                    <a:bodyPr/>
                    <a:lstStyle/>
                    <a:p>
                      <a:pPr algn="ctr">
                        <a:spcAft>
                          <a:spcPts val="0"/>
                        </a:spcAft>
                      </a:pPr>
                      <a:r>
                        <a:rPr lang="en-US" sz="1100" dirty="0">
                          <a:effectLst/>
                        </a:rPr>
                        <a:t>Measured attenuation</a:t>
                      </a:r>
                    </a:p>
                    <a:p>
                      <a:pPr algn="ctr">
                        <a:spcAft>
                          <a:spcPts val="0"/>
                        </a:spcAft>
                      </a:pPr>
                      <a:r>
                        <a:rPr lang="en-US" sz="1100" dirty="0">
                          <a:effectLst/>
                        </a:rPr>
                        <a:t>%</a:t>
                      </a:r>
                      <a:endParaRPr lang="en-US" sz="1100" b="1" dirty="0">
                        <a:effectLst/>
                        <a:latin typeface="Times New Roman"/>
                        <a:ea typeface="Times New Roman"/>
                      </a:endParaRPr>
                    </a:p>
                  </a:txBody>
                  <a:tcPr marL="21749" marR="21749" marT="0" marB="0">
                    <a:solidFill>
                      <a:schemeClr val="bg1">
                        <a:lumMod val="95000"/>
                      </a:schemeClr>
                    </a:solidFill>
                  </a:tcPr>
                </a:tc>
                <a:tc>
                  <a:txBody>
                    <a:bodyPr/>
                    <a:lstStyle/>
                    <a:p>
                      <a:pPr algn="ctr"/>
                      <a:r>
                        <a:rPr lang="en-US" sz="1100" dirty="0"/>
                        <a:t>2.5</a:t>
                      </a:r>
                    </a:p>
                  </a:txBody>
                  <a:tcPr marL="21749" marR="21749" marT="0" marB="0">
                    <a:solidFill>
                      <a:schemeClr val="bg1">
                        <a:lumMod val="95000"/>
                      </a:schemeClr>
                    </a:solidFill>
                  </a:tcPr>
                </a:tc>
                <a:tc>
                  <a:txBody>
                    <a:bodyPr/>
                    <a:lstStyle/>
                    <a:p>
                      <a:pPr algn="ctr"/>
                      <a:r>
                        <a:rPr lang="en-US" sz="1100" dirty="0"/>
                        <a:t>7.3</a:t>
                      </a:r>
                    </a:p>
                  </a:txBody>
                  <a:tcPr marL="21749" marR="21749" marT="0" marB="0">
                    <a:solidFill>
                      <a:schemeClr val="bg1">
                        <a:lumMod val="95000"/>
                      </a:schemeClr>
                    </a:solidFill>
                  </a:tcPr>
                </a:tc>
                <a:tc>
                  <a:txBody>
                    <a:bodyPr/>
                    <a:lstStyle/>
                    <a:p>
                      <a:pPr algn="ctr"/>
                      <a:r>
                        <a:rPr lang="en-US" sz="1100" dirty="0"/>
                        <a:t>0.4</a:t>
                      </a:r>
                    </a:p>
                  </a:txBody>
                  <a:tcPr marL="21749" marR="21749" marT="0" marB="0">
                    <a:solidFill>
                      <a:schemeClr val="bg1">
                        <a:lumMod val="95000"/>
                      </a:schemeClr>
                    </a:solidFill>
                  </a:tcPr>
                </a:tc>
                <a:extLst>
                  <a:ext uri="{0D108BD9-81ED-4DB2-BD59-A6C34878D82A}">
                    <a16:rowId xmlns:a16="http://schemas.microsoft.com/office/drawing/2014/main" val="10007"/>
                  </a:ext>
                </a:extLst>
              </a:tr>
              <a:tr h="234650">
                <a:tc>
                  <a:txBody>
                    <a:bodyPr/>
                    <a:lstStyle/>
                    <a:p>
                      <a:pPr marL="0" marR="0" indent="0" algn="ctr" defTabSz="140178" rtl="0" eaLnBrk="1" fontAlgn="auto" latinLnBrk="0" hangingPunct="1">
                        <a:lnSpc>
                          <a:spcPct val="100000"/>
                        </a:lnSpc>
                        <a:spcBef>
                          <a:spcPts val="0"/>
                        </a:spcBef>
                        <a:spcAft>
                          <a:spcPts val="0"/>
                        </a:spcAft>
                        <a:buClrTx/>
                        <a:buSzTx/>
                        <a:buFontTx/>
                        <a:buNone/>
                        <a:tabLst/>
                        <a:defRPr/>
                      </a:pPr>
                      <a:endParaRPr lang="en-US" sz="1100" dirty="0">
                        <a:effectLst/>
                      </a:endParaRPr>
                    </a:p>
                  </a:txBody>
                  <a:tcPr marL="21749" marR="21749" marT="0" marB="0">
                    <a:solidFill>
                      <a:srgbClr val="F2F2F2"/>
                    </a:solidFill>
                  </a:tcPr>
                </a:tc>
                <a:tc>
                  <a:txBody>
                    <a:bodyPr/>
                    <a:lstStyle/>
                    <a:p>
                      <a:pPr algn="ctr"/>
                      <a:endParaRPr lang="en-US" sz="1100" dirty="0"/>
                    </a:p>
                  </a:txBody>
                  <a:tcPr marL="21749" marR="21749" marT="0" marB="0">
                    <a:solidFill>
                      <a:srgbClr val="F2F2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p>
                  </a:txBody>
                  <a:tcPr marL="21749" marR="21749" marT="0" marB="0">
                    <a:solidFill>
                      <a:srgbClr val="F2F2F2"/>
                    </a:solidFill>
                  </a:tcPr>
                </a:tc>
                <a:tc>
                  <a:txBody>
                    <a:bodyPr/>
                    <a:lstStyle/>
                    <a:p>
                      <a:pPr algn="ctr"/>
                      <a:endParaRPr lang="en-US" sz="1100" dirty="0"/>
                    </a:p>
                  </a:txBody>
                  <a:tcPr marL="21749" marR="21749" marT="0" marB="0">
                    <a:solidFill>
                      <a:srgbClr val="F2F2F2"/>
                    </a:solidFill>
                  </a:tcPr>
                </a:tc>
                <a:extLst>
                  <a:ext uri="{0D108BD9-81ED-4DB2-BD59-A6C34878D82A}">
                    <a16:rowId xmlns:a16="http://schemas.microsoft.com/office/drawing/2014/main" val="10009"/>
                  </a:ext>
                </a:extLst>
              </a:tr>
              <a:tr h="234650">
                <a:tc>
                  <a:txBody>
                    <a:bodyPr/>
                    <a:lstStyle/>
                    <a:p>
                      <a:pPr marL="0" marR="0" indent="0" algn="ctr" defTabSz="140178" rtl="0" eaLnBrk="1" fontAlgn="auto" latinLnBrk="0" hangingPunct="1">
                        <a:lnSpc>
                          <a:spcPct val="100000"/>
                        </a:lnSpc>
                        <a:spcBef>
                          <a:spcPts val="0"/>
                        </a:spcBef>
                        <a:spcAft>
                          <a:spcPts val="0"/>
                        </a:spcAft>
                        <a:buClrTx/>
                        <a:buSzTx/>
                        <a:buFontTx/>
                        <a:buNone/>
                        <a:tabLst/>
                        <a:defRPr/>
                      </a:pPr>
                      <a:r>
                        <a:rPr lang="en-US" sz="1100" dirty="0">
                          <a:effectLst/>
                        </a:rPr>
                        <a:t>Measured Efficiency </a:t>
                      </a:r>
                      <a:r>
                        <a:rPr lang="en-US" sz="1100" baseline="0" dirty="0">
                          <a:effectLst/>
                        </a:rPr>
                        <a:t>at 2.4Å </a:t>
                      </a:r>
                      <a:endParaRPr lang="en-US" sz="1100" dirty="0">
                        <a:effectLst/>
                      </a:endParaRPr>
                    </a:p>
                  </a:txBody>
                  <a:tcPr marL="21749" marR="21749" marT="0" marB="0">
                    <a:solidFill>
                      <a:srgbClr val="F2F2F2"/>
                    </a:solidFill>
                  </a:tcPr>
                </a:tc>
                <a:tc>
                  <a:txBody>
                    <a:bodyPr/>
                    <a:lstStyle/>
                    <a:p>
                      <a:pPr algn="ctr"/>
                      <a:r>
                        <a:rPr lang="en-US" sz="1100" dirty="0"/>
                        <a:t>1.1x10</a:t>
                      </a:r>
                      <a:r>
                        <a:rPr lang="en-US" sz="1100" baseline="30000" dirty="0"/>
                        <a:t>-3</a:t>
                      </a:r>
                      <a:endParaRPr lang="en-US" sz="1100" dirty="0"/>
                    </a:p>
                  </a:txBody>
                  <a:tcPr marL="21749" marR="21749" marT="0" marB="0">
                    <a:solidFill>
                      <a:srgbClr val="F2F2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1.5x10</a:t>
                      </a:r>
                      <a:r>
                        <a:rPr lang="en-US" sz="1100" baseline="30000" dirty="0"/>
                        <a:t>-4</a:t>
                      </a:r>
                      <a:endParaRPr lang="en-US" sz="1100" dirty="0"/>
                    </a:p>
                  </a:txBody>
                  <a:tcPr marL="21749" marR="21749" marT="0" marB="0">
                    <a:solidFill>
                      <a:srgbClr val="F2F2F2"/>
                    </a:solidFill>
                  </a:tcPr>
                </a:tc>
                <a:tc>
                  <a:txBody>
                    <a:bodyPr/>
                    <a:lstStyle/>
                    <a:p>
                      <a:pPr algn="ctr"/>
                      <a:r>
                        <a:rPr lang="en-US" sz="1100" dirty="0"/>
                        <a:t>5x10</a:t>
                      </a:r>
                      <a:r>
                        <a:rPr lang="en-US" sz="1100" baseline="30000" dirty="0"/>
                        <a:t>-3</a:t>
                      </a:r>
                      <a:endParaRPr lang="en-US" sz="1100" dirty="0"/>
                    </a:p>
                  </a:txBody>
                  <a:tcPr marL="21749" marR="21749" marT="0" marB="0">
                    <a:solidFill>
                      <a:srgbClr val="F2F2F2"/>
                    </a:solidFill>
                  </a:tcPr>
                </a:tc>
                <a:extLst>
                  <a:ext uri="{0D108BD9-81ED-4DB2-BD59-A6C34878D82A}">
                    <a16:rowId xmlns:a16="http://schemas.microsoft.com/office/drawing/2014/main" val="10010"/>
                  </a:ext>
                </a:extLst>
              </a:tr>
              <a:tr h="234650">
                <a:tc>
                  <a:txBody>
                    <a:bodyPr/>
                    <a:lstStyle/>
                    <a:p>
                      <a:pPr marL="0" marR="0" indent="0" algn="ctr" defTabSz="140178" rtl="0" eaLnBrk="1" fontAlgn="auto" latinLnBrk="0" hangingPunct="1">
                        <a:lnSpc>
                          <a:spcPct val="100000"/>
                        </a:lnSpc>
                        <a:spcBef>
                          <a:spcPts val="0"/>
                        </a:spcBef>
                        <a:spcAft>
                          <a:spcPts val="0"/>
                        </a:spcAft>
                        <a:buClrTx/>
                        <a:buSzTx/>
                        <a:buFontTx/>
                        <a:buNone/>
                        <a:tabLst/>
                        <a:defRPr/>
                      </a:pPr>
                      <a:r>
                        <a:rPr lang="en-US" sz="1100" dirty="0">
                          <a:effectLst/>
                        </a:rPr>
                        <a:t>Scattering (%)</a:t>
                      </a:r>
                    </a:p>
                  </a:txBody>
                  <a:tcPr marL="21749" marR="21749" marT="0" marB="0">
                    <a:solidFill>
                      <a:srgbClr val="F2F2F2"/>
                    </a:solidFill>
                  </a:tcPr>
                </a:tc>
                <a:tc>
                  <a:txBody>
                    <a:bodyPr/>
                    <a:lstStyle/>
                    <a:p>
                      <a:pPr algn="ctr"/>
                      <a:r>
                        <a:rPr lang="en-US" sz="1100" dirty="0"/>
                        <a:t>4±0.9</a:t>
                      </a:r>
                    </a:p>
                  </a:txBody>
                  <a:tcPr marL="21749" marR="21749" marT="0" marB="0">
                    <a:solidFill>
                      <a:srgbClr val="F2F2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9±1</a:t>
                      </a:r>
                    </a:p>
                  </a:txBody>
                  <a:tcPr marL="21749" marR="21749" marT="0" marB="0">
                    <a:solidFill>
                      <a:srgbClr val="F2F2F2"/>
                    </a:solidFill>
                  </a:tcPr>
                </a:tc>
                <a:tc>
                  <a:txBody>
                    <a:bodyPr/>
                    <a:lstStyle/>
                    <a:p>
                      <a:pPr algn="ctr"/>
                      <a:r>
                        <a:rPr lang="en-US" sz="1100" dirty="0"/>
                        <a:t>0.74±0.2</a:t>
                      </a:r>
                    </a:p>
                  </a:txBody>
                  <a:tcPr marL="21749" marR="21749" marT="0" marB="0">
                    <a:solidFill>
                      <a:srgbClr val="F2F2F2"/>
                    </a:solidFill>
                  </a:tcPr>
                </a:tc>
                <a:extLst>
                  <a:ext uri="{0D108BD9-81ED-4DB2-BD59-A6C34878D82A}">
                    <a16:rowId xmlns:a16="http://schemas.microsoft.com/office/drawing/2014/main" val="10012"/>
                  </a:ext>
                </a:extLst>
              </a:tr>
            </a:tbl>
          </a:graphicData>
        </a:graphic>
      </p:graphicFrame>
      <p:pic>
        <p:nvPicPr>
          <p:cNvPr id="7" name="Picture 4">
            <a:extLst>
              <a:ext uri="{FF2B5EF4-FFF2-40B4-BE49-F238E27FC236}">
                <a16:creationId xmlns:a16="http://schemas.microsoft.com/office/drawing/2014/main" id="{79569309-CDEA-4DC8-B044-135984C9BFBD}"/>
              </a:ext>
            </a:extLst>
          </p:cNvPr>
          <p:cNvPicPr/>
          <p:nvPr/>
        </p:nvPicPr>
        <p:blipFill rotWithShape="1">
          <a:blip r:embed="rId2">
            <a:extLst>
              <a:ext uri="{28A0092B-C50C-407E-A947-70E740481C1C}">
                <a14:useLocalDpi xmlns:a14="http://schemas.microsoft.com/office/drawing/2010/main" val="0"/>
              </a:ext>
            </a:extLst>
          </a:blip>
          <a:srcRect l="31899" t="-1145" r="36237" b="77974"/>
          <a:stretch/>
        </p:blipFill>
        <p:spPr bwMode="auto">
          <a:xfrm>
            <a:off x="7810190" y="1231410"/>
            <a:ext cx="3400180" cy="1981021"/>
          </a:xfrm>
          <a:prstGeom prst="rect">
            <a:avLst/>
          </a:prstGeom>
          <a:noFill/>
          <a:ln>
            <a:noFill/>
          </a:ln>
          <a:extLst>
            <a:ext uri="{53640926-AAD7-44d8-BBD7-CCE9431645EC}">
              <a14:shadowObscured xmlns:a14="http://schemas.microsoft.com/office/drawing/2010/main" xmlns=""/>
            </a:ext>
          </a:extLst>
        </p:spPr>
      </p:pic>
      <p:sp>
        <p:nvSpPr>
          <p:cNvPr id="8" name="CuadroTexto 7">
            <a:extLst>
              <a:ext uri="{FF2B5EF4-FFF2-40B4-BE49-F238E27FC236}">
                <a16:creationId xmlns:a16="http://schemas.microsoft.com/office/drawing/2014/main" id="{90CDD064-EB95-4183-B31D-430FDD6C8A6A}"/>
              </a:ext>
            </a:extLst>
          </p:cNvPr>
          <p:cNvSpPr txBox="1"/>
          <p:nvPr/>
        </p:nvSpPr>
        <p:spPr>
          <a:xfrm rot="20098072">
            <a:off x="6564053" y="1556923"/>
            <a:ext cx="1686296" cy="369332"/>
          </a:xfrm>
          <a:prstGeom prst="rect">
            <a:avLst/>
          </a:prstGeom>
          <a:solidFill>
            <a:srgbClr val="7030A0"/>
          </a:solidFill>
          <a:ln>
            <a:solidFill>
              <a:srgbClr val="002060"/>
            </a:solidFill>
          </a:ln>
        </p:spPr>
        <p:txBody>
          <a:bodyPr wrap="square" rtlCol="0">
            <a:spAutoFit/>
          </a:bodyPr>
          <a:lstStyle/>
          <a:p>
            <a:r>
              <a:rPr lang="en-US" dirty="0">
                <a:solidFill>
                  <a:schemeClr val="bg1"/>
                </a:solidFill>
              </a:rPr>
              <a:t>BM Mirrotron</a:t>
            </a:r>
          </a:p>
        </p:txBody>
      </p:sp>
      <p:sp>
        <p:nvSpPr>
          <p:cNvPr id="2" name="CuadroTexto 1">
            <a:extLst>
              <a:ext uri="{FF2B5EF4-FFF2-40B4-BE49-F238E27FC236}">
                <a16:creationId xmlns:a16="http://schemas.microsoft.com/office/drawing/2014/main" id="{F05072A8-5879-4938-BDAA-642074E52F00}"/>
              </a:ext>
            </a:extLst>
          </p:cNvPr>
          <p:cNvSpPr txBox="1"/>
          <p:nvPr/>
        </p:nvSpPr>
        <p:spPr>
          <a:xfrm>
            <a:off x="5596380" y="5931410"/>
            <a:ext cx="2213810" cy="646331"/>
          </a:xfrm>
          <a:prstGeom prst="rect">
            <a:avLst/>
          </a:prstGeom>
          <a:noFill/>
        </p:spPr>
        <p:txBody>
          <a:bodyPr wrap="square" rtlCol="0">
            <a:spAutoFit/>
          </a:bodyPr>
          <a:lstStyle/>
          <a:p>
            <a:r>
              <a:rPr lang="en-US" dirty="0"/>
              <a:t>(Source: F. Issa presentation to NID)</a:t>
            </a:r>
          </a:p>
        </p:txBody>
      </p:sp>
      <p:graphicFrame>
        <p:nvGraphicFramePr>
          <p:cNvPr id="4" name="Tabla 3">
            <a:extLst>
              <a:ext uri="{FF2B5EF4-FFF2-40B4-BE49-F238E27FC236}">
                <a16:creationId xmlns:a16="http://schemas.microsoft.com/office/drawing/2014/main" id="{4457CABB-4EA7-4A5C-9F3B-8F78A1801CAC}"/>
              </a:ext>
            </a:extLst>
          </p:cNvPr>
          <p:cNvGraphicFramePr>
            <a:graphicFrameLocks noGrp="1"/>
          </p:cNvGraphicFramePr>
          <p:nvPr>
            <p:extLst>
              <p:ext uri="{D42A27DB-BD31-4B8C-83A1-F6EECF244321}">
                <p14:modId xmlns:p14="http://schemas.microsoft.com/office/powerpoint/2010/main" val="1784368770"/>
              </p:ext>
            </p:extLst>
          </p:nvPr>
        </p:nvGraphicFramePr>
        <p:xfrm>
          <a:off x="6976454" y="3590757"/>
          <a:ext cx="4455712" cy="2148840"/>
        </p:xfrm>
        <a:graphic>
          <a:graphicData uri="http://schemas.openxmlformats.org/drawingml/2006/table">
            <a:tbl>
              <a:tblPr firstRow="1" bandRow="1">
                <a:tableStyleId>{7DF18680-E054-41AD-8BC1-D1AEF772440D}</a:tableStyleId>
              </a:tblPr>
              <a:tblGrid>
                <a:gridCol w="842212">
                  <a:extLst>
                    <a:ext uri="{9D8B030D-6E8A-4147-A177-3AD203B41FA5}">
                      <a16:colId xmlns:a16="http://schemas.microsoft.com/office/drawing/2014/main" val="4053184210"/>
                    </a:ext>
                  </a:extLst>
                </a:gridCol>
                <a:gridCol w="1179094">
                  <a:extLst>
                    <a:ext uri="{9D8B030D-6E8A-4147-A177-3AD203B41FA5}">
                      <a16:colId xmlns:a16="http://schemas.microsoft.com/office/drawing/2014/main" val="646659895"/>
                    </a:ext>
                  </a:extLst>
                </a:gridCol>
                <a:gridCol w="1070811">
                  <a:extLst>
                    <a:ext uri="{9D8B030D-6E8A-4147-A177-3AD203B41FA5}">
                      <a16:colId xmlns:a16="http://schemas.microsoft.com/office/drawing/2014/main" val="1116679605"/>
                    </a:ext>
                  </a:extLst>
                </a:gridCol>
                <a:gridCol w="1363595">
                  <a:extLst>
                    <a:ext uri="{9D8B030D-6E8A-4147-A177-3AD203B41FA5}">
                      <a16:colId xmlns:a16="http://schemas.microsoft.com/office/drawing/2014/main" val="3575660061"/>
                    </a:ext>
                  </a:extLst>
                </a:gridCol>
              </a:tblGrid>
              <a:tr h="370840">
                <a:tc>
                  <a:txBody>
                    <a:bodyPr/>
                    <a:lstStyle/>
                    <a:p>
                      <a:r>
                        <a:rPr lang="en-US" sz="1400" dirty="0"/>
                        <a:t>Beam Monitor</a:t>
                      </a:r>
                    </a:p>
                  </a:txBody>
                  <a:tcPr/>
                </a:tc>
                <a:tc>
                  <a:txBody>
                    <a:bodyPr/>
                    <a:lstStyle/>
                    <a:p>
                      <a:r>
                        <a:rPr lang="en-US" sz="1400" dirty="0"/>
                        <a:t>Location</a:t>
                      </a:r>
                    </a:p>
                  </a:txBody>
                  <a:tcPr/>
                </a:tc>
                <a:tc>
                  <a:txBody>
                    <a:bodyPr/>
                    <a:lstStyle/>
                    <a:p>
                      <a:r>
                        <a:rPr lang="en-US" sz="1400" dirty="0"/>
                        <a:t>Dimensions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Type</a:t>
                      </a:r>
                    </a:p>
                  </a:txBody>
                  <a:tcPr/>
                </a:tc>
                <a:extLst>
                  <a:ext uri="{0D108BD9-81ED-4DB2-BD59-A6C34878D82A}">
                    <a16:rowId xmlns:a16="http://schemas.microsoft.com/office/drawing/2014/main" val="460782679"/>
                  </a:ext>
                </a:extLst>
              </a:tr>
              <a:tr h="370840">
                <a:tc>
                  <a:txBody>
                    <a:bodyPr/>
                    <a:lstStyle/>
                    <a:p>
                      <a:r>
                        <a:rPr lang="en-US" sz="1400" dirty="0">
                          <a:solidFill>
                            <a:schemeClr val="tx1">
                              <a:lumMod val="50000"/>
                              <a:lumOff val="50000"/>
                            </a:schemeClr>
                          </a:solidFill>
                        </a:rPr>
                        <a:t>BM0</a:t>
                      </a:r>
                    </a:p>
                  </a:txBody>
                  <a:tcPr/>
                </a:tc>
                <a:tc>
                  <a:txBody>
                    <a:bodyPr/>
                    <a:lstStyle/>
                    <a:p>
                      <a:r>
                        <a:rPr lang="en-US" sz="1400" dirty="0">
                          <a:solidFill>
                            <a:schemeClr val="tx1">
                              <a:lumMod val="50000"/>
                              <a:lumOff val="50000"/>
                            </a:schemeClr>
                          </a:solidFill>
                        </a:rPr>
                        <a:t>L=8 m</a:t>
                      </a:r>
                    </a:p>
                  </a:txBody>
                  <a:tcPr/>
                </a:tc>
                <a:tc>
                  <a:txBody>
                    <a:bodyPr/>
                    <a:lstStyle/>
                    <a:p>
                      <a:r>
                        <a:rPr lang="en-US" sz="1400" dirty="0">
                          <a:solidFill>
                            <a:schemeClr val="tx1">
                              <a:lumMod val="50000"/>
                              <a:lumOff val="50000"/>
                            </a:schemeClr>
                          </a:solidFill>
                        </a:rPr>
                        <a:t>8x4.5 cm2</a:t>
                      </a:r>
                    </a:p>
                  </a:txBody>
                  <a:tcPr/>
                </a:tc>
                <a:tc>
                  <a:txBody>
                    <a:bodyPr/>
                    <a:lstStyle/>
                    <a:p>
                      <a:r>
                        <a:rPr lang="en-US" sz="1400" dirty="0">
                          <a:solidFill>
                            <a:schemeClr val="tx1">
                              <a:lumMod val="50000"/>
                              <a:lumOff val="50000"/>
                            </a:schemeClr>
                          </a:solidFill>
                        </a:rPr>
                        <a:t>Flux &amp; TOF</a:t>
                      </a:r>
                    </a:p>
                  </a:txBody>
                  <a:tcPr/>
                </a:tc>
                <a:extLst>
                  <a:ext uri="{0D108BD9-81ED-4DB2-BD59-A6C34878D82A}">
                    <a16:rowId xmlns:a16="http://schemas.microsoft.com/office/drawing/2014/main" val="639260843"/>
                  </a:ext>
                </a:extLst>
              </a:tr>
              <a:tr h="370840">
                <a:tc>
                  <a:txBody>
                    <a:bodyPr/>
                    <a:lstStyle/>
                    <a:p>
                      <a:r>
                        <a:rPr lang="en-US" sz="1400" dirty="0"/>
                        <a:t>BM1</a:t>
                      </a:r>
                    </a:p>
                  </a:txBody>
                  <a:tcPr/>
                </a:tc>
                <a:tc>
                  <a:txBody>
                    <a:bodyPr/>
                    <a:lstStyle/>
                    <a:p>
                      <a:r>
                        <a:rPr lang="en-US" sz="1400" dirty="0"/>
                        <a:t>L=80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11x13 cm2</a:t>
                      </a:r>
                    </a:p>
                  </a:txBody>
                  <a:tcPr/>
                </a:tc>
                <a:tc>
                  <a:txBody>
                    <a:bodyPr/>
                    <a:lstStyle/>
                    <a:p>
                      <a:r>
                        <a:rPr lang="en-US" sz="1400" dirty="0"/>
                        <a:t>Flux &amp; TOF (diagnosis)</a:t>
                      </a:r>
                    </a:p>
                  </a:txBody>
                  <a:tcPr/>
                </a:tc>
                <a:extLst>
                  <a:ext uri="{0D108BD9-81ED-4DB2-BD59-A6C34878D82A}">
                    <a16:rowId xmlns:a16="http://schemas.microsoft.com/office/drawing/2014/main" val="2317323209"/>
                  </a:ext>
                </a:extLst>
              </a:tr>
              <a:tr h="370840">
                <a:tc>
                  <a:txBody>
                    <a:bodyPr/>
                    <a:lstStyle/>
                    <a:p>
                      <a:r>
                        <a:rPr lang="en-US" sz="1400" dirty="0"/>
                        <a:t>BM2</a:t>
                      </a:r>
                    </a:p>
                  </a:txBody>
                  <a:tcPr/>
                </a:tc>
                <a:tc>
                  <a:txBody>
                    <a:bodyPr/>
                    <a:lstStyle/>
                    <a:p>
                      <a:r>
                        <a:rPr lang="en-US" sz="1400" dirty="0"/>
                        <a:t>L=162.2 m</a:t>
                      </a:r>
                    </a:p>
                  </a:txBody>
                  <a:tcPr/>
                </a:tc>
                <a:tc>
                  <a:txBody>
                    <a:bodyPr/>
                    <a:lstStyle/>
                    <a:p>
                      <a:r>
                        <a:rPr lang="en-US" sz="1400" dirty="0"/>
                        <a:t>5x5 cm2</a:t>
                      </a:r>
                    </a:p>
                  </a:txBody>
                  <a:tcPr/>
                </a:tc>
                <a:tc>
                  <a:txBody>
                    <a:bodyPr/>
                    <a:lstStyle/>
                    <a:p>
                      <a:r>
                        <a:rPr lang="en-US" sz="1400" dirty="0"/>
                        <a:t>Normalization</a:t>
                      </a:r>
                    </a:p>
                  </a:txBody>
                  <a:tcPr/>
                </a:tc>
                <a:extLst>
                  <a:ext uri="{0D108BD9-81ED-4DB2-BD59-A6C34878D82A}">
                    <a16:rowId xmlns:a16="http://schemas.microsoft.com/office/drawing/2014/main" val="4016810922"/>
                  </a:ext>
                </a:extLst>
              </a:tr>
              <a:tr h="370840">
                <a:tc>
                  <a:txBody>
                    <a:bodyPr/>
                    <a:lstStyle/>
                    <a:p>
                      <a:r>
                        <a:rPr lang="en-US" sz="1400" dirty="0"/>
                        <a:t>BM3</a:t>
                      </a:r>
                    </a:p>
                  </a:txBody>
                  <a:tcPr/>
                </a:tc>
                <a:tc>
                  <a:txBody>
                    <a:bodyPr/>
                    <a:lstStyle/>
                    <a:p>
                      <a:r>
                        <a:rPr lang="en-US" sz="1400" dirty="0"/>
                        <a:t>L=163 m</a:t>
                      </a:r>
                    </a:p>
                  </a:txBody>
                  <a:tcPr/>
                </a:tc>
                <a:tc>
                  <a:txBody>
                    <a:bodyPr/>
                    <a:lstStyle/>
                    <a:p>
                      <a:r>
                        <a:rPr lang="en-US" sz="1400" dirty="0"/>
                        <a:t>5x5 cm2</a:t>
                      </a:r>
                    </a:p>
                  </a:txBody>
                  <a:tcPr/>
                </a:tc>
                <a:tc>
                  <a:txBody>
                    <a:bodyPr/>
                    <a:lstStyle/>
                    <a:p>
                      <a:r>
                        <a:rPr lang="en-US" sz="1400" dirty="0"/>
                        <a:t>PSD</a:t>
                      </a:r>
                    </a:p>
                  </a:txBody>
                  <a:tcPr/>
                </a:tc>
                <a:extLst>
                  <a:ext uri="{0D108BD9-81ED-4DB2-BD59-A6C34878D82A}">
                    <a16:rowId xmlns:a16="http://schemas.microsoft.com/office/drawing/2014/main" val="2360041714"/>
                  </a:ext>
                </a:extLst>
              </a:tr>
            </a:tbl>
          </a:graphicData>
        </a:graphic>
      </p:graphicFrame>
    </p:spTree>
    <p:extLst>
      <p:ext uri="{BB962C8B-B14F-4D97-AF65-F5344CB8AC3E}">
        <p14:creationId xmlns:p14="http://schemas.microsoft.com/office/powerpoint/2010/main" val="253313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Arco de bloque 144">
            <a:extLst>
              <a:ext uri="{FF2B5EF4-FFF2-40B4-BE49-F238E27FC236}">
                <a16:creationId xmlns:a16="http://schemas.microsoft.com/office/drawing/2014/main" id="{C7D5FE0A-2E2D-4BC3-A166-5388621245F7}"/>
              </a:ext>
            </a:extLst>
          </p:cNvPr>
          <p:cNvSpPr/>
          <p:nvPr/>
        </p:nvSpPr>
        <p:spPr>
          <a:xfrm rot="16200000">
            <a:off x="7185854" y="2191741"/>
            <a:ext cx="4104000" cy="4104000"/>
          </a:xfrm>
          <a:prstGeom prst="blockArc">
            <a:avLst>
              <a:gd name="adj1" fmla="val 11697023"/>
              <a:gd name="adj2" fmla="val 20773583"/>
              <a:gd name="adj3" fmla="val 5080"/>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Spectroscopy detectors</a:t>
            </a:r>
          </a:p>
        </p:txBody>
      </p:sp>
      <p:grpSp>
        <p:nvGrpSpPr>
          <p:cNvPr id="5" name="Grupo 4">
            <a:extLst>
              <a:ext uri="{FF2B5EF4-FFF2-40B4-BE49-F238E27FC236}">
                <a16:creationId xmlns:a16="http://schemas.microsoft.com/office/drawing/2014/main" id="{728D3E9E-9143-4CBF-9E1F-F7340B7305B5}"/>
              </a:ext>
            </a:extLst>
          </p:cNvPr>
          <p:cNvGrpSpPr/>
          <p:nvPr/>
        </p:nvGrpSpPr>
        <p:grpSpPr>
          <a:xfrm>
            <a:off x="6852447" y="1855279"/>
            <a:ext cx="5088319" cy="4535413"/>
            <a:chOff x="6912598" y="1325893"/>
            <a:chExt cx="5088319" cy="4535413"/>
          </a:xfrm>
        </p:grpSpPr>
        <p:sp>
          <p:nvSpPr>
            <p:cNvPr id="6" name="Elipse 5">
              <a:extLst>
                <a:ext uri="{FF2B5EF4-FFF2-40B4-BE49-F238E27FC236}">
                  <a16:creationId xmlns:a16="http://schemas.microsoft.com/office/drawing/2014/main" id="{217B29EB-8B91-4A4C-9F7D-11407A4B9F06}"/>
                </a:ext>
              </a:extLst>
            </p:cNvPr>
            <p:cNvSpPr/>
            <p:nvPr/>
          </p:nvSpPr>
          <p:spPr>
            <a:xfrm>
              <a:off x="7234347" y="1648955"/>
              <a:ext cx="4140000" cy="4140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D7969318-63C1-42CE-B932-B81903547580}"/>
                </a:ext>
              </a:extLst>
            </p:cNvPr>
            <p:cNvSpPr/>
            <p:nvPr/>
          </p:nvSpPr>
          <p:spPr>
            <a:xfrm rot="20624814">
              <a:off x="9839633" y="1709204"/>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0" name="Conector recto 9">
              <a:extLst>
                <a:ext uri="{FF2B5EF4-FFF2-40B4-BE49-F238E27FC236}">
                  <a16:creationId xmlns:a16="http://schemas.microsoft.com/office/drawing/2014/main" id="{C57BE978-B57A-4B61-AEDD-AE81DB70F397}"/>
                </a:ext>
              </a:extLst>
            </p:cNvPr>
            <p:cNvCxnSpPr>
              <a:cxnSpLocks/>
            </p:cNvCxnSpPr>
            <p:nvPr/>
          </p:nvCxnSpPr>
          <p:spPr>
            <a:xfrm rot="900000">
              <a:off x="9304347" y="1648955"/>
              <a:ext cx="0" cy="4140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817A6284-4965-42AC-A2A0-56618F00AD42}"/>
                </a:ext>
              </a:extLst>
            </p:cNvPr>
            <p:cNvCxnSpPr>
              <a:cxnSpLocks/>
              <a:stCxn id="8" idx="5"/>
            </p:cNvCxnSpPr>
            <p:nvPr/>
          </p:nvCxnSpPr>
          <p:spPr>
            <a:xfrm flipH="1">
              <a:off x="9338537" y="1775846"/>
              <a:ext cx="585550" cy="180561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FB6FC25C-9310-4B61-8962-3A5510B90FF9}"/>
                </a:ext>
              </a:extLst>
            </p:cNvPr>
            <p:cNvSpPr txBox="1"/>
            <p:nvPr/>
          </p:nvSpPr>
          <p:spPr>
            <a:xfrm>
              <a:off x="9630179" y="1325893"/>
              <a:ext cx="2011680" cy="307777"/>
            </a:xfrm>
            <a:prstGeom prst="rect">
              <a:avLst/>
            </a:prstGeom>
            <a:noFill/>
          </p:spPr>
          <p:txBody>
            <a:bodyPr wrap="square" rtlCol="0">
              <a:spAutoFit/>
            </a:bodyPr>
            <a:lstStyle/>
            <a:p>
              <a:r>
                <a:rPr lang="es-ES" sz="1400" dirty="0"/>
                <a:t>360</a:t>
              </a:r>
              <a:r>
                <a:rPr lang="es-ES" sz="1400" dirty="0">
                  <a:latin typeface="Arial" panose="020B0604020202020204" pitchFamily="34" charset="0"/>
                  <a:cs typeface="Arial" panose="020B0604020202020204" pitchFamily="34" charset="0"/>
                </a:rPr>
                <a:t>º</a:t>
              </a:r>
              <a:r>
                <a:rPr lang="es-ES" sz="1400" dirty="0"/>
                <a:t>/2</a:t>
              </a:r>
              <a:r>
                <a:rPr lang="es-ES" sz="1400" dirty="0">
                  <a:latin typeface="Symbol" panose="05050102010706020507" pitchFamily="18" charset="2"/>
                </a:rPr>
                <a:t>p</a:t>
              </a:r>
              <a:r>
                <a:rPr lang="es-ES" sz="1400" dirty="0"/>
                <a:t>R=2.5</a:t>
              </a:r>
              <a:r>
                <a:rPr lang="es-ES" sz="1400" dirty="0">
                  <a:latin typeface="Arial" panose="020B0604020202020204" pitchFamily="34" charset="0"/>
                  <a:cs typeface="Arial" panose="020B0604020202020204" pitchFamily="34" charset="0"/>
                </a:rPr>
                <a:t>º</a:t>
              </a:r>
              <a:r>
                <a:rPr lang="es-ES" sz="1400" dirty="0"/>
                <a:t>/cm</a:t>
              </a:r>
              <a:endParaRPr lang="en-US" sz="1400" dirty="0"/>
            </a:p>
          </p:txBody>
        </p:sp>
        <p:sp>
          <p:nvSpPr>
            <p:cNvPr id="13" name="Arco 12">
              <a:extLst>
                <a:ext uri="{FF2B5EF4-FFF2-40B4-BE49-F238E27FC236}">
                  <a16:creationId xmlns:a16="http://schemas.microsoft.com/office/drawing/2014/main" id="{350B3066-5FA6-4475-B16F-3050FFE8CAFC}"/>
                </a:ext>
              </a:extLst>
            </p:cNvPr>
            <p:cNvSpPr/>
            <p:nvPr/>
          </p:nvSpPr>
          <p:spPr>
            <a:xfrm rot="19867509">
              <a:off x="9762811" y="1897057"/>
              <a:ext cx="118252" cy="10264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ángulo 13">
              <a:extLst>
                <a:ext uri="{FF2B5EF4-FFF2-40B4-BE49-F238E27FC236}">
                  <a16:creationId xmlns:a16="http://schemas.microsoft.com/office/drawing/2014/main" id="{4EF286FA-D21C-4BCC-9205-38FA784F358C}"/>
                </a:ext>
              </a:extLst>
            </p:cNvPr>
            <p:cNvSpPr/>
            <p:nvPr/>
          </p:nvSpPr>
          <p:spPr>
            <a:xfrm>
              <a:off x="8983845" y="1665874"/>
              <a:ext cx="861133" cy="307777"/>
            </a:xfrm>
            <a:prstGeom prst="rect">
              <a:avLst/>
            </a:prstGeom>
          </p:spPr>
          <p:txBody>
            <a:bodyPr wrap="none">
              <a:spAutoFit/>
            </a:bodyPr>
            <a:lstStyle/>
            <a:p>
              <a:r>
                <a:rPr lang="es-ES" sz="1400" dirty="0"/>
                <a:t>2.5</a:t>
              </a:r>
              <a:r>
                <a:rPr lang="es-ES" sz="1400" dirty="0">
                  <a:latin typeface="Arial" panose="020B0604020202020204" pitchFamily="34" charset="0"/>
                  <a:cs typeface="Arial" panose="020B0604020202020204" pitchFamily="34" charset="0"/>
                </a:rPr>
                <a:t>º</a:t>
              </a:r>
              <a:r>
                <a:rPr lang="es-ES" sz="1400" dirty="0">
                  <a:cs typeface="Arial" panose="020B0604020202020204" pitchFamily="34" charset="0"/>
                </a:rPr>
                <a:t>+0,5</a:t>
              </a:r>
              <a:r>
                <a:rPr lang="es-ES" sz="1400" dirty="0">
                  <a:latin typeface="Arial" panose="020B0604020202020204" pitchFamily="34" charset="0"/>
                  <a:cs typeface="Arial" panose="020B0604020202020204" pitchFamily="34" charset="0"/>
                </a:rPr>
                <a:t>º</a:t>
              </a:r>
              <a:endParaRPr lang="en-US" sz="1400" dirty="0"/>
            </a:p>
          </p:txBody>
        </p:sp>
        <p:cxnSp>
          <p:nvCxnSpPr>
            <p:cNvPr id="15" name="Conector recto 14">
              <a:extLst>
                <a:ext uri="{FF2B5EF4-FFF2-40B4-BE49-F238E27FC236}">
                  <a16:creationId xmlns:a16="http://schemas.microsoft.com/office/drawing/2014/main" id="{CE9E5D35-7B1E-4BFF-950E-5AEC5D268763}"/>
                </a:ext>
              </a:extLst>
            </p:cNvPr>
            <p:cNvCxnSpPr>
              <a:cxnSpLocks/>
            </p:cNvCxnSpPr>
            <p:nvPr/>
          </p:nvCxnSpPr>
          <p:spPr>
            <a:xfrm rot="-900000">
              <a:off x="9360883" y="1648955"/>
              <a:ext cx="0" cy="4140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Arco 16">
              <a:extLst>
                <a:ext uri="{FF2B5EF4-FFF2-40B4-BE49-F238E27FC236}">
                  <a16:creationId xmlns:a16="http://schemas.microsoft.com/office/drawing/2014/main" id="{0983D992-FAB5-4A49-A336-0E30DD90CE9F}"/>
                </a:ext>
              </a:extLst>
            </p:cNvPr>
            <p:cNvSpPr/>
            <p:nvPr/>
          </p:nvSpPr>
          <p:spPr>
            <a:xfrm rot="13347347">
              <a:off x="9158311" y="3202843"/>
              <a:ext cx="720000" cy="72000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ángulo 17">
              <a:extLst>
                <a:ext uri="{FF2B5EF4-FFF2-40B4-BE49-F238E27FC236}">
                  <a16:creationId xmlns:a16="http://schemas.microsoft.com/office/drawing/2014/main" id="{8184A870-7AEA-41CA-B2A0-E8D7F0C6A97C}"/>
                </a:ext>
              </a:extLst>
            </p:cNvPr>
            <p:cNvSpPr/>
            <p:nvPr/>
          </p:nvSpPr>
          <p:spPr>
            <a:xfrm>
              <a:off x="8633436" y="3345396"/>
              <a:ext cx="524503" cy="307777"/>
            </a:xfrm>
            <a:prstGeom prst="rect">
              <a:avLst/>
            </a:prstGeom>
          </p:spPr>
          <p:txBody>
            <a:bodyPr wrap="none">
              <a:spAutoFit/>
            </a:bodyPr>
            <a:lstStyle/>
            <a:p>
              <a:r>
                <a:rPr lang="es-ES" sz="1400" dirty="0"/>
                <a:t>150</a:t>
              </a:r>
              <a:r>
                <a:rPr lang="es-ES" sz="1400" dirty="0">
                  <a:latin typeface="Arial" panose="020B0604020202020204" pitchFamily="34" charset="0"/>
                  <a:cs typeface="Arial" panose="020B0604020202020204" pitchFamily="34" charset="0"/>
                </a:rPr>
                <a:t>º</a:t>
              </a:r>
              <a:endParaRPr lang="en-US" sz="1400" dirty="0"/>
            </a:p>
          </p:txBody>
        </p:sp>
        <p:sp>
          <p:nvSpPr>
            <p:cNvPr id="19" name="CuadroTexto 18">
              <a:extLst>
                <a:ext uri="{FF2B5EF4-FFF2-40B4-BE49-F238E27FC236}">
                  <a16:creationId xmlns:a16="http://schemas.microsoft.com/office/drawing/2014/main" id="{9DDA7BC5-D80C-4AA0-9A06-84DA2F9AF9BD}"/>
                </a:ext>
              </a:extLst>
            </p:cNvPr>
            <p:cNvSpPr txBox="1"/>
            <p:nvPr/>
          </p:nvSpPr>
          <p:spPr>
            <a:xfrm>
              <a:off x="9990401" y="1580785"/>
              <a:ext cx="2010516" cy="307777"/>
            </a:xfrm>
            <a:prstGeom prst="rect">
              <a:avLst/>
            </a:prstGeom>
            <a:noFill/>
          </p:spPr>
          <p:txBody>
            <a:bodyPr wrap="square" rtlCol="0">
              <a:spAutoFit/>
            </a:bodyPr>
            <a:lstStyle/>
            <a:p>
              <a:r>
                <a:rPr lang="es-ES" sz="1400" dirty="0"/>
                <a:t>D=1 cm(+~2 mm </a:t>
              </a:r>
              <a:r>
                <a:rPr lang="es-ES" sz="1400" dirty="0" err="1"/>
                <a:t>spacing</a:t>
              </a:r>
              <a:r>
                <a:rPr lang="es-ES" sz="1400" dirty="0"/>
                <a:t>)</a:t>
              </a:r>
              <a:endParaRPr lang="en-US" sz="1400" dirty="0"/>
            </a:p>
          </p:txBody>
        </p:sp>
        <p:grpSp>
          <p:nvGrpSpPr>
            <p:cNvPr id="20" name="Grupo 19">
              <a:extLst>
                <a:ext uri="{FF2B5EF4-FFF2-40B4-BE49-F238E27FC236}">
                  <a16:creationId xmlns:a16="http://schemas.microsoft.com/office/drawing/2014/main" id="{609BA803-6C45-4F49-8D88-E63E2161B375}"/>
                </a:ext>
              </a:extLst>
            </p:cNvPr>
            <p:cNvGrpSpPr/>
            <p:nvPr/>
          </p:nvGrpSpPr>
          <p:grpSpPr>
            <a:xfrm rot="840000">
              <a:off x="7916132" y="1576467"/>
              <a:ext cx="819168" cy="781883"/>
              <a:chOff x="7974515" y="1680700"/>
              <a:chExt cx="819168" cy="781883"/>
            </a:xfrm>
          </p:grpSpPr>
          <p:sp>
            <p:nvSpPr>
              <p:cNvPr id="65" name="Elipse 64">
                <a:extLst>
                  <a:ext uri="{FF2B5EF4-FFF2-40B4-BE49-F238E27FC236}">
                    <a16:creationId xmlns:a16="http://schemas.microsoft.com/office/drawing/2014/main" id="{D3C3678B-A8A8-4A9F-B6FB-8ED443E62686}"/>
                  </a:ext>
                </a:extLst>
              </p:cNvPr>
              <p:cNvSpPr/>
              <p:nvPr/>
            </p:nvSpPr>
            <p:spPr>
              <a:xfrm rot="20624814">
                <a:off x="8703683" y="1680700"/>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6" name="Elipse 65">
                <a:extLst>
                  <a:ext uri="{FF2B5EF4-FFF2-40B4-BE49-F238E27FC236}">
                    <a16:creationId xmlns:a16="http://schemas.microsoft.com/office/drawing/2014/main" id="{A4D5DC5B-08DA-4467-BC03-07C07A78F345}"/>
                  </a:ext>
                </a:extLst>
              </p:cNvPr>
              <p:cNvSpPr/>
              <p:nvPr/>
            </p:nvSpPr>
            <p:spPr>
              <a:xfrm rot="20624814">
                <a:off x="8607792" y="1735188"/>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7" name="Elipse 66">
                <a:extLst>
                  <a:ext uri="{FF2B5EF4-FFF2-40B4-BE49-F238E27FC236}">
                    <a16:creationId xmlns:a16="http://schemas.microsoft.com/office/drawing/2014/main" id="{D4EC64E9-2D05-445B-8D9F-84B2462C28A4}"/>
                  </a:ext>
                </a:extLst>
              </p:cNvPr>
              <p:cNvSpPr/>
              <p:nvPr/>
            </p:nvSpPr>
            <p:spPr>
              <a:xfrm rot="20624814">
                <a:off x="8517380" y="1798568"/>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8" name="Elipse 67">
                <a:extLst>
                  <a:ext uri="{FF2B5EF4-FFF2-40B4-BE49-F238E27FC236}">
                    <a16:creationId xmlns:a16="http://schemas.microsoft.com/office/drawing/2014/main" id="{1028EDB9-5A11-4974-86F8-A91DE295C93E}"/>
                  </a:ext>
                </a:extLst>
              </p:cNvPr>
              <p:cNvSpPr/>
              <p:nvPr/>
            </p:nvSpPr>
            <p:spPr>
              <a:xfrm rot="20624814">
                <a:off x="8423315" y="1867896"/>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9" name="Elipse 68">
                <a:extLst>
                  <a:ext uri="{FF2B5EF4-FFF2-40B4-BE49-F238E27FC236}">
                    <a16:creationId xmlns:a16="http://schemas.microsoft.com/office/drawing/2014/main" id="{49F11829-F2F4-46FB-81F7-A1319DFBD798}"/>
                  </a:ext>
                </a:extLst>
              </p:cNvPr>
              <p:cNvSpPr/>
              <p:nvPr/>
            </p:nvSpPr>
            <p:spPr>
              <a:xfrm rot="20624814">
                <a:off x="8337482" y="1945358"/>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0" name="Elipse 69">
                <a:extLst>
                  <a:ext uri="{FF2B5EF4-FFF2-40B4-BE49-F238E27FC236}">
                    <a16:creationId xmlns:a16="http://schemas.microsoft.com/office/drawing/2014/main" id="{D8FC79E1-8247-4CF1-9238-610B30921807}"/>
                  </a:ext>
                </a:extLst>
              </p:cNvPr>
              <p:cNvSpPr/>
              <p:nvPr/>
            </p:nvSpPr>
            <p:spPr>
              <a:xfrm rot="20624814">
                <a:off x="8260515" y="2023875"/>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71" name="Elipse 70">
                <a:extLst>
                  <a:ext uri="{FF2B5EF4-FFF2-40B4-BE49-F238E27FC236}">
                    <a16:creationId xmlns:a16="http://schemas.microsoft.com/office/drawing/2014/main" id="{8D81FE69-DE5B-4F61-B0D5-C8EDF40CFD6B}"/>
                  </a:ext>
                </a:extLst>
              </p:cNvPr>
              <p:cNvSpPr/>
              <p:nvPr/>
            </p:nvSpPr>
            <p:spPr>
              <a:xfrm rot="20624814">
                <a:off x="8172259" y="2106829"/>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72" name="Elipse 71">
                <a:extLst>
                  <a:ext uri="{FF2B5EF4-FFF2-40B4-BE49-F238E27FC236}">
                    <a16:creationId xmlns:a16="http://schemas.microsoft.com/office/drawing/2014/main" id="{E1110766-6356-400C-B4F6-E0738D16E94F}"/>
                  </a:ext>
                </a:extLst>
              </p:cNvPr>
              <p:cNvSpPr/>
              <p:nvPr/>
            </p:nvSpPr>
            <p:spPr>
              <a:xfrm rot="20624814">
                <a:off x="8104074" y="2188011"/>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73" name="Elipse 72">
                <a:extLst>
                  <a:ext uri="{FF2B5EF4-FFF2-40B4-BE49-F238E27FC236}">
                    <a16:creationId xmlns:a16="http://schemas.microsoft.com/office/drawing/2014/main" id="{9BFEC8C5-3B51-474B-B03A-A7D61DD9B55E}"/>
                  </a:ext>
                </a:extLst>
              </p:cNvPr>
              <p:cNvSpPr/>
              <p:nvPr/>
            </p:nvSpPr>
            <p:spPr>
              <a:xfrm rot="20624814">
                <a:off x="8036578" y="2281360"/>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4" name="Elipse 73">
                <a:extLst>
                  <a:ext uri="{FF2B5EF4-FFF2-40B4-BE49-F238E27FC236}">
                    <a16:creationId xmlns:a16="http://schemas.microsoft.com/office/drawing/2014/main" id="{A8A18DFC-5BF5-45F2-B0E0-E821DE6DA28E}"/>
                  </a:ext>
                </a:extLst>
              </p:cNvPr>
              <p:cNvSpPr/>
              <p:nvPr/>
            </p:nvSpPr>
            <p:spPr>
              <a:xfrm rot="20624814">
                <a:off x="7974515" y="2372583"/>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21" name="Grupo 20">
              <a:extLst>
                <a:ext uri="{FF2B5EF4-FFF2-40B4-BE49-F238E27FC236}">
                  <a16:creationId xmlns:a16="http://schemas.microsoft.com/office/drawing/2014/main" id="{02A562E3-B5CD-4A80-B4E2-3C7B5B6D41B6}"/>
                </a:ext>
              </a:extLst>
            </p:cNvPr>
            <p:cNvGrpSpPr/>
            <p:nvPr/>
          </p:nvGrpSpPr>
          <p:grpSpPr>
            <a:xfrm rot="20640000">
              <a:off x="7171557" y="2331446"/>
              <a:ext cx="800532" cy="775630"/>
              <a:chOff x="7993151" y="1680700"/>
              <a:chExt cx="800532" cy="775630"/>
            </a:xfrm>
          </p:grpSpPr>
          <p:sp>
            <p:nvSpPr>
              <p:cNvPr id="55" name="Elipse 54">
                <a:extLst>
                  <a:ext uri="{FF2B5EF4-FFF2-40B4-BE49-F238E27FC236}">
                    <a16:creationId xmlns:a16="http://schemas.microsoft.com/office/drawing/2014/main" id="{308751EB-56DB-41D9-B3DE-A36928AD898E}"/>
                  </a:ext>
                </a:extLst>
              </p:cNvPr>
              <p:cNvSpPr/>
              <p:nvPr/>
            </p:nvSpPr>
            <p:spPr>
              <a:xfrm rot="20624814">
                <a:off x="8703683" y="1680700"/>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6" name="Elipse 55">
                <a:extLst>
                  <a:ext uri="{FF2B5EF4-FFF2-40B4-BE49-F238E27FC236}">
                    <a16:creationId xmlns:a16="http://schemas.microsoft.com/office/drawing/2014/main" id="{E9CB01B0-5477-4E98-966E-35A098BF6183}"/>
                  </a:ext>
                </a:extLst>
              </p:cNvPr>
              <p:cNvSpPr/>
              <p:nvPr/>
            </p:nvSpPr>
            <p:spPr>
              <a:xfrm rot="20624814">
                <a:off x="8607792" y="1735188"/>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7" name="Elipse 56">
                <a:extLst>
                  <a:ext uri="{FF2B5EF4-FFF2-40B4-BE49-F238E27FC236}">
                    <a16:creationId xmlns:a16="http://schemas.microsoft.com/office/drawing/2014/main" id="{A6E1E152-E1E3-47C1-BED7-2AC674094B79}"/>
                  </a:ext>
                </a:extLst>
              </p:cNvPr>
              <p:cNvSpPr/>
              <p:nvPr/>
            </p:nvSpPr>
            <p:spPr>
              <a:xfrm rot="20624814">
                <a:off x="8517380" y="1798568"/>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8" name="Elipse 57">
                <a:extLst>
                  <a:ext uri="{FF2B5EF4-FFF2-40B4-BE49-F238E27FC236}">
                    <a16:creationId xmlns:a16="http://schemas.microsoft.com/office/drawing/2014/main" id="{791B153B-342A-4BEA-B101-B27253F0F168}"/>
                  </a:ext>
                </a:extLst>
              </p:cNvPr>
              <p:cNvSpPr/>
              <p:nvPr/>
            </p:nvSpPr>
            <p:spPr>
              <a:xfrm rot="20624814">
                <a:off x="8433149" y="1862444"/>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9" name="Elipse 58">
                <a:extLst>
                  <a:ext uri="{FF2B5EF4-FFF2-40B4-BE49-F238E27FC236}">
                    <a16:creationId xmlns:a16="http://schemas.microsoft.com/office/drawing/2014/main" id="{4BC29EB4-357E-480A-A44C-56211302B9A6}"/>
                  </a:ext>
                </a:extLst>
              </p:cNvPr>
              <p:cNvSpPr/>
              <p:nvPr/>
            </p:nvSpPr>
            <p:spPr>
              <a:xfrm rot="20624814">
                <a:off x="8349508" y="1932263"/>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0" name="Elipse 59">
                <a:extLst>
                  <a:ext uri="{FF2B5EF4-FFF2-40B4-BE49-F238E27FC236}">
                    <a16:creationId xmlns:a16="http://schemas.microsoft.com/office/drawing/2014/main" id="{04EE1EBF-C5E5-4D06-B2EE-1E9CC0557470}"/>
                  </a:ext>
                </a:extLst>
              </p:cNvPr>
              <p:cNvSpPr/>
              <p:nvPr/>
            </p:nvSpPr>
            <p:spPr>
              <a:xfrm rot="20624814">
                <a:off x="8266750" y="2020419"/>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1" name="Elipse 60">
                <a:extLst>
                  <a:ext uri="{FF2B5EF4-FFF2-40B4-BE49-F238E27FC236}">
                    <a16:creationId xmlns:a16="http://schemas.microsoft.com/office/drawing/2014/main" id="{4746EC1D-7A7D-4305-8C03-A42C266C6D58}"/>
                  </a:ext>
                </a:extLst>
              </p:cNvPr>
              <p:cNvSpPr/>
              <p:nvPr/>
            </p:nvSpPr>
            <p:spPr>
              <a:xfrm rot="20624814">
                <a:off x="8188328" y="2097922"/>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2" name="Elipse 61">
                <a:extLst>
                  <a:ext uri="{FF2B5EF4-FFF2-40B4-BE49-F238E27FC236}">
                    <a16:creationId xmlns:a16="http://schemas.microsoft.com/office/drawing/2014/main" id="{2398E4EA-2553-4D3B-BCA6-FA6F9AABD1FD}"/>
                  </a:ext>
                </a:extLst>
              </p:cNvPr>
              <p:cNvSpPr/>
              <p:nvPr/>
            </p:nvSpPr>
            <p:spPr>
              <a:xfrm rot="20624814">
                <a:off x="8116546" y="2181098"/>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3" name="Elipse 62">
                <a:extLst>
                  <a:ext uri="{FF2B5EF4-FFF2-40B4-BE49-F238E27FC236}">
                    <a16:creationId xmlns:a16="http://schemas.microsoft.com/office/drawing/2014/main" id="{443E3A48-3431-4ECF-AE43-093E0BA0735B}"/>
                  </a:ext>
                </a:extLst>
              </p:cNvPr>
              <p:cNvSpPr/>
              <p:nvPr/>
            </p:nvSpPr>
            <p:spPr>
              <a:xfrm rot="20624814">
                <a:off x="8061004" y="2265467"/>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4" name="Elipse 63">
                <a:extLst>
                  <a:ext uri="{FF2B5EF4-FFF2-40B4-BE49-F238E27FC236}">
                    <a16:creationId xmlns:a16="http://schemas.microsoft.com/office/drawing/2014/main" id="{EC7C4D44-0889-4B73-A155-C441DC109EB0}"/>
                  </a:ext>
                </a:extLst>
              </p:cNvPr>
              <p:cNvSpPr/>
              <p:nvPr/>
            </p:nvSpPr>
            <p:spPr>
              <a:xfrm rot="20624814">
                <a:off x="7993151" y="2366330"/>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grpSp>
          <p:nvGrpSpPr>
            <p:cNvPr id="22" name="Grupo 21">
              <a:extLst>
                <a:ext uri="{FF2B5EF4-FFF2-40B4-BE49-F238E27FC236}">
                  <a16:creationId xmlns:a16="http://schemas.microsoft.com/office/drawing/2014/main" id="{C5A39162-7049-4385-AE98-C6CAD2403646}"/>
                </a:ext>
              </a:extLst>
            </p:cNvPr>
            <p:cNvGrpSpPr/>
            <p:nvPr/>
          </p:nvGrpSpPr>
          <p:grpSpPr>
            <a:xfrm rot="18780000">
              <a:off x="6892390" y="3358695"/>
              <a:ext cx="814787" cy="774371"/>
              <a:chOff x="7978896" y="1680700"/>
              <a:chExt cx="814787" cy="774371"/>
            </a:xfrm>
          </p:grpSpPr>
          <p:sp>
            <p:nvSpPr>
              <p:cNvPr id="45" name="Elipse 44">
                <a:extLst>
                  <a:ext uri="{FF2B5EF4-FFF2-40B4-BE49-F238E27FC236}">
                    <a16:creationId xmlns:a16="http://schemas.microsoft.com/office/drawing/2014/main" id="{4D103E99-8E58-4DFE-A185-95AF92E4FF09}"/>
                  </a:ext>
                </a:extLst>
              </p:cNvPr>
              <p:cNvSpPr/>
              <p:nvPr/>
            </p:nvSpPr>
            <p:spPr>
              <a:xfrm rot="20624814">
                <a:off x="8703683" y="1680700"/>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6" name="Elipse 45">
                <a:extLst>
                  <a:ext uri="{FF2B5EF4-FFF2-40B4-BE49-F238E27FC236}">
                    <a16:creationId xmlns:a16="http://schemas.microsoft.com/office/drawing/2014/main" id="{7C2079AA-01B5-4179-9F57-215F6170A24B}"/>
                  </a:ext>
                </a:extLst>
              </p:cNvPr>
              <p:cNvSpPr/>
              <p:nvPr/>
            </p:nvSpPr>
            <p:spPr>
              <a:xfrm rot="20624814">
                <a:off x="8607792" y="1735188"/>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7" name="Elipse 46">
                <a:extLst>
                  <a:ext uri="{FF2B5EF4-FFF2-40B4-BE49-F238E27FC236}">
                    <a16:creationId xmlns:a16="http://schemas.microsoft.com/office/drawing/2014/main" id="{B35D69E0-0D15-46B4-8E77-7E928DD61033}"/>
                  </a:ext>
                </a:extLst>
              </p:cNvPr>
              <p:cNvSpPr/>
              <p:nvPr/>
            </p:nvSpPr>
            <p:spPr>
              <a:xfrm rot="20624814">
                <a:off x="8517380" y="1798568"/>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8" name="Elipse 47">
                <a:extLst>
                  <a:ext uri="{FF2B5EF4-FFF2-40B4-BE49-F238E27FC236}">
                    <a16:creationId xmlns:a16="http://schemas.microsoft.com/office/drawing/2014/main" id="{0F60036C-0619-4E04-9032-5DE98645303B}"/>
                  </a:ext>
                </a:extLst>
              </p:cNvPr>
              <p:cNvSpPr/>
              <p:nvPr/>
            </p:nvSpPr>
            <p:spPr>
              <a:xfrm rot="20624814">
                <a:off x="8423315" y="1867896"/>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9" name="Elipse 48">
                <a:extLst>
                  <a:ext uri="{FF2B5EF4-FFF2-40B4-BE49-F238E27FC236}">
                    <a16:creationId xmlns:a16="http://schemas.microsoft.com/office/drawing/2014/main" id="{EBC4405E-BE7F-4716-90C9-8E785A305B35}"/>
                  </a:ext>
                </a:extLst>
              </p:cNvPr>
              <p:cNvSpPr/>
              <p:nvPr/>
            </p:nvSpPr>
            <p:spPr>
              <a:xfrm rot="20624814">
                <a:off x="8337875" y="1934120"/>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0" name="Elipse 49">
                <a:extLst>
                  <a:ext uri="{FF2B5EF4-FFF2-40B4-BE49-F238E27FC236}">
                    <a16:creationId xmlns:a16="http://schemas.microsoft.com/office/drawing/2014/main" id="{38CC49F0-DECB-4B5A-8720-887731383E3E}"/>
                  </a:ext>
                </a:extLst>
              </p:cNvPr>
              <p:cNvSpPr/>
              <p:nvPr/>
            </p:nvSpPr>
            <p:spPr>
              <a:xfrm rot="20624814">
                <a:off x="8249694" y="2016461"/>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1" name="Elipse 50">
                <a:extLst>
                  <a:ext uri="{FF2B5EF4-FFF2-40B4-BE49-F238E27FC236}">
                    <a16:creationId xmlns:a16="http://schemas.microsoft.com/office/drawing/2014/main" id="{4C2C3DE9-FAB4-49B7-9FF6-5A04420C204C}"/>
                  </a:ext>
                </a:extLst>
              </p:cNvPr>
              <p:cNvSpPr/>
              <p:nvPr/>
            </p:nvSpPr>
            <p:spPr>
              <a:xfrm rot="20624814">
                <a:off x="8178489" y="2094387"/>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2" name="Elipse 51">
                <a:extLst>
                  <a:ext uri="{FF2B5EF4-FFF2-40B4-BE49-F238E27FC236}">
                    <a16:creationId xmlns:a16="http://schemas.microsoft.com/office/drawing/2014/main" id="{C2E107A2-2AE1-4BDD-85DC-A92FE7FA5C70}"/>
                  </a:ext>
                </a:extLst>
              </p:cNvPr>
              <p:cNvSpPr/>
              <p:nvPr/>
            </p:nvSpPr>
            <p:spPr>
              <a:xfrm rot="20624814">
                <a:off x="8104515" y="2185204"/>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3" name="Elipse 52">
                <a:extLst>
                  <a:ext uri="{FF2B5EF4-FFF2-40B4-BE49-F238E27FC236}">
                    <a16:creationId xmlns:a16="http://schemas.microsoft.com/office/drawing/2014/main" id="{635D7CE9-227D-4D85-83DA-E6DE8A071169}"/>
                  </a:ext>
                </a:extLst>
              </p:cNvPr>
              <p:cNvSpPr/>
              <p:nvPr/>
            </p:nvSpPr>
            <p:spPr>
              <a:xfrm rot="20624814">
                <a:off x="8040934" y="2269631"/>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4" name="Elipse 53">
                <a:extLst>
                  <a:ext uri="{FF2B5EF4-FFF2-40B4-BE49-F238E27FC236}">
                    <a16:creationId xmlns:a16="http://schemas.microsoft.com/office/drawing/2014/main" id="{3C01C41E-5636-4D9D-A875-CB0191B0D086}"/>
                  </a:ext>
                </a:extLst>
              </p:cNvPr>
              <p:cNvSpPr/>
              <p:nvPr/>
            </p:nvSpPr>
            <p:spPr>
              <a:xfrm rot="20624814">
                <a:off x="7978896" y="2365071"/>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23" name="Grupo 22">
              <a:extLst>
                <a:ext uri="{FF2B5EF4-FFF2-40B4-BE49-F238E27FC236}">
                  <a16:creationId xmlns:a16="http://schemas.microsoft.com/office/drawing/2014/main" id="{7EC5A156-BB4E-4E80-BA2F-BA2D5C0328A9}"/>
                </a:ext>
              </a:extLst>
            </p:cNvPr>
            <p:cNvGrpSpPr/>
            <p:nvPr/>
          </p:nvGrpSpPr>
          <p:grpSpPr>
            <a:xfrm rot="16920000">
              <a:off x="7183886" y="4383029"/>
              <a:ext cx="793608" cy="745056"/>
              <a:chOff x="8000075" y="1680700"/>
              <a:chExt cx="793608" cy="745056"/>
            </a:xfrm>
          </p:grpSpPr>
          <p:sp>
            <p:nvSpPr>
              <p:cNvPr id="35" name="Elipse 34">
                <a:extLst>
                  <a:ext uri="{FF2B5EF4-FFF2-40B4-BE49-F238E27FC236}">
                    <a16:creationId xmlns:a16="http://schemas.microsoft.com/office/drawing/2014/main" id="{8571A587-59D4-494D-8893-443D70EE3DBC}"/>
                  </a:ext>
                </a:extLst>
              </p:cNvPr>
              <p:cNvSpPr/>
              <p:nvPr/>
            </p:nvSpPr>
            <p:spPr>
              <a:xfrm rot="20624814">
                <a:off x="8703683" y="1680700"/>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6" name="Elipse 35">
                <a:extLst>
                  <a:ext uri="{FF2B5EF4-FFF2-40B4-BE49-F238E27FC236}">
                    <a16:creationId xmlns:a16="http://schemas.microsoft.com/office/drawing/2014/main" id="{0B42BC1E-C511-4462-939A-EC340548F34E}"/>
                  </a:ext>
                </a:extLst>
              </p:cNvPr>
              <p:cNvSpPr/>
              <p:nvPr/>
            </p:nvSpPr>
            <p:spPr>
              <a:xfrm rot="20624814">
                <a:off x="8607792" y="1735188"/>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7" name="Elipse 36">
                <a:extLst>
                  <a:ext uri="{FF2B5EF4-FFF2-40B4-BE49-F238E27FC236}">
                    <a16:creationId xmlns:a16="http://schemas.microsoft.com/office/drawing/2014/main" id="{2771225C-CFC0-4C57-AA70-8425314094EA}"/>
                  </a:ext>
                </a:extLst>
              </p:cNvPr>
              <p:cNvSpPr/>
              <p:nvPr/>
            </p:nvSpPr>
            <p:spPr>
              <a:xfrm rot="20624814">
                <a:off x="8517380" y="1798568"/>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8" name="Elipse 37">
                <a:extLst>
                  <a:ext uri="{FF2B5EF4-FFF2-40B4-BE49-F238E27FC236}">
                    <a16:creationId xmlns:a16="http://schemas.microsoft.com/office/drawing/2014/main" id="{3A056302-314B-4E60-882F-B113CCC045CF}"/>
                  </a:ext>
                </a:extLst>
              </p:cNvPr>
              <p:cNvSpPr/>
              <p:nvPr/>
            </p:nvSpPr>
            <p:spPr>
              <a:xfrm rot="20624814">
                <a:off x="8429438" y="1858464"/>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Elipse 38">
                <a:extLst>
                  <a:ext uri="{FF2B5EF4-FFF2-40B4-BE49-F238E27FC236}">
                    <a16:creationId xmlns:a16="http://schemas.microsoft.com/office/drawing/2014/main" id="{A5087F11-9B43-44D4-A572-9451735D4EC1}"/>
                  </a:ext>
                </a:extLst>
              </p:cNvPr>
              <p:cNvSpPr/>
              <p:nvPr/>
            </p:nvSpPr>
            <p:spPr>
              <a:xfrm rot="20624814">
                <a:off x="8349730" y="1926497"/>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0" name="Elipse 39">
                <a:extLst>
                  <a:ext uri="{FF2B5EF4-FFF2-40B4-BE49-F238E27FC236}">
                    <a16:creationId xmlns:a16="http://schemas.microsoft.com/office/drawing/2014/main" id="{2672E2D3-9650-4CA3-B3BF-91B5B0C4AD76}"/>
                  </a:ext>
                </a:extLst>
              </p:cNvPr>
              <p:cNvSpPr/>
              <p:nvPr/>
            </p:nvSpPr>
            <p:spPr>
              <a:xfrm rot="20624814">
                <a:off x="8273097" y="2005223"/>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1" name="Elipse 40">
                <a:extLst>
                  <a:ext uri="{FF2B5EF4-FFF2-40B4-BE49-F238E27FC236}">
                    <a16:creationId xmlns:a16="http://schemas.microsoft.com/office/drawing/2014/main" id="{0C95EC80-2A1B-473D-BFAB-EE73D0CA6515}"/>
                  </a:ext>
                </a:extLst>
              </p:cNvPr>
              <p:cNvSpPr/>
              <p:nvPr/>
            </p:nvSpPr>
            <p:spPr>
              <a:xfrm rot="20624814">
                <a:off x="8192617" y="2086525"/>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2" name="Elipse 41">
                <a:extLst>
                  <a:ext uri="{FF2B5EF4-FFF2-40B4-BE49-F238E27FC236}">
                    <a16:creationId xmlns:a16="http://schemas.microsoft.com/office/drawing/2014/main" id="{7C17946C-EFAC-47F7-885F-F249A2458EAE}"/>
                  </a:ext>
                </a:extLst>
              </p:cNvPr>
              <p:cNvSpPr/>
              <p:nvPr/>
            </p:nvSpPr>
            <p:spPr>
              <a:xfrm rot="20624814">
                <a:off x="8124765" y="2167914"/>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3" name="Elipse 42">
                <a:extLst>
                  <a:ext uri="{FF2B5EF4-FFF2-40B4-BE49-F238E27FC236}">
                    <a16:creationId xmlns:a16="http://schemas.microsoft.com/office/drawing/2014/main" id="{C6B8F2CB-A38A-4559-971E-29C2B3822A26}"/>
                  </a:ext>
                </a:extLst>
              </p:cNvPr>
              <p:cNvSpPr/>
              <p:nvPr/>
            </p:nvSpPr>
            <p:spPr>
              <a:xfrm rot="20624814">
                <a:off x="8061803" y="2244324"/>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4" name="Elipse 43">
                <a:extLst>
                  <a:ext uri="{FF2B5EF4-FFF2-40B4-BE49-F238E27FC236}">
                    <a16:creationId xmlns:a16="http://schemas.microsoft.com/office/drawing/2014/main" id="{DC8C243A-66EE-4AFA-A83F-8B11819D9BEA}"/>
                  </a:ext>
                </a:extLst>
              </p:cNvPr>
              <p:cNvSpPr/>
              <p:nvPr/>
            </p:nvSpPr>
            <p:spPr>
              <a:xfrm rot="20624814">
                <a:off x="8000075" y="2335756"/>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24" name="Grupo 23">
              <a:extLst>
                <a:ext uri="{FF2B5EF4-FFF2-40B4-BE49-F238E27FC236}">
                  <a16:creationId xmlns:a16="http://schemas.microsoft.com/office/drawing/2014/main" id="{85778B3B-3B2D-4D66-A6A5-513822D1278C}"/>
                </a:ext>
              </a:extLst>
            </p:cNvPr>
            <p:cNvGrpSpPr/>
            <p:nvPr/>
          </p:nvGrpSpPr>
          <p:grpSpPr>
            <a:xfrm rot="15120000">
              <a:off x="7912899" y="5118169"/>
              <a:ext cx="777154" cy="709120"/>
              <a:chOff x="8016529" y="1680700"/>
              <a:chExt cx="777154" cy="709120"/>
            </a:xfrm>
          </p:grpSpPr>
          <p:sp>
            <p:nvSpPr>
              <p:cNvPr id="25" name="Elipse 24">
                <a:extLst>
                  <a:ext uri="{FF2B5EF4-FFF2-40B4-BE49-F238E27FC236}">
                    <a16:creationId xmlns:a16="http://schemas.microsoft.com/office/drawing/2014/main" id="{63B25007-E763-4AF0-84FA-39034A4D9F0D}"/>
                  </a:ext>
                </a:extLst>
              </p:cNvPr>
              <p:cNvSpPr/>
              <p:nvPr/>
            </p:nvSpPr>
            <p:spPr>
              <a:xfrm rot="20624814">
                <a:off x="8703683" y="1680700"/>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Elipse 25">
                <a:extLst>
                  <a:ext uri="{FF2B5EF4-FFF2-40B4-BE49-F238E27FC236}">
                    <a16:creationId xmlns:a16="http://schemas.microsoft.com/office/drawing/2014/main" id="{E44A2A22-E2E3-47E8-BEE5-45AD510CAABE}"/>
                  </a:ext>
                </a:extLst>
              </p:cNvPr>
              <p:cNvSpPr/>
              <p:nvPr/>
            </p:nvSpPr>
            <p:spPr>
              <a:xfrm rot="20624814">
                <a:off x="8607790" y="1735188"/>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Elipse 26">
                <a:extLst>
                  <a:ext uri="{FF2B5EF4-FFF2-40B4-BE49-F238E27FC236}">
                    <a16:creationId xmlns:a16="http://schemas.microsoft.com/office/drawing/2014/main" id="{A2814E20-813E-432B-B5A2-2276E61AE901}"/>
                  </a:ext>
                </a:extLst>
              </p:cNvPr>
              <p:cNvSpPr/>
              <p:nvPr/>
            </p:nvSpPr>
            <p:spPr>
              <a:xfrm rot="20624814">
                <a:off x="8527399" y="1793463"/>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8" name="Elipse 27">
                <a:extLst>
                  <a:ext uri="{FF2B5EF4-FFF2-40B4-BE49-F238E27FC236}">
                    <a16:creationId xmlns:a16="http://schemas.microsoft.com/office/drawing/2014/main" id="{08FCB7B2-633C-4A64-966B-9F6DF9F328C5}"/>
                  </a:ext>
                </a:extLst>
              </p:cNvPr>
              <p:cNvSpPr/>
              <p:nvPr/>
            </p:nvSpPr>
            <p:spPr>
              <a:xfrm rot="20624814">
                <a:off x="8443352" y="1857686"/>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Elipse 28">
                <a:extLst>
                  <a:ext uri="{FF2B5EF4-FFF2-40B4-BE49-F238E27FC236}">
                    <a16:creationId xmlns:a16="http://schemas.microsoft.com/office/drawing/2014/main" id="{9749C294-7E8A-4750-94BD-727285E1C035}"/>
                  </a:ext>
                </a:extLst>
              </p:cNvPr>
              <p:cNvSpPr/>
              <p:nvPr/>
            </p:nvSpPr>
            <p:spPr>
              <a:xfrm rot="20624814">
                <a:off x="8367539" y="1930043"/>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0" name="Elipse 29">
                <a:extLst>
                  <a:ext uri="{FF2B5EF4-FFF2-40B4-BE49-F238E27FC236}">
                    <a16:creationId xmlns:a16="http://schemas.microsoft.com/office/drawing/2014/main" id="{D18A13FC-950F-4CBC-BA8F-8019B3FB534B}"/>
                  </a:ext>
                </a:extLst>
              </p:cNvPr>
              <p:cNvSpPr/>
              <p:nvPr/>
            </p:nvSpPr>
            <p:spPr>
              <a:xfrm rot="20624814">
                <a:off x="8292152" y="1995514"/>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1" name="Elipse 30">
                <a:extLst>
                  <a:ext uri="{FF2B5EF4-FFF2-40B4-BE49-F238E27FC236}">
                    <a16:creationId xmlns:a16="http://schemas.microsoft.com/office/drawing/2014/main" id="{AB4CBB70-0D99-4C9B-8E55-84CB5015C996}"/>
                  </a:ext>
                </a:extLst>
              </p:cNvPr>
              <p:cNvSpPr/>
              <p:nvPr/>
            </p:nvSpPr>
            <p:spPr>
              <a:xfrm rot="20624814">
                <a:off x="8216369" y="2065800"/>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2" name="Elipse 31">
                <a:extLst>
                  <a:ext uri="{FF2B5EF4-FFF2-40B4-BE49-F238E27FC236}">
                    <a16:creationId xmlns:a16="http://schemas.microsoft.com/office/drawing/2014/main" id="{1CB494C6-B8C3-49E9-9A76-2D76B2D25632}"/>
                  </a:ext>
                </a:extLst>
              </p:cNvPr>
              <p:cNvSpPr/>
              <p:nvPr/>
            </p:nvSpPr>
            <p:spPr>
              <a:xfrm rot="20624814">
                <a:off x="8147309" y="2141497"/>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3" name="Elipse 32">
                <a:extLst>
                  <a:ext uri="{FF2B5EF4-FFF2-40B4-BE49-F238E27FC236}">
                    <a16:creationId xmlns:a16="http://schemas.microsoft.com/office/drawing/2014/main" id="{34D4B034-D600-43ED-949F-EF8DDCFE6CCC}"/>
                  </a:ext>
                </a:extLst>
              </p:cNvPr>
              <p:cNvSpPr/>
              <p:nvPr/>
            </p:nvSpPr>
            <p:spPr>
              <a:xfrm rot="20624814">
                <a:off x="8079469" y="2214079"/>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4" name="Elipse 33">
                <a:extLst>
                  <a:ext uri="{FF2B5EF4-FFF2-40B4-BE49-F238E27FC236}">
                    <a16:creationId xmlns:a16="http://schemas.microsoft.com/office/drawing/2014/main" id="{D126EACD-2C7C-42D0-ABD0-CD17D3D686DC}"/>
                  </a:ext>
                </a:extLst>
              </p:cNvPr>
              <p:cNvSpPr/>
              <p:nvPr/>
            </p:nvSpPr>
            <p:spPr>
              <a:xfrm rot="20624814">
                <a:off x="8016529" y="2299820"/>
                <a:ext cx="90000" cy="9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cxnSp>
        <p:nvCxnSpPr>
          <p:cNvPr id="75" name="Conector recto de flecha 74">
            <a:extLst>
              <a:ext uri="{FF2B5EF4-FFF2-40B4-BE49-F238E27FC236}">
                <a16:creationId xmlns:a16="http://schemas.microsoft.com/office/drawing/2014/main" id="{99974F78-346B-45E7-BD81-36EF59F4AA11}"/>
              </a:ext>
            </a:extLst>
          </p:cNvPr>
          <p:cNvCxnSpPr/>
          <p:nvPr/>
        </p:nvCxnSpPr>
        <p:spPr>
          <a:xfrm flipV="1">
            <a:off x="9292315" y="5123785"/>
            <a:ext cx="0" cy="1419503"/>
          </a:xfrm>
          <a:prstGeom prst="straightConnector1">
            <a:avLst/>
          </a:prstGeom>
          <a:ln w="38100">
            <a:solidFill>
              <a:schemeClr val="accent5">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6" name="CuadroTexto 75">
            <a:extLst>
              <a:ext uri="{FF2B5EF4-FFF2-40B4-BE49-F238E27FC236}">
                <a16:creationId xmlns:a16="http://schemas.microsoft.com/office/drawing/2014/main" id="{352F7D63-CA74-4BAC-90F6-B9D558DD0B64}"/>
              </a:ext>
            </a:extLst>
          </p:cNvPr>
          <p:cNvSpPr txBox="1"/>
          <p:nvPr/>
        </p:nvSpPr>
        <p:spPr>
          <a:xfrm rot="16200000">
            <a:off x="8932724" y="5697555"/>
            <a:ext cx="970601" cy="369332"/>
          </a:xfrm>
          <a:prstGeom prst="rect">
            <a:avLst/>
          </a:prstGeom>
          <a:noFill/>
        </p:spPr>
        <p:txBody>
          <a:bodyPr wrap="square" rtlCol="0">
            <a:spAutoFit/>
          </a:bodyPr>
          <a:lstStyle/>
          <a:p>
            <a:r>
              <a:rPr lang="en-US" dirty="0">
                <a:solidFill>
                  <a:schemeClr val="accent5">
                    <a:lumMod val="50000"/>
                  </a:schemeClr>
                </a:solidFill>
              </a:rPr>
              <a:t>n beam</a:t>
            </a:r>
          </a:p>
        </p:txBody>
      </p:sp>
      <p:grpSp>
        <p:nvGrpSpPr>
          <p:cNvPr id="77" name="Grupo 76">
            <a:extLst>
              <a:ext uri="{FF2B5EF4-FFF2-40B4-BE49-F238E27FC236}">
                <a16:creationId xmlns:a16="http://schemas.microsoft.com/office/drawing/2014/main" id="{73A5474B-3B80-4241-BBBD-7AC7CA5CF87C}"/>
              </a:ext>
            </a:extLst>
          </p:cNvPr>
          <p:cNvGrpSpPr>
            <a:grpSpLocks noChangeAspect="1"/>
          </p:cNvGrpSpPr>
          <p:nvPr/>
        </p:nvGrpSpPr>
        <p:grpSpPr>
          <a:xfrm>
            <a:off x="-1181684" y="1203764"/>
            <a:ext cx="7752102" cy="7200000"/>
            <a:chOff x="1405099" y="-841621"/>
            <a:chExt cx="9697476" cy="9006824"/>
          </a:xfrm>
        </p:grpSpPr>
        <p:sp>
          <p:nvSpPr>
            <p:cNvPr id="78" name="Elipse 77">
              <a:extLst>
                <a:ext uri="{FF2B5EF4-FFF2-40B4-BE49-F238E27FC236}">
                  <a16:creationId xmlns:a16="http://schemas.microsoft.com/office/drawing/2014/main" id="{2D43BFC3-926F-4C79-B0BE-EB82DBF9F881}"/>
                </a:ext>
              </a:extLst>
            </p:cNvPr>
            <p:cNvSpPr/>
            <p:nvPr/>
          </p:nvSpPr>
          <p:spPr>
            <a:xfrm>
              <a:off x="5115112" y="2859737"/>
              <a:ext cx="1260000" cy="1260000"/>
            </a:xfrm>
            <a:prstGeom prst="ellipse">
              <a:avLst/>
            </a:prstGeom>
            <a:no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p>
          </p:txBody>
        </p:sp>
        <p:cxnSp>
          <p:nvCxnSpPr>
            <p:cNvPr id="79" name="Conector recto 78">
              <a:extLst>
                <a:ext uri="{FF2B5EF4-FFF2-40B4-BE49-F238E27FC236}">
                  <a16:creationId xmlns:a16="http://schemas.microsoft.com/office/drawing/2014/main" id="{EB98613A-CFF0-4D81-8941-22DE204F2A6F}"/>
                </a:ext>
              </a:extLst>
            </p:cNvPr>
            <p:cNvCxnSpPr>
              <a:cxnSpLocks/>
            </p:cNvCxnSpPr>
            <p:nvPr/>
          </p:nvCxnSpPr>
          <p:spPr>
            <a:xfrm flipH="1" flipV="1">
              <a:off x="6360405" y="3084669"/>
              <a:ext cx="0" cy="1080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0" name="Grupo 79">
              <a:extLst>
                <a:ext uri="{FF2B5EF4-FFF2-40B4-BE49-F238E27FC236}">
                  <a16:creationId xmlns:a16="http://schemas.microsoft.com/office/drawing/2014/main" id="{D97375FB-6EEA-489C-A05B-72BAB6E716D4}"/>
                </a:ext>
              </a:extLst>
            </p:cNvPr>
            <p:cNvGrpSpPr>
              <a:grpSpLocks noChangeAspect="1"/>
            </p:cNvGrpSpPr>
            <p:nvPr/>
          </p:nvGrpSpPr>
          <p:grpSpPr>
            <a:xfrm>
              <a:off x="1405099" y="-841621"/>
              <a:ext cx="9348537" cy="9006824"/>
              <a:chOff x="5043650" y="1448376"/>
              <a:chExt cx="3874431" cy="3732788"/>
            </a:xfrm>
          </p:grpSpPr>
          <p:sp>
            <p:nvSpPr>
              <p:cNvPr id="95" name="Rectángulo 94">
                <a:extLst>
                  <a:ext uri="{FF2B5EF4-FFF2-40B4-BE49-F238E27FC236}">
                    <a16:creationId xmlns:a16="http://schemas.microsoft.com/office/drawing/2014/main" id="{7804B7B5-99F5-4622-9CEF-9417D27D02B1}"/>
                  </a:ext>
                </a:extLst>
              </p:cNvPr>
              <p:cNvSpPr/>
              <p:nvPr/>
            </p:nvSpPr>
            <p:spPr>
              <a:xfrm>
                <a:off x="6830372" y="2258123"/>
                <a:ext cx="29840" cy="104438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sz="1400"/>
              </a:p>
            </p:txBody>
          </p:sp>
          <p:cxnSp>
            <p:nvCxnSpPr>
              <p:cNvPr id="96" name="Conector recto 95">
                <a:extLst>
                  <a:ext uri="{FF2B5EF4-FFF2-40B4-BE49-F238E27FC236}">
                    <a16:creationId xmlns:a16="http://schemas.microsoft.com/office/drawing/2014/main" id="{C0DDB2AE-6622-4DB0-8B07-F47BBB18FC68}"/>
                  </a:ext>
                </a:extLst>
              </p:cNvPr>
              <p:cNvCxnSpPr>
                <a:cxnSpLocks/>
              </p:cNvCxnSpPr>
              <p:nvPr/>
            </p:nvCxnSpPr>
            <p:spPr>
              <a:xfrm rot="120000">
                <a:off x="6841079" y="3271296"/>
                <a:ext cx="18000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Conector recto 96">
                <a:extLst>
                  <a:ext uri="{FF2B5EF4-FFF2-40B4-BE49-F238E27FC236}">
                    <a16:creationId xmlns:a16="http://schemas.microsoft.com/office/drawing/2014/main" id="{F520A810-1EAB-491D-B3FC-EA92B449EFF1}"/>
                  </a:ext>
                </a:extLst>
              </p:cNvPr>
              <p:cNvCxnSpPr>
                <a:cxnSpLocks/>
              </p:cNvCxnSpPr>
              <p:nvPr/>
            </p:nvCxnSpPr>
            <p:spPr>
              <a:xfrm rot="-1200000">
                <a:off x="6778393" y="2935548"/>
                <a:ext cx="1800000"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Conector recto 97">
                <a:extLst>
                  <a:ext uri="{FF2B5EF4-FFF2-40B4-BE49-F238E27FC236}">
                    <a16:creationId xmlns:a16="http://schemas.microsoft.com/office/drawing/2014/main" id="{E31351AC-3063-4F6A-968F-CD910EEC1D0C}"/>
                  </a:ext>
                </a:extLst>
              </p:cNvPr>
              <p:cNvCxnSpPr>
                <a:cxnSpLocks/>
              </p:cNvCxnSpPr>
              <p:nvPr/>
            </p:nvCxnSpPr>
            <p:spPr>
              <a:xfrm rot="20280000">
                <a:off x="6769907" y="2968844"/>
                <a:ext cx="1835151" cy="0"/>
              </a:xfrm>
              <a:prstGeom prst="line">
                <a:avLst/>
              </a:prstGeom>
              <a:ln w="9525">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99" name="Arco 98">
                <a:extLst>
                  <a:ext uri="{FF2B5EF4-FFF2-40B4-BE49-F238E27FC236}">
                    <a16:creationId xmlns:a16="http://schemas.microsoft.com/office/drawing/2014/main" id="{A458C7D3-F85F-4B82-BD9B-21AA297D4578}"/>
                  </a:ext>
                </a:extLst>
              </p:cNvPr>
              <p:cNvSpPr/>
              <p:nvPr/>
            </p:nvSpPr>
            <p:spPr>
              <a:xfrm rot="14100000">
                <a:off x="7943316" y="3254881"/>
                <a:ext cx="108000" cy="72000"/>
              </a:xfrm>
              <a:prstGeom prst="arc">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400"/>
              </a:p>
            </p:txBody>
          </p:sp>
          <p:cxnSp>
            <p:nvCxnSpPr>
              <p:cNvPr id="100" name="Conector recto 99">
                <a:extLst>
                  <a:ext uri="{FF2B5EF4-FFF2-40B4-BE49-F238E27FC236}">
                    <a16:creationId xmlns:a16="http://schemas.microsoft.com/office/drawing/2014/main" id="{5176484F-A7AA-41E5-95E8-B8F7D02771EA}"/>
                  </a:ext>
                </a:extLst>
              </p:cNvPr>
              <p:cNvCxnSpPr/>
              <p:nvPr/>
            </p:nvCxnSpPr>
            <p:spPr>
              <a:xfrm>
                <a:off x="6843168" y="3303529"/>
                <a:ext cx="1800000" cy="0"/>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1" name="CuadroTexto 100">
                <a:extLst>
                  <a:ext uri="{FF2B5EF4-FFF2-40B4-BE49-F238E27FC236}">
                    <a16:creationId xmlns:a16="http://schemas.microsoft.com/office/drawing/2014/main" id="{98B5F7FE-978E-4596-90E4-D90F34C2B490}"/>
                  </a:ext>
                </a:extLst>
              </p:cNvPr>
              <p:cNvSpPr txBox="1"/>
              <p:nvPr/>
            </p:nvSpPr>
            <p:spPr>
              <a:xfrm>
                <a:off x="7981991" y="3294323"/>
                <a:ext cx="384942" cy="127555"/>
              </a:xfrm>
              <a:prstGeom prst="rect">
                <a:avLst/>
              </a:prstGeom>
              <a:noFill/>
            </p:spPr>
            <p:txBody>
              <a:bodyPr wrap="square" rtlCol="0">
                <a:spAutoFit/>
              </a:bodyPr>
              <a:lstStyle/>
              <a:p>
                <a:r>
                  <a:rPr lang="es-ES_tradnl" sz="1400" dirty="0" err="1">
                    <a:solidFill>
                      <a:srgbClr val="FF0000"/>
                    </a:solidFill>
                  </a:rPr>
                  <a:t>L</a:t>
                </a:r>
                <a:r>
                  <a:rPr lang="es-ES_tradnl" sz="1400" baseline="-25000" dirty="0" err="1">
                    <a:solidFill>
                      <a:srgbClr val="FF0000"/>
                    </a:solidFill>
                  </a:rPr>
                  <a:t>SA</a:t>
                </a:r>
                <a:r>
                  <a:rPr lang="es-ES_tradnl" sz="1400" baseline="30000" dirty="0" err="1">
                    <a:solidFill>
                      <a:srgbClr val="FF0000"/>
                    </a:solidFill>
                  </a:rPr>
                  <a:t>bottom</a:t>
                </a:r>
                <a:endParaRPr lang="es-ES" sz="1400" baseline="30000" dirty="0">
                  <a:solidFill>
                    <a:srgbClr val="FF0000"/>
                  </a:solidFill>
                </a:endParaRPr>
              </a:p>
            </p:txBody>
          </p:sp>
          <p:cxnSp>
            <p:nvCxnSpPr>
              <p:cNvPr id="102" name="Conector recto 101">
                <a:extLst>
                  <a:ext uri="{FF2B5EF4-FFF2-40B4-BE49-F238E27FC236}">
                    <a16:creationId xmlns:a16="http://schemas.microsoft.com/office/drawing/2014/main" id="{FE32C244-E74B-4037-9DF4-B007B2564B4C}"/>
                  </a:ext>
                </a:extLst>
              </p:cNvPr>
              <p:cNvCxnSpPr/>
              <p:nvPr/>
            </p:nvCxnSpPr>
            <p:spPr>
              <a:xfrm flipH="1">
                <a:off x="6145259" y="3242827"/>
                <a:ext cx="72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 name="Conector recto 102">
                <a:extLst>
                  <a:ext uri="{FF2B5EF4-FFF2-40B4-BE49-F238E27FC236}">
                    <a16:creationId xmlns:a16="http://schemas.microsoft.com/office/drawing/2014/main" id="{2620475B-571F-48E3-BB32-5B327E51D8DB}"/>
                  </a:ext>
                </a:extLst>
              </p:cNvPr>
              <p:cNvCxnSpPr/>
              <p:nvPr/>
            </p:nvCxnSpPr>
            <p:spPr>
              <a:xfrm flipH="1">
                <a:off x="6172469" y="3306803"/>
                <a:ext cx="72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4" name="CuadroTexto 103">
                <a:extLst>
                  <a:ext uri="{FF2B5EF4-FFF2-40B4-BE49-F238E27FC236}">
                    <a16:creationId xmlns:a16="http://schemas.microsoft.com/office/drawing/2014/main" id="{0F8C77AD-51A7-4439-97A5-8858CBC77C0C}"/>
                  </a:ext>
                </a:extLst>
              </p:cNvPr>
              <p:cNvSpPr txBox="1"/>
              <p:nvPr/>
            </p:nvSpPr>
            <p:spPr>
              <a:xfrm>
                <a:off x="7363350" y="3090764"/>
                <a:ext cx="387862" cy="159565"/>
              </a:xfrm>
              <a:prstGeom prst="rect">
                <a:avLst/>
              </a:prstGeom>
              <a:noFill/>
            </p:spPr>
            <p:txBody>
              <a:bodyPr wrap="square" rtlCol="0">
                <a:spAutoFit/>
              </a:bodyPr>
              <a:lstStyle/>
              <a:p>
                <a:r>
                  <a:rPr lang="es-ES" sz="1400" dirty="0">
                    <a:latin typeface="Symbol" panose="05050102010706020507" pitchFamily="18" charset="2"/>
                    <a:cs typeface="Courier New" panose="02070309020205020404" pitchFamily="49" charset="0"/>
                  </a:rPr>
                  <a:t>a</a:t>
                </a:r>
                <a:r>
                  <a:rPr lang="es-ES" sz="1400" dirty="0">
                    <a:latin typeface="Courier New" panose="02070309020205020404" pitchFamily="49" charset="0"/>
                    <a:cs typeface="Courier New" panose="02070309020205020404" pitchFamily="49" charset="0"/>
                  </a:rPr>
                  <a:t>=22º</a:t>
                </a:r>
              </a:p>
            </p:txBody>
          </p:sp>
          <p:cxnSp>
            <p:nvCxnSpPr>
              <p:cNvPr id="105" name="Conector recto 104">
                <a:extLst>
                  <a:ext uri="{FF2B5EF4-FFF2-40B4-BE49-F238E27FC236}">
                    <a16:creationId xmlns:a16="http://schemas.microsoft.com/office/drawing/2014/main" id="{88730F21-AC61-4EF8-AB48-5D457C8A31DB}"/>
                  </a:ext>
                </a:extLst>
              </p:cNvPr>
              <p:cNvCxnSpPr>
                <a:cxnSpLocks/>
              </p:cNvCxnSpPr>
              <p:nvPr/>
            </p:nvCxnSpPr>
            <p:spPr>
              <a:xfrm rot="1320000">
                <a:off x="6758081" y="3713544"/>
                <a:ext cx="216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6" name="Cilindro 105">
                <a:extLst>
                  <a:ext uri="{FF2B5EF4-FFF2-40B4-BE49-F238E27FC236}">
                    <a16:creationId xmlns:a16="http://schemas.microsoft.com/office/drawing/2014/main" id="{409D2D10-95A3-4083-8311-3FFD3BF0FE83}"/>
                  </a:ext>
                </a:extLst>
              </p:cNvPr>
              <p:cNvSpPr/>
              <p:nvPr/>
            </p:nvSpPr>
            <p:spPr>
              <a:xfrm>
                <a:off x="6636936" y="2607663"/>
                <a:ext cx="396000" cy="1152000"/>
              </a:xfrm>
              <a:prstGeom prst="can">
                <a:avLst>
                  <a:gd name="adj" fmla="val 7456"/>
                </a:avLst>
              </a:prstGeom>
              <a:solidFill>
                <a:srgbClr val="FF0000">
                  <a:alpha val="19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p>
            </p:txBody>
          </p:sp>
          <p:sp>
            <p:nvSpPr>
              <p:cNvPr id="107" name="Triángulo isósceles 106">
                <a:extLst>
                  <a:ext uri="{FF2B5EF4-FFF2-40B4-BE49-F238E27FC236}">
                    <a16:creationId xmlns:a16="http://schemas.microsoft.com/office/drawing/2014/main" id="{D285E764-90B3-4189-8B45-43FFB152E239}"/>
                  </a:ext>
                </a:extLst>
              </p:cNvPr>
              <p:cNvSpPr/>
              <p:nvPr/>
            </p:nvSpPr>
            <p:spPr>
              <a:xfrm rot="16200000">
                <a:off x="6858751" y="3219569"/>
                <a:ext cx="144000" cy="180000"/>
              </a:xfrm>
              <a:prstGeom prst="triangle">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p>
            </p:txBody>
          </p:sp>
          <p:cxnSp>
            <p:nvCxnSpPr>
              <p:cNvPr id="108" name="Conector: angular 107">
                <a:extLst>
                  <a:ext uri="{FF2B5EF4-FFF2-40B4-BE49-F238E27FC236}">
                    <a16:creationId xmlns:a16="http://schemas.microsoft.com/office/drawing/2014/main" id="{2106ECA4-75EB-4777-B80B-757EF4EB4663}"/>
                  </a:ext>
                </a:extLst>
              </p:cNvPr>
              <p:cNvCxnSpPr>
                <a:cxnSpLocks/>
              </p:cNvCxnSpPr>
              <p:nvPr/>
            </p:nvCxnSpPr>
            <p:spPr>
              <a:xfrm flipV="1">
                <a:off x="7027146" y="2355742"/>
                <a:ext cx="902197" cy="360000"/>
              </a:xfrm>
              <a:prstGeom prst="bentConnector3">
                <a:avLst>
                  <a:gd name="adj1" fmla="val 10669"/>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9" name="Arco 108">
                <a:extLst>
                  <a:ext uri="{FF2B5EF4-FFF2-40B4-BE49-F238E27FC236}">
                    <a16:creationId xmlns:a16="http://schemas.microsoft.com/office/drawing/2014/main" id="{7C353057-5A4A-45F0-A57D-51389151EDE8}"/>
                  </a:ext>
                </a:extLst>
              </p:cNvPr>
              <p:cNvSpPr/>
              <p:nvPr/>
            </p:nvSpPr>
            <p:spPr>
              <a:xfrm rot="1515667">
                <a:off x="7122365" y="3098471"/>
                <a:ext cx="288000" cy="288000"/>
              </a:xfrm>
              <a:prstGeom prst="arc">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400" dirty="0"/>
              </a:p>
            </p:txBody>
          </p:sp>
          <p:cxnSp>
            <p:nvCxnSpPr>
              <p:cNvPr id="110" name="Conector recto de flecha 109">
                <a:extLst>
                  <a:ext uri="{FF2B5EF4-FFF2-40B4-BE49-F238E27FC236}">
                    <a16:creationId xmlns:a16="http://schemas.microsoft.com/office/drawing/2014/main" id="{C7DEF50A-3E25-4AD9-8F8E-D886E3FC1BDE}"/>
                  </a:ext>
                </a:extLst>
              </p:cNvPr>
              <p:cNvCxnSpPr>
                <a:cxnSpLocks/>
              </p:cNvCxnSpPr>
              <p:nvPr/>
            </p:nvCxnSpPr>
            <p:spPr>
              <a:xfrm flipV="1">
                <a:off x="6845636" y="3526455"/>
                <a:ext cx="253639"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Conector recto 110">
                <a:extLst>
                  <a:ext uri="{FF2B5EF4-FFF2-40B4-BE49-F238E27FC236}">
                    <a16:creationId xmlns:a16="http://schemas.microsoft.com/office/drawing/2014/main" id="{9C311E04-830F-42E8-84CD-E18717950D41}"/>
                  </a:ext>
                </a:extLst>
              </p:cNvPr>
              <p:cNvCxnSpPr>
                <a:cxnSpLocks/>
              </p:cNvCxnSpPr>
              <p:nvPr/>
            </p:nvCxnSpPr>
            <p:spPr>
              <a:xfrm flipH="1" flipV="1">
                <a:off x="7045491" y="3085958"/>
                <a:ext cx="0" cy="43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E4493E5E-6AF6-4342-B676-0E33103D82F4}"/>
                  </a:ext>
                </a:extLst>
              </p:cNvPr>
              <p:cNvCxnSpPr>
                <a:cxnSpLocks/>
              </p:cNvCxnSpPr>
              <p:nvPr/>
            </p:nvCxnSpPr>
            <p:spPr>
              <a:xfrm flipH="1" flipV="1">
                <a:off x="6843212" y="3236294"/>
                <a:ext cx="0" cy="432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Conector: angular 112">
                <a:extLst>
                  <a:ext uri="{FF2B5EF4-FFF2-40B4-BE49-F238E27FC236}">
                    <a16:creationId xmlns:a16="http://schemas.microsoft.com/office/drawing/2014/main" id="{DE2A056C-D281-4B7E-B214-6DFA0189F1C0}"/>
                  </a:ext>
                </a:extLst>
              </p:cNvPr>
              <p:cNvCxnSpPr>
                <a:cxnSpLocks/>
              </p:cNvCxnSpPr>
              <p:nvPr/>
            </p:nvCxnSpPr>
            <p:spPr>
              <a:xfrm rot="10800000">
                <a:off x="5746982" y="2351002"/>
                <a:ext cx="900000" cy="360000"/>
              </a:xfrm>
              <a:prstGeom prst="bentConnector3">
                <a:avLst>
                  <a:gd name="adj1" fmla="val 10573"/>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CuadroTexto 113">
                <a:extLst>
                  <a:ext uri="{FF2B5EF4-FFF2-40B4-BE49-F238E27FC236}">
                    <a16:creationId xmlns:a16="http://schemas.microsoft.com/office/drawing/2014/main" id="{A0E65ACF-012A-460F-BE29-3DBA64FD8C1E}"/>
                  </a:ext>
                </a:extLst>
              </p:cNvPr>
              <p:cNvSpPr txBox="1"/>
              <p:nvPr/>
            </p:nvSpPr>
            <p:spPr>
              <a:xfrm>
                <a:off x="6859398" y="3527492"/>
                <a:ext cx="191340" cy="127555"/>
              </a:xfrm>
              <a:prstGeom prst="rect">
                <a:avLst/>
              </a:prstGeom>
              <a:noFill/>
            </p:spPr>
            <p:txBody>
              <a:bodyPr wrap="square" rtlCol="0">
                <a:spAutoFit/>
              </a:bodyPr>
              <a:lstStyle/>
              <a:p>
                <a:r>
                  <a:rPr lang="es-ES" sz="1400" dirty="0" err="1">
                    <a:latin typeface="Courier New" panose="02070309020205020404" pitchFamily="49" charset="0"/>
                    <a:cs typeface="Courier New" panose="02070309020205020404" pitchFamily="49" charset="0"/>
                  </a:rPr>
                  <a:t>R</a:t>
                </a:r>
                <a:r>
                  <a:rPr lang="es-ES" sz="1400" baseline="-25000" dirty="0" err="1">
                    <a:latin typeface="Courier New" panose="02070309020205020404" pitchFamily="49" charset="0"/>
                    <a:cs typeface="Courier New" panose="02070309020205020404" pitchFamily="49" charset="0"/>
                  </a:rPr>
                  <a:t>d</a:t>
                </a:r>
                <a:endParaRPr lang="es-ES" sz="1400" baseline="-25000" dirty="0">
                  <a:latin typeface="Courier New" panose="02070309020205020404" pitchFamily="49" charset="0"/>
                  <a:cs typeface="Courier New" panose="02070309020205020404" pitchFamily="49" charset="0"/>
                </a:endParaRPr>
              </a:p>
            </p:txBody>
          </p:sp>
          <p:sp>
            <p:nvSpPr>
              <p:cNvPr id="115" name="Elipse 114">
                <a:extLst>
                  <a:ext uri="{FF2B5EF4-FFF2-40B4-BE49-F238E27FC236}">
                    <a16:creationId xmlns:a16="http://schemas.microsoft.com/office/drawing/2014/main" id="{B5FF5E62-4015-4448-99D6-A4EEFEDAC783}"/>
                  </a:ext>
                </a:extLst>
              </p:cNvPr>
              <p:cNvSpPr/>
              <p:nvPr/>
            </p:nvSpPr>
            <p:spPr>
              <a:xfrm>
                <a:off x="5044449" y="1512683"/>
                <a:ext cx="3600000" cy="3600000"/>
              </a:xfrm>
              <a:prstGeom prst="ellipse">
                <a:avLst/>
              </a:prstGeom>
              <a:no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p>
            </p:txBody>
          </p:sp>
          <p:sp>
            <p:nvSpPr>
              <p:cNvPr id="116" name="CuadroTexto 115">
                <a:extLst>
                  <a:ext uri="{FF2B5EF4-FFF2-40B4-BE49-F238E27FC236}">
                    <a16:creationId xmlns:a16="http://schemas.microsoft.com/office/drawing/2014/main" id="{63966D75-F975-4811-BEA8-865FCDDA0033}"/>
                  </a:ext>
                </a:extLst>
              </p:cNvPr>
              <p:cNvSpPr txBox="1"/>
              <p:nvPr/>
            </p:nvSpPr>
            <p:spPr>
              <a:xfrm>
                <a:off x="7886346" y="3131581"/>
                <a:ext cx="268462" cy="159444"/>
              </a:xfrm>
              <a:prstGeom prst="rect">
                <a:avLst/>
              </a:prstGeom>
              <a:noFill/>
            </p:spPr>
            <p:txBody>
              <a:bodyPr wrap="square" rtlCol="0">
                <a:spAutoFit/>
              </a:bodyPr>
              <a:lstStyle/>
              <a:p>
                <a:r>
                  <a:rPr lang="es-ES" sz="1400" dirty="0">
                    <a:latin typeface="Symbol" panose="05050102010706020507" pitchFamily="18" charset="2"/>
                    <a:cs typeface="Courier New" panose="02070309020205020404" pitchFamily="49" charset="0"/>
                  </a:rPr>
                  <a:t>g</a:t>
                </a:r>
                <a:endParaRPr lang="es-ES" sz="1400" dirty="0">
                  <a:latin typeface="Courier New" panose="02070309020205020404" pitchFamily="49" charset="0"/>
                  <a:cs typeface="Courier New" panose="02070309020205020404" pitchFamily="49" charset="0"/>
                </a:endParaRPr>
              </a:p>
            </p:txBody>
          </p:sp>
          <p:cxnSp>
            <p:nvCxnSpPr>
              <p:cNvPr id="117" name="Conector recto 116">
                <a:extLst>
                  <a:ext uri="{FF2B5EF4-FFF2-40B4-BE49-F238E27FC236}">
                    <a16:creationId xmlns:a16="http://schemas.microsoft.com/office/drawing/2014/main" id="{6061D2C9-39E9-4C5E-95E5-9BFC5818EE5B}"/>
                  </a:ext>
                </a:extLst>
              </p:cNvPr>
              <p:cNvCxnSpPr>
                <a:cxnSpLocks/>
              </p:cNvCxnSpPr>
              <p:nvPr/>
            </p:nvCxnSpPr>
            <p:spPr>
              <a:xfrm>
                <a:off x="8641476" y="325421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8" name="Elipse 117">
                <a:extLst>
                  <a:ext uri="{FF2B5EF4-FFF2-40B4-BE49-F238E27FC236}">
                    <a16:creationId xmlns:a16="http://schemas.microsoft.com/office/drawing/2014/main" id="{B37F128E-965E-4D04-8ED9-5F60EFCE9EB0}"/>
                  </a:ext>
                </a:extLst>
              </p:cNvPr>
              <p:cNvSpPr/>
              <p:nvPr/>
            </p:nvSpPr>
            <p:spPr>
              <a:xfrm>
                <a:off x="5043650" y="1451204"/>
                <a:ext cx="3600000" cy="3600000"/>
              </a:xfrm>
              <a:prstGeom prst="ellipse">
                <a:avLst/>
              </a:prstGeom>
              <a:no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p>
            </p:txBody>
          </p:sp>
          <p:sp>
            <p:nvSpPr>
              <p:cNvPr id="119" name="Elipse 118">
                <a:extLst>
                  <a:ext uri="{FF2B5EF4-FFF2-40B4-BE49-F238E27FC236}">
                    <a16:creationId xmlns:a16="http://schemas.microsoft.com/office/drawing/2014/main" id="{6BB025D3-6AE8-4DCB-9AEE-07715F643834}"/>
                  </a:ext>
                </a:extLst>
              </p:cNvPr>
              <p:cNvSpPr/>
              <p:nvPr/>
            </p:nvSpPr>
            <p:spPr>
              <a:xfrm>
                <a:off x="5044585" y="1581164"/>
                <a:ext cx="3600000" cy="3600000"/>
              </a:xfrm>
              <a:prstGeom prst="ellipse">
                <a:avLst/>
              </a:prstGeom>
              <a:no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p>
            </p:txBody>
          </p:sp>
          <p:cxnSp>
            <p:nvCxnSpPr>
              <p:cNvPr id="120" name="Conector recto de flecha 119">
                <a:extLst>
                  <a:ext uri="{FF2B5EF4-FFF2-40B4-BE49-F238E27FC236}">
                    <a16:creationId xmlns:a16="http://schemas.microsoft.com/office/drawing/2014/main" id="{574700FA-E9BD-4A06-A0EB-241725E3A336}"/>
                  </a:ext>
                </a:extLst>
              </p:cNvPr>
              <p:cNvCxnSpPr>
                <a:cxnSpLocks/>
              </p:cNvCxnSpPr>
              <p:nvPr/>
            </p:nvCxnSpPr>
            <p:spPr>
              <a:xfrm flipV="1">
                <a:off x="6342048" y="3062827"/>
                <a:ext cx="0" cy="18000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Conector recto de flecha 120">
                <a:extLst>
                  <a:ext uri="{FF2B5EF4-FFF2-40B4-BE49-F238E27FC236}">
                    <a16:creationId xmlns:a16="http://schemas.microsoft.com/office/drawing/2014/main" id="{A6DAC3F9-7951-4A36-AD66-D1AA8AF4A4AE}"/>
                  </a:ext>
                </a:extLst>
              </p:cNvPr>
              <p:cNvCxnSpPr>
                <a:cxnSpLocks/>
              </p:cNvCxnSpPr>
              <p:nvPr/>
            </p:nvCxnSpPr>
            <p:spPr>
              <a:xfrm flipV="1">
                <a:off x="6342048" y="3307089"/>
                <a:ext cx="0" cy="1800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2" name="Arco de bloque 121">
                <a:extLst>
                  <a:ext uri="{FF2B5EF4-FFF2-40B4-BE49-F238E27FC236}">
                    <a16:creationId xmlns:a16="http://schemas.microsoft.com/office/drawing/2014/main" id="{E623AA97-9CDA-400A-8210-5C4F6F788F96}"/>
                  </a:ext>
                </a:extLst>
              </p:cNvPr>
              <p:cNvSpPr/>
              <p:nvPr/>
            </p:nvSpPr>
            <p:spPr>
              <a:xfrm rot="5400000" flipH="1">
                <a:off x="5049727" y="1558892"/>
                <a:ext cx="3600000" cy="3600000"/>
              </a:xfrm>
              <a:prstGeom prst="blockArc">
                <a:avLst>
                  <a:gd name="adj1" fmla="val 14930539"/>
                  <a:gd name="adj2" fmla="val 16305276"/>
                  <a:gd name="adj3" fmla="val 0"/>
                </a:avLst>
              </a:prstGeom>
              <a:gradFill flip="none" rotWithShape="1">
                <a:gsLst>
                  <a:gs pos="16000">
                    <a:srgbClr val="00FF00"/>
                  </a:gs>
                  <a:gs pos="50000">
                    <a:srgbClr val="00B050">
                      <a:shade val="67500"/>
                      <a:satMod val="115000"/>
                    </a:srgbClr>
                  </a:gs>
                  <a:gs pos="84000">
                    <a:srgbClr val="00FF00"/>
                  </a:gs>
                </a:gsLst>
                <a:path path="circle">
                  <a:fillToRect l="50000" t="50000" r="50000" b="50000"/>
                </a:path>
                <a:tileRect/>
              </a:gra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solidFill>
                    <a:schemeClr val="tx1"/>
                  </a:solidFill>
                </a:endParaRPr>
              </a:p>
            </p:txBody>
          </p:sp>
          <p:sp>
            <p:nvSpPr>
              <p:cNvPr id="123" name="CuadroTexto 122">
                <a:extLst>
                  <a:ext uri="{FF2B5EF4-FFF2-40B4-BE49-F238E27FC236}">
                    <a16:creationId xmlns:a16="http://schemas.microsoft.com/office/drawing/2014/main" id="{3D750C2B-E3AA-4B54-84B1-EB8B6A2876E0}"/>
                  </a:ext>
                </a:extLst>
              </p:cNvPr>
              <p:cNvSpPr txBox="1"/>
              <p:nvPr/>
            </p:nvSpPr>
            <p:spPr>
              <a:xfrm>
                <a:off x="6741543" y="2990636"/>
                <a:ext cx="333025" cy="143608"/>
              </a:xfrm>
              <a:prstGeom prst="rect">
                <a:avLst/>
              </a:prstGeom>
              <a:noFill/>
            </p:spPr>
            <p:txBody>
              <a:bodyPr wrap="square" rtlCol="0">
                <a:spAutoFit/>
              </a:bodyPr>
              <a:lstStyle/>
              <a:p>
                <a:r>
                  <a:rPr lang="es-ES" sz="1200" dirty="0">
                    <a:latin typeface="Symbol" panose="05050102010706020507" pitchFamily="18" charset="2"/>
                    <a:cs typeface="Courier New" panose="02070309020205020404" pitchFamily="49" charset="0"/>
                  </a:rPr>
                  <a:t>c=a-g</a:t>
                </a:r>
              </a:p>
            </p:txBody>
          </p:sp>
          <p:sp>
            <p:nvSpPr>
              <p:cNvPr id="124" name="CuadroTexto 123">
                <a:extLst>
                  <a:ext uri="{FF2B5EF4-FFF2-40B4-BE49-F238E27FC236}">
                    <a16:creationId xmlns:a16="http://schemas.microsoft.com/office/drawing/2014/main" id="{942BB9D8-43A2-4EE0-9434-588D501F3794}"/>
                  </a:ext>
                </a:extLst>
              </p:cNvPr>
              <p:cNvSpPr txBox="1"/>
              <p:nvPr/>
            </p:nvSpPr>
            <p:spPr>
              <a:xfrm rot="20358145">
                <a:off x="8480840" y="2440336"/>
                <a:ext cx="335953" cy="127555"/>
              </a:xfrm>
              <a:prstGeom prst="rect">
                <a:avLst/>
              </a:prstGeom>
              <a:noFill/>
            </p:spPr>
            <p:txBody>
              <a:bodyPr wrap="square" rtlCol="0">
                <a:spAutoFit/>
              </a:bodyPr>
              <a:lstStyle/>
              <a:p>
                <a:r>
                  <a:rPr lang="es-ES_tradnl" sz="1400" dirty="0" err="1">
                    <a:solidFill>
                      <a:srgbClr val="0000FF"/>
                    </a:solidFill>
                  </a:rPr>
                  <a:t>L</a:t>
                </a:r>
                <a:r>
                  <a:rPr lang="es-ES_tradnl" sz="1400" baseline="-25000" dirty="0" err="1">
                    <a:solidFill>
                      <a:srgbClr val="0000FF"/>
                    </a:solidFill>
                  </a:rPr>
                  <a:t>SAD</a:t>
                </a:r>
                <a:r>
                  <a:rPr lang="es-ES_tradnl" sz="1400" baseline="30000" dirty="0" err="1">
                    <a:solidFill>
                      <a:srgbClr val="0000FF"/>
                    </a:solidFill>
                  </a:rPr>
                  <a:t>top</a:t>
                </a:r>
                <a:endParaRPr lang="es-ES" sz="1400" baseline="30000" dirty="0">
                  <a:solidFill>
                    <a:srgbClr val="0000FF"/>
                  </a:solidFill>
                </a:endParaRPr>
              </a:p>
            </p:txBody>
          </p:sp>
          <p:sp>
            <p:nvSpPr>
              <p:cNvPr id="125" name="CuadroTexto 124">
                <a:extLst>
                  <a:ext uri="{FF2B5EF4-FFF2-40B4-BE49-F238E27FC236}">
                    <a16:creationId xmlns:a16="http://schemas.microsoft.com/office/drawing/2014/main" id="{E5A2D833-AC34-4611-A5F9-6DFEAC575693}"/>
                  </a:ext>
                </a:extLst>
              </p:cNvPr>
              <p:cNvSpPr txBox="1"/>
              <p:nvPr/>
            </p:nvSpPr>
            <p:spPr>
              <a:xfrm>
                <a:off x="6183456" y="3118333"/>
                <a:ext cx="233821" cy="159565"/>
              </a:xfrm>
              <a:prstGeom prst="rect">
                <a:avLst/>
              </a:prstGeom>
              <a:noFill/>
            </p:spPr>
            <p:txBody>
              <a:bodyPr wrap="square" rtlCol="0">
                <a:spAutoFit/>
              </a:bodyPr>
              <a:lstStyle/>
              <a:p>
                <a:r>
                  <a:rPr lang="es-ES" sz="1400" dirty="0" err="1">
                    <a:latin typeface="Courier New" panose="02070309020205020404" pitchFamily="49" charset="0"/>
                    <a:cs typeface="Courier New" panose="02070309020205020404" pitchFamily="49" charset="0"/>
                  </a:rPr>
                  <a:t>y</a:t>
                </a:r>
                <a:r>
                  <a:rPr lang="es-ES" sz="1400" baseline="-25000" dirty="0" err="1">
                    <a:latin typeface="Courier New" panose="02070309020205020404" pitchFamily="49" charset="0"/>
                    <a:cs typeface="Courier New" panose="02070309020205020404" pitchFamily="49" charset="0"/>
                  </a:rPr>
                  <a:t>A</a:t>
                </a:r>
                <a:endParaRPr lang="es-ES" sz="1400" baseline="-25000" dirty="0">
                  <a:latin typeface="Courier New" panose="02070309020205020404" pitchFamily="49" charset="0"/>
                  <a:cs typeface="Courier New" panose="02070309020205020404" pitchFamily="49" charset="0"/>
                </a:endParaRPr>
              </a:p>
            </p:txBody>
          </p:sp>
          <p:sp>
            <p:nvSpPr>
              <p:cNvPr id="126" name="CuadroTexto 125">
                <a:extLst>
                  <a:ext uri="{FF2B5EF4-FFF2-40B4-BE49-F238E27FC236}">
                    <a16:creationId xmlns:a16="http://schemas.microsoft.com/office/drawing/2014/main" id="{ADDACE62-B841-4844-8623-52223B5C79C4}"/>
                  </a:ext>
                </a:extLst>
              </p:cNvPr>
              <p:cNvSpPr txBox="1"/>
              <p:nvPr/>
            </p:nvSpPr>
            <p:spPr>
              <a:xfrm>
                <a:off x="7049834" y="2890824"/>
                <a:ext cx="341028" cy="127555"/>
              </a:xfrm>
              <a:prstGeom prst="rect">
                <a:avLst/>
              </a:prstGeom>
              <a:noFill/>
            </p:spPr>
            <p:txBody>
              <a:bodyPr wrap="square" rtlCol="0">
                <a:spAutoFit/>
              </a:bodyPr>
              <a:lstStyle/>
              <a:p>
                <a:r>
                  <a:rPr lang="es-ES" sz="1400" dirty="0">
                    <a:latin typeface="Symbol" panose="05050102010706020507" pitchFamily="18" charset="2"/>
                    <a:cs typeface="Courier New" panose="02070309020205020404" pitchFamily="49" charset="0"/>
                  </a:rPr>
                  <a:t>f=17</a:t>
                </a:r>
                <a:r>
                  <a:rPr lang="es-ES" sz="1400" dirty="0">
                    <a:latin typeface="Symbol" panose="05050102010706020507" pitchFamily="18" charset="2"/>
                    <a:cs typeface="Courier New" panose="02070309020205020404" pitchFamily="49" charset="0"/>
                    <a:sym typeface="Symbol" panose="05050102010706020507" pitchFamily="18" charset="2"/>
                  </a:rPr>
                  <a:t></a:t>
                </a:r>
                <a:endParaRPr lang="es-ES" sz="1400" dirty="0">
                  <a:latin typeface="Courier New" panose="02070309020205020404" pitchFamily="49" charset="0"/>
                  <a:cs typeface="Courier New" panose="02070309020205020404" pitchFamily="49" charset="0"/>
                </a:endParaRPr>
              </a:p>
            </p:txBody>
          </p:sp>
          <p:sp>
            <p:nvSpPr>
              <p:cNvPr id="127" name="Arco 126">
                <a:extLst>
                  <a:ext uri="{FF2B5EF4-FFF2-40B4-BE49-F238E27FC236}">
                    <a16:creationId xmlns:a16="http://schemas.microsoft.com/office/drawing/2014/main" id="{C929D6F3-4CF8-4E81-83D3-987CE47ADFAF}"/>
                  </a:ext>
                </a:extLst>
              </p:cNvPr>
              <p:cNvSpPr/>
              <p:nvPr/>
            </p:nvSpPr>
            <p:spPr>
              <a:xfrm rot="18182065">
                <a:off x="7070368" y="3090223"/>
                <a:ext cx="36000" cy="36000"/>
              </a:xfrm>
              <a:prstGeom prst="arc">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400"/>
              </a:p>
            </p:txBody>
          </p:sp>
          <p:sp>
            <p:nvSpPr>
              <p:cNvPr id="128" name="Rectángulo 127">
                <a:extLst>
                  <a:ext uri="{FF2B5EF4-FFF2-40B4-BE49-F238E27FC236}">
                    <a16:creationId xmlns:a16="http://schemas.microsoft.com/office/drawing/2014/main" id="{CEAF8993-46F3-4954-9AD2-0FE1E7E923FC}"/>
                  </a:ext>
                </a:extLst>
              </p:cNvPr>
              <p:cNvSpPr/>
              <p:nvPr/>
            </p:nvSpPr>
            <p:spPr>
              <a:xfrm rot="-900000">
                <a:off x="7081730" y="3188481"/>
                <a:ext cx="18000" cy="1080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solidFill>
                    <a:schemeClr val="tx1"/>
                  </a:solidFill>
                </a:endParaRPr>
              </a:p>
            </p:txBody>
          </p:sp>
          <p:cxnSp>
            <p:nvCxnSpPr>
              <p:cNvPr id="129" name="Conector recto 128">
                <a:extLst>
                  <a:ext uri="{FF2B5EF4-FFF2-40B4-BE49-F238E27FC236}">
                    <a16:creationId xmlns:a16="http://schemas.microsoft.com/office/drawing/2014/main" id="{DCD74709-5717-4BC7-A680-E2A55494F930}"/>
                  </a:ext>
                </a:extLst>
              </p:cNvPr>
              <p:cNvCxnSpPr/>
              <p:nvPr/>
            </p:nvCxnSpPr>
            <p:spPr>
              <a:xfrm flipH="1">
                <a:off x="6503725" y="3195579"/>
                <a:ext cx="54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0" name="Cilindro 129">
                <a:extLst>
                  <a:ext uri="{FF2B5EF4-FFF2-40B4-BE49-F238E27FC236}">
                    <a16:creationId xmlns:a16="http://schemas.microsoft.com/office/drawing/2014/main" id="{9DDD76FA-18FC-42B1-BB59-3AEB7788AEDD}"/>
                  </a:ext>
                </a:extLst>
              </p:cNvPr>
              <p:cNvSpPr/>
              <p:nvPr/>
            </p:nvSpPr>
            <p:spPr>
              <a:xfrm rot="20580000">
                <a:off x="7065985" y="3085270"/>
                <a:ext cx="18000" cy="104439"/>
              </a:xfrm>
              <a:prstGeom prst="can">
                <a:avLst>
                  <a:gd name="adj" fmla="val 7456"/>
                </a:avLst>
              </a:prstGeom>
              <a:solidFill>
                <a:srgbClr val="FFFF00"/>
              </a:solidFill>
              <a:ln w="63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p>
            </p:txBody>
          </p:sp>
          <p:sp>
            <p:nvSpPr>
              <p:cNvPr id="131" name="Arco 130">
                <a:extLst>
                  <a:ext uri="{FF2B5EF4-FFF2-40B4-BE49-F238E27FC236}">
                    <a16:creationId xmlns:a16="http://schemas.microsoft.com/office/drawing/2014/main" id="{4C34D18C-0ADE-415D-8FEB-35E5BBAFE9B4}"/>
                  </a:ext>
                </a:extLst>
              </p:cNvPr>
              <p:cNvSpPr/>
              <p:nvPr/>
            </p:nvSpPr>
            <p:spPr>
              <a:xfrm rot="13095117">
                <a:off x="7844130" y="2834583"/>
                <a:ext cx="108000" cy="72000"/>
              </a:xfrm>
              <a:prstGeom prst="arc">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400"/>
              </a:p>
            </p:txBody>
          </p:sp>
          <p:sp>
            <p:nvSpPr>
              <p:cNvPr id="132" name="CuadroTexto 131">
                <a:extLst>
                  <a:ext uri="{FF2B5EF4-FFF2-40B4-BE49-F238E27FC236}">
                    <a16:creationId xmlns:a16="http://schemas.microsoft.com/office/drawing/2014/main" id="{F1648FA3-1DB5-4055-93A9-F2C38545A14C}"/>
                  </a:ext>
                </a:extLst>
              </p:cNvPr>
              <p:cNvSpPr txBox="1"/>
              <p:nvPr/>
            </p:nvSpPr>
            <p:spPr>
              <a:xfrm rot="20595117">
                <a:off x="7753992" y="2709924"/>
                <a:ext cx="268462" cy="159444"/>
              </a:xfrm>
              <a:prstGeom prst="rect">
                <a:avLst/>
              </a:prstGeom>
              <a:noFill/>
            </p:spPr>
            <p:txBody>
              <a:bodyPr wrap="square" rtlCol="0">
                <a:spAutoFit/>
              </a:bodyPr>
              <a:lstStyle/>
              <a:p>
                <a:r>
                  <a:rPr lang="es-ES" sz="1400" dirty="0">
                    <a:latin typeface="Symbol" panose="05050102010706020507" pitchFamily="18" charset="2"/>
                    <a:cs typeface="Courier New" panose="02070309020205020404" pitchFamily="49" charset="0"/>
                  </a:rPr>
                  <a:t>g</a:t>
                </a:r>
                <a:endParaRPr lang="es-ES" sz="1400" dirty="0">
                  <a:latin typeface="Courier New" panose="02070309020205020404" pitchFamily="49" charset="0"/>
                  <a:cs typeface="Courier New" panose="02070309020205020404" pitchFamily="49" charset="0"/>
                </a:endParaRPr>
              </a:p>
            </p:txBody>
          </p:sp>
          <p:cxnSp>
            <p:nvCxnSpPr>
              <p:cNvPr id="133" name="Conector recto 132">
                <a:extLst>
                  <a:ext uri="{FF2B5EF4-FFF2-40B4-BE49-F238E27FC236}">
                    <a16:creationId xmlns:a16="http://schemas.microsoft.com/office/drawing/2014/main" id="{EB373277-A062-4E34-9551-0CDB98C5CAA7}"/>
                  </a:ext>
                </a:extLst>
              </p:cNvPr>
              <p:cNvCxnSpPr>
                <a:cxnSpLocks/>
              </p:cNvCxnSpPr>
              <p:nvPr/>
            </p:nvCxnSpPr>
            <p:spPr>
              <a:xfrm rot="20595117">
                <a:off x="8519666" y="283108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Conector recto 133">
                <a:extLst>
                  <a:ext uri="{FF2B5EF4-FFF2-40B4-BE49-F238E27FC236}">
                    <a16:creationId xmlns:a16="http://schemas.microsoft.com/office/drawing/2014/main" id="{6854ADE0-048D-4211-9FD1-867198E15855}"/>
                  </a:ext>
                </a:extLst>
              </p:cNvPr>
              <p:cNvCxnSpPr>
                <a:cxnSpLocks/>
              </p:cNvCxnSpPr>
              <p:nvPr/>
            </p:nvCxnSpPr>
            <p:spPr>
              <a:xfrm rot="20520000">
                <a:off x="7033911" y="2859926"/>
                <a:ext cx="1536753" cy="0"/>
              </a:xfrm>
              <a:prstGeom prst="line">
                <a:avLst/>
              </a:prstGeom>
              <a:ln w="9525">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135" name="Arco de bloque 134">
                <a:extLst>
                  <a:ext uri="{FF2B5EF4-FFF2-40B4-BE49-F238E27FC236}">
                    <a16:creationId xmlns:a16="http://schemas.microsoft.com/office/drawing/2014/main" id="{A9ABFFE5-60DE-4991-A2DE-95B7062DF8A0}"/>
                  </a:ext>
                </a:extLst>
              </p:cNvPr>
              <p:cNvSpPr/>
              <p:nvPr/>
            </p:nvSpPr>
            <p:spPr>
              <a:xfrm rot="5400000">
                <a:off x="5047084" y="1448376"/>
                <a:ext cx="3600000" cy="3600000"/>
              </a:xfrm>
              <a:prstGeom prst="blockArc">
                <a:avLst>
                  <a:gd name="adj1" fmla="val 14910694"/>
                  <a:gd name="adj2" fmla="val 16294480"/>
                  <a:gd name="adj3" fmla="val 0"/>
                </a:avLst>
              </a:prstGeom>
              <a:gradFill flip="none" rotWithShape="1">
                <a:gsLst>
                  <a:gs pos="16000">
                    <a:srgbClr val="00FF00"/>
                  </a:gs>
                  <a:gs pos="50000">
                    <a:srgbClr val="00B050">
                      <a:shade val="67500"/>
                      <a:satMod val="115000"/>
                    </a:srgbClr>
                  </a:gs>
                  <a:gs pos="84000">
                    <a:srgbClr val="00FF00"/>
                  </a:gs>
                </a:gsLst>
                <a:path path="circle">
                  <a:fillToRect l="50000" t="50000" r="50000" b="50000"/>
                </a:path>
                <a:tileRect/>
              </a:gra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solidFill>
                    <a:schemeClr val="tx1"/>
                  </a:solidFill>
                </a:endParaRPr>
              </a:p>
            </p:txBody>
          </p:sp>
          <p:cxnSp>
            <p:nvCxnSpPr>
              <p:cNvPr id="136" name="Conector recto 135">
                <a:extLst>
                  <a:ext uri="{FF2B5EF4-FFF2-40B4-BE49-F238E27FC236}">
                    <a16:creationId xmlns:a16="http://schemas.microsoft.com/office/drawing/2014/main" id="{07E12501-DB25-4E59-B8F4-05E4CBF3C1B2}"/>
                  </a:ext>
                </a:extLst>
              </p:cNvPr>
              <p:cNvCxnSpPr>
                <a:cxnSpLocks/>
              </p:cNvCxnSpPr>
              <p:nvPr/>
            </p:nvCxnSpPr>
            <p:spPr>
              <a:xfrm rot="240000">
                <a:off x="7093636" y="3245352"/>
                <a:ext cx="1548000" cy="0"/>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7" name="Conector recto de flecha 136">
                <a:extLst>
                  <a:ext uri="{FF2B5EF4-FFF2-40B4-BE49-F238E27FC236}">
                    <a16:creationId xmlns:a16="http://schemas.microsoft.com/office/drawing/2014/main" id="{01CACA52-9A6B-4E2A-B26F-00A9F4D87629}"/>
                  </a:ext>
                </a:extLst>
              </p:cNvPr>
              <p:cNvCxnSpPr>
                <a:cxnSpLocks/>
              </p:cNvCxnSpPr>
              <p:nvPr/>
            </p:nvCxnSpPr>
            <p:spPr>
              <a:xfrm flipV="1">
                <a:off x="6531904" y="3013881"/>
                <a:ext cx="0" cy="18000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Conector recto de flecha 137">
                <a:extLst>
                  <a:ext uri="{FF2B5EF4-FFF2-40B4-BE49-F238E27FC236}">
                    <a16:creationId xmlns:a16="http://schemas.microsoft.com/office/drawing/2014/main" id="{A95409FF-8792-4537-8793-891F832CDBC3}"/>
                  </a:ext>
                </a:extLst>
              </p:cNvPr>
              <p:cNvCxnSpPr>
                <a:cxnSpLocks/>
              </p:cNvCxnSpPr>
              <p:nvPr/>
            </p:nvCxnSpPr>
            <p:spPr>
              <a:xfrm flipV="1">
                <a:off x="6532466" y="3307089"/>
                <a:ext cx="0" cy="1800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9" name="CuadroTexto 138">
                <a:extLst>
                  <a:ext uri="{FF2B5EF4-FFF2-40B4-BE49-F238E27FC236}">
                    <a16:creationId xmlns:a16="http://schemas.microsoft.com/office/drawing/2014/main" id="{8433DDBA-7FC3-42BB-8816-C19F95A77A29}"/>
                  </a:ext>
                </a:extLst>
              </p:cNvPr>
              <p:cNvSpPr txBox="1"/>
              <p:nvPr/>
            </p:nvSpPr>
            <p:spPr>
              <a:xfrm>
                <a:off x="6308131" y="3072047"/>
                <a:ext cx="271999" cy="159565"/>
              </a:xfrm>
              <a:prstGeom prst="rect">
                <a:avLst/>
              </a:prstGeom>
              <a:noFill/>
            </p:spPr>
            <p:txBody>
              <a:bodyPr wrap="square" rtlCol="0">
                <a:spAutoFit/>
              </a:bodyPr>
              <a:lstStyle/>
              <a:p>
                <a:r>
                  <a:rPr lang="es-ES" sz="1400" dirty="0" err="1">
                    <a:latin typeface="Courier New" panose="02070309020205020404" pitchFamily="49" charset="0"/>
                    <a:cs typeface="Courier New" panose="02070309020205020404" pitchFamily="49" charset="0"/>
                  </a:rPr>
                  <a:t>h</a:t>
                </a:r>
                <a:r>
                  <a:rPr lang="es-ES" sz="1400" baseline="-25000" dirty="0" err="1">
                    <a:latin typeface="Courier New" panose="02070309020205020404" pitchFamily="49" charset="0"/>
                    <a:cs typeface="Courier New" panose="02070309020205020404" pitchFamily="49" charset="0"/>
                  </a:rPr>
                  <a:t>det</a:t>
                </a:r>
                <a:endParaRPr lang="es-ES" sz="1400" baseline="-25000" dirty="0">
                  <a:latin typeface="Courier New" panose="02070309020205020404" pitchFamily="49" charset="0"/>
                  <a:cs typeface="Courier New" panose="02070309020205020404" pitchFamily="49" charset="0"/>
                </a:endParaRPr>
              </a:p>
            </p:txBody>
          </p:sp>
        </p:grpSp>
        <p:sp>
          <p:nvSpPr>
            <p:cNvPr id="81" name="CuadroTexto 80">
              <a:extLst>
                <a:ext uri="{FF2B5EF4-FFF2-40B4-BE49-F238E27FC236}">
                  <a16:creationId xmlns:a16="http://schemas.microsoft.com/office/drawing/2014/main" id="{7182CC1F-E0FA-4614-996E-B02D4FB4A5E2}"/>
                </a:ext>
              </a:extLst>
            </p:cNvPr>
            <p:cNvSpPr txBox="1"/>
            <p:nvPr/>
          </p:nvSpPr>
          <p:spPr>
            <a:xfrm rot="20358145">
              <a:off x="8189561" y="2067271"/>
              <a:ext cx="797009" cy="307777"/>
            </a:xfrm>
            <a:prstGeom prst="rect">
              <a:avLst/>
            </a:prstGeom>
            <a:noFill/>
          </p:spPr>
          <p:txBody>
            <a:bodyPr wrap="square" rtlCol="0">
              <a:spAutoFit/>
            </a:bodyPr>
            <a:lstStyle/>
            <a:p>
              <a:r>
                <a:rPr lang="es-ES_tradnl" sz="1400" dirty="0" err="1">
                  <a:solidFill>
                    <a:srgbClr val="0000FF"/>
                  </a:solidFill>
                </a:rPr>
                <a:t>L</a:t>
              </a:r>
              <a:r>
                <a:rPr lang="es-ES_tradnl" sz="1400" baseline="-25000" dirty="0" err="1">
                  <a:solidFill>
                    <a:srgbClr val="0000FF"/>
                  </a:solidFill>
                </a:rPr>
                <a:t>AD</a:t>
              </a:r>
              <a:r>
                <a:rPr lang="es-ES_tradnl" sz="1400" baseline="30000" dirty="0" err="1">
                  <a:solidFill>
                    <a:srgbClr val="0000FF"/>
                  </a:solidFill>
                </a:rPr>
                <a:t>top</a:t>
              </a:r>
              <a:endParaRPr lang="es-ES" sz="1400" baseline="30000" dirty="0">
                <a:solidFill>
                  <a:srgbClr val="0000FF"/>
                </a:solidFill>
              </a:endParaRPr>
            </a:p>
          </p:txBody>
        </p:sp>
        <p:sp>
          <p:nvSpPr>
            <p:cNvPr id="82" name="CuadroTexto 81">
              <a:extLst>
                <a:ext uri="{FF2B5EF4-FFF2-40B4-BE49-F238E27FC236}">
                  <a16:creationId xmlns:a16="http://schemas.microsoft.com/office/drawing/2014/main" id="{DB7144AE-1485-488B-86E6-6964B6592E2B}"/>
                </a:ext>
              </a:extLst>
            </p:cNvPr>
            <p:cNvSpPr txBox="1"/>
            <p:nvPr/>
          </p:nvSpPr>
          <p:spPr>
            <a:xfrm>
              <a:off x="10066790" y="3471098"/>
              <a:ext cx="1035785" cy="307777"/>
            </a:xfrm>
            <a:prstGeom prst="rect">
              <a:avLst/>
            </a:prstGeom>
            <a:noFill/>
          </p:spPr>
          <p:txBody>
            <a:bodyPr wrap="square" rtlCol="0">
              <a:spAutoFit/>
            </a:bodyPr>
            <a:lstStyle/>
            <a:p>
              <a:r>
                <a:rPr lang="es-ES_tradnl" sz="1400" dirty="0" err="1">
                  <a:solidFill>
                    <a:srgbClr val="FF0000"/>
                  </a:solidFill>
                </a:rPr>
                <a:t>L</a:t>
              </a:r>
              <a:r>
                <a:rPr lang="es-ES_tradnl" sz="1400" baseline="-25000" dirty="0" err="1">
                  <a:solidFill>
                    <a:srgbClr val="FF0000"/>
                  </a:solidFill>
                </a:rPr>
                <a:t>SAD</a:t>
              </a:r>
              <a:r>
                <a:rPr lang="es-ES_tradnl" sz="1400" baseline="30000" dirty="0" err="1">
                  <a:solidFill>
                    <a:srgbClr val="FF0000"/>
                  </a:solidFill>
                </a:rPr>
                <a:t>bottom</a:t>
              </a:r>
              <a:endParaRPr lang="es-ES" sz="1400" baseline="30000" dirty="0">
                <a:solidFill>
                  <a:srgbClr val="FF0000"/>
                </a:solidFill>
              </a:endParaRPr>
            </a:p>
          </p:txBody>
        </p:sp>
        <p:sp>
          <p:nvSpPr>
            <p:cNvPr id="83" name="CuadroTexto 82">
              <a:extLst>
                <a:ext uri="{FF2B5EF4-FFF2-40B4-BE49-F238E27FC236}">
                  <a16:creationId xmlns:a16="http://schemas.microsoft.com/office/drawing/2014/main" id="{440719F9-F6EE-4371-9035-B24B86D45A89}"/>
                </a:ext>
              </a:extLst>
            </p:cNvPr>
            <p:cNvSpPr txBox="1"/>
            <p:nvPr/>
          </p:nvSpPr>
          <p:spPr>
            <a:xfrm>
              <a:off x="8630504" y="3205258"/>
              <a:ext cx="1130553" cy="385013"/>
            </a:xfrm>
            <a:prstGeom prst="rect">
              <a:avLst/>
            </a:prstGeom>
            <a:noFill/>
          </p:spPr>
          <p:txBody>
            <a:bodyPr wrap="square" rtlCol="0">
              <a:spAutoFit/>
            </a:bodyPr>
            <a:lstStyle/>
            <a:p>
              <a:r>
                <a:rPr lang="es-ES_tradnl" sz="1400" dirty="0" err="1">
                  <a:solidFill>
                    <a:srgbClr val="FF0000"/>
                  </a:solidFill>
                </a:rPr>
                <a:t>L</a:t>
              </a:r>
              <a:r>
                <a:rPr lang="es-ES_tradnl" sz="1400" baseline="-25000" dirty="0" err="1">
                  <a:solidFill>
                    <a:srgbClr val="FF0000"/>
                  </a:solidFill>
                </a:rPr>
                <a:t>AD</a:t>
              </a:r>
              <a:r>
                <a:rPr lang="es-ES_tradnl" sz="1400" baseline="30000" dirty="0" err="1">
                  <a:solidFill>
                    <a:srgbClr val="FF0000"/>
                  </a:solidFill>
                </a:rPr>
                <a:t>bottom</a:t>
              </a:r>
              <a:endParaRPr lang="es-ES" sz="1400" baseline="30000" dirty="0">
                <a:solidFill>
                  <a:srgbClr val="FF0000"/>
                </a:solidFill>
              </a:endParaRPr>
            </a:p>
          </p:txBody>
        </p:sp>
        <p:sp>
          <p:nvSpPr>
            <p:cNvPr id="84" name="Elipse 83">
              <a:extLst>
                <a:ext uri="{FF2B5EF4-FFF2-40B4-BE49-F238E27FC236}">
                  <a16:creationId xmlns:a16="http://schemas.microsoft.com/office/drawing/2014/main" id="{C4F78223-35C7-4518-8668-E67E948B34EA}"/>
                </a:ext>
              </a:extLst>
            </p:cNvPr>
            <p:cNvSpPr/>
            <p:nvPr/>
          </p:nvSpPr>
          <p:spPr>
            <a:xfrm>
              <a:off x="5731545" y="3468689"/>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adroTexto 84">
              <a:extLst>
                <a:ext uri="{FF2B5EF4-FFF2-40B4-BE49-F238E27FC236}">
                  <a16:creationId xmlns:a16="http://schemas.microsoft.com/office/drawing/2014/main" id="{7BAA65F2-EF79-43FF-BDBA-9A6CF515AC93}"/>
                </a:ext>
              </a:extLst>
            </p:cNvPr>
            <p:cNvSpPr txBox="1"/>
            <p:nvPr/>
          </p:nvSpPr>
          <p:spPr>
            <a:xfrm rot="20512512">
              <a:off x="5796485" y="3037084"/>
              <a:ext cx="520378" cy="385013"/>
            </a:xfrm>
            <a:prstGeom prst="rect">
              <a:avLst/>
            </a:prstGeom>
            <a:noFill/>
          </p:spPr>
          <p:txBody>
            <a:bodyPr wrap="square" rtlCol="0">
              <a:spAutoFit/>
            </a:bodyPr>
            <a:lstStyle/>
            <a:p>
              <a:r>
                <a:rPr lang="es-ES_tradnl" sz="1400" dirty="0" err="1">
                  <a:solidFill>
                    <a:schemeClr val="accent4">
                      <a:lumMod val="75000"/>
                    </a:schemeClr>
                  </a:solidFill>
                </a:rPr>
                <a:t>l</a:t>
              </a:r>
              <a:r>
                <a:rPr lang="es-ES_tradnl" sz="1400" baseline="-25000" dirty="0" err="1">
                  <a:solidFill>
                    <a:schemeClr val="accent4">
                      <a:lumMod val="75000"/>
                    </a:schemeClr>
                  </a:solidFill>
                </a:rPr>
                <a:t>det</a:t>
              </a:r>
              <a:endParaRPr lang="es-ES" sz="1400" baseline="30000" dirty="0">
                <a:solidFill>
                  <a:schemeClr val="accent4">
                    <a:lumMod val="75000"/>
                  </a:schemeClr>
                </a:solidFill>
              </a:endParaRPr>
            </a:p>
          </p:txBody>
        </p:sp>
        <p:cxnSp>
          <p:nvCxnSpPr>
            <p:cNvPr id="86" name="Conector recto de flecha 85">
              <a:extLst>
                <a:ext uri="{FF2B5EF4-FFF2-40B4-BE49-F238E27FC236}">
                  <a16:creationId xmlns:a16="http://schemas.microsoft.com/office/drawing/2014/main" id="{82D92E31-5B11-49E3-9743-148DC6B7F220}"/>
                </a:ext>
              </a:extLst>
            </p:cNvPr>
            <p:cNvCxnSpPr>
              <a:cxnSpLocks/>
            </p:cNvCxnSpPr>
            <p:nvPr/>
          </p:nvCxnSpPr>
          <p:spPr>
            <a:xfrm flipH="1" flipV="1">
              <a:off x="6196718" y="3103680"/>
              <a:ext cx="76041" cy="300017"/>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Conector recto 86">
              <a:extLst>
                <a:ext uri="{FF2B5EF4-FFF2-40B4-BE49-F238E27FC236}">
                  <a16:creationId xmlns:a16="http://schemas.microsoft.com/office/drawing/2014/main" id="{F7C13B20-45C4-4F41-8B81-5EAC91C93FC2}"/>
                </a:ext>
              </a:extLst>
            </p:cNvPr>
            <p:cNvCxnSpPr>
              <a:cxnSpLocks/>
            </p:cNvCxnSpPr>
            <p:nvPr/>
          </p:nvCxnSpPr>
          <p:spPr>
            <a:xfrm rot="20580000">
              <a:off x="5774709" y="3212404"/>
              <a:ext cx="504000" cy="0"/>
            </a:xfrm>
            <a:prstGeom prst="line">
              <a:avLst/>
            </a:prstGeom>
            <a:ln w="63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88" name="Conector recto 87">
              <a:extLst>
                <a:ext uri="{FF2B5EF4-FFF2-40B4-BE49-F238E27FC236}">
                  <a16:creationId xmlns:a16="http://schemas.microsoft.com/office/drawing/2014/main" id="{1D43BA3B-ABCC-43F7-8506-3BC914ACBEBB}"/>
                </a:ext>
              </a:extLst>
            </p:cNvPr>
            <p:cNvCxnSpPr/>
            <p:nvPr/>
          </p:nvCxnSpPr>
          <p:spPr>
            <a:xfrm flipH="1">
              <a:off x="5483098" y="3144452"/>
              <a:ext cx="75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9" name="Arco 88">
              <a:extLst>
                <a:ext uri="{FF2B5EF4-FFF2-40B4-BE49-F238E27FC236}">
                  <a16:creationId xmlns:a16="http://schemas.microsoft.com/office/drawing/2014/main" id="{B0AA2B51-32EB-408A-8D34-E61B387ED55E}"/>
                </a:ext>
              </a:extLst>
            </p:cNvPr>
            <p:cNvSpPr/>
            <p:nvPr/>
          </p:nvSpPr>
          <p:spPr>
            <a:xfrm rot="13158848">
              <a:off x="5899602" y="3117349"/>
              <a:ext cx="260593" cy="173727"/>
            </a:xfrm>
            <a:prstGeom prst="arc">
              <a:avLst>
                <a:gd name="adj1" fmla="val 17886438"/>
                <a:gd name="adj2" fmla="val 20780925"/>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400"/>
            </a:p>
          </p:txBody>
        </p:sp>
        <p:sp>
          <p:nvSpPr>
            <p:cNvPr id="90" name="Arco 89">
              <a:extLst>
                <a:ext uri="{FF2B5EF4-FFF2-40B4-BE49-F238E27FC236}">
                  <a16:creationId xmlns:a16="http://schemas.microsoft.com/office/drawing/2014/main" id="{7096133D-19E0-4907-BEA8-09139778A9A8}"/>
                </a:ext>
              </a:extLst>
            </p:cNvPr>
            <p:cNvSpPr/>
            <p:nvPr/>
          </p:nvSpPr>
          <p:spPr>
            <a:xfrm rot="18132463">
              <a:off x="6256140" y="3160657"/>
              <a:ext cx="180000" cy="144000"/>
            </a:xfrm>
            <a:prstGeom prst="arc">
              <a:avLst>
                <a:gd name="adj1" fmla="val 17886438"/>
                <a:gd name="adj2" fmla="val 20780925"/>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400"/>
            </a:p>
          </p:txBody>
        </p:sp>
        <p:sp>
          <p:nvSpPr>
            <p:cNvPr id="91" name="CuadroTexto 90">
              <a:extLst>
                <a:ext uri="{FF2B5EF4-FFF2-40B4-BE49-F238E27FC236}">
                  <a16:creationId xmlns:a16="http://schemas.microsoft.com/office/drawing/2014/main" id="{E170E911-3442-4454-B8A3-0C6ED40B262B}"/>
                </a:ext>
              </a:extLst>
            </p:cNvPr>
            <p:cNvSpPr txBox="1"/>
            <p:nvPr/>
          </p:nvSpPr>
          <p:spPr>
            <a:xfrm rot="20358145">
              <a:off x="8328879" y="2444471"/>
              <a:ext cx="797009" cy="307777"/>
            </a:xfrm>
            <a:prstGeom prst="rect">
              <a:avLst/>
            </a:prstGeom>
            <a:noFill/>
          </p:spPr>
          <p:txBody>
            <a:bodyPr wrap="square" rtlCol="0">
              <a:spAutoFit/>
            </a:bodyPr>
            <a:lstStyle/>
            <a:p>
              <a:r>
                <a:rPr lang="es-ES_tradnl" sz="1400" dirty="0" err="1">
                  <a:solidFill>
                    <a:srgbClr val="0000FF"/>
                  </a:solidFill>
                </a:rPr>
                <a:t>L</a:t>
              </a:r>
              <a:r>
                <a:rPr lang="es-ES_tradnl" sz="1400" baseline="-25000" dirty="0" err="1">
                  <a:solidFill>
                    <a:srgbClr val="0000FF"/>
                  </a:solidFill>
                </a:rPr>
                <a:t>SA</a:t>
              </a:r>
              <a:r>
                <a:rPr lang="es-ES_tradnl" sz="1400" baseline="30000" dirty="0" err="1">
                  <a:solidFill>
                    <a:srgbClr val="0000FF"/>
                  </a:solidFill>
                </a:rPr>
                <a:t>top</a:t>
              </a:r>
              <a:endParaRPr lang="es-ES" sz="1400" baseline="30000" dirty="0">
                <a:solidFill>
                  <a:srgbClr val="0000FF"/>
                </a:solidFill>
              </a:endParaRPr>
            </a:p>
          </p:txBody>
        </p:sp>
        <p:sp>
          <p:nvSpPr>
            <p:cNvPr id="92" name="CuadroTexto 91">
              <a:extLst>
                <a:ext uri="{FF2B5EF4-FFF2-40B4-BE49-F238E27FC236}">
                  <a16:creationId xmlns:a16="http://schemas.microsoft.com/office/drawing/2014/main" id="{291542D3-6ED0-41E2-A0CC-C2BE7538B045}"/>
                </a:ext>
              </a:extLst>
            </p:cNvPr>
            <p:cNvSpPr txBox="1"/>
            <p:nvPr/>
          </p:nvSpPr>
          <p:spPr>
            <a:xfrm rot="300000">
              <a:off x="6412834" y="3313849"/>
              <a:ext cx="521221"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R</a:t>
              </a:r>
              <a:r>
                <a:rPr lang="es-ES" sz="1400" baseline="-25000" dirty="0">
                  <a:latin typeface="Courier New" panose="02070309020205020404" pitchFamily="49" charset="0"/>
                  <a:cs typeface="Courier New" panose="02070309020205020404" pitchFamily="49" charset="0"/>
                </a:rPr>
                <a:t>A</a:t>
              </a:r>
              <a:endParaRPr lang="es-ES" sz="1400" dirty="0">
                <a:latin typeface="Courier New" panose="02070309020205020404" pitchFamily="49" charset="0"/>
                <a:cs typeface="Courier New" panose="02070309020205020404" pitchFamily="49" charset="0"/>
              </a:endParaRPr>
            </a:p>
          </p:txBody>
        </p:sp>
        <p:sp>
          <p:nvSpPr>
            <p:cNvPr id="93" name="CuadroTexto 92">
              <a:extLst>
                <a:ext uri="{FF2B5EF4-FFF2-40B4-BE49-F238E27FC236}">
                  <a16:creationId xmlns:a16="http://schemas.microsoft.com/office/drawing/2014/main" id="{BE677DD4-48DC-4D23-B459-9F4E6F43C117}"/>
                </a:ext>
              </a:extLst>
            </p:cNvPr>
            <p:cNvSpPr txBox="1"/>
            <p:nvPr/>
          </p:nvSpPr>
          <p:spPr>
            <a:xfrm rot="20485598">
              <a:off x="6508789" y="2901799"/>
              <a:ext cx="521221"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R</a:t>
              </a:r>
              <a:r>
                <a:rPr lang="es-ES" sz="1400" baseline="-25000" dirty="0">
                  <a:latin typeface="Courier New" panose="02070309020205020404" pitchFamily="49" charset="0"/>
                  <a:cs typeface="Courier New" panose="02070309020205020404" pitchFamily="49" charset="0"/>
                </a:rPr>
                <a:t>A</a:t>
              </a:r>
              <a:endParaRPr lang="es-ES" sz="1400" dirty="0">
                <a:latin typeface="Courier New" panose="02070309020205020404" pitchFamily="49" charset="0"/>
                <a:cs typeface="Courier New" panose="02070309020205020404" pitchFamily="49" charset="0"/>
              </a:endParaRPr>
            </a:p>
          </p:txBody>
        </p:sp>
        <p:sp>
          <p:nvSpPr>
            <p:cNvPr id="94" name="Forma libre: forma 93">
              <a:extLst>
                <a:ext uri="{FF2B5EF4-FFF2-40B4-BE49-F238E27FC236}">
                  <a16:creationId xmlns:a16="http://schemas.microsoft.com/office/drawing/2014/main" id="{BCAB6D77-D707-4CE4-850F-E35391F83BC5}"/>
                </a:ext>
              </a:extLst>
            </p:cNvPr>
            <p:cNvSpPr/>
            <p:nvPr/>
          </p:nvSpPr>
          <p:spPr>
            <a:xfrm>
              <a:off x="6276711" y="2839694"/>
              <a:ext cx="36784" cy="252724"/>
            </a:xfrm>
            <a:custGeom>
              <a:avLst/>
              <a:gdLst>
                <a:gd name="connsiteX0" fmla="*/ 36784 w 36784"/>
                <a:gd name="connsiteY0" fmla="*/ 0 h 252724"/>
                <a:gd name="connsiteX1" fmla="*/ 25 w 36784"/>
                <a:gd name="connsiteY1" fmla="*/ 110280 h 252724"/>
                <a:gd name="connsiteX2" fmla="*/ 32190 w 36784"/>
                <a:gd name="connsiteY2" fmla="*/ 252724 h 252724"/>
              </a:gdLst>
              <a:ahLst/>
              <a:cxnLst>
                <a:cxn ang="0">
                  <a:pos x="connsiteX0" y="connsiteY0"/>
                </a:cxn>
                <a:cxn ang="0">
                  <a:pos x="connsiteX1" y="connsiteY1"/>
                </a:cxn>
                <a:cxn ang="0">
                  <a:pos x="connsiteX2" y="connsiteY2"/>
                </a:cxn>
              </a:cxnLst>
              <a:rect l="l" t="t" r="r" b="b"/>
              <a:pathLst>
                <a:path w="36784" h="252724">
                  <a:moveTo>
                    <a:pt x="36784" y="0"/>
                  </a:moveTo>
                  <a:cubicBezTo>
                    <a:pt x="18787" y="34079"/>
                    <a:pt x="791" y="68159"/>
                    <a:pt x="25" y="110280"/>
                  </a:cubicBezTo>
                  <a:cubicBezTo>
                    <a:pt x="-741" y="152401"/>
                    <a:pt x="15724" y="202562"/>
                    <a:pt x="32190" y="252724"/>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Rectángulo 139">
            <a:extLst>
              <a:ext uri="{FF2B5EF4-FFF2-40B4-BE49-F238E27FC236}">
                <a16:creationId xmlns:a16="http://schemas.microsoft.com/office/drawing/2014/main" id="{5A66ABB9-2B25-413E-9DAF-D00B9EEA5EEC}"/>
              </a:ext>
            </a:extLst>
          </p:cNvPr>
          <p:cNvSpPr/>
          <p:nvPr/>
        </p:nvSpPr>
        <p:spPr>
          <a:xfrm>
            <a:off x="0" y="1185552"/>
            <a:ext cx="6008914" cy="1583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53697C80-344E-40DB-935B-9A2F3F89F616}"/>
              </a:ext>
            </a:extLst>
          </p:cNvPr>
          <p:cNvSpPr txBox="1"/>
          <p:nvPr/>
        </p:nvSpPr>
        <p:spPr>
          <a:xfrm>
            <a:off x="831982" y="1168875"/>
            <a:ext cx="619617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50 tubes (above) + 50 tubes (below) the sample pos.</a:t>
            </a:r>
          </a:p>
          <a:p>
            <a:pPr marL="285750" indent="-285750">
              <a:buFont typeface="Arial" panose="020B0604020202020204" pitchFamily="34" charset="0"/>
              <a:buChar char="•"/>
            </a:pPr>
            <a:r>
              <a:rPr lang="en-US" dirty="0">
                <a:sym typeface="Symbol" panose="05050102010706020507" pitchFamily="18" charset="2"/>
              </a:rPr>
              <a:t>=1 cm </a:t>
            </a:r>
            <a:r>
              <a:rPr lang="en-US" dirty="0">
                <a:sym typeface="Wingdings" panose="05000000000000000000" pitchFamily="2" charset="2"/>
              </a:rPr>
              <a:t></a:t>
            </a:r>
            <a:r>
              <a:rPr lang="en-US" dirty="0">
                <a:sym typeface="Symbol" panose="05050102010706020507" pitchFamily="18" charset="2"/>
              </a:rPr>
              <a:t> </a:t>
            </a:r>
            <a:r>
              <a:rPr lang="en-US" dirty="0"/>
              <a:t>Angle covered 3</a:t>
            </a:r>
            <a:r>
              <a:rPr lang="en-US" dirty="0">
                <a:sym typeface="Symbol" panose="05050102010706020507" pitchFamily="18" charset="2"/>
              </a:rPr>
              <a:t>/tube</a:t>
            </a:r>
            <a:endParaRPr lang="en-US" dirty="0"/>
          </a:p>
          <a:p>
            <a:pPr marL="285750" indent="-285750">
              <a:buFont typeface="Arial" panose="020B0604020202020204" pitchFamily="34" charset="0"/>
              <a:buChar char="•"/>
            </a:pPr>
            <a:r>
              <a:rPr lang="en-US" dirty="0" err="1">
                <a:ea typeface="Times New Roman" panose="02020603050405020304" pitchFamily="18" charset="0"/>
              </a:rPr>
              <a:t>Sainless</a:t>
            </a:r>
            <a:r>
              <a:rPr lang="en-US" dirty="0">
                <a:ea typeface="Times New Roman" panose="02020603050405020304" pitchFamily="18" charset="0"/>
              </a:rPr>
              <a:t> steel tube, length= </a:t>
            </a:r>
            <a:r>
              <a:rPr lang="en-US" dirty="0"/>
              <a:t>12 cm ;</a:t>
            </a:r>
            <a:r>
              <a:rPr lang="en-US" dirty="0">
                <a:ea typeface="Times New Roman" panose="02020603050405020304" pitchFamily="18" charset="0"/>
              </a:rPr>
              <a:t>wall </a:t>
            </a:r>
            <a:r>
              <a:rPr lang="en-US" dirty="0" err="1">
                <a:ea typeface="Times New Roman" panose="02020603050405020304" pitchFamily="18" charset="0"/>
              </a:rPr>
              <a:t>thicknesss</a:t>
            </a:r>
            <a:r>
              <a:rPr lang="en-US" dirty="0">
                <a:ea typeface="Times New Roman" panose="02020603050405020304" pitchFamily="18" charset="0"/>
              </a:rPr>
              <a:t>= 0.25 mm </a:t>
            </a:r>
          </a:p>
          <a:p>
            <a:pPr marL="285750" indent="-285750">
              <a:buFont typeface="Arial" panose="020B0604020202020204" pitchFamily="34" charset="0"/>
              <a:buChar char="•"/>
            </a:pPr>
            <a:r>
              <a:rPr lang="en-US" dirty="0"/>
              <a:t>PSD, voxel 1cm×1cm×1cm</a:t>
            </a:r>
          </a:p>
          <a:p>
            <a:pPr marL="285750" indent="-285750">
              <a:buFont typeface="Arial" panose="020B0604020202020204" pitchFamily="34" charset="0"/>
              <a:buChar char="•"/>
            </a:pPr>
            <a:r>
              <a:rPr lang="en-US" dirty="0"/>
              <a:t>Tilted to minimize </a:t>
            </a:r>
            <a:r>
              <a:rPr lang="en-US" dirty="0">
                <a:latin typeface="Symbol" panose="05050102010706020507" pitchFamily="18" charset="2"/>
              </a:rPr>
              <a:t>D</a:t>
            </a:r>
            <a:r>
              <a:rPr lang="en-US" dirty="0"/>
              <a:t>TOF (</a:t>
            </a:r>
            <a:r>
              <a:rPr lang="es-ES" dirty="0">
                <a:latin typeface="Symbol" panose="05050102010706020507" pitchFamily="18" charset="2"/>
                <a:cs typeface="Courier New" panose="02070309020205020404" pitchFamily="49" charset="0"/>
              </a:rPr>
              <a:t>f=17</a:t>
            </a:r>
            <a:r>
              <a:rPr lang="es-ES" dirty="0">
                <a:latin typeface="Symbol" panose="05050102010706020507" pitchFamily="18" charset="2"/>
                <a:cs typeface="Courier New" panose="02070309020205020404" pitchFamily="49" charset="0"/>
                <a:sym typeface="Symbol" panose="05050102010706020507" pitchFamily="18" charset="2"/>
              </a:rPr>
              <a:t></a:t>
            </a:r>
            <a:r>
              <a:rPr lang="en-US" dirty="0">
                <a:cs typeface="Courier New" panose="02070309020205020404" pitchFamily="49" charset="0"/>
                <a:sym typeface="Symbol" panose="05050102010706020507" pitchFamily="18" charset="2"/>
              </a:rPr>
              <a:t>)</a:t>
            </a:r>
            <a:endParaRPr lang="es-ES" dirty="0">
              <a:cs typeface="Courier New" panose="02070309020205020404" pitchFamily="49" charset="0"/>
            </a:endParaRPr>
          </a:p>
        </p:txBody>
      </p:sp>
      <p:sp>
        <p:nvSpPr>
          <p:cNvPr id="141" name="Rectángulo 140">
            <a:extLst>
              <a:ext uri="{FF2B5EF4-FFF2-40B4-BE49-F238E27FC236}">
                <a16:creationId xmlns:a16="http://schemas.microsoft.com/office/drawing/2014/main" id="{1B582280-AFDF-45FD-B62B-B044F198A078}"/>
              </a:ext>
            </a:extLst>
          </p:cNvPr>
          <p:cNvSpPr/>
          <p:nvPr/>
        </p:nvSpPr>
        <p:spPr>
          <a:xfrm>
            <a:off x="126684" y="5963659"/>
            <a:ext cx="5157525" cy="738664"/>
          </a:xfrm>
          <a:prstGeom prst="rect">
            <a:avLst/>
          </a:prstGeom>
        </p:spPr>
        <p:txBody>
          <a:bodyPr wrap="square">
            <a:spAutoFit/>
          </a:bodyPr>
          <a:lstStyle/>
          <a:p>
            <a:r>
              <a:rPr lang="en-US" sz="1400" dirty="0">
                <a:solidFill>
                  <a:srgbClr val="000000"/>
                </a:solidFill>
                <a:latin typeface="Calibri" panose="020F0502020204030204" pitchFamily="34" charset="0"/>
                <a:ea typeface="Calibri" panose="020F0502020204030204" pitchFamily="34" charset="0"/>
              </a:rPr>
              <a:t>In the </a:t>
            </a:r>
            <a:r>
              <a:rPr lang="en-US" sz="1400" b="1" dirty="0">
                <a:solidFill>
                  <a:srgbClr val="000000"/>
                </a:solidFill>
                <a:latin typeface="Calibri" panose="020F0502020204030204" pitchFamily="34" charset="0"/>
                <a:ea typeface="Calibri" panose="020F0502020204030204" pitchFamily="34" charset="0"/>
              </a:rPr>
              <a:t>no-tilt</a:t>
            </a:r>
            <a:r>
              <a:rPr lang="en-US" sz="1400" dirty="0">
                <a:solidFill>
                  <a:srgbClr val="000000"/>
                </a:solidFill>
                <a:latin typeface="Calibri" panose="020F0502020204030204" pitchFamily="34" charset="0"/>
                <a:ea typeface="Calibri" panose="020F0502020204030204" pitchFamily="34" charset="0"/>
              </a:rPr>
              <a:t> configuration, the difference between top and bottom pathways is </a:t>
            </a:r>
            <a:r>
              <a:rPr lang="en-US" sz="1400" i="1" dirty="0">
                <a:solidFill>
                  <a:srgbClr val="000000"/>
                </a:solidFill>
                <a:latin typeface="Symbol" panose="05050102010706020507" pitchFamily="18" charset="2"/>
                <a:ea typeface="Calibri" panose="020F0502020204030204" pitchFamily="34" charset="0"/>
                <a:cs typeface="Calibri" panose="020F0502020204030204" pitchFamily="34" charset="0"/>
              </a:rPr>
              <a:t>D</a:t>
            </a:r>
            <a:r>
              <a:rPr lang="en-US" sz="1400" i="1" dirty="0">
                <a:solidFill>
                  <a:srgbClr val="000000"/>
                </a:solidFill>
                <a:latin typeface="Calibri" panose="020F0502020204030204" pitchFamily="34" charset="0"/>
                <a:ea typeface="Calibri" panose="020F0502020204030204" pitchFamily="34" charset="0"/>
              </a:rPr>
              <a:t>L</a:t>
            </a:r>
            <a:r>
              <a:rPr lang="en-US" sz="1400" i="1" baseline="-25000" dirty="0">
                <a:solidFill>
                  <a:srgbClr val="000000"/>
                </a:solidFill>
                <a:latin typeface="Calibri" panose="020F0502020204030204" pitchFamily="34" charset="0"/>
                <a:ea typeface="Calibri" panose="020F0502020204030204" pitchFamily="34" charset="0"/>
              </a:rPr>
              <a:t>SAD</a:t>
            </a:r>
            <a:r>
              <a:rPr lang="en-US" sz="1400" i="1" dirty="0">
                <a:solidFill>
                  <a:srgbClr val="000000"/>
                </a:solidFill>
                <a:latin typeface="Calibri" panose="020F0502020204030204" pitchFamily="34" charset="0"/>
                <a:ea typeface="Calibri" panose="020F0502020204030204" pitchFamily="34" charset="0"/>
              </a:rPr>
              <a:t> </a:t>
            </a:r>
            <a:r>
              <a:rPr lang="en-US" sz="1400" dirty="0">
                <a:solidFill>
                  <a:srgbClr val="000000"/>
                </a:solidFill>
                <a:latin typeface="Calibri" panose="020F0502020204030204" pitchFamily="34" charset="0"/>
                <a:ea typeface="Calibri" panose="020F0502020204030204" pitchFamily="34" charset="0"/>
              </a:rPr>
              <a:t>≈</a:t>
            </a:r>
            <a:r>
              <a:rPr lang="en-US" sz="1400" i="1" dirty="0">
                <a:solidFill>
                  <a:srgbClr val="000000"/>
                </a:solidFill>
                <a:latin typeface="Calibri" panose="020F0502020204030204" pitchFamily="34" charset="0"/>
                <a:ea typeface="Calibri" panose="020F0502020204030204" pitchFamily="34" charset="0"/>
              </a:rPr>
              <a:t> </a:t>
            </a:r>
            <a:r>
              <a:rPr lang="en-US" sz="1400" dirty="0">
                <a:solidFill>
                  <a:srgbClr val="000000"/>
                </a:solidFill>
                <a:latin typeface="Calibri" panose="020F0502020204030204" pitchFamily="34" charset="0"/>
                <a:ea typeface="Calibri" panose="020F0502020204030204" pitchFamily="34" charset="0"/>
              </a:rPr>
              <a:t>2 cm, which might correspond to a time-of-flight mismatch at </a:t>
            </a:r>
            <a:r>
              <a:rPr lang="en-US" sz="1400" i="1" dirty="0">
                <a:solidFill>
                  <a:srgbClr val="000000"/>
                </a:solidFill>
                <a:latin typeface="Symbol" panose="05050102010706020507" pitchFamily="18" charset="2"/>
                <a:ea typeface="Calibri" panose="020F0502020204030204" pitchFamily="34" charset="0"/>
                <a:cs typeface="Calibri" panose="020F0502020204030204" pitchFamily="34" charset="0"/>
              </a:rPr>
              <a:t>l</a:t>
            </a:r>
            <a:r>
              <a:rPr lang="en-US" sz="1400" dirty="0">
                <a:solidFill>
                  <a:srgbClr val="000000"/>
                </a:solidFill>
                <a:latin typeface="Calibri" panose="020F0502020204030204" pitchFamily="34" charset="0"/>
                <a:ea typeface="Calibri" panose="020F0502020204030204" pitchFamily="34" charset="0"/>
              </a:rPr>
              <a:t> = 6.267 Å of </a:t>
            </a:r>
            <a:r>
              <a:rPr lang="en-US" sz="1400" b="1" i="1" dirty="0" err="1">
                <a:solidFill>
                  <a:srgbClr val="000000"/>
                </a:solidFill>
                <a:latin typeface="Symbol" panose="05050102010706020507" pitchFamily="18" charset="2"/>
                <a:ea typeface="Calibri" panose="020F0502020204030204" pitchFamily="34" charset="0"/>
                <a:cs typeface="Calibri" panose="020F0502020204030204" pitchFamily="34" charset="0"/>
              </a:rPr>
              <a:t>D</a:t>
            </a:r>
            <a:r>
              <a:rPr lang="en-US" sz="1400" b="1" i="1" dirty="0" err="1">
                <a:solidFill>
                  <a:srgbClr val="000000"/>
                </a:solidFill>
                <a:latin typeface="Calibri" panose="020F0502020204030204" pitchFamily="34" charset="0"/>
                <a:ea typeface="Calibri" panose="020F0502020204030204" pitchFamily="34" charset="0"/>
              </a:rPr>
              <a:t>t</a:t>
            </a:r>
            <a:r>
              <a:rPr lang="en-US" sz="1400" b="1" i="1" baseline="-25000" dirty="0" err="1">
                <a:solidFill>
                  <a:srgbClr val="000000"/>
                </a:solidFill>
                <a:latin typeface="Calibri" panose="020F0502020204030204" pitchFamily="34" charset="0"/>
                <a:ea typeface="Calibri" panose="020F0502020204030204" pitchFamily="34" charset="0"/>
              </a:rPr>
              <a:t>SAD</a:t>
            </a:r>
            <a:r>
              <a:rPr lang="en-US" sz="1400" b="1" i="1" dirty="0">
                <a:solidFill>
                  <a:srgbClr val="000000"/>
                </a:solidFill>
                <a:latin typeface="Calibri" panose="020F0502020204030204" pitchFamily="34" charset="0"/>
                <a:ea typeface="Calibri" panose="020F0502020204030204" pitchFamily="34" charset="0"/>
              </a:rPr>
              <a:t> </a:t>
            </a:r>
            <a:r>
              <a:rPr lang="en-US" sz="1400" b="1" dirty="0">
                <a:solidFill>
                  <a:srgbClr val="000000"/>
                </a:solidFill>
                <a:latin typeface="Calibri" panose="020F0502020204030204" pitchFamily="34" charset="0"/>
                <a:ea typeface="Calibri" panose="020F0502020204030204" pitchFamily="34" charset="0"/>
              </a:rPr>
              <a:t>≈ 40 </a:t>
            </a:r>
            <a:r>
              <a:rPr lang="en-US" sz="1400" b="1" dirty="0" err="1">
                <a:solidFill>
                  <a:srgbClr val="000000"/>
                </a:solidFill>
                <a:latin typeface="Symbol" panose="05050102010706020507" pitchFamily="18" charset="2"/>
                <a:ea typeface="Calibri" panose="020F0502020204030204" pitchFamily="34" charset="0"/>
                <a:cs typeface="Calibri" panose="020F0502020204030204" pitchFamily="34" charset="0"/>
              </a:rPr>
              <a:t>m</a:t>
            </a:r>
            <a:r>
              <a:rPr lang="en-US" sz="1400" b="1" dirty="0" err="1">
                <a:solidFill>
                  <a:srgbClr val="000000"/>
                </a:solidFill>
                <a:latin typeface="Calibri" panose="020F0502020204030204" pitchFamily="34" charset="0"/>
                <a:ea typeface="Calibri" panose="020F0502020204030204" pitchFamily="34" charset="0"/>
              </a:rPr>
              <a:t>s.</a:t>
            </a:r>
            <a:r>
              <a:rPr lang="en-US" sz="1400" b="1" dirty="0">
                <a:solidFill>
                  <a:srgbClr val="000000"/>
                </a:solidFill>
                <a:latin typeface="Calibri" panose="020F0502020204030204" pitchFamily="34" charset="0"/>
                <a:ea typeface="Calibri" panose="020F0502020204030204" pitchFamily="34" charset="0"/>
              </a:rPr>
              <a:t> </a:t>
            </a:r>
            <a:endParaRPr lang="en-US" sz="1400" b="1" dirty="0"/>
          </a:p>
        </p:txBody>
      </p:sp>
      <p:sp>
        <p:nvSpPr>
          <p:cNvPr id="142" name="CuadroTexto 141">
            <a:extLst>
              <a:ext uri="{FF2B5EF4-FFF2-40B4-BE49-F238E27FC236}">
                <a16:creationId xmlns:a16="http://schemas.microsoft.com/office/drawing/2014/main" id="{17292365-419E-4785-9C76-06625905AD62}"/>
              </a:ext>
            </a:extLst>
          </p:cNvPr>
          <p:cNvSpPr txBox="1"/>
          <p:nvPr/>
        </p:nvSpPr>
        <p:spPr>
          <a:xfrm>
            <a:off x="8119234" y="1563074"/>
            <a:ext cx="1629381" cy="584775"/>
          </a:xfrm>
          <a:prstGeom prst="rect">
            <a:avLst/>
          </a:prstGeom>
          <a:noFill/>
        </p:spPr>
        <p:txBody>
          <a:bodyPr wrap="square" rtlCol="0">
            <a:spAutoFit/>
          </a:bodyPr>
          <a:lstStyle/>
          <a:p>
            <a:r>
              <a:rPr lang="en-US" sz="1600" dirty="0"/>
              <a:t>At </a:t>
            </a:r>
            <a:r>
              <a:rPr lang="en-US" sz="1600" dirty="0">
                <a:latin typeface="Symbol" panose="05050102010706020507" pitchFamily="18" charset="2"/>
              </a:rPr>
              <a:t>q</a:t>
            </a:r>
            <a:r>
              <a:rPr lang="en-US" sz="1600" dirty="0"/>
              <a:t>=15</a:t>
            </a:r>
            <a:r>
              <a:rPr lang="en-US" sz="1600" dirty="0">
                <a:sym typeface="Symbol" panose="05050102010706020507" pitchFamily="18" charset="2"/>
              </a:rPr>
              <a:t></a:t>
            </a:r>
          </a:p>
          <a:p>
            <a:r>
              <a:rPr lang="en-US" sz="1600" dirty="0" err="1">
                <a:latin typeface="Symbol" panose="05050102010706020507" pitchFamily="18" charset="2"/>
                <a:sym typeface="Symbol" panose="05050102010706020507" pitchFamily="18" charset="2"/>
              </a:rPr>
              <a:t>d</a:t>
            </a:r>
            <a:r>
              <a:rPr lang="en-US" sz="1600" dirty="0" err="1">
                <a:sym typeface="Symbol" panose="05050102010706020507" pitchFamily="18" charset="2"/>
              </a:rPr>
              <a:t>Q</a:t>
            </a:r>
            <a:r>
              <a:rPr lang="en-US" sz="1600" dirty="0">
                <a:sym typeface="Symbol" panose="05050102010706020507" pitchFamily="18" charset="2"/>
              </a:rPr>
              <a:t>=0,05</a:t>
            </a:r>
            <a:endParaRPr lang="en-US" sz="1600" dirty="0"/>
          </a:p>
        </p:txBody>
      </p:sp>
      <p:sp>
        <p:nvSpPr>
          <p:cNvPr id="143" name="CuadroTexto 142">
            <a:extLst>
              <a:ext uri="{FF2B5EF4-FFF2-40B4-BE49-F238E27FC236}">
                <a16:creationId xmlns:a16="http://schemas.microsoft.com/office/drawing/2014/main" id="{E2BC6CE9-CC63-4304-BDC3-757CC1B1760A}"/>
              </a:ext>
            </a:extLst>
          </p:cNvPr>
          <p:cNvSpPr txBox="1"/>
          <p:nvPr/>
        </p:nvSpPr>
        <p:spPr>
          <a:xfrm>
            <a:off x="7668158" y="6217269"/>
            <a:ext cx="1629381" cy="584775"/>
          </a:xfrm>
          <a:prstGeom prst="rect">
            <a:avLst/>
          </a:prstGeom>
          <a:noFill/>
        </p:spPr>
        <p:txBody>
          <a:bodyPr wrap="square" rtlCol="0">
            <a:spAutoFit/>
          </a:bodyPr>
          <a:lstStyle/>
          <a:p>
            <a:r>
              <a:rPr lang="en-US" sz="1600" dirty="0"/>
              <a:t>At </a:t>
            </a:r>
            <a:r>
              <a:rPr lang="en-US" sz="1600" dirty="0">
                <a:latin typeface="Symbol" panose="05050102010706020507" pitchFamily="18" charset="2"/>
              </a:rPr>
              <a:t>q</a:t>
            </a:r>
            <a:r>
              <a:rPr lang="en-US" sz="1600" dirty="0"/>
              <a:t>=165</a:t>
            </a:r>
            <a:r>
              <a:rPr lang="en-US" sz="1600" dirty="0">
                <a:sym typeface="Symbol" panose="05050102010706020507" pitchFamily="18" charset="2"/>
              </a:rPr>
              <a:t></a:t>
            </a:r>
          </a:p>
          <a:p>
            <a:r>
              <a:rPr lang="en-US" sz="1600" dirty="0" err="1">
                <a:latin typeface="Symbol" panose="05050102010706020507" pitchFamily="18" charset="2"/>
                <a:sym typeface="Symbol" panose="05050102010706020507" pitchFamily="18" charset="2"/>
              </a:rPr>
              <a:t>d</a:t>
            </a:r>
            <a:r>
              <a:rPr lang="en-US" sz="1600" dirty="0" err="1">
                <a:sym typeface="Symbol" panose="05050102010706020507" pitchFamily="18" charset="2"/>
              </a:rPr>
              <a:t>Q</a:t>
            </a:r>
            <a:r>
              <a:rPr lang="en-US" sz="1600" dirty="0">
                <a:sym typeface="Symbol" panose="05050102010706020507" pitchFamily="18" charset="2"/>
              </a:rPr>
              <a:t>=0,008</a:t>
            </a:r>
            <a:endParaRPr lang="en-US" sz="1600" dirty="0"/>
          </a:p>
        </p:txBody>
      </p:sp>
      <p:sp>
        <p:nvSpPr>
          <p:cNvPr id="144" name="Elipse 143">
            <a:extLst>
              <a:ext uri="{FF2B5EF4-FFF2-40B4-BE49-F238E27FC236}">
                <a16:creationId xmlns:a16="http://schemas.microsoft.com/office/drawing/2014/main" id="{E7CE388C-52C5-4092-936E-87DC627DBBAC}"/>
              </a:ext>
            </a:extLst>
          </p:cNvPr>
          <p:cNvSpPr/>
          <p:nvPr/>
        </p:nvSpPr>
        <p:spPr>
          <a:xfrm>
            <a:off x="7432778" y="2438854"/>
            <a:ext cx="3600000" cy="3600000"/>
          </a:xfrm>
          <a:prstGeom prst="ellipse">
            <a:avLst/>
          </a:prstGeom>
          <a:solidFill>
            <a:srgbClr val="FF0000">
              <a:alpha val="20000"/>
            </a:srgb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uadroTexto 145">
            <a:extLst>
              <a:ext uri="{FF2B5EF4-FFF2-40B4-BE49-F238E27FC236}">
                <a16:creationId xmlns:a16="http://schemas.microsoft.com/office/drawing/2014/main" id="{D42FECCF-E1E8-4EBF-8C41-6CC08EDBF2E1}"/>
              </a:ext>
            </a:extLst>
          </p:cNvPr>
          <p:cNvSpPr txBox="1"/>
          <p:nvPr/>
        </p:nvSpPr>
        <p:spPr>
          <a:xfrm>
            <a:off x="6748515" y="2126992"/>
            <a:ext cx="1521668" cy="584775"/>
          </a:xfrm>
          <a:prstGeom prst="rect">
            <a:avLst/>
          </a:prstGeom>
          <a:noFill/>
        </p:spPr>
        <p:txBody>
          <a:bodyPr wrap="square" rtlCol="0">
            <a:spAutoFit/>
          </a:bodyPr>
          <a:lstStyle/>
          <a:p>
            <a:r>
              <a:rPr lang="en-US" sz="1600" baseline="30000" dirty="0"/>
              <a:t>3</a:t>
            </a:r>
            <a:r>
              <a:rPr lang="en-US" sz="1600" dirty="0"/>
              <a:t>He detector tubes</a:t>
            </a:r>
          </a:p>
        </p:txBody>
      </p:sp>
      <p:sp>
        <p:nvSpPr>
          <p:cNvPr id="147" name="CuadroTexto 146">
            <a:extLst>
              <a:ext uri="{FF2B5EF4-FFF2-40B4-BE49-F238E27FC236}">
                <a16:creationId xmlns:a16="http://schemas.microsoft.com/office/drawing/2014/main" id="{FC9AFFE8-0461-4467-8C53-22F331E1CDF5}"/>
              </a:ext>
            </a:extLst>
          </p:cNvPr>
          <p:cNvSpPr txBox="1"/>
          <p:nvPr/>
        </p:nvSpPr>
        <p:spPr>
          <a:xfrm>
            <a:off x="6467855" y="2750839"/>
            <a:ext cx="1521668" cy="338554"/>
          </a:xfrm>
          <a:prstGeom prst="rect">
            <a:avLst/>
          </a:prstGeom>
          <a:noFill/>
        </p:spPr>
        <p:txBody>
          <a:bodyPr wrap="square" rtlCol="0">
            <a:spAutoFit/>
          </a:bodyPr>
          <a:lstStyle/>
          <a:p>
            <a:r>
              <a:rPr lang="en-US" sz="1600" dirty="0"/>
              <a:t>B</a:t>
            </a:r>
            <a:r>
              <a:rPr lang="en-US" sz="1600" baseline="-25000" dirty="0"/>
              <a:t>4</a:t>
            </a:r>
            <a:r>
              <a:rPr lang="en-US" sz="1600" dirty="0"/>
              <a:t>C shield</a:t>
            </a:r>
          </a:p>
        </p:txBody>
      </p:sp>
      <p:sp>
        <p:nvSpPr>
          <p:cNvPr id="148" name="CuadroTexto 147">
            <a:extLst>
              <a:ext uri="{FF2B5EF4-FFF2-40B4-BE49-F238E27FC236}">
                <a16:creationId xmlns:a16="http://schemas.microsoft.com/office/drawing/2014/main" id="{499A91A9-8B66-478E-BEDE-3B40306B6773}"/>
              </a:ext>
            </a:extLst>
          </p:cNvPr>
          <p:cNvSpPr txBox="1"/>
          <p:nvPr/>
        </p:nvSpPr>
        <p:spPr>
          <a:xfrm>
            <a:off x="6341949" y="3177115"/>
            <a:ext cx="1521668" cy="584775"/>
          </a:xfrm>
          <a:prstGeom prst="rect">
            <a:avLst/>
          </a:prstGeom>
          <a:noFill/>
        </p:spPr>
        <p:txBody>
          <a:bodyPr wrap="square" rtlCol="0">
            <a:spAutoFit/>
          </a:bodyPr>
          <a:lstStyle/>
          <a:p>
            <a:r>
              <a:rPr lang="en-US" sz="1600" dirty="0"/>
              <a:t>Sample chamber</a:t>
            </a:r>
          </a:p>
        </p:txBody>
      </p:sp>
      <p:cxnSp>
        <p:nvCxnSpPr>
          <p:cNvPr id="150" name="Conector recto de flecha 149">
            <a:extLst>
              <a:ext uri="{FF2B5EF4-FFF2-40B4-BE49-F238E27FC236}">
                <a16:creationId xmlns:a16="http://schemas.microsoft.com/office/drawing/2014/main" id="{3629B257-A362-4483-8ED7-2128DB104B84}"/>
              </a:ext>
            </a:extLst>
          </p:cNvPr>
          <p:cNvCxnSpPr/>
          <p:nvPr/>
        </p:nvCxnSpPr>
        <p:spPr>
          <a:xfrm>
            <a:off x="7466412" y="2439375"/>
            <a:ext cx="434421" cy="1832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ector recto de flecha 150">
            <a:extLst>
              <a:ext uri="{FF2B5EF4-FFF2-40B4-BE49-F238E27FC236}">
                <a16:creationId xmlns:a16="http://schemas.microsoft.com/office/drawing/2014/main" id="{36B03F39-E705-4FD0-B5D4-FE3FB557D130}"/>
              </a:ext>
            </a:extLst>
          </p:cNvPr>
          <p:cNvCxnSpPr/>
          <p:nvPr/>
        </p:nvCxnSpPr>
        <p:spPr>
          <a:xfrm>
            <a:off x="7174421" y="3049805"/>
            <a:ext cx="434421" cy="1832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ector recto de flecha 151">
            <a:extLst>
              <a:ext uri="{FF2B5EF4-FFF2-40B4-BE49-F238E27FC236}">
                <a16:creationId xmlns:a16="http://schemas.microsoft.com/office/drawing/2014/main" id="{F4FD6CF2-8A76-428C-B206-9BB62922781F}"/>
              </a:ext>
            </a:extLst>
          </p:cNvPr>
          <p:cNvCxnSpPr/>
          <p:nvPr/>
        </p:nvCxnSpPr>
        <p:spPr>
          <a:xfrm>
            <a:off x="7137030" y="3469501"/>
            <a:ext cx="504000" cy="216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7000">
              <a:schemeClr val="accent1">
                <a:lumMod val="45000"/>
                <a:lumOff val="55000"/>
              </a:schemeClr>
            </a:gs>
            <a:gs pos="62000">
              <a:srgbClr val="7030A0">
                <a:alpha val="69000"/>
              </a:srgbClr>
            </a:gs>
            <a:gs pos="100000">
              <a:srgbClr val="7030A0"/>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512150-6E1F-45C5-A575-AA6BA5C40074}"/>
              </a:ext>
            </a:extLst>
          </p:cNvPr>
          <p:cNvSpPr>
            <a:spLocks noGrp="1"/>
          </p:cNvSpPr>
          <p:nvPr>
            <p:ph type="title"/>
          </p:nvPr>
        </p:nvSpPr>
        <p:spPr>
          <a:xfrm>
            <a:off x="3270240" y="2658764"/>
            <a:ext cx="5920413" cy="1325563"/>
          </a:xfrm>
        </p:spPr>
        <p:txBody>
          <a:bodyPr/>
          <a:lstStyle/>
          <a:p>
            <a:r>
              <a:rPr lang="en-US" b="1" dirty="0">
                <a:solidFill>
                  <a:schemeClr val="bg1"/>
                </a:solidFill>
              </a:rPr>
              <a:t>Concepts of Operations</a:t>
            </a:r>
          </a:p>
        </p:txBody>
      </p:sp>
    </p:spTree>
    <p:extLst>
      <p:ext uri="{BB962C8B-B14F-4D97-AF65-F5344CB8AC3E}">
        <p14:creationId xmlns:p14="http://schemas.microsoft.com/office/powerpoint/2010/main" val="211985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Spectroscopy detectors</a:t>
            </a:r>
          </a:p>
        </p:txBody>
      </p:sp>
      <p:graphicFrame>
        <p:nvGraphicFramePr>
          <p:cNvPr id="7" name="Gráfico 6">
            <a:extLst>
              <a:ext uri="{FF2B5EF4-FFF2-40B4-BE49-F238E27FC236}">
                <a16:creationId xmlns:a16="http://schemas.microsoft.com/office/drawing/2014/main" id="{42437B48-85DA-4B7A-A683-4B309FAC3458}"/>
              </a:ext>
            </a:extLst>
          </p:cNvPr>
          <p:cNvGraphicFramePr/>
          <p:nvPr>
            <p:extLst>
              <p:ext uri="{D42A27DB-BD31-4B8C-83A1-F6EECF244321}">
                <p14:modId xmlns:p14="http://schemas.microsoft.com/office/powerpoint/2010/main" val="2182881864"/>
              </p:ext>
            </p:extLst>
          </p:nvPr>
        </p:nvGraphicFramePr>
        <p:xfrm>
          <a:off x="6836117" y="2667417"/>
          <a:ext cx="5583719" cy="3714330"/>
        </p:xfrm>
        <a:graphic>
          <a:graphicData uri="http://schemas.openxmlformats.org/drawingml/2006/chart">
            <c:chart xmlns:c="http://schemas.openxmlformats.org/drawingml/2006/chart" xmlns:r="http://schemas.openxmlformats.org/officeDocument/2006/relationships" r:id="rId2"/>
          </a:graphicData>
        </a:graphic>
      </p:graphicFrame>
      <p:sp>
        <p:nvSpPr>
          <p:cNvPr id="2" name="CuadroTexto 1">
            <a:extLst>
              <a:ext uri="{FF2B5EF4-FFF2-40B4-BE49-F238E27FC236}">
                <a16:creationId xmlns:a16="http://schemas.microsoft.com/office/drawing/2014/main" id="{EB52AD22-EC47-400E-8CFC-65F2A31EC31A}"/>
              </a:ext>
            </a:extLst>
          </p:cNvPr>
          <p:cNvSpPr txBox="1"/>
          <p:nvPr/>
        </p:nvSpPr>
        <p:spPr>
          <a:xfrm>
            <a:off x="1013371" y="1278299"/>
            <a:ext cx="5786650" cy="1200329"/>
          </a:xfrm>
          <a:prstGeom prst="rect">
            <a:avLst/>
          </a:prstGeom>
          <a:noFill/>
        </p:spPr>
        <p:txBody>
          <a:bodyPr wrap="square" rtlCol="0">
            <a:spAutoFit/>
          </a:bodyPr>
          <a:lstStyle/>
          <a:p>
            <a:pPr marL="285750" indent="-285750">
              <a:buFont typeface="Arial" panose="020B0604020202020204" pitchFamily="34" charset="0"/>
              <a:buChar char="•"/>
            </a:pPr>
            <a:r>
              <a:rPr lang="en-US" baseline="30000" dirty="0"/>
              <a:t>3</a:t>
            </a:r>
            <a:r>
              <a:rPr lang="en-US" dirty="0"/>
              <a:t>He Pressure: 8 atm.</a:t>
            </a:r>
          </a:p>
          <a:p>
            <a:pPr marL="285750" indent="-285750">
              <a:buFont typeface="Arial" panose="020B0604020202020204" pitchFamily="34" charset="0"/>
              <a:buChar char="•"/>
            </a:pPr>
            <a:r>
              <a:rPr lang="en-US" dirty="0"/>
              <a:t>Efficient (&gt;50%) for </a:t>
            </a:r>
            <a:r>
              <a:rPr lang="en-US" dirty="0">
                <a:latin typeface="Symbol" panose="05050102010706020507" pitchFamily="18" charset="2"/>
              </a:rPr>
              <a:t>l</a:t>
            </a:r>
            <a:r>
              <a:rPr lang="en-US" dirty="0"/>
              <a:t>&gt;2 Å (i.e., for Si(333) and/or Si(311))</a:t>
            </a:r>
          </a:p>
          <a:p>
            <a:pPr marL="285750" lvl="0" indent="-285750">
              <a:buFont typeface="Arial" panose="020B0604020202020204" pitchFamily="34" charset="0"/>
              <a:buChar char="•"/>
            </a:pPr>
            <a:r>
              <a:rPr lang="en-US" dirty="0"/>
              <a:t>Gamma sensitivity at 1 MeV &lt; 10</a:t>
            </a:r>
            <a:r>
              <a:rPr lang="en-US" baseline="30000" dirty="0"/>
              <a:t>-5</a:t>
            </a:r>
            <a:r>
              <a:rPr lang="en-US" dirty="0"/>
              <a:t> </a:t>
            </a:r>
          </a:p>
          <a:p>
            <a:pPr marL="285750" lvl="0" indent="-285750">
              <a:buFont typeface="Arial" panose="020B0604020202020204" pitchFamily="34" charset="0"/>
              <a:buChar char="•"/>
            </a:pPr>
            <a:r>
              <a:rPr lang="en-US" dirty="0"/>
              <a:t>Rate capability: 13 kHz over an area 1 x 12 cm</a:t>
            </a:r>
            <a:r>
              <a:rPr lang="en-US" baseline="30000" dirty="0"/>
              <a:t>2</a:t>
            </a:r>
            <a:r>
              <a:rPr lang="en-US" dirty="0"/>
              <a:t> </a:t>
            </a:r>
          </a:p>
        </p:txBody>
      </p:sp>
      <p:sp>
        <p:nvSpPr>
          <p:cNvPr id="4" name="Elipse 3">
            <a:extLst>
              <a:ext uri="{FF2B5EF4-FFF2-40B4-BE49-F238E27FC236}">
                <a16:creationId xmlns:a16="http://schemas.microsoft.com/office/drawing/2014/main" id="{6FF09068-2472-4B55-8FCB-E3B070EF4A11}"/>
              </a:ext>
            </a:extLst>
          </p:cNvPr>
          <p:cNvSpPr/>
          <p:nvPr/>
        </p:nvSpPr>
        <p:spPr>
          <a:xfrm>
            <a:off x="10311732" y="3187567"/>
            <a:ext cx="297712" cy="10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n 13">
            <a:extLst>
              <a:ext uri="{FF2B5EF4-FFF2-40B4-BE49-F238E27FC236}">
                <a16:creationId xmlns:a16="http://schemas.microsoft.com/office/drawing/2014/main" id="{D95310F5-D810-4845-A329-03253170D332}"/>
              </a:ext>
            </a:extLst>
          </p:cNvPr>
          <p:cNvPicPr/>
          <p:nvPr/>
        </p:nvPicPr>
        <p:blipFill>
          <a:blip r:embed="rId3"/>
          <a:stretch>
            <a:fillRect/>
          </a:stretch>
        </p:blipFill>
        <p:spPr>
          <a:xfrm>
            <a:off x="999187" y="2897261"/>
            <a:ext cx="5761922" cy="3600000"/>
          </a:xfrm>
          <a:prstGeom prst="rect">
            <a:avLst/>
          </a:prstGeom>
        </p:spPr>
      </p:pic>
      <p:sp>
        <p:nvSpPr>
          <p:cNvPr id="5" name="CuadroTexto 4">
            <a:extLst>
              <a:ext uri="{FF2B5EF4-FFF2-40B4-BE49-F238E27FC236}">
                <a16:creationId xmlns:a16="http://schemas.microsoft.com/office/drawing/2014/main" id="{77903755-7AD4-4D1D-848A-6D0F9A6CB713}"/>
              </a:ext>
            </a:extLst>
          </p:cNvPr>
          <p:cNvSpPr txBox="1"/>
          <p:nvPr/>
        </p:nvSpPr>
        <p:spPr>
          <a:xfrm>
            <a:off x="4959450" y="4432145"/>
            <a:ext cx="842211" cy="369332"/>
          </a:xfrm>
          <a:prstGeom prst="rect">
            <a:avLst/>
          </a:prstGeom>
          <a:noFill/>
        </p:spPr>
        <p:txBody>
          <a:bodyPr wrap="square" rtlCol="0">
            <a:spAutoFit/>
          </a:bodyPr>
          <a:lstStyle/>
          <a:p>
            <a:r>
              <a:rPr lang="en-US" dirty="0">
                <a:solidFill>
                  <a:srgbClr val="FF0000"/>
                </a:solidFill>
              </a:rPr>
              <a:t>BM2</a:t>
            </a:r>
          </a:p>
        </p:txBody>
      </p:sp>
      <p:sp>
        <p:nvSpPr>
          <p:cNvPr id="15" name="CuadroTexto 14">
            <a:extLst>
              <a:ext uri="{FF2B5EF4-FFF2-40B4-BE49-F238E27FC236}">
                <a16:creationId xmlns:a16="http://schemas.microsoft.com/office/drawing/2014/main" id="{4C6A4496-5567-496E-B32A-2A7899B35DBB}"/>
              </a:ext>
            </a:extLst>
          </p:cNvPr>
          <p:cNvSpPr txBox="1"/>
          <p:nvPr/>
        </p:nvSpPr>
        <p:spPr>
          <a:xfrm>
            <a:off x="1038099" y="4348689"/>
            <a:ext cx="1510140" cy="369332"/>
          </a:xfrm>
          <a:prstGeom prst="rect">
            <a:avLst/>
          </a:prstGeom>
          <a:noFill/>
        </p:spPr>
        <p:txBody>
          <a:bodyPr wrap="square" rtlCol="0">
            <a:spAutoFit/>
          </a:bodyPr>
          <a:lstStyle/>
          <a:p>
            <a:r>
              <a:rPr lang="en-US" dirty="0">
                <a:solidFill>
                  <a:srgbClr val="FF0000"/>
                </a:solidFill>
              </a:rPr>
              <a:t>Get-lost tube</a:t>
            </a:r>
          </a:p>
        </p:txBody>
      </p:sp>
      <p:sp>
        <p:nvSpPr>
          <p:cNvPr id="16" name="CuadroTexto 15">
            <a:extLst>
              <a:ext uri="{FF2B5EF4-FFF2-40B4-BE49-F238E27FC236}">
                <a16:creationId xmlns:a16="http://schemas.microsoft.com/office/drawing/2014/main" id="{B2271F8D-6B67-42D2-A39C-F052BFC96BB4}"/>
              </a:ext>
            </a:extLst>
          </p:cNvPr>
          <p:cNvSpPr txBox="1"/>
          <p:nvPr/>
        </p:nvSpPr>
        <p:spPr>
          <a:xfrm>
            <a:off x="2295270" y="3426453"/>
            <a:ext cx="1191518" cy="369332"/>
          </a:xfrm>
          <a:prstGeom prst="rect">
            <a:avLst/>
          </a:prstGeom>
          <a:noFill/>
        </p:spPr>
        <p:txBody>
          <a:bodyPr wrap="square" rtlCol="0">
            <a:spAutoFit/>
          </a:bodyPr>
          <a:lstStyle/>
          <a:p>
            <a:r>
              <a:rPr lang="en-US" baseline="30000" dirty="0">
                <a:solidFill>
                  <a:srgbClr val="FF0000"/>
                </a:solidFill>
              </a:rPr>
              <a:t>3</a:t>
            </a:r>
            <a:r>
              <a:rPr lang="en-US" dirty="0">
                <a:solidFill>
                  <a:srgbClr val="FF0000"/>
                </a:solidFill>
              </a:rPr>
              <a:t>He tubes</a:t>
            </a:r>
          </a:p>
        </p:txBody>
      </p:sp>
      <p:sp>
        <p:nvSpPr>
          <p:cNvPr id="17" name="CuadroTexto 16">
            <a:extLst>
              <a:ext uri="{FF2B5EF4-FFF2-40B4-BE49-F238E27FC236}">
                <a16:creationId xmlns:a16="http://schemas.microsoft.com/office/drawing/2014/main" id="{1BE2F1E4-6419-40FF-ABC4-EC93553F0CA8}"/>
              </a:ext>
            </a:extLst>
          </p:cNvPr>
          <p:cNvSpPr txBox="1"/>
          <p:nvPr/>
        </p:nvSpPr>
        <p:spPr>
          <a:xfrm>
            <a:off x="2280783" y="5513410"/>
            <a:ext cx="936635" cy="369332"/>
          </a:xfrm>
          <a:prstGeom prst="rect">
            <a:avLst/>
          </a:prstGeom>
          <a:noFill/>
        </p:spPr>
        <p:txBody>
          <a:bodyPr wrap="square" rtlCol="0">
            <a:spAutoFit/>
          </a:bodyPr>
          <a:lstStyle/>
          <a:p>
            <a:r>
              <a:rPr lang="en-US" dirty="0">
                <a:solidFill>
                  <a:srgbClr val="FF0000"/>
                </a:solidFill>
              </a:rPr>
              <a:t>Table</a:t>
            </a:r>
          </a:p>
        </p:txBody>
      </p:sp>
      <p:sp>
        <p:nvSpPr>
          <p:cNvPr id="18" name="CuadroTexto 17">
            <a:extLst>
              <a:ext uri="{FF2B5EF4-FFF2-40B4-BE49-F238E27FC236}">
                <a16:creationId xmlns:a16="http://schemas.microsoft.com/office/drawing/2014/main" id="{B1365AE6-D3D4-4D5E-8E6A-31202ECE9474}"/>
              </a:ext>
            </a:extLst>
          </p:cNvPr>
          <p:cNvSpPr txBox="1"/>
          <p:nvPr/>
        </p:nvSpPr>
        <p:spPr>
          <a:xfrm>
            <a:off x="3390209" y="3088526"/>
            <a:ext cx="1033638" cy="646331"/>
          </a:xfrm>
          <a:prstGeom prst="rect">
            <a:avLst/>
          </a:prstGeom>
          <a:noFill/>
        </p:spPr>
        <p:txBody>
          <a:bodyPr wrap="square" rtlCol="0">
            <a:spAutoFit/>
          </a:bodyPr>
          <a:lstStyle/>
          <a:p>
            <a:r>
              <a:rPr lang="en-US" dirty="0">
                <a:solidFill>
                  <a:srgbClr val="FFFF00"/>
                </a:solidFill>
              </a:rPr>
              <a:t>Sample chamber</a:t>
            </a:r>
          </a:p>
        </p:txBody>
      </p:sp>
      <p:sp>
        <p:nvSpPr>
          <p:cNvPr id="19" name="CuadroTexto 18">
            <a:extLst>
              <a:ext uri="{FF2B5EF4-FFF2-40B4-BE49-F238E27FC236}">
                <a16:creationId xmlns:a16="http://schemas.microsoft.com/office/drawing/2014/main" id="{0E43BEE9-B5C5-4CC0-B204-C8A571263E95}"/>
              </a:ext>
            </a:extLst>
          </p:cNvPr>
          <p:cNvSpPr txBox="1"/>
          <p:nvPr/>
        </p:nvSpPr>
        <p:spPr>
          <a:xfrm>
            <a:off x="5261189" y="4984722"/>
            <a:ext cx="842211" cy="369332"/>
          </a:xfrm>
          <a:prstGeom prst="rect">
            <a:avLst/>
          </a:prstGeom>
          <a:noFill/>
        </p:spPr>
        <p:txBody>
          <a:bodyPr wrap="square" rtlCol="0">
            <a:spAutoFit/>
          </a:bodyPr>
          <a:lstStyle/>
          <a:p>
            <a:r>
              <a:rPr lang="en-US" dirty="0">
                <a:solidFill>
                  <a:srgbClr val="FF0000"/>
                </a:solidFill>
              </a:rPr>
              <a:t>Guide</a:t>
            </a:r>
          </a:p>
        </p:txBody>
      </p:sp>
      <p:sp>
        <p:nvSpPr>
          <p:cNvPr id="20" name="Rectángulo 19">
            <a:extLst>
              <a:ext uri="{FF2B5EF4-FFF2-40B4-BE49-F238E27FC236}">
                <a16:creationId xmlns:a16="http://schemas.microsoft.com/office/drawing/2014/main" id="{6141CEFB-165F-471B-8A46-1B01242A9E50}"/>
              </a:ext>
            </a:extLst>
          </p:cNvPr>
          <p:cNvSpPr/>
          <p:nvPr/>
        </p:nvSpPr>
        <p:spPr>
          <a:xfrm>
            <a:off x="8414550" y="1579288"/>
            <a:ext cx="2952155" cy="369332"/>
          </a:xfrm>
          <a:prstGeom prst="rect">
            <a:avLst/>
          </a:prstGeom>
          <a:ln>
            <a:solidFill>
              <a:srgbClr val="7030A0"/>
            </a:solidFill>
          </a:ln>
        </p:spPr>
        <p:txBody>
          <a:bodyPr wrap="none">
            <a:spAutoFit/>
          </a:bodyPr>
          <a:lstStyle/>
          <a:p>
            <a:r>
              <a:rPr lang="pt-BR" baseline="30000" dirty="0">
                <a:latin typeface="Times-Roman"/>
              </a:rPr>
              <a:t>3</a:t>
            </a:r>
            <a:r>
              <a:rPr lang="pt-BR" dirty="0">
                <a:latin typeface="Times-Roman"/>
              </a:rPr>
              <a:t>He + n </a:t>
            </a:r>
            <a:r>
              <a:rPr lang="pt-BR" dirty="0">
                <a:latin typeface="Times-Roman"/>
                <a:sym typeface="Wingdings" panose="05000000000000000000" pitchFamily="2" charset="2"/>
              </a:rPr>
              <a:t></a:t>
            </a:r>
            <a:r>
              <a:rPr lang="pt-BR" dirty="0">
                <a:latin typeface="ZapfDingbats"/>
              </a:rPr>
              <a:t> </a:t>
            </a:r>
            <a:r>
              <a:rPr lang="pt-BR" baseline="30000" dirty="0">
                <a:latin typeface="Times-Roman"/>
              </a:rPr>
              <a:t>3</a:t>
            </a:r>
            <a:r>
              <a:rPr lang="pt-BR" dirty="0">
                <a:latin typeface="Times-Roman"/>
              </a:rPr>
              <a:t>H + p + 764 keV.</a:t>
            </a:r>
            <a:endParaRPr lang="en-US" dirty="0"/>
          </a:p>
        </p:txBody>
      </p:sp>
      <p:sp>
        <p:nvSpPr>
          <p:cNvPr id="6" name="Rectángulo 5">
            <a:extLst>
              <a:ext uri="{FF2B5EF4-FFF2-40B4-BE49-F238E27FC236}">
                <a16:creationId xmlns:a16="http://schemas.microsoft.com/office/drawing/2014/main" id="{FCB04426-081B-4BA1-AEEB-E0C3BE71B48C}"/>
              </a:ext>
            </a:extLst>
          </p:cNvPr>
          <p:cNvSpPr/>
          <p:nvPr/>
        </p:nvSpPr>
        <p:spPr>
          <a:xfrm rot="20536556">
            <a:off x="7496414" y="2704653"/>
            <a:ext cx="1458598" cy="369332"/>
          </a:xfrm>
          <a:prstGeom prst="rect">
            <a:avLst/>
          </a:prstGeom>
          <a:solidFill>
            <a:srgbClr val="7030A0"/>
          </a:solidFill>
        </p:spPr>
        <p:txBody>
          <a:bodyPr wrap="square">
            <a:spAutoFit/>
          </a:bodyPr>
          <a:lstStyle/>
          <a:p>
            <a:r>
              <a:rPr lang="en-US" dirty="0">
                <a:solidFill>
                  <a:schemeClr val="bg1"/>
                </a:solidFill>
                <a:ea typeface="Times New Roman" panose="02020603050405020304" pitchFamily="18" charset="0"/>
              </a:rPr>
              <a:t>GE </a:t>
            </a:r>
            <a:r>
              <a:rPr lang="en-US" baseline="30000" dirty="0">
                <a:solidFill>
                  <a:schemeClr val="bg1"/>
                </a:solidFill>
                <a:ea typeface="Times New Roman" panose="02020603050405020304" pitchFamily="18" charset="0"/>
              </a:rPr>
              <a:t>3</a:t>
            </a:r>
            <a:r>
              <a:rPr lang="en-US" dirty="0">
                <a:solidFill>
                  <a:schemeClr val="bg1"/>
                </a:solidFill>
                <a:ea typeface="Times New Roman" panose="02020603050405020304" pitchFamily="18" charset="0"/>
              </a:rPr>
              <a:t>He tubes</a:t>
            </a:r>
            <a:endParaRPr lang="en-US" dirty="0">
              <a:solidFill>
                <a:schemeClr val="bg1"/>
              </a:solidFill>
            </a:endParaRPr>
          </a:p>
        </p:txBody>
      </p:sp>
    </p:spTree>
    <p:extLst>
      <p:ext uri="{BB962C8B-B14F-4D97-AF65-F5344CB8AC3E}">
        <p14:creationId xmlns:p14="http://schemas.microsoft.com/office/powerpoint/2010/main" val="314135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57EDFAA-5321-4A2A-A1CB-8E9BFC1AC275}"/>
              </a:ext>
            </a:extLst>
          </p:cNvPr>
          <p:cNvSpPr/>
          <p:nvPr/>
        </p:nvSpPr>
        <p:spPr>
          <a:xfrm>
            <a:off x="7891977" y="1214924"/>
            <a:ext cx="3926958" cy="807913"/>
          </a:xfrm>
          <a:prstGeom prst="rect">
            <a:avLst/>
          </a:prstGeom>
          <a:ln>
            <a:solidFill>
              <a:srgbClr val="7030A0"/>
            </a:solidFill>
          </a:ln>
        </p:spPr>
        <p:txBody>
          <a:bodyPr wrap="square">
            <a:spAutoFit/>
          </a:bodyPr>
          <a:lstStyle/>
          <a:p>
            <a:endParaRPr lang="en-US" sz="1050" dirty="0">
              <a:solidFill>
                <a:srgbClr val="000000"/>
              </a:solidFill>
              <a:latin typeface="Arial" panose="020B0604020202020204" pitchFamily="34" charset="0"/>
            </a:endParaRPr>
          </a:p>
          <a:p>
            <a:r>
              <a:rPr lang="en-US" dirty="0">
                <a:latin typeface="Arial" panose="020B0604020202020204" pitchFamily="34" charset="0"/>
              </a:rPr>
              <a:t>n + </a:t>
            </a:r>
            <a:r>
              <a:rPr lang="en-US" baseline="30000" dirty="0">
                <a:latin typeface="Arial" panose="020B0604020202020204" pitchFamily="34" charset="0"/>
              </a:rPr>
              <a:t>10</a:t>
            </a:r>
            <a:r>
              <a:rPr lang="en-US" dirty="0">
                <a:latin typeface="Arial" panose="020B0604020202020204" pitchFamily="34" charset="0"/>
              </a:rPr>
              <a:t>B 	→ </a:t>
            </a:r>
            <a:r>
              <a:rPr lang="en-US" baseline="30000" dirty="0">
                <a:latin typeface="Arial" panose="020B0604020202020204" pitchFamily="34" charset="0"/>
              </a:rPr>
              <a:t>7</a:t>
            </a:r>
            <a:r>
              <a:rPr lang="en-US" dirty="0">
                <a:latin typeface="Arial" panose="020B0604020202020204" pitchFamily="34" charset="0"/>
              </a:rPr>
              <a:t>Li*+ </a:t>
            </a:r>
            <a:r>
              <a:rPr lang="el-GR" dirty="0">
                <a:latin typeface="Arial" panose="020B0604020202020204" pitchFamily="34" charset="0"/>
              </a:rPr>
              <a:t>α + 2.3 </a:t>
            </a:r>
            <a:r>
              <a:rPr lang="en-US" dirty="0">
                <a:latin typeface="Arial" panose="020B0604020202020204" pitchFamily="34" charset="0"/>
              </a:rPr>
              <a:t>MeV (94%) </a:t>
            </a:r>
          </a:p>
          <a:p>
            <a:r>
              <a:rPr lang="it-IT" dirty="0">
                <a:latin typeface="Arial" panose="020B0604020202020204" pitchFamily="34" charset="0"/>
              </a:rPr>
              <a:t>	→ </a:t>
            </a:r>
            <a:r>
              <a:rPr lang="it-IT" baseline="30000" dirty="0">
                <a:latin typeface="Arial" panose="020B0604020202020204" pitchFamily="34" charset="0"/>
              </a:rPr>
              <a:t>7</a:t>
            </a:r>
            <a:r>
              <a:rPr lang="it-IT" dirty="0">
                <a:latin typeface="Arial" panose="020B0604020202020204" pitchFamily="34" charset="0"/>
              </a:rPr>
              <a:t>Li + α + 2.8 MeV (6%) </a:t>
            </a:r>
            <a:endParaRPr lang="en-US" dirty="0"/>
          </a:p>
        </p:txBody>
      </p:sp>
      <p:sp>
        <p:nvSpPr>
          <p:cNvPr id="5" name="Título 1">
            <a:extLst>
              <a:ext uri="{FF2B5EF4-FFF2-40B4-BE49-F238E27FC236}">
                <a16:creationId xmlns:a16="http://schemas.microsoft.com/office/drawing/2014/main" id="{B57CDD8B-EB9B-4DFD-8FA8-1A2636D0150D}"/>
              </a:ext>
            </a:extLst>
          </p:cNvPr>
          <p:cNvSpPr>
            <a:spLocks noGrp="1"/>
          </p:cNvSpPr>
          <p:nvPr>
            <p:ph type="title"/>
          </p:nvPr>
        </p:nvSpPr>
        <p:spPr>
          <a:xfrm>
            <a:off x="338580" y="120028"/>
            <a:ext cx="10515600" cy="1325563"/>
          </a:xfrm>
        </p:spPr>
        <p:txBody>
          <a:bodyPr>
            <a:normAutofit/>
          </a:bodyPr>
          <a:lstStyle/>
          <a:p>
            <a:r>
              <a:rPr lang="en-US" sz="4000" dirty="0"/>
              <a:t>Back-up solution: boron-coated straws</a:t>
            </a:r>
          </a:p>
        </p:txBody>
      </p:sp>
      <p:pic>
        <p:nvPicPr>
          <p:cNvPr id="6" name="Imagen 5">
            <a:extLst>
              <a:ext uri="{FF2B5EF4-FFF2-40B4-BE49-F238E27FC236}">
                <a16:creationId xmlns:a16="http://schemas.microsoft.com/office/drawing/2014/main" id="{75C2169E-C1CD-4426-9493-3867097B77C2}"/>
              </a:ext>
            </a:extLst>
          </p:cNvPr>
          <p:cNvPicPr>
            <a:picLocks noChangeAspect="1"/>
          </p:cNvPicPr>
          <p:nvPr/>
        </p:nvPicPr>
        <p:blipFill rotWithShape="1">
          <a:blip r:embed="rId2"/>
          <a:srcRect l="9942" t="51318" r="28837" b="10698"/>
          <a:stretch/>
        </p:blipFill>
        <p:spPr>
          <a:xfrm>
            <a:off x="5152083" y="4542249"/>
            <a:ext cx="6352345" cy="2216987"/>
          </a:xfrm>
          <a:prstGeom prst="rect">
            <a:avLst/>
          </a:prstGeom>
        </p:spPr>
      </p:pic>
      <p:pic>
        <p:nvPicPr>
          <p:cNvPr id="10242" name="Picture 2" descr="https://cdn.shopify.com/s/files/1/1303/9081/files/DetectorSchematic_1024x1024.png?14439581493713187043">
            <a:extLst>
              <a:ext uri="{FF2B5EF4-FFF2-40B4-BE49-F238E27FC236}">
                <a16:creationId xmlns:a16="http://schemas.microsoft.com/office/drawing/2014/main" id="{95AED996-5624-4149-9A32-1990A87EF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977" y="3878842"/>
            <a:ext cx="3976546" cy="75021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cdn.shopify.com/s/files/1/1303/9081/files/NeutronDetectionReaction1_medium.png?15162849234468185516">
            <a:extLst>
              <a:ext uri="{FF2B5EF4-FFF2-40B4-BE49-F238E27FC236}">
                <a16:creationId xmlns:a16="http://schemas.microsoft.com/office/drawing/2014/main" id="{AC070D6A-626C-44CC-9E0F-FA7A4D7F5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3807" y="2108389"/>
            <a:ext cx="1368981" cy="16849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5605FC95-451D-44AC-8C1B-AB8A79E3DBB3}"/>
              </a:ext>
            </a:extLst>
          </p:cNvPr>
          <p:cNvPicPr>
            <a:picLocks noChangeAspect="1"/>
          </p:cNvPicPr>
          <p:nvPr/>
        </p:nvPicPr>
        <p:blipFill rotWithShape="1">
          <a:blip r:embed="rId5"/>
          <a:srcRect l="18576" t="26512" r="38518" b="9302"/>
          <a:stretch/>
        </p:blipFill>
        <p:spPr>
          <a:xfrm>
            <a:off x="235880" y="2957814"/>
            <a:ext cx="4492171" cy="3780000"/>
          </a:xfrm>
          <a:prstGeom prst="rect">
            <a:avLst/>
          </a:prstGeom>
        </p:spPr>
      </p:pic>
      <p:cxnSp>
        <p:nvCxnSpPr>
          <p:cNvPr id="11" name="Conector recto 10">
            <a:extLst>
              <a:ext uri="{FF2B5EF4-FFF2-40B4-BE49-F238E27FC236}">
                <a16:creationId xmlns:a16="http://schemas.microsoft.com/office/drawing/2014/main" id="{57ED64AB-079D-4E0A-8F5E-135115F64B97}"/>
              </a:ext>
            </a:extLst>
          </p:cNvPr>
          <p:cNvCxnSpPr>
            <a:cxnSpLocks/>
          </p:cNvCxnSpPr>
          <p:nvPr/>
        </p:nvCxnSpPr>
        <p:spPr>
          <a:xfrm flipV="1">
            <a:off x="1159856" y="3878842"/>
            <a:ext cx="3084967" cy="1771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9D057E1F-AC62-45BF-8AEF-9B6F0F0C3D4A}"/>
              </a:ext>
            </a:extLst>
          </p:cNvPr>
          <p:cNvCxnSpPr>
            <a:cxnSpLocks/>
          </p:cNvCxnSpPr>
          <p:nvPr/>
        </p:nvCxnSpPr>
        <p:spPr>
          <a:xfrm flipV="1">
            <a:off x="1251284" y="4776537"/>
            <a:ext cx="2993539" cy="13595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C14EC93C-7DF5-4FB5-B9AC-9397543FE83F}"/>
              </a:ext>
            </a:extLst>
          </p:cNvPr>
          <p:cNvSpPr/>
          <p:nvPr/>
        </p:nvSpPr>
        <p:spPr>
          <a:xfrm>
            <a:off x="6328611" y="4415589"/>
            <a:ext cx="4379493" cy="1000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29A0B5FE-BB1E-4060-9CB4-B356E6D68F3A}"/>
              </a:ext>
            </a:extLst>
          </p:cNvPr>
          <p:cNvPicPr>
            <a:picLocks noChangeAspect="1"/>
          </p:cNvPicPr>
          <p:nvPr/>
        </p:nvPicPr>
        <p:blipFill>
          <a:blip r:embed="rId6"/>
          <a:stretch>
            <a:fillRect/>
          </a:stretch>
        </p:blipFill>
        <p:spPr>
          <a:xfrm>
            <a:off x="5107120" y="3232618"/>
            <a:ext cx="2562842" cy="2418124"/>
          </a:xfrm>
          <a:prstGeom prst="rect">
            <a:avLst/>
          </a:prstGeom>
        </p:spPr>
      </p:pic>
      <p:sp>
        <p:nvSpPr>
          <p:cNvPr id="13" name="Rectángulo 12">
            <a:extLst>
              <a:ext uri="{FF2B5EF4-FFF2-40B4-BE49-F238E27FC236}">
                <a16:creationId xmlns:a16="http://schemas.microsoft.com/office/drawing/2014/main" id="{9449081A-C0CF-4FD7-BCAD-343F6420FCAC}"/>
              </a:ext>
            </a:extLst>
          </p:cNvPr>
          <p:cNvSpPr/>
          <p:nvPr/>
        </p:nvSpPr>
        <p:spPr>
          <a:xfrm>
            <a:off x="703851" y="1241504"/>
            <a:ext cx="8644685" cy="1477328"/>
          </a:xfrm>
          <a:prstGeom prst="rect">
            <a:avLst/>
          </a:prstGeom>
        </p:spPr>
        <p:txBody>
          <a:bodyPr wrap="square">
            <a:spAutoFit/>
          </a:bodyPr>
          <a:lstStyle/>
          <a:p>
            <a:r>
              <a:rPr lang="en-US" dirty="0">
                <a:solidFill>
                  <a:srgbClr val="000000"/>
                </a:solidFill>
                <a:latin typeface="Calibri" panose="020F0502020204030204" pitchFamily="34" charset="0"/>
              </a:rPr>
              <a:t>Pie12, from Proportional Technologies.  </a:t>
            </a:r>
          </a:p>
          <a:p>
            <a:pPr marL="285750" indent="-285750">
              <a:buFont typeface="Arial" panose="020B0604020202020204" pitchFamily="34" charset="0"/>
              <a:buChar char="•"/>
            </a:pPr>
            <a:r>
              <a:rPr lang="en-US" dirty="0">
                <a:solidFill>
                  <a:srgbClr val="000000"/>
                </a:solidFill>
                <a:latin typeface="Calibri" panose="020F0502020204030204" pitchFamily="34" charset="0"/>
                <a:sym typeface="Symbol" panose="05050102010706020507" pitchFamily="18" charset="2"/>
              </a:rPr>
              <a:t> = </a:t>
            </a:r>
            <a:r>
              <a:rPr lang="en-US" dirty="0">
                <a:solidFill>
                  <a:srgbClr val="000000"/>
                </a:solidFill>
                <a:latin typeface="Calibri" panose="020F0502020204030204" pitchFamily="34" charset="0"/>
              </a:rPr>
              <a:t>3 mm in diameter ; Length: 10 to 20 cm </a:t>
            </a:r>
          </a:p>
          <a:p>
            <a:pPr marL="285750" indent="-285750">
              <a:buFont typeface="Arial" panose="020B0604020202020204" pitchFamily="34" charset="0"/>
              <a:buChar char="•"/>
            </a:pPr>
            <a:r>
              <a:rPr lang="en-US" dirty="0">
                <a:solidFill>
                  <a:srgbClr val="000000"/>
                </a:solidFill>
                <a:latin typeface="Calibri" panose="020F0502020204030204" pitchFamily="34" charset="0"/>
              </a:rPr>
              <a:t>PSD: 3 mm resolution in x and y</a:t>
            </a:r>
          </a:p>
          <a:p>
            <a:pPr marL="285750" indent="-285750">
              <a:buFont typeface="Arial" panose="020B0604020202020204" pitchFamily="34" charset="0"/>
              <a:buChar char="•"/>
            </a:pPr>
            <a:r>
              <a:rPr lang="en-US" dirty="0">
                <a:solidFill>
                  <a:srgbClr val="000000"/>
                </a:solidFill>
                <a:latin typeface="Calibri" panose="020F0502020204030204" pitchFamily="34" charset="0"/>
              </a:rPr>
              <a:t>Equivalent to 10 </a:t>
            </a:r>
            <a:r>
              <a:rPr lang="en-US" dirty="0" err="1">
                <a:solidFill>
                  <a:srgbClr val="000000"/>
                </a:solidFill>
                <a:latin typeface="Calibri" panose="020F0502020204030204" pitchFamily="34" charset="0"/>
              </a:rPr>
              <a:t>atm</a:t>
            </a:r>
            <a:r>
              <a:rPr lang="en-US" dirty="0">
                <a:solidFill>
                  <a:srgbClr val="000000"/>
                </a:solidFill>
                <a:latin typeface="Calibri" panose="020F0502020204030204" pitchFamily="34" charset="0"/>
              </a:rPr>
              <a:t> </a:t>
            </a:r>
            <a:r>
              <a:rPr lang="en-US" baseline="30000" dirty="0">
                <a:solidFill>
                  <a:srgbClr val="000000"/>
                </a:solidFill>
                <a:latin typeface="Calibri" panose="020F0502020204030204" pitchFamily="34" charset="0"/>
              </a:rPr>
              <a:t>3</a:t>
            </a:r>
            <a:r>
              <a:rPr lang="en-US" dirty="0">
                <a:solidFill>
                  <a:srgbClr val="000000"/>
                </a:solidFill>
                <a:latin typeface="Calibri" panose="020F0502020204030204" pitchFamily="34" charset="0"/>
              </a:rPr>
              <a:t>He in sensitivity.  </a:t>
            </a:r>
          </a:p>
          <a:p>
            <a:pPr marL="285750" indent="-285750">
              <a:buFont typeface="Arial" panose="020B0604020202020204" pitchFamily="34" charset="0"/>
              <a:buChar char="•"/>
            </a:pPr>
            <a:r>
              <a:rPr lang="en-US" dirty="0">
                <a:solidFill>
                  <a:srgbClr val="000000"/>
                </a:solidFill>
                <a:latin typeface="Calibri" panose="020F0502020204030204" pitchFamily="34" charset="0"/>
              </a:rPr>
              <a:t> The amplified signal can be as narrow as 60 </a:t>
            </a:r>
            <a:r>
              <a:rPr lang="en-US" dirty="0" err="1">
                <a:solidFill>
                  <a:srgbClr val="000000"/>
                </a:solidFill>
                <a:latin typeface="Calibri" panose="020F0502020204030204" pitchFamily="34" charset="0"/>
              </a:rPr>
              <a:t>nsec</a:t>
            </a:r>
            <a:r>
              <a:rPr lang="en-US" dirty="0">
                <a:solidFill>
                  <a:srgbClr val="000000"/>
                </a:solidFill>
                <a:latin typeface="Calibri" panose="020F0502020204030204" pitchFamily="34" charset="0"/>
              </a:rPr>
              <a:t> facilitating higher rates than </a:t>
            </a:r>
            <a:r>
              <a:rPr lang="en-US" baseline="30000" dirty="0">
                <a:solidFill>
                  <a:srgbClr val="000000"/>
                </a:solidFill>
                <a:latin typeface="Calibri" panose="020F0502020204030204" pitchFamily="34" charset="0"/>
              </a:rPr>
              <a:t>3</a:t>
            </a:r>
            <a:r>
              <a:rPr lang="en-US" dirty="0">
                <a:solidFill>
                  <a:srgbClr val="000000"/>
                </a:solidFill>
                <a:latin typeface="Calibri" panose="020F0502020204030204" pitchFamily="34" charset="0"/>
              </a:rPr>
              <a:t>He.  </a:t>
            </a:r>
            <a:endParaRPr lang="en-US" dirty="0"/>
          </a:p>
        </p:txBody>
      </p:sp>
      <p:sp>
        <p:nvSpPr>
          <p:cNvPr id="14" name="Rectángulo 13">
            <a:extLst>
              <a:ext uri="{FF2B5EF4-FFF2-40B4-BE49-F238E27FC236}">
                <a16:creationId xmlns:a16="http://schemas.microsoft.com/office/drawing/2014/main" id="{6D377FC3-F11D-47D0-8009-FC903F8C12A6}"/>
              </a:ext>
            </a:extLst>
          </p:cNvPr>
          <p:cNvSpPr/>
          <p:nvPr/>
        </p:nvSpPr>
        <p:spPr>
          <a:xfrm>
            <a:off x="7669962" y="4567989"/>
            <a:ext cx="1221491" cy="1203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ángulo 11">
            <a:extLst>
              <a:ext uri="{FF2B5EF4-FFF2-40B4-BE49-F238E27FC236}">
                <a16:creationId xmlns:a16="http://schemas.microsoft.com/office/drawing/2014/main" id="{5CCC6DE5-071F-47A3-9866-2A6147FEBCA5}"/>
              </a:ext>
            </a:extLst>
          </p:cNvPr>
          <p:cNvSpPr/>
          <p:nvPr/>
        </p:nvSpPr>
        <p:spPr>
          <a:xfrm rot="20536556">
            <a:off x="7797755" y="4757541"/>
            <a:ext cx="1869607" cy="646331"/>
          </a:xfrm>
          <a:prstGeom prst="rect">
            <a:avLst/>
          </a:prstGeom>
          <a:solidFill>
            <a:srgbClr val="7030A0"/>
          </a:solidFill>
        </p:spPr>
        <p:txBody>
          <a:bodyPr wrap="square">
            <a:spAutoFit/>
          </a:bodyPr>
          <a:lstStyle/>
          <a:p>
            <a:r>
              <a:rPr lang="en-US" dirty="0">
                <a:solidFill>
                  <a:schemeClr val="bg1"/>
                </a:solidFill>
                <a:ea typeface="Times New Roman" panose="02020603050405020304" pitchFamily="18" charset="0"/>
              </a:rPr>
              <a:t>Proportional Technologies Inc.</a:t>
            </a:r>
            <a:endParaRPr lang="en-US" dirty="0">
              <a:solidFill>
                <a:schemeClr val="bg1"/>
              </a:solidFill>
            </a:endParaRPr>
          </a:p>
        </p:txBody>
      </p:sp>
      <p:sp>
        <p:nvSpPr>
          <p:cNvPr id="18" name="Rectángulo 17">
            <a:extLst>
              <a:ext uri="{FF2B5EF4-FFF2-40B4-BE49-F238E27FC236}">
                <a16:creationId xmlns:a16="http://schemas.microsoft.com/office/drawing/2014/main" id="{B69859B2-4AD4-4151-AFBC-B747E1FE4E11}"/>
              </a:ext>
            </a:extLst>
          </p:cNvPr>
          <p:cNvSpPr/>
          <p:nvPr/>
        </p:nvSpPr>
        <p:spPr>
          <a:xfrm>
            <a:off x="4244823" y="6569242"/>
            <a:ext cx="498202" cy="189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04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0F8E84F-71B9-446E-80E6-4618D3BA394D}"/>
              </a:ext>
            </a:extLst>
          </p:cNvPr>
          <p:cNvPicPr>
            <a:picLocks noChangeAspect="1"/>
          </p:cNvPicPr>
          <p:nvPr/>
        </p:nvPicPr>
        <p:blipFill rotWithShape="1">
          <a:blip r:embed="rId2"/>
          <a:srcRect b="18826"/>
          <a:stretch/>
        </p:blipFill>
        <p:spPr>
          <a:xfrm>
            <a:off x="4418607" y="2053089"/>
            <a:ext cx="7227971" cy="4544635"/>
          </a:xfrm>
          <a:prstGeom prst="rect">
            <a:avLst/>
          </a:prstGeom>
        </p:spPr>
      </p:pic>
      <p:sp>
        <p:nvSpPr>
          <p:cNvPr id="5" name="Elipse 4">
            <a:extLst>
              <a:ext uri="{FF2B5EF4-FFF2-40B4-BE49-F238E27FC236}">
                <a16:creationId xmlns:a16="http://schemas.microsoft.com/office/drawing/2014/main" id="{CD3CCA29-7EA1-46C0-82B0-D11431557F61}"/>
              </a:ext>
            </a:extLst>
          </p:cNvPr>
          <p:cNvSpPr/>
          <p:nvPr/>
        </p:nvSpPr>
        <p:spPr>
          <a:xfrm>
            <a:off x="4627735" y="2053089"/>
            <a:ext cx="1980000" cy="3024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ector recto de flecha 6">
            <a:extLst>
              <a:ext uri="{FF2B5EF4-FFF2-40B4-BE49-F238E27FC236}">
                <a16:creationId xmlns:a16="http://schemas.microsoft.com/office/drawing/2014/main" id="{261A52EA-202A-4622-B13C-FC74C2CC1CCE}"/>
              </a:ext>
            </a:extLst>
          </p:cNvPr>
          <p:cNvCxnSpPr>
            <a:cxnSpLocks/>
            <a:stCxn id="5" idx="3"/>
            <a:endCxn id="10" idx="3"/>
          </p:cNvCxnSpPr>
          <p:nvPr/>
        </p:nvCxnSpPr>
        <p:spPr>
          <a:xfrm flipH="1">
            <a:off x="3465094" y="4634234"/>
            <a:ext cx="1452605" cy="119114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2836C57A-D9B9-4A7B-B35E-C519AA48A0BA}"/>
              </a:ext>
            </a:extLst>
          </p:cNvPr>
          <p:cNvSpPr txBox="1"/>
          <p:nvPr/>
        </p:nvSpPr>
        <p:spPr>
          <a:xfrm>
            <a:off x="902367" y="5640708"/>
            <a:ext cx="2562727" cy="369332"/>
          </a:xfrm>
          <a:prstGeom prst="rect">
            <a:avLst/>
          </a:prstGeom>
          <a:noFill/>
        </p:spPr>
        <p:txBody>
          <a:bodyPr wrap="square" rtlCol="0">
            <a:spAutoFit/>
          </a:bodyPr>
          <a:lstStyle/>
          <a:p>
            <a:r>
              <a:rPr lang="en-US" dirty="0"/>
              <a:t>Frame for diffractometer</a:t>
            </a:r>
          </a:p>
        </p:txBody>
      </p:sp>
      <p:sp>
        <p:nvSpPr>
          <p:cNvPr id="12" name="Título 1">
            <a:extLst>
              <a:ext uri="{FF2B5EF4-FFF2-40B4-BE49-F238E27FC236}">
                <a16:creationId xmlns:a16="http://schemas.microsoft.com/office/drawing/2014/main" id="{57BAD5E2-BA66-4A05-B2AE-774CB37F0B50}"/>
              </a:ext>
            </a:extLst>
          </p:cNvPr>
          <p:cNvSpPr txBox="1">
            <a:spLocks/>
          </p:cNvSpPr>
          <p:nvPr/>
        </p:nvSpPr>
        <p:spPr>
          <a:xfrm>
            <a:off x="338580" y="1200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Diffraction Detector</a:t>
            </a:r>
          </a:p>
        </p:txBody>
      </p:sp>
      <p:sp>
        <p:nvSpPr>
          <p:cNvPr id="13" name="Rectángulo 12">
            <a:extLst>
              <a:ext uri="{FF2B5EF4-FFF2-40B4-BE49-F238E27FC236}">
                <a16:creationId xmlns:a16="http://schemas.microsoft.com/office/drawing/2014/main" id="{2A1C2D05-9020-466E-B96B-E49CF60B5F5E}"/>
              </a:ext>
            </a:extLst>
          </p:cNvPr>
          <p:cNvSpPr/>
          <p:nvPr/>
        </p:nvSpPr>
        <p:spPr>
          <a:xfrm>
            <a:off x="672765" y="1303241"/>
            <a:ext cx="7003382" cy="2463238"/>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GB" dirty="0">
                <a:latin typeface="Times New Roman" panose="02020603050405020304" pitchFamily="18" charset="0"/>
                <a:ea typeface="Times New Roman" panose="02020603050405020304" pitchFamily="18" charset="0"/>
                <a:cs typeface="Times New Roman" panose="02020603050405020304" pitchFamily="18" charset="0"/>
              </a:rPr>
              <a:t>Detector in near backscattering position: 170º</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dirty="0">
                <a:latin typeface="Times New Roman" panose="02020603050405020304" pitchFamily="18" charset="0"/>
                <a:ea typeface="Times New Roman" panose="02020603050405020304" pitchFamily="18" charset="0"/>
                <a:cs typeface="Times New Roman" panose="02020603050405020304" pitchFamily="18" charset="0"/>
              </a:rPr>
              <a:t>Dimension: 30 cm in height, 30 cm in width</a:t>
            </a:r>
          </a:p>
          <a:p>
            <a:pPr marL="342900" lvl="0" indent="-342900">
              <a:lnSpc>
                <a:spcPct val="107000"/>
              </a:lnSpc>
              <a:spcAft>
                <a:spcPts val="0"/>
              </a:spcAft>
              <a:buFont typeface="Symbol" panose="05050102010706020507" pitchFamily="18" charset="2"/>
              <a:buChar char=""/>
            </a:pPr>
            <a:r>
              <a:rPr lang="en-GB" baseline="30000" dirty="0">
                <a:latin typeface="Times New Roman" panose="02020603050405020304" pitchFamily="18" charset="0"/>
                <a:ea typeface="Times New Roman" panose="02020603050405020304" pitchFamily="18" charset="0"/>
                <a:cs typeface="Times New Roman" panose="02020603050405020304" pitchFamily="18" charset="0"/>
              </a:rPr>
              <a:t>3</a:t>
            </a:r>
            <a:r>
              <a:rPr lang="en-GB" dirty="0">
                <a:latin typeface="Times New Roman" panose="02020603050405020304" pitchFamily="18" charset="0"/>
                <a:ea typeface="Times New Roman" panose="02020603050405020304" pitchFamily="18" charset="0"/>
                <a:cs typeface="Times New Roman" panose="02020603050405020304" pitchFamily="18" charset="0"/>
              </a:rPr>
              <a:t>He or BCS proportional counter</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dirty="0">
                <a:latin typeface="Times New Roman" panose="02020603050405020304" pitchFamily="18" charset="0"/>
                <a:ea typeface="Times New Roman" panose="02020603050405020304" pitchFamily="18" charset="0"/>
                <a:cs typeface="Times New Roman" panose="02020603050405020304" pitchFamily="18" charset="0"/>
              </a:rPr>
              <a:t>Spatial resolution: 1 cm x 1 cm </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dirty="0">
                <a:latin typeface="Times New Roman" panose="02020603050405020304" pitchFamily="18" charset="0"/>
                <a:ea typeface="Times New Roman" panose="02020603050405020304" pitchFamily="18" charset="0"/>
                <a:cs typeface="Times New Roman" panose="02020603050405020304" pitchFamily="18" charset="0"/>
              </a:rPr>
              <a:t>Efficiency: </a:t>
            </a:r>
            <a:r>
              <a:rPr lang="en-US" dirty="0">
                <a:latin typeface="Times New Roman" panose="02020603050405020304" pitchFamily="18" charset="0"/>
                <a:ea typeface="Times New Roman" panose="02020603050405020304" pitchFamily="18" charset="0"/>
                <a:cs typeface="Times New Roman" panose="02020603050405020304" pitchFamily="18" charset="0"/>
              </a:rPr>
              <a:t>&gt; 50% at 6Å</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dirty="0">
                <a:latin typeface="Times New Roman" panose="02020603050405020304" pitchFamily="18" charset="0"/>
                <a:ea typeface="Times New Roman" panose="02020603050405020304" pitchFamily="18" charset="0"/>
                <a:cs typeface="Times New Roman" panose="02020603050405020304" pitchFamily="18" charset="0"/>
              </a:rPr>
              <a:t>Time resolution ~ </a:t>
            </a:r>
            <a:r>
              <a:rPr lang="en-US" dirty="0">
                <a:latin typeface="Times New Roman" panose="02020603050405020304" pitchFamily="18" charset="0"/>
                <a:ea typeface="Times New Roman" panose="02020603050405020304" pitchFamily="18" charset="0"/>
                <a:cs typeface="Times New Roman" panose="02020603050405020304" pitchFamily="18" charset="0"/>
              </a:rPr>
              <a:t>10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μs</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Gamma sensitivity at 1 MeV &lt; 10</a:t>
            </a:r>
            <a:r>
              <a:rPr lang="en-US" baseline="30000" dirty="0">
                <a:latin typeface="Times New Roman" panose="02020603050405020304" pitchFamily="18" charset="0"/>
                <a:ea typeface="Times New Roman" panose="02020603050405020304" pitchFamily="18" charset="0"/>
                <a:cs typeface="Times New Roman" panose="02020603050405020304" pitchFamily="18" charset="0"/>
              </a:rPr>
              <a:t>-5</a:t>
            </a:r>
            <a:r>
              <a:rPr lang="en-US" dirty="0">
                <a:latin typeface="MS Gothic" panose="020B0609070205080204" pitchFamily="49" charset="-128"/>
                <a:ea typeface="Times New Roman" panose="02020603050405020304" pitchFamily="18" charset="0"/>
                <a:cs typeface="MS Gothic" panose="020B0609070205080204" pitchFamily="49" charset="-128"/>
              </a:rPr>
              <a:t> </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dirty="0">
                <a:latin typeface="Times New Roman" panose="02020603050405020304" pitchFamily="18" charset="0"/>
                <a:ea typeface="Times New Roman" panose="02020603050405020304" pitchFamily="18" charset="0"/>
                <a:cs typeface="Times New Roman" panose="02020603050405020304" pitchFamily="18" charset="0"/>
              </a:rPr>
              <a:t>Rate capability: ~ 68 kHz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7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40BD2DED-7483-4E15-966E-F15B3D17490F}"/>
              </a:ext>
            </a:extLst>
          </p:cNvPr>
          <p:cNvCxnSpPr/>
          <p:nvPr/>
        </p:nvCxnSpPr>
        <p:spPr>
          <a:xfrm>
            <a:off x="6892119" y="1276894"/>
            <a:ext cx="36000" cy="5465996"/>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Shielding concepts beamline</a:t>
            </a:r>
          </a:p>
        </p:txBody>
      </p:sp>
      <p:sp>
        <p:nvSpPr>
          <p:cNvPr id="5" name="CuadroTexto 4">
            <a:extLst>
              <a:ext uri="{FF2B5EF4-FFF2-40B4-BE49-F238E27FC236}">
                <a16:creationId xmlns:a16="http://schemas.microsoft.com/office/drawing/2014/main" id="{80F2FF5E-ECE0-4DA0-8BA4-BD1CC1D9E380}"/>
              </a:ext>
            </a:extLst>
          </p:cNvPr>
          <p:cNvSpPr txBox="1"/>
          <p:nvPr/>
        </p:nvSpPr>
        <p:spPr>
          <a:xfrm>
            <a:off x="398521" y="1182373"/>
            <a:ext cx="6739258" cy="1107996"/>
          </a:xfrm>
          <a:prstGeom prst="rect">
            <a:avLst/>
          </a:prstGeom>
          <a:noFill/>
        </p:spPr>
        <p:txBody>
          <a:bodyPr wrap="square" rtlCol="0">
            <a:spAutoFit/>
          </a:bodyPr>
          <a:lstStyle/>
          <a:p>
            <a:pPr>
              <a:spcBef>
                <a:spcPts val="600"/>
              </a:spcBef>
            </a:pPr>
            <a:r>
              <a:rPr lang="en-US" sz="2000" dirty="0"/>
              <a:t>Shielding concept </a:t>
            </a:r>
            <a:r>
              <a:rPr lang="en-US" sz="2000" b="1" dirty="0"/>
              <a:t>D03</a:t>
            </a:r>
            <a:r>
              <a:rPr lang="en-US" sz="2000" dirty="0"/>
              <a:t> (curve): </a:t>
            </a:r>
          </a:p>
          <a:p>
            <a:pPr>
              <a:spcBef>
                <a:spcPts val="600"/>
              </a:spcBef>
            </a:pPr>
            <a:r>
              <a:rPr lang="en-US" dirty="0"/>
              <a:t>- Steel (30 cm) / B-HDPE (15 cm)  		     -&gt; H</a:t>
            </a:r>
            <a:r>
              <a:rPr lang="en-US" baseline="-25000" dirty="0"/>
              <a:t>n</a:t>
            </a:r>
            <a:r>
              <a:rPr lang="en-US" dirty="0"/>
              <a:t>~0,5 </a:t>
            </a:r>
            <a:r>
              <a:rPr lang="en-US" dirty="0" err="1">
                <a:latin typeface="Symbol" panose="05050102010706020507" pitchFamily="18" charset="2"/>
              </a:rPr>
              <a:t>m</a:t>
            </a:r>
            <a:r>
              <a:rPr lang="en-US" dirty="0" err="1"/>
              <a:t>Sv</a:t>
            </a:r>
            <a:r>
              <a:rPr lang="en-US" dirty="0"/>
              <a:t>/h</a:t>
            </a:r>
          </a:p>
          <a:p>
            <a:pPr>
              <a:spcBef>
                <a:spcPts val="600"/>
              </a:spcBef>
            </a:pPr>
            <a:r>
              <a:rPr lang="en-US" dirty="0"/>
              <a:t>- B-HDPE (15 cm) / Steel (20 cm) / Concrete (60 cm) -&gt; H</a:t>
            </a:r>
            <a:r>
              <a:rPr lang="en-US" baseline="-25000" dirty="0"/>
              <a:t>n</a:t>
            </a:r>
            <a:r>
              <a:rPr lang="en-US" dirty="0"/>
              <a:t>~2 </a:t>
            </a:r>
            <a:r>
              <a:rPr lang="en-US" dirty="0" err="1">
                <a:latin typeface="Symbol" panose="05050102010706020507" pitchFamily="18" charset="2"/>
              </a:rPr>
              <a:t>m</a:t>
            </a:r>
            <a:r>
              <a:rPr lang="en-US" dirty="0" err="1"/>
              <a:t>Sv</a:t>
            </a:r>
            <a:r>
              <a:rPr lang="en-US" dirty="0"/>
              <a:t>/h</a:t>
            </a:r>
          </a:p>
        </p:txBody>
      </p:sp>
      <p:pic>
        <p:nvPicPr>
          <p:cNvPr id="32" name="Imagen 31">
            <a:extLst>
              <a:ext uri="{FF2B5EF4-FFF2-40B4-BE49-F238E27FC236}">
                <a16:creationId xmlns:a16="http://schemas.microsoft.com/office/drawing/2014/main" id="{3D60A2AC-D9E8-49C3-A828-BC425C87DF4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54191" t="55504" r="30717" b="25252"/>
          <a:stretch/>
        </p:blipFill>
        <p:spPr>
          <a:xfrm>
            <a:off x="3984942" y="5144844"/>
            <a:ext cx="2405411" cy="1725328"/>
          </a:xfrm>
          <a:prstGeom prst="rect">
            <a:avLst/>
          </a:prstGeom>
        </p:spPr>
      </p:pic>
      <p:grpSp>
        <p:nvGrpSpPr>
          <p:cNvPr id="51" name="Grupo 50">
            <a:extLst>
              <a:ext uri="{FF2B5EF4-FFF2-40B4-BE49-F238E27FC236}">
                <a16:creationId xmlns:a16="http://schemas.microsoft.com/office/drawing/2014/main" id="{850C3EC0-C0CA-4956-AB46-E28F95B3489A}"/>
              </a:ext>
            </a:extLst>
          </p:cNvPr>
          <p:cNvGrpSpPr/>
          <p:nvPr/>
        </p:nvGrpSpPr>
        <p:grpSpPr>
          <a:xfrm>
            <a:off x="1448656" y="2583144"/>
            <a:ext cx="2304000" cy="4212000"/>
            <a:chOff x="2306745" y="2504291"/>
            <a:chExt cx="2304000" cy="4212000"/>
          </a:xfrm>
        </p:grpSpPr>
        <p:sp>
          <p:nvSpPr>
            <p:cNvPr id="22" name="Rectángulo 21">
              <a:extLst>
                <a:ext uri="{FF2B5EF4-FFF2-40B4-BE49-F238E27FC236}">
                  <a16:creationId xmlns:a16="http://schemas.microsoft.com/office/drawing/2014/main" id="{61B0B1EC-5A14-48A8-B8B7-EF50FD3B8D28}"/>
                </a:ext>
              </a:extLst>
            </p:cNvPr>
            <p:cNvSpPr/>
            <p:nvPr/>
          </p:nvSpPr>
          <p:spPr>
            <a:xfrm>
              <a:off x="2374984" y="2504291"/>
              <a:ext cx="2162276" cy="568421"/>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ángulo 9">
              <a:extLst>
                <a:ext uri="{FF2B5EF4-FFF2-40B4-BE49-F238E27FC236}">
                  <a16:creationId xmlns:a16="http://schemas.microsoft.com/office/drawing/2014/main" id="{DC6B6956-8464-4C84-B3CC-46E94D2B9298}"/>
                </a:ext>
              </a:extLst>
            </p:cNvPr>
            <p:cNvSpPr/>
            <p:nvPr/>
          </p:nvSpPr>
          <p:spPr>
            <a:xfrm>
              <a:off x="3178364" y="3696805"/>
              <a:ext cx="576000" cy="144000"/>
            </a:xfrm>
            <a:prstGeom prst="rect">
              <a:avLst/>
            </a:prstGeom>
            <a:solidFill>
              <a:srgbClr val="800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10">
              <a:extLst>
                <a:ext uri="{FF2B5EF4-FFF2-40B4-BE49-F238E27FC236}">
                  <a16:creationId xmlns:a16="http://schemas.microsoft.com/office/drawing/2014/main" id="{714CB3E1-7E04-4CE2-B3B1-249E34B7DE46}"/>
                </a:ext>
              </a:extLst>
            </p:cNvPr>
            <p:cNvSpPr/>
            <p:nvPr/>
          </p:nvSpPr>
          <p:spPr>
            <a:xfrm>
              <a:off x="3406102" y="3785370"/>
              <a:ext cx="113720" cy="417640"/>
            </a:xfrm>
            <a:prstGeom prst="rect">
              <a:avLst/>
            </a:prstGeom>
            <a:solidFill>
              <a:srgbClr val="8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ángulo 11">
              <a:extLst>
                <a:ext uri="{FF2B5EF4-FFF2-40B4-BE49-F238E27FC236}">
                  <a16:creationId xmlns:a16="http://schemas.microsoft.com/office/drawing/2014/main" id="{0B4A1A4F-19A8-4989-8EEA-B8F0E08DBDE3}"/>
                </a:ext>
              </a:extLst>
            </p:cNvPr>
            <p:cNvSpPr/>
            <p:nvPr/>
          </p:nvSpPr>
          <p:spPr>
            <a:xfrm>
              <a:off x="3032413" y="3182803"/>
              <a:ext cx="856865" cy="142105"/>
            </a:xfrm>
            <a:prstGeom prst="rect">
              <a:avLst/>
            </a:prstGeom>
            <a:solidFill>
              <a:srgbClr val="800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9BF86F8F-443D-4DA5-B8B0-79639AF6E170}"/>
                </a:ext>
              </a:extLst>
            </p:cNvPr>
            <p:cNvSpPr/>
            <p:nvPr/>
          </p:nvSpPr>
          <p:spPr>
            <a:xfrm>
              <a:off x="3036643" y="4135281"/>
              <a:ext cx="852636" cy="292742"/>
            </a:xfrm>
            <a:prstGeom prst="rect">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ángulo 14">
              <a:extLst>
                <a:ext uri="{FF2B5EF4-FFF2-40B4-BE49-F238E27FC236}">
                  <a16:creationId xmlns:a16="http://schemas.microsoft.com/office/drawing/2014/main" id="{1D9C0CE8-4401-46ED-9DE6-CF38F07C3656}"/>
                </a:ext>
              </a:extLst>
            </p:cNvPr>
            <p:cNvSpPr/>
            <p:nvPr/>
          </p:nvSpPr>
          <p:spPr>
            <a:xfrm>
              <a:off x="3032414" y="3282650"/>
              <a:ext cx="142106" cy="852632"/>
            </a:xfrm>
            <a:prstGeom prst="rect">
              <a:avLst/>
            </a:prstGeom>
            <a:solidFill>
              <a:srgbClr val="8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ángulo 15">
              <a:extLst>
                <a:ext uri="{FF2B5EF4-FFF2-40B4-BE49-F238E27FC236}">
                  <a16:creationId xmlns:a16="http://schemas.microsoft.com/office/drawing/2014/main" id="{32A03D5F-C308-40EE-84EE-D06BC683FC7B}"/>
                </a:ext>
              </a:extLst>
            </p:cNvPr>
            <p:cNvSpPr/>
            <p:nvPr/>
          </p:nvSpPr>
          <p:spPr>
            <a:xfrm>
              <a:off x="3747722" y="3280716"/>
              <a:ext cx="142106" cy="852632"/>
            </a:xfrm>
            <a:prstGeom prst="rect">
              <a:avLst/>
            </a:prstGeom>
            <a:solidFill>
              <a:srgbClr val="8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ángulo 16">
              <a:extLst>
                <a:ext uri="{FF2B5EF4-FFF2-40B4-BE49-F238E27FC236}">
                  <a16:creationId xmlns:a16="http://schemas.microsoft.com/office/drawing/2014/main" id="{C6010FA0-EE77-4616-A291-B181C6A096E8}"/>
                </a:ext>
              </a:extLst>
            </p:cNvPr>
            <p:cNvSpPr/>
            <p:nvPr/>
          </p:nvSpPr>
          <p:spPr>
            <a:xfrm>
              <a:off x="3171565" y="3338555"/>
              <a:ext cx="28421" cy="360000"/>
            </a:xfrm>
            <a:prstGeom prst="rect">
              <a:avLst/>
            </a:prstGeom>
            <a:solidFill>
              <a:srgbClr val="0070C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17">
              <a:extLst>
                <a:ext uri="{FF2B5EF4-FFF2-40B4-BE49-F238E27FC236}">
                  <a16:creationId xmlns:a16="http://schemas.microsoft.com/office/drawing/2014/main" id="{4BEA702D-9EF2-4963-99E3-C20FE2337534}"/>
                </a:ext>
              </a:extLst>
            </p:cNvPr>
            <p:cNvSpPr/>
            <p:nvPr/>
          </p:nvSpPr>
          <p:spPr>
            <a:xfrm>
              <a:off x="3717383" y="3338555"/>
              <a:ext cx="28421" cy="360000"/>
            </a:xfrm>
            <a:prstGeom prst="rect">
              <a:avLst/>
            </a:prstGeom>
            <a:solidFill>
              <a:srgbClr val="0070C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ángulo 18">
              <a:extLst>
                <a:ext uri="{FF2B5EF4-FFF2-40B4-BE49-F238E27FC236}">
                  <a16:creationId xmlns:a16="http://schemas.microsoft.com/office/drawing/2014/main" id="{66B607F7-2993-4511-98E9-6D4A2EE29F00}"/>
                </a:ext>
              </a:extLst>
            </p:cNvPr>
            <p:cNvSpPr/>
            <p:nvPr/>
          </p:nvSpPr>
          <p:spPr>
            <a:xfrm>
              <a:off x="3172956" y="3323550"/>
              <a:ext cx="568424" cy="28421"/>
            </a:xfrm>
            <a:prstGeom prst="rect">
              <a:avLst/>
            </a:prstGeom>
            <a:solidFill>
              <a:srgbClr val="0070C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ángulo 19">
              <a:extLst>
                <a:ext uri="{FF2B5EF4-FFF2-40B4-BE49-F238E27FC236}">
                  <a16:creationId xmlns:a16="http://schemas.microsoft.com/office/drawing/2014/main" id="{48A358EB-643B-48CC-9A01-A9BBCB538DAA}"/>
                </a:ext>
              </a:extLst>
            </p:cNvPr>
            <p:cNvSpPr/>
            <p:nvPr/>
          </p:nvSpPr>
          <p:spPr>
            <a:xfrm>
              <a:off x="2379844" y="2962995"/>
              <a:ext cx="568424" cy="176210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ángulo 20">
              <a:extLst>
                <a:ext uri="{FF2B5EF4-FFF2-40B4-BE49-F238E27FC236}">
                  <a16:creationId xmlns:a16="http://schemas.microsoft.com/office/drawing/2014/main" id="{EBC78800-E994-4F1E-8784-D06914C322D8}"/>
                </a:ext>
              </a:extLst>
            </p:cNvPr>
            <p:cNvSpPr/>
            <p:nvPr/>
          </p:nvSpPr>
          <p:spPr>
            <a:xfrm>
              <a:off x="3973697" y="2959740"/>
              <a:ext cx="568424" cy="176210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ángulo 22">
              <a:extLst>
                <a:ext uri="{FF2B5EF4-FFF2-40B4-BE49-F238E27FC236}">
                  <a16:creationId xmlns:a16="http://schemas.microsoft.com/office/drawing/2014/main" id="{46438FCD-C75A-4129-9DBF-68F3465CDA94}"/>
                </a:ext>
              </a:extLst>
            </p:cNvPr>
            <p:cNvSpPr/>
            <p:nvPr/>
          </p:nvSpPr>
          <p:spPr>
            <a:xfrm>
              <a:off x="2379844" y="2504291"/>
              <a:ext cx="2160012" cy="2160000"/>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onector: angular 24">
              <a:extLst>
                <a:ext uri="{FF2B5EF4-FFF2-40B4-BE49-F238E27FC236}">
                  <a16:creationId xmlns:a16="http://schemas.microsoft.com/office/drawing/2014/main" id="{28868825-4659-4E23-9FFA-0288AEE7F980}"/>
                </a:ext>
              </a:extLst>
            </p:cNvPr>
            <p:cNvCxnSpPr/>
            <p:nvPr/>
          </p:nvCxnSpPr>
          <p:spPr>
            <a:xfrm>
              <a:off x="2379844" y="2964964"/>
              <a:ext cx="568424" cy="113684"/>
            </a:xfrm>
            <a:prstGeom prst="bentConnector3">
              <a:avLst>
                <a:gd name="adj1" fmla="val 67060"/>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angular 26">
              <a:extLst>
                <a:ext uri="{FF2B5EF4-FFF2-40B4-BE49-F238E27FC236}">
                  <a16:creationId xmlns:a16="http://schemas.microsoft.com/office/drawing/2014/main" id="{E13C24A5-2990-421F-B5AA-297D87F6B19D}"/>
                </a:ext>
              </a:extLst>
            </p:cNvPr>
            <p:cNvCxnSpPr>
              <a:cxnSpLocks/>
            </p:cNvCxnSpPr>
            <p:nvPr/>
          </p:nvCxnSpPr>
          <p:spPr>
            <a:xfrm rot="10800000" flipV="1">
              <a:off x="3971431" y="2963158"/>
              <a:ext cx="568424" cy="113684"/>
            </a:xfrm>
            <a:prstGeom prst="bentConnector3">
              <a:avLst>
                <a:gd name="adj1" fmla="val 7184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1" name="Forma libre: forma 30">
              <a:extLst>
                <a:ext uri="{FF2B5EF4-FFF2-40B4-BE49-F238E27FC236}">
                  <a16:creationId xmlns:a16="http://schemas.microsoft.com/office/drawing/2014/main" id="{BAA4DFC6-6DFC-44CE-9E7B-A4CEDC2F40F3}"/>
                </a:ext>
              </a:extLst>
            </p:cNvPr>
            <p:cNvSpPr/>
            <p:nvPr/>
          </p:nvSpPr>
          <p:spPr>
            <a:xfrm>
              <a:off x="2950621" y="3077883"/>
              <a:ext cx="1016005" cy="1341703"/>
            </a:xfrm>
            <a:custGeom>
              <a:avLst/>
              <a:gdLst>
                <a:gd name="connsiteX0" fmla="*/ 0 w 1286933"/>
                <a:gd name="connsiteY0" fmla="*/ 1699491 h 1699491"/>
                <a:gd name="connsiteX1" fmla="*/ 3079 w 1286933"/>
                <a:gd name="connsiteY1" fmla="*/ 0 h 1699491"/>
                <a:gd name="connsiteX2" fmla="*/ 1286933 w 1286933"/>
                <a:gd name="connsiteY2" fmla="*/ 3079 h 1699491"/>
                <a:gd name="connsiteX3" fmla="*/ 1286933 w 1286933"/>
                <a:gd name="connsiteY3" fmla="*/ 1699491 h 1699491"/>
              </a:gdLst>
              <a:ahLst/>
              <a:cxnLst>
                <a:cxn ang="0">
                  <a:pos x="connsiteX0" y="connsiteY0"/>
                </a:cxn>
                <a:cxn ang="0">
                  <a:pos x="connsiteX1" y="connsiteY1"/>
                </a:cxn>
                <a:cxn ang="0">
                  <a:pos x="connsiteX2" y="connsiteY2"/>
                </a:cxn>
                <a:cxn ang="0">
                  <a:pos x="connsiteX3" y="connsiteY3"/>
                </a:cxn>
              </a:cxnLst>
              <a:rect l="l" t="t" r="r" b="b"/>
              <a:pathLst>
                <a:path w="1286933" h="1699491">
                  <a:moveTo>
                    <a:pt x="0" y="1699491"/>
                  </a:moveTo>
                  <a:cubicBezTo>
                    <a:pt x="1026" y="1132994"/>
                    <a:pt x="2053" y="566497"/>
                    <a:pt x="3079" y="0"/>
                  </a:cubicBezTo>
                  <a:lnTo>
                    <a:pt x="1286933" y="3079"/>
                  </a:lnTo>
                  <a:lnTo>
                    <a:pt x="1286933" y="1699491"/>
                  </a:ln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ángulo 32">
              <a:extLst>
                <a:ext uri="{FF2B5EF4-FFF2-40B4-BE49-F238E27FC236}">
                  <a16:creationId xmlns:a16="http://schemas.microsoft.com/office/drawing/2014/main" id="{B589DC25-DA41-427C-9FF2-597A023529A2}"/>
                </a:ext>
              </a:extLst>
            </p:cNvPr>
            <p:cNvSpPr/>
            <p:nvPr/>
          </p:nvSpPr>
          <p:spPr>
            <a:xfrm>
              <a:off x="2306745" y="4664291"/>
              <a:ext cx="2304000" cy="2052000"/>
            </a:xfrm>
            <a:prstGeom prst="rect">
              <a:avLst/>
            </a:prstGeom>
            <a:solidFill>
              <a:schemeClr val="tx1">
                <a:lumMod val="50000"/>
                <a:lumOff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a:extLst>
                <a:ext uri="{FF2B5EF4-FFF2-40B4-BE49-F238E27FC236}">
                  <a16:creationId xmlns:a16="http://schemas.microsoft.com/office/drawing/2014/main" id="{4C389999-B361-49AC-86A8-D16D3D043F6B}"/>
                </a:ext>
              </a:extLst>
            </p:cNvPr>
            <p:cNvSpPr/>
            <p:nvPr/>
          </p:nvSpPr>
          <p:spPr>
            <a:xfrm>
              <a:off x="2894200" y="4436368"/>
              <a:ext cx="1136848" cy="292742"/>
            </a:xfrm>
            <a:prstGeom prst="rect">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ipse 6">
              <a:extLst>
                <a:ext uri="{FF2B5EF4-FFF2-40B4-BE49-F238E27FC236}">
                  <a16:creationId xmlns:a16="http://schemas.microsoft.com/office/drawing/2014/main" id="{F0FF9319-A9AB-45F6-9862-B6EF17D0C6BC}"/>
                </a:ext>
              </a:extLst>
            </p:cNvPr>
            <p:cNvSpPr/>
            <p:nvPr/>
          </p:nvSpPr>
          <p:spPr>
            <a:xfrm>
              <a:off x="3358202" y="3505964"/>
              <a:ext cx="198948" cy="198947"/>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3BB7204B-A907-4B28-B0EF-501893EEA516}"/>
                </a:ext>
              </a:extLst>
            </p:cNvPr>
            <p:cNvSpPr/>
            <p:nvPr/>
          </p:nvSpPr>
          <p:spPr>
            <a:xfrm>
              <a:off x="3419993" y="3534284"/>
              <a:ext cx="85264" cy="142105"/>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Conector recto 35">
            <a:extLst>
              <a:ext uri="{FF2B5EF4-FFF2-40B4-BE49-F238E27FC236}">
                <a16:creationId xmlns:a16="http://schemas.microsoft.com/office/drawing/2014/main" id="{0CA42151-BF3D-44B2-A1F4-F1EFC8AFA100}"/>
              </a:ext>
            </a:extLst>
          </p:cNvPr>
          <p:cNvCxnSpPr/>
          <p:nvPr/>
        </p:nvCxnSpPr>
        <p:spPr>
          <a:xfrm flipV="1">
            <a:off x="1038969" y="3682652"/>
            <a:ext cx="147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C7B09B0E-527D-4099-BA14-10BD94F98C34}"/>
              </a:ext>
            </a:extLst>
          </p:cNvPr>
          <p:cNvCxnSpPr/>
          <p:nvPr/>
        </p:nvCxnSpPr>
        <p:spPr>
          <a:xfrm flipV="1">
            <a:off x="1066819" y="6802584"/>
            <a:ext cx="147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D54F8DBD-5661-419A-AD68-9372E98BDD07}"/>
              </a:ext>
            </a:extLst>
          </p:cNvPr>
          <p:cNvCxnSpPr/>
          <p:nvPr/>
        </p:nvCxnSpPr>
        <p:spPr>
          <a:xfrm>
            <a:off x="1216369" y="3754890"/>
            <a:ext cx="0" cy="298800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CuadroTexto 39">
            <a:extLst>
              <a:ext uri="{FF2B5EF4-FFF2-40B4-BE49-F238E27FC236}">
                <a16:creationId xmlns:a16="http://schemas.microsoft.com/office/drawing/2014/main" id="{3376AA31-D0C1-4CC2-9869-E02560C4400F}"/>
              </a:ext>
            </a:extLst>
          </p:cNvPr>
          <p:cNvSpPr txBox="1"/>
          <p:nvPr/>
        </p:nvSpPr>
        <p:spPr>
          <a:xfrm rot="16200000">
            <a:off x="702347" y="4915325"/>
            <a:ext cx="641733"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2000</a:t>
            </a:r>
          </a:p>
        </p:txBody>
      </p:sp>
      <p:cxnSp>
        <p:nvCxnSpPr>
          <p:cNvPr id="42" name="Conector recto de flecha 41">
            <a:extLst>
              <a:ext uri="{FF2B5EF4-FFF2-40B4-BE49-F238E27FC236}">
                <a16:creationId xmlns:a16="http://schemas.microsoft.com/office/drawing/2014/main" id="{6C4F9319-A436-45F5-AFE4-2D3D733EF911}"/>
              </a:ext>
            </a:extLst>
          </p:cNvPr>
          <p:cNvCxnSpPr/>
          <p:nvPr/>
        </p:nvCxnSpPr>
        <p:spPr>
          <a:xfrm flipH="1">
            <a:off x="2989793" y="3690482"/>
            <a:ext cx="140605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CF351C7E-3F02-45A4-94E8-74057F992120}"/>
              </a:ext>
            </a:extLst>
          </p:cNvPr>
          <p:cNvSpPr txBox="1"/>
          <p:nvPr/>
        </p:nvSpPr>
        <p:spPr>
          <a:xfrm>
            <a:off x="4433182" y="3540295"/>
            <a:ext cx="1829855" cy="338554"/>
          </a:xfrm>
          <a:prstGeom prst="rect">
            <a:avLst/>
          </a:prstGeom>
          <a:noFill/>
        </p:spPr>
        <p:txBody>
          <a:bodyPr wrap="square" rtlCol="0">
            <a:spAutoFit/>
          </a:bodyPr>
          <a:lstStyle/>
          <a:p>
            <a:r>
              <a:rPr lang="en-US" sz="1600" dirty="0"/>
              <a:t>Steel (~200 mm)</a:t>
            </a:r>
          </a:p>
        </p:txBody>
      </p:sp>
      <p:sp>
        <p:nvSpPr>
          <p:cNvPr id="44" name="CuadroTexto 43">
            <a:extLst>
              <a:ext uri="{FF2B5EF4-FFF2-40B4-BE49-F238E27FC236}">
                <a16:creationId xmlns:a16="http://schemas.microsoft.com/office/drawing/2014/main" id="{020B446C-CAEF-4A24-9100-9304873C199A}"/>
              </a:ext>
            </a:extLst>
          </p:cNvPr>
          <p:cNvSpPr txBox="1"/>
          <p:nvPr/>
        </p:nvSpPr>
        <p:spPr>
          <a:xfrm>
            <a:off x="4406293" y="3161096"/>
            <a:ext cx="2129097" cy="338554"/>
          </a:xfrm>
          <a:prstGeom prst="rect">
            <a:avLst/>
          </a:prstGeom>
          <a:noFill/>
        </p:spPr>
        <p:txBody>
          <a:bodyPr wrap="square" rtlCol="0">
            <a:spAutoFit/>
          </a:bodyPr>
          <a:lstStyle/>
          <a:p>
            <a:r>
              <a:rPr lang="en-US" sz="1600" dirty="0"/>
              <a:t>Concrete (~600 mm)</a:t>
            </a:r>
          </a:p>
        </p:txBody>
      </p:sp>
      <p:cxnSp>
        <p:nvCxnSpPr>
          <p:cNvPr id="45" name="Conector recto de flecha 44">
            <a:extLst>
              <a:ext uri="{FF2B5EF4-FFF2-40B4-BE49-F238E27FC236}">
                <a16:creationId xmlns:a16="http://schemas.microsoft.com/office/drawing/2014/main" id="{2A76C362-30EE-4FF4-AF36-D0A6E996BBAD}"/>
              </a:ext>
            </a:extLst>
          </p:cNvPr>
          <p:cNvCxnSpPr/>
          <p:nvPr/>
        </p:nvCxnSpPr>
        <p:spPr>
          <a:xfrm flipH="1">
            <a:off x="3522062" y="3330264"/>
            <a:ext cx="864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a:extLst>
              <a:ext uri="{FF2B5EF4-FFF2-40B4-BE49-F238E27FC236}">
                <a16:creationId xmlns:a16="http://schemas.microsoft.com/office/drawing/2014/main" id="{C4D27478-ED79-420C-A511-11E5E2474A79}"/>
              </a:ext>
            </a:extLst>
          </p:cNvPr>
          <p:cNvCxnSpPr/>
          <p:nvPr/>
        </p:nvCxnSpPr>
        <p:spPr>
          <a:xfrm flipH="1">
            <a:off x="2884216" y="4040730"/>
            <a:ext cx="140605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373D36AE-6970-4159-8F0B-ACD2BB0D07EA}"/>
              </a:ext>
            </a:extLst>
          </p:cNvPr>
          <p:cNvSpPr txBox="1"/>
          <p:nvPr/>
        </p:nvSpPr>
        <p:spPr>
          <a:xfrm>
            <a:off x="4313957" y="3899484"/>
            <a:ext cx="2076396" cy="338554"/>
          </a:xfrm>
          <a:prstGeom prst="rect">
            <a:avLst/>
          </a:prstGeom>
          <a:noFill/>
        </p:spPr>
        <p:txBody>
          <a:bodyPr wrap="square" rtlCol="0">
            <a:spAutoFit/>
          </a:bodyPr>
          <a:lstStyle/>
          <a:p>
            <a:r>
              <a:rPr lang="en-US" sz="1600" dirty="0"/>
              <a:t>B-HDPE (~100 mm)</a:t>
            </a:r>
          </a:p>
        </p:txBody>
      </p:sp>
      <p:sp>
        <p:nvSpPr>
          <p:cNvPr id="38" name="CuadroTexto 37">
            <a:extLst>
              <a:ext uri="{FF2B5EF4-FFF2-40B4-BE49-F238E27FC236}">
                <a16:creationId xmlns:a16="http://schemas.microsoft.com/office/drawing/2014/main" id="{7B80695B-D8CF-45BC-ACEA-E07606E44BDC}"/>
              </a:ext>
            </a:extLst>
          </p:cNvPr>
          <p:cNvSpPr txBox="1"/>
          <p:nvPr/>
        </p:nvSpPr>
        <p:spPr>
          <a:xfrm>
            <a:off x="7615466" y="1276894"/>
            <a:ext cx="4258102" cy="954107"/>
          </a:xfrm>
          <a:prstGeom prst="rect">
            <a:avLst/>
          </a:prstGeom>
          <a:noFill/>
        </p:spPr>
        <p:txBody>
          <a:bodyPr wrap="square" rtlCol="0">
            <a:spAutoFit/>
          </a:bodyPr>
          <a:lstStyle/>
          <a:p>
            <a:r>
              <a:rPr lang="en-US" sz="2000" dirty="0"/>
              <a:t>Shielding concept </a:t>
            </a:r>
            <a:r>
              <a:rPr lang="en-US" sz="2000" b="1" dirty="0"/>
              <a:t>E02 </a:t>
            </a:r>
            <a:r>
              <a:rPr lang="en-US" sz="2000" dirty="0"/>
              <a:t>(straight):</a:t>
            </a:r>
          </a:p>
          <a:p>
            <a:r>
              <a:rPr lang="en-US" dirty="0"/>
              <a:t>	- B-HDPE (6 cm) / Steel (9 cm)</a:t>
            </a:r>
          </a:p>
          <a:p>
            <a:endParaRPr lang="en-US" dirty="0"/>
          </a:p>
        </p:txBody>
      </p:sp>
      <p:sp>
        <p:nvSpPr>
          <p:cNvPr id="41" name="CuadroTexto 40">
            <a:extLst>
              <a:ext uri="{FF2B5EF4-FFF2-40B4-BE49-F238E27FC236}">
                <a16:creationId xmlns:a16="http://schemas.microsoft.com/office/drawing/2014/main" id="{E5D7FC07-5995-42B0-B4DC-D716C6A75575}"/>
              </a:ext>
            </a:extLst>
          </p:cNvPr>
          <p:cNvSpPr txBox="1"/>
          <p:nvPr/>
        </p:nvSpPr>
        <p:spPr>
          <a:xfrm>
            <a:off x="10385257" y="2938698"/>
            <a:ext cx="1829855" cy="338554"/>
          </a:xfrm>
          <a:prstGeom prst="rect">
            <a:avLst/>
          </a:prstGeom>
          <a:noFill/>
        </p:spPr>
        <p:txBody>
          <a:bodyPr wrap="square" rtlCol="0">
            <a:spAutoFit/>
          </a:bodyPr>
          <a:lstStyle/>
          <a:p>
            <a:r>
              <a:rPr lang="en-US" sz="1600" dirty="0"/>
              <a:t>Steel (~50-100 mm)</a:t>
            </a:r>
          </a:p>
        </p:txBody>
      </p:sp>
      <p:sp>
        <p:nvSpPr>
          <p:cNvPr id="48" name="CuadroTexto 47">
            <a:extLst>
              <a:ext uri="{FF2B5EF4-FFF2-40B4-BE49-F238E27FC236}">
                <a16:creationId xmlns:a16="http://schemas.microsoft.com/office/drawing/2014/main" id="{C0EB56BA-059F-4C2A-899E-B27EE270B4BF}"/>
              </a:ext>
            </a:extLst>
          </p:cNvPr>
          <p:cNvSpPr txBox="1"/>
          <p:nvPr/>
        </p:nvSpPr>
        <p:spPr>
          <a:xfrm>
            <a:off x="10467797" y="2646086"/>
            <a:ext cx="2129097" cy="338554"/>
          </a:xfrm>
          <a:prstGeom prst="rect">
            <a:avLst/>
          </a:prstGeom>
          <a:noFill/>
        </p:spPr>
        <p:txBody>
          <a:bodyPr wrap="square" rtlCol="0">
            <a:spAutoFit/>
          </a:bodyPr>
          <a:lstStyle/>
          <a:p>
            <a:r>
              <a:rPr lang="en-US" sz="1600" dirty="0"/>
              <a:t>Concrete (~xx mm)</a:t>
            </a:r>
          </a:p>
        </p:txBody>
      </p:sp>
      <p:sp>
        <p:nvSpPr>
          <p:cNvPr id="52" name="CuadroTexto 51">
            <a:extLst>
              <a:ext uri="{FF2B5EF4-FFF2-40B4-BE49-F238E27FC236}">
                <a16:creationId xmlns:a16="http://schemas.microsoft.com/office/drawing/2014/main" id="{5840598E-D170-4B1A-9550-CF51333131E5}"/>
              </a:ext>
            </a:extLst>
          </p:cNvPr>
          <p:cNvSpPr txBox="1"/>
          <p:nvPr/>
        </p:nvSpPr>
        <p:spPr>
          <a:xfrm>
            <a:off x="10184394" y="3331924"/>
            <a:ext cx="2076396" cy="338554"/>
          </a:xfrm>
          <a:prstGeom prst="rect">
            <a:avLst/>
          </a:prstGeom>
          <a:noFill/>
        </p:spPr>
        <p:txBody>
          <a:bodyPr wrap="square" rtlCol="0">
            <a:spAutoFit/>
          </a:bodyPr>
          <a:lstStyle/>
          <a:p>
            <a:r>
              <a:rPr lang="en-US" sz="1600" dirty="0"/>
              <a:t>B-HDPE (~50-100 mm)</a:t>
            </a:r>
          </a:p>
        </p:txBody>
      </p:sp>
      <p:grpSp>
        <p:nvGrpSpPr>
          <p:cNvPr id="53" name="Grupo 52">
            <a:extLst>
              <a:ext uri="{FF2B5EF4-FFF2-40B4-BE49-F238E27FC236}">
                <a16:creationId xmlns:a16="http://schemas.microsoft.com/office/drawing/2014/main" id="{F0643EE6-449B-4880-A4E0-16967335771C}"/>
              </a:ext>
            </a:extLst>
          </p:cNvPr>
          <p:cNvGrpSpPr>
            <a:grpSpLocks noChangeAspect="1"/>
          </p:cNvGrpSpPr>
          <p:nvPr/>
        </p:nvGrpSpPr>
        <p:grpSpPr>
          <a:xfrm>
            <a:off x="7988095" y="2576211"/>
            <a:ext cx="2234975" cy="2160000"/>
            <a:chOff x="1376322" y="4175536"/>
            <a:chExt cx="2607475" cy="2520000"/>
          </a:xfrm>
        </p:grpSpPr>
        <p:grpSp>
          <p:nvGrpSpPr>
            <p:cNvPr id="54" name="Grupo 53">
              <a:extLst>
                <a:ext uri="{FF2B5EF4-FFF2-40B4-BE49-F238E27FC236}">
                  <a16:creationId xmlns:a16="http://schemas.microsoft.com/office/drawing/2014/main" id="{EA75B93E-FBB6-4031-BFF7-E66F0FF51AD0}"/>
                </a:ext>
              </a:extLst>
            </p:cNvPr>
            <p:cNvGrpSpPr>
              <a:grpSpLocks noChangeAspect="1"/>
            </p:cNvGrpSpPr>
            <p:nvPr/>
          </p:nvGrpSpPr>
          <p:grpSpPr>
            <a:xfrm>
              <a:off x="1376322" y="4175536"/>
              <a:ext cx="2607475" cy="2520000"/>
              <a:chOff x="2443861" y="3952694"/>
              <a:chExt cx="1387241" cy="1340698"/>
            </a:xfrm>
          </p:grpSpPr>
          <p:sp>
            <p:nvSpPr>
              <p:cNvPr id="56" name="Rectángulo 55">
                <a:extLst>
                  <a:ext uri="{FF2B5EF4-FFF2-40B4-BE49-F238E27FC236}">
                    <a16:creationId xmlns:a16="http://schemas.microsoft.com/office/drawing/2014/main" id="{4FD258CE-BFC7-4203-85FC-8A0E36A13421}"/>
                  </a:ext>
                </a:extLst>
              </p:cNvPr>
              <p:cNvSpPr/>
              <p:nvPr/>
            </p:nvSpPr>
            <p:spPr>
              <a:xfrm>
                <a:off x="2470586" y="3961696"/>
                <a:ext cx="1328833" cy="20939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ángulo 56">
                <a:extLst>
                  <a:ext uri="{FF2B5EF4-FFF2-40B4-BE49-F238E27FC236}">
                    <a16:creationId xmlns:a16="http://schemas.microsoft.com/office/drawing/2014/main" id="{7C3FEB1F-D14D-4964-BD3E-F64B16B9990E}"/>
                  </a:ext>
                </a:extLst>
              </p:cNvPr>
              <p:cNvSpPr/>
              <p:nvPr/>
            </p:nvSpPr>
            <p:spPr>
              <a:xfrm>
                <a:off x="2795397" y="4684559"/>
                <a:ext cx="706254" cy="78523"/>
              </a:xfrm>
              <a:prstGeom prst="rect">
                <a:avLst/>
              </a:prstGeom>
              <a:solidFill>
                <a:srgbClr val="800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lipse 57">
                <a:extLst>
                  <a:ext uri="{FF2B5EF4-FFF2-40B4-BE49-F238E27FC236}">
                    <a16:creationId xmlns:a16="http://schemas.microsoft.com/office/drawing/2014/main" id="{350B57C2-F0C5-41AB-8DFE-13F8290ED250}"/>
                  </a:ext>
                </a:extLst>
              </p:cNvPr>
              <p:cNvSpPr/>
              <p:nvPr/>
            </p:nvSpPr>
            <p:spPr>
              <a:xfrm>
                <a:off x="2939284" y="4490016"/>
                <a:ext cx="156415" cy="15641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ángulo 58">
                <a:extLst>
                  <a:ext uri="{FF2B5EF4-FFF2-40B4-BE49-F238E27FC236}">
                    <a16:creationId xmlns:a16="http://schemas.microsoft.com/office/drawing/2014/main" id="{55CEA83E-6180-456A-B59E-86C4C81B40FD}"/>
                  </a:ext>
                </a:extLst>
              </p:cNvPr>
              <p:cNvSpPr/>
              <p:nvPr/>
            </p:nvSpPr>
            <p:spPr>
              <a:xfrm>
                <a:off x="2965617" y="4518336"/>
                <a:ext cx="111725" cy="89380"/>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ángulo 59">
                <a:extLst>
                  <a:ext uri="{FF2B5EF4-FFF2-40B4-BE49-F238E27FC236}">
                    <a16:creationId xmlns:a16="http://schemas.microsoft.com/office/drawing/2014/main" id="{4A90DCCC-CFAC-44D8-8013-C40F49B016C9}"/>
                  </a:ext>
                </a:extLst>
              </p:cNvPr>
              <p:cNvSpPr/>
              <p:nvPr/>
            </p:nvSpPr>
            <p:spPr>
              <a:xfrm>
                <a:off x="2787950" y="4252499"/>
                <a:ext cx="706708" cy="78523"/>
              </a:xfrm>
              <a:prstGeom prst="rect">
                <a:avLst/>
              </a:prstGeom>
              <a:solidFill>
                <a:srgbClr val="800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ángulo 60">
                <a:extLst>
                  <a:ext uri="{FF2B5EF4-FFF2-40B4-BE49-F238E27FC236}">
                    <a16:creationId xmlns:a16="http://schemas.microsoft.com/office/drawing/2014/main" id="{21F6ADDC-B395-44B8-BA14-A603CFAE9322}"/>
                  </a:ext>
                </a:extLst>
              </p:cNvPr>
              <p:cNvSpPr/>
              <p:nvPr/>
            </p:nvSpPr>
            <p:spPr>
              <a:xfrm>
                <a:off x="2793434" y="4328323"/>
                <a:ext cx="78523" cy="759056"/>
              </a:xfrm>
              <a:prstGeom prst="rect">
                <a:avLst/>
              </a:prstGeom>
              <a:solidFill>
                <a:srgbClr val="8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ángulo 61">
                <a:extLst>
                  <a:ext uri="{FF2B5EF4-FFF2-40B4-BE49-F238E27FC236}">
                    <a16:creationId xmlns:a16="http://schemas.microsoft.com/office/drawing/2014/main" id="{65ACDB96-5714-478E-B8EB-53B04B064E00}"/>
                  </a:ext>
                </a:extLst>
              </p:cNvPr>
              <p:cNvSpPr/>
              <p:nvPr/>
            </p:nvSpPr>
            <p:spPr>
              <a:xfrm>
                <a:off x="3413768" y="4332691"/>
                <a:ext cx="78523" cy="759056"/>
              </a:xfrm>
              <a:prstGeom prst="rect">
                <a:avLst/>
              </a:prstGeom>
              <a:solidFill>
                <a:srgbClr val="8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ángulo 62">
                <a:extLst>
                  <a:ext uri="{FF2B5EF4-FFF2-40B4-BE49-F238E27FC236}">
                    <a16:creationId xmlns:a16="http://schemas.microsoft.com/office/drawing/2014/main" id="{D1033A19-FEFC-4AE2-BF72-B940E6D26948}"/>
                  </a:ext>
                </a:extLst>
              </p:cNvPr>
              <p:cNvSpPr/>
              <p:nvPr/>
            </p:nvSpPr>
            <p:spPr>
              <a:xfrm>
                <a:off x="2872147" y="4333817"/>
                <a:ext cx="28421" cy="339001"/>
              </a:xfrm>
              <a:prstGeom prst="rect">
                <a:avLst/>
              </a:prstGeom>
              <a:solidFill>
                <a:srgbClr val="0070C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ángulo 63">
                <a:extLst>
                  <a:ext uri="{FF2B5EF4-FFF2-40B4-BE49-F238E27FC236}">
                    <a16:creationId xmlns:a16="http://schemas.microsoft.com/office/drawing/2014/main" id="{2852BFD8-466B-4F87-BFCF-82178912C477}"/>
                  </a:ext>
                </a:extLst>
              </p:cNvPr>
              <p:cNvSpPr/>
              <p:nvPr/>
            </p:nvSpPr>
            <p:spPr>
              <a:xfrm>
                <a:off x="3383429" y="4330667"/>
                <a:ext cx="28421" cy="339001"/>
              </a:xfrm>
              <a:prstGeom prst="rect">
                <a:avLst/>
              </a:prstGeom>
              <a:solidFill>
                <a:srgbClr val="0070C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ángulo 64">
                <a:extLst>
                  <a:ext uri="{FF2B5EF4-FFF2-40B4-BE49-F238E27FC236}">
                    <a16:creationId xmlns:a16="http://schemas.microsoft.com/office/drawing/2014/main" id="{C040AC4E-7592-43B0-B4A4-FE4D713D8CC3}"/>
                  </a:ext>
                </a:extLst>
              </p:cNvPr>
              <p:cNvSpPr/>
              <p:nvPr/>
            </p:nvSpPr>
            <p:spPr>
              <a:xfrm>
                <a:off x="2890806" y="4334318"/>
                <a:ext cx="523487" cy="28421"/>
              </a:xfrm>
              <a:prstGeom prst="rect">
                <a:avLst/>
              </a:prstGeom>
              <a:solidFill>
                <a:srgbClr val="0070C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ángulo 65">
                <a:extLst>
                  <a:ext uri="{FF2B5EF4-FFF2-40B4-BE49-F238E27FC236}">
                    <a16:creationId xmlns:a16="http://schemas.microsoft.com/office/drawing/2014/main" id="{52170CD8-3039-4623-9AF1-7C07A1B3F59C}"/>
                  </a:ext>
                </a:extLst>
              </p:cNvPr>
              <p:cNvSpPr/>
              <p:nvPr/>
            </p:nvSpPr>
            <p:spPr>
              <a:xfrm>
                <a:off x="2471761" y="4057240"/>
                <a:ext cx="209395" cy="102079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ángulo 66">
                <a:extLst>
                  <a:ext uri="{FF2B5EF4-FFF2-40B4-BE49-F238E27FC236}">
                    <a16:creationId xmlns:a16="http://schemas.microsoft.com/office/drawing/2014/main" id="{3535654C-12DC-4355-96EE-AED6ADB1EB5A}"/>
                  </a:ext>
                </a:extLst>
              </p:cNvPr>
              <p:cNvSpPr/>
              <p:nvPr/>
            </p:nvSpPr>
            <p:spPr>
              <a:xfrm>
                <a:off x="3590024" y="4069736"/>
                <a:ext cx="209395" cy="101995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ángulo 67">
                <a:extLst>
                  <a:ext uri="{FF2B5EF4-FFF2-40B4-BE49-F238E27FC236}">
                    <a16:creationId xmlns:a16="http://schemas.microsoft.com/office/drawing/2014/main" id="{20C5E785-8A37-417C-90D8-434F2F699E96}"/>
                  </a:ext>
                </a:extLst>
              </p:cNvPr>
              <p:cNvSpPr/>
              <p:nvPr/>
            </p:nvSpPr>
            <p:spPr>
              <a:xfrm>
                <a:off x="2473849" y="3952694"/>
                <a:ext cx="1327755" cy="1186505"/>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Conector: angular 68">
                <a:extLst>
                  <a:ext uri="{FF2B5EF4-FFF2-40B4-BE49-F238E27FC236}">
                    <a16:creationId xmlns:a16="http://schemas.microsoft.com/office/drawing/2014/main" id="{64D69785-E689-4F00-9EDC-7C4E2C38CEA8}"/>
                  </a:ext>
                </a:extLst>
              </p:cNvPr>
              <p:cNvCxnSpPr>
                <a:cxnSpLocks/>
              </p:cNvCxnSpPr>
              <p:nvPr/>
            </p:nvCxnSpPr>
            <p:spPr>
              <a:xfrm>
                <a:off x="2470586" y="4148402"/>
                <a:ext cx="237418" cy="31675"/>
              </a:xfrm>
              <a:prstGeom prst="bentConnector3">
                <a:avLst>
                  <a:gd name="adj1" fmla="val 68580"/>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0" name="Conector: angular 69">
                <a:extLst>
                  <a:ext uri="{FF2B5EF4-FFF2-40B4-BE49-F238E27FC236}">
                    <a16:creationId xmlns:a16="http://schemas.microsoft.com/office/drawing/2014/main" id="{DDA449EC-B503-40B0-8345-EE4DB31CED60}"/>
                  </a:ext>
                </a:extLst>
              </p:cNvPr>
              <p:cNvCxnSpPr>
                <a:cxnSpLocks/>
              </p:cNvCxnSpPr>
              <p:nvPr/>
            </p:nvCxnSpPr>
            <p:spPr>
              <a:xfrm rot="10800000" flipV="1">
                <a:off x="3576063" y="4154180"/>
                <a:ext cx="223357" cy="29693"/>
              </a:xfrm>
              <a:prstGeom prst="bentConnector3">
                <a:avLst>
                  <a:gd name="adj1" fmla="val 72571"/>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1" name="Forma libre: forma 70">
                <a:extLst>
                  <a:ext uri="{FF2B5EF4-FFF2-40B4-BE49-F238E27FC236}">
                    <a16:creationId xmlns:a16="http://schemas.microsoft.com/office/drawing/2014/main" id="{E043E232-5A52-4476-97F3-9CA28BF303A5}"/>
                  </a:ext>
                </a:extLst>
              </p:cNvPr>
              <p:cNvSpPr/>
              <p:nvPr/>
            </p:nvSpPr>
            <p:spPr>
              <a:xfrm>
                <a:off x="2689262" y="4180273"/>
                <a:ext cx="889928" cy="942276"/>
              </a:xfrm>
              <a:custGeom>
                <a:avLst/>
                <a:gdLst>
                  <a:gd name="connsiteX0" fmla="*/ 0 w 1286933"/>
                  <a:gd name="connsiteY0" fmla="*/ 1699491 h 1699491"/>
                  <a:gd name="connsiteX1" fmla="*/ 3079 w 1286933"/>
                  <a:gd name="connsiteY1" fmla="*/ 0 h 1699491"/>
                  <a:gd name="connsiteX2" fmla="*/ 1286933 w 1286933"/>
                  <a:gd name="connsiteY2" fmla="*/ 3079 h 1699491"/>
                  <a:gd name="connsiteX3" fmla="*/ 1286933 w 1286933"/>
                  <a:gd name="connsiteY3" fmla="*/ 1699491 h 1699491"/>
                </a:gdLst>
                <a:ahLst/>
                <a:cxnLst>
                  <a:cxn ang="0">
                    <a:pos x="connsiteX0" y="connsiteY0"/>
                  </a:cxn>
                  <a:cxn ang="0">
                    <a:pos x="connsiteX1" y="connsiteY1"/>
                  </a:cxn>
                  <a:cxn ang="0">
                    <a:pos x="connsiteX2" y="connsiteY2"/>
                  </a:cxn>
                  <a:cxn ang="0">
                    <a:pos x="connsiteX3" y="connsiteY3"/>
                  </a:cxn>
                </a:cxnLst>
                <a:rect l="l" t="t" r="r" b="b"/>
                <a:pathLst>
                  <a:path w="1286933" h="1699491">
                    <a:moveTo>
                      <a:pt x="0" y="1699491"/>
                    </a:moveTo>
                    <a:cubicBezTo>
                      <a:pt x="1026" y="1132994"/>
                      <a:pt x="2053" y="566497"/>
                      <a:pt x="3079" y="0"/>
                    </a:cubicBezTo>
                    <a:lnTo>
                      <a:pt x="1286933" y="3079"/>
                    </a:lnTo>
                    <a:lnTo>
                      <a:pt x="1286933" y="1699491"/>
                    </a:ln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ángulo 71">
                <a:extLst>
                  <a:ext uri="{FF2B5EF4-FFF2-40B4-BE49-F238E27FC236}">
                    <a16:creationId xmlns:a16="http://schemas.microsoft.com/office/drawing/2014/main" id="{52FBDE73-8269-4D5D-BF20-B0571870D99E}"/>
                  </a:ext>
                </a:extLst>
              </p:cNvPr>
              <p:cNvSpPr/>
              <p:nvPr/>
            </p:nvSpPr>
            <p:spPr>
              <a:xfrm>
                <a:off x="3460895" y="4730501"/>
                <a:ext cx="78523" cy="366441"/>
              </a:xfrm>
              <a:prstGeom prst="rect">
                <a:avLst/>
              </a:prstGeom>
              <a:solidFill>
                <a:srgbClr val="8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ángulo 72">
                <a:extLst>
                  <a:ext uri="{FF2B5EF4-FFF2-40B4-BE49-F238E27FC236}">
                    <a16:creationId xmlns:a16="http://schemas.microsoft.com/office/drawing/2014/main" id="{386F2F50-77D7-4477-ACD1-7040CDBACBA6}"/>
                  </a:ext>
                </a:extLst>
              </p:cNvPr>
              <p:cNvSpPr/>
              <p:nvPr/>
            </p:nvSpPr>
            <p:spPr>
              <a:xfrm>
                <a:off x="2750309" y="4733654"/>
                <a:ext cx="78523" cy="366441"/>
              </a:xfrm>
              <a:prstGeom prst="rect">
                <a:avLst/>
              </a:prstGeom>
              <a:solidFill>
                <a:srgbClr val="8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ángulo 73">
                <a:extLst>
                  <a:ext uri="{FF2B5EF4-FFF2-40B4-BE49-F238E27FC236}">
                    <a16:creationId xmlns:a16="http://schemas.microsoft.com/office/drawing/2014/main" id="{B1436E8D-C7B9-4680-B0D0-03B9B4E59A6F}"/>
                  </a:ext>
                </a:extLst>
              </p:cNvPr>
              <p:cNvSpPr/>
              <p:nvPr/>
            </p:nvSpPr>
            <p:spPr>
              <a:xfrm>
                <a:off x="2443861" y="5083997"/>
                <a:ext cx="1387241" cy="209395"/>
              </a:xfrm>
              <a:prstGeom prst="rect">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ángulo 54">
              <a:extLst>
                <a:ext uri="{FF2B5EF4-FFF2-40B4-BE49-F238E27FC236}">
                  <a16:creationId xmlns:a16="http://schemas.microsoft.com/office/drawing/2014/main" id="{348B8BD4-DBD6-4961-B487-48A74247F56C}"/>
                </a:ext>
              </a:extLst>
            </p:cNvPr>
            <p:cNvSpPr/>
            <p:nvPr/>
          </p:nvSpPr>
          <p:spPr>
            <a:xfrm>
              <a:off x="2210963" y="5480702"/>
              <a:ext cx="983951" cy="53421"/>
            </a:xfrm>
            <a:prstGeom prst="rect">
              <a:avLst/>
            </a:prstGeom>
            <a:solidFill>
              <a:srgbClr val="0070C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 name="Conector recto 74">
            <a:extLst>
              <a:ext uri="{FF2B5EF4-FFF2-40B4-BE49-F238E27FC236}">
                <a16:creationId xmlns:a16="http://schemas.microsoft.com/office/drawing/2014/main" id="{7F3F1539-6F81-4B89-9CF2-A5BC9750B1A0}"/>
              </a:ext>
            </a:extLst>
          </p:cNvPr>
          <p:cNvCxnSpPr/>
          <p:nvPr/>
        </p:nvCxnSpPr>
        <p:spPr>
          <a:xfrm flipV="1">
            <a:off x="7625674" y="3553046"/>
            <a:ext cx="118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6" name="Conector recto de flecha 75">
            <a:extLst>
              <a:ext uri="{FF2B5EF4-FFF2-40B4-BE49-F238E27FC236}">
                <a16:creationId xmlns:a16="http://schemas.microsoft.com/office/drawing/2014/main" id="{C8F39308-D7E4-4D29-99EB-8F335903BB08}"/>
              </a:ext>
            </a:extLst>
          </p:cNvPr>
          <p:cNvCxnSpPr/>
          <p:nvPr/>
        </p:nvCxnSpPr>
        <p:spPr>
          <a:xfrm flipH="1">
            <a:off x="9815146" y="2830752"/>
            <a:ext cx="72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4D8A38B2-4093-49B1-876F-E54D9341AECC}"/>
              </a:ext>
            </a:extLst>
          </p:cNvPr>
          <p:cNvCxnSpPr/>
          <p:nvPr/>
        </p:nvCxnSpPr>
        <p:spPr>
          <a:xfrm flipV="1">
            <a:off x="7606936" y="4412502"/>
            <a:ext cx="118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8" name="Conector recto de flecha 77">
            <a:extLst>
              <a:ext uri="{FF2B5EF4-FFF2-40B4-BE49-F238E27FC236}">
                <a16:creationId xmlns:a16="http://schemas.microsoft.com/office/drawing/2014/main" id="{A17B7821-4FB3-4B7A-8C0E-23257119635E}"/>
              </a:ext>
            </a:extLst>
          </p:cNvPr>
          <p:cNvCxnSpPr/>
          <p:nvPr/>
        </p:nvCxnSpPr>
        <p:spPr>
          <a:xfrm>
            <a:off x="7734858" y="3589011"/>
            <a:ext cx="0" cy="79200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CuadroTexto 78">
            <a:extLst>
              <a:ext uri="{FF2B5EF4-FFF2-40B4-BE49-F238E27FC236}">
                <a16:creationId xmlns:a16="http://schemas.microsoft.com/office/drawing/2014/main" id="{CD664F45-6C9F-420F-BB84-FC80B193E8D6}"/>
              </a:ext>
            </a:extLst>
          </p:cNvPr>
          <p:cNvSpPr txBox="1"/>
          <p:nvPr/>
        </p:nvSpPr>
        <p:spPr>
          <a:xfrm rot="16200000">
            <a:off x="7180452" y="3774213"/>
            <a:ext cx="641733" cy="307777"/>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1000</a:t>
            </a:r>
          </a:p>
        </p:txBody>
      </p:sp>
      <p:cxnSp>
        <p:nvCxnSpPr>
          <p:cNvPr id="80" name="Conector recto de flecha 79">
            <a:extLst>
              <a:ext uri="{FF2B5EF4-FFF2-40B4-BE49-F238E27FC236}">
                <a16:creationId xmlns:a16="http://schemas.microsoft.com/office/drawing/2014/main" id="{CF949D8C-5C33-41C0-BE71-626A7C453B3C}"/>
              </a:ext>
            </a:extLst>
          </p:cNvPr>
          <p:cNvCxnSpPr/>
          <p:nvPr/>
        </p:nvCxnSpPr>
        <p:spPr>
          <a:xfrm flipH="1">
            <a:off x="9669962" y="3108811"/>
            <a:ext cx="756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ector recto de flecha 80">
            <a:extLst>
              <a:ext uri="{FF2B5EF4-FFF2-40B4-BE49-F238E27FC236}">
                <a16:creationId xmlns:a16="http://schemas.microsoft.com/office/drawing/2014/main" id="{A322A30F-2443-47B3-ACEB-32B7FFECD83C}"/>
              </a:ext>
            </a:extLst>
          </p:cNvPr>
          <p:cNvCxnSpPr/>
          <p:nvPr/>
        </p:nvCxnSpPr>
        <p:spPr>
          <a:xfrm flipH="1">
            <a:off x="9521351" y="3516590"/>
            <a:ext cx="72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2" name="Imagen 81">
            <a:extLst>
              <a:ext uri="{FF2B5EF4-FFF2-40B4-BE49-F238E27FC236}">
                <a16:creationId xmlns:a16="http://schemas.microsoft.com/office/drawing/2014/main" id="{9F492E6F-A9AA-4A0E-A6AA-BCBEF05A815E}"/>
              </a:ext>
            </a:extLst>
          </p:cNvPr>
          <p:cNvPicPr>
            <a:picLocks noChangeAspect="1"/>
          </p:cNvPicPr>
          <p:nvPr/>
        </p:nvPicPr>
        <p:blipFill rotWithShape="1">
          <a:blip r:embed="rId4"/>
          <a:srcRect l="51423" t="50235" r="26307" b="32832"/>
          <a:stretch/>
        </p:blipFill>
        <p:spPr>
          <a:xfrm>
            <a:off x="7626224" y="5257844"/>
            <a:ext cx="3674122" cy="1571368"/>
          </a:xfrm>
          <a:prstGeom prst="rect">
            <a:avLst/>
          </a:prstGeom>
        </p:spPr>
      </p:pic>
      <p:sp>
        <p:nvSpPr>
          <p:cNvPr id="50" name="CuadroTexto 49">
            <a:extLst>
              <a:ext uri="{FF2B5EF4-FFF2-40B4-BE49-F238E27FC236}">
                <a16:creationId xmlns:a16="http://schemas.microsoft.com/office/drawing/2014/main" id="{56268750-A006-4D77-8F1A-CEBA98470F4D}"/>
              </a:ext>
            </a:extLst>
          </p:cNvPr>
          <p:cNvSpPr txBox="1"/>
          <p:nvPr/>
        </p:nvSpPr>
        <p:spPr>
          <a:xfrm>
            <a:off x="6046396" y="4982562"/>
            <a:ext cx="2405892" cy="646331"/>
          </a:xfrm>
          <a:prstGeom prst="rect">
            <a:avLst/>
          </a:prstGeom>
          <a:solidFill>
            <a:srgbClr val="7030A0"/>
          </a:solidFill>
          <a:ln>
            <a:solidFill>
              <a:srgbClr val="7030A0"/>
            </a:solidFill>
          </a:ln>
        </p:spPr>
        <p:txBody>
          <a:bodyPr wrap="square" rtlCol="0">
            <a:spAutoFit/>
          </a:bodyPr>
          <a:lstStyle/>
          <a:p>
            <a:r>
              <a:rPr lang="en-US" dirty="0">
                <a:solidFill>
                  <a:schemeClr val="bg1"/>
                </a:solidFill>
              </a:rPr>
              <a:t>Elevation &amp; shielding concepts Gabor</a:t>
            </a:r>
          </a:p>
        </p:txBody>
      </p:sp>
      <p:sp>
        <p:nvSpPr>
          <p:cNvPr id="83" name="Rectángulo 82">
            <a:extLst>
              <a:ext uri="{FF2B5EF4-FFF2-40B4-BE49-F238E27FC236}">
                <a16:creationId xmlns:a16="http://schemas.microsoft.com/office/drawing/2014/main" id="{4FD4DB07-417E-478A-8149-D8F4EEE642F2}"/>
              </a:ext>
            </a:extLst>
          </p:cNvPr>
          <p:cNvSpPr/>
          <p:nvPr/>
        </p:nvSpPr>
        <p:spPr>
          <a:xfrm>
            <a:off x="2327614" y="3761101"/>
            <a:ext cx="568424" cy="28421"/>
          </a:xfrm>
          <a:prstGeom prst="rect">
            <a:avLst/>
          </a:prstGeom>
          <a:solidFill>
            <a:srgbClr val="0070C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84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Shielding beamline (curve)</a:t>
            </a:r>
          </a:p>
        </p:txBody>
      </p:sp>
      <p:sp>
        <p:nvSpPr>
          <p:cNvPr id="5" name="CuadroTexto 4">
            <a:extLst>
              <a:ext uri="{FF2B5EF4-FFF2-40B4-BE49-F238E27FC236}">
                <a16:creationId xmlns:a16="http://schemas.microsoft.com/office/drawing/2014/main" id="{80F2FF5E-ECE0-4DA0-8BA4-BD1CC1D9E380}"/>
              </a:ext>
            </a:extLst>
          </p:cNvPr>
          <p:cNvSpPr txBox="1"/>
          <p:nvPr/>
        </p:nvSpPr>
        <p:spPr>
          <a:xfrm>
            <a:off x="914399" y="1331486"/>
            <a:ext cx="10972801" cy="646331"/>
          </a:xfrm>
          <a:prstGeom prst="rect">
            <a:avLst/>
          </a:prstGeom>
          <a:noFill/>
        </p:spPr>
        <p:txBody>
          <a:bodyPr wrap="square" rtlCol="0">
            <a:spAutoFit/>
          </a:bodyPr>
          <a:lstStyle/>
          <a:p>
            <a:r>
              <a:rPr lang="en-US" dirty="0"/>
              <a:t>First tests: </a:t>
            </a:r>
          </a:p>
          <a:p>
            <a:r>
              <a:rPr lang="en-US" dirty="0"/>
              <a:t>	- Curve Steel (30 cm) / B-HDPE (15 cm) </a:t>
            </a:r>
          </a:p>
        </p:txBody>
      </p:sp>
      <p:pic>
        <p:nvPicPr>
          <p:cNvPr id="6" name="Imagen 5">
            <a:extLst>
              <a:ext uri="{FF2B5EF4-FFF2-40B4-BE49-F238E27FC236}">
                <a16:creationId xmlns:a16="http://schemas.microsoft.com/office/drawing/2014/main" id="{7E6E99B3-54BA-44AF-9DEB-D05A5D9E9737}"/>
              </a:ext>
            </a:extLst>
          </p:cNvPr>
          <p:cNvPicPr>
            <a:picLocks noChangeAspect="1"/>
          </p:cNvPicPr>
          <p:nvPr/>
        </p:nvPicPr>
        <p:blipFill>
          <a:blip r:embed="rId2"/>
          <a:stretch>
            <a:fillRect/>
          </a:stretch>
        </p:blipFill>
        <p:spPr>
          <a:xfrm>
            <a:off x="243330" y="2171699"/>
            <a:ext cx="7548279" cy="4467225"/>
          </a:xfrm>
          <a:prstGeom prst="rect">
            <a:avLst/>
          </a:prstGeom>
        </p:spPr>
      </p:pic>
      <p:pic>
        <p:nvPicPr>
          <p:cNvPr id="4" name="Imagen 3">
            <a:extLst>
              <a:ext uri="{FF2B5EF4-FFF2-40B4-BE49-F238E27FC236}">
                <a16:creationId xmlns:a16="http://schemas.microsoft.com/office/drawing/2014/main" id="{8066C835-D49C-4321-B652-AD7233B87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191" y="3661670"/>
            <a:ext cx="5164155" cy="2977254"/>
          </a:xfrm>
          <a:prstGeom prst="rect">
            <a:avLst/>
          </a:prstGeom>
        </p:spPr>
      </p:pic>
    </p:spTree>
    <p:extLst>
      <p:ext uri="{BB962C8B-B14F-4D97-AF65-F5344CB8AC3E}">
        <p14:creationId xmlns:p14="http://schemas.microsoft.com/office/powerpoint/2010/main" val="34047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96F719F-7BC2-4E1E-8C1A-E8420CF06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7343" y="2022534"/>
            <a:ext cx="4720618" cy="3927919"/>
          </a:xfrm>
          <a:prstGeom prst="rect">
            <a:avLst/>
          </a:prstGeom>
        </p:spPr>
      </p:pic>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Shielding beamline (curve)</a:t>
            </a:r>
          </a:p>
        </p:txBody>
      </p:sp>
      <p:sp>
        <p:nvSpPr>
          <p:cNvPr id="5" name="CuadroTexto 4">
            <a:extLst>
              <a:ext uri="{FF2B5EF4-FFF2-40B4-BE49-F238E27FC236}">
                <a16:creationId xmlns:a16="http://schemas.microsoft.com/office/drawing/2014/main" id="{80F2FF5E-ECE0-4DA0-8BA4-BD1CC1D9E380}"/>
              </a:ext>
            </a:extLst>
          </p:cNvPr>
          <p:cNvSpPr txBox="1"/>
          <p:nvPr/>
        </p:nvSpPr>
        <p:spPr>
          <a:xfrm>
            <a:off x="914399" y="1256330"/>
            <a:ext cx="10972801" cy="646331"/>
          </a:xfrm>
          <a:prstGeom prst="rect">
            <a:avLst/>
          </a:prstGeom>
          <a:noFill/>
        </p:spPr>
        <p:txBody>
          <a:bodyPr wrap="square" rtlCol="0">
            <a:spAutoFit/>
          </a:bodyPr>
          <a:lstStyle/>
          <a:p>
            <a:r>
              <a:rPr lang="en-US" dirty="0"/>
              <a:t>First tests: </a:t>
            </a:r>
          </a:p>
          <a:p>
            <a:r>
              <a:rPr lang="en-US" dirty="0"/>
              <a:t>	- Curve Steel (30 cm) / B-HDPE (15 cm) </a:t>
            </a:r>
          </a:p>
        </p:txBody>
      </p:sp>
      <p:pic>
        <p:nvPicPr>
          <p:cNvPr id="7" name="Imagen 6">
            <a:extLst>
              <a:ext uri="{FF2B5EF4-FFF2-40B4-BE49-F238E27FC236}">
                <a16:creationId xmlns:a16="http://schemas.microsoft.com/office/drawing/2014/main" id="{905BD0CC-D494-4D67-9819-0B31263F34AA}"/>
              </a:ext>
            </a:extLst>
          </p:cNvPr>
          <p:cNvPicPr>
            <a:picLocks noChangeAspect="1"/>
          </p:cNvPicPr>
          <p:nvPr/>
        </p:nvPicPr>
        <p:blipFill>
          <a:blip r:embed="rId3"/>
          <a:stretch>
            <a:fillRect/>
          </a:stretch>
        </p:blipFill>
        <p:spPr>
          <a:xfrm>
            <a:off x="516781" y="2253324"/>
            <a:ext cx="5884018" cy="3466341"/>
          </a:xfrm>
          <a:prstGeom prst="rect">
            <a:avLst/>
          </a:prstGeom>
        </p:spPr>
      </p:pic>
      <p:graphicFrame>
        <p:nvGraphicFramePr>
          <p:cNvPr id="8" name="Tabla 7">
            <a:extLst>
              <a:ext uri="{FF2B5EF4-FFF2-40B4-BE49-F238E27FC236}">
                <a16:creationId xmlns:a16="http://schemas.microsoft.com/office/drawing/2014/main" id="{66FA9876-9197-4316-8906-D2A3568A8959}"/>
              </a:ext>
            </a:extLst>
          </p:cNvPr>
          <p:cNvGraphicFramePr>
            <a:graphicFrameLocks noGrp="1"/>
          </p:cNvGraphicFramePr>
          <p:nvPr>
            <p:extLst>
              <p:ext uri="{D42A27DB-BD31-4B8C-83A1-F6EECF244321}">
                <p14:modId xmlns:p14="http://schemas.microsoft.com/office/powerpoint/2010/main" val="3349695715"/>
              </p:ext>
            </p:extLst>
          </p:nvPr>
        </p:nvGraphicFramePr>
        <p:xfrm>
          <a:off x="1745671" y="5499621"/>
          <a:ext cx="4636468" cy="1141414"/>
        </p:xfrm>
        <a:graphic>
          <a:graphicData uri="http://schemas.openxmlformats.org/drawingml/2006/table">
            <a:tbl>
              <a:tblPr firstRow="1" firstCol="1" bandRow="1">
                <a:tableStyleId>{21E4AEA4-8DFA-4A89-87EB-49C32662AFE0}</a:tableStyleId>
              </a:tblPr>
              <a:tblGrid>
                <a:gridCol w="977813">
                  <a:extLst>
                    <a:ext uri="{9D8B030D-6E8A-4147-A177-3AD203B41FA5}">
                      <a16:colId xmlns:a16="http://schemas.microsoft.com/office/drawing/2014/main" val="559775953"/>
                    </a:ext>
                  </a:extLst>
                </a:gridCol>
                <a:gridCol w="1252204">
                  <a:extLst>
                    <a:ext uri="{9D8B030D-6E8A-4147-A177-3AD203B41FA5}">
                      <a16:colId xmlns:a16="http://schemas.microsoft.com/office/drawing/2014/main" val="4217132042"/>
                    </a:ext>
                  </a:extLst>
                </a:gridCol>
                <a:gridCol w="1268963">
                  <a:extLst>
                    <a:ext uri="{9D8B030D-6E8A-4147-A177-3AD203B41FA5}">
                      <a16:colId xmlns:a16="http://schemas.microsoft.com/office/drawing/2014/main" val="3890016511"/>
                    </a:ext>
                  </a:extLst>
                </a:gridCol>
                <a:gridCol w="1137488">
                  <a:extLst>
                    <a:ext uri="{9D8B030D-6E8A-4147-A177-3AD203B41FA5}">
                      <a16:colId xmlns:a16="http://schemas.microsoft.com/office/drawing/2014/main" val="3321174430"/>
                    </a:ext>
                  </a:extLst>
                </a:gridCol>
              </a:tblGrid>
              <a:tr h="0">
                <a:tc>
                  <a:txBody>
                    <a:bodyPr/>
                    <a:lstStyle/>
                    <a:p>
                      <a:pPr algn="ctr">
                        <a:lnSpc>
                          <a:spcPct val="107000"/>
                        </a:lnSpc>
                        <a:spcAft>
                          <a:spcPts val="0"/>
                        </a:spcAft>
                      </a:pPr>
                      <a:r>
                        <a:rPr lang="en-US" sz="1400">
                          <a:effectLst/>
                        </a:rPr>
                        <a:t>Position X (m)</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dirty="0">
                          <a:effectLst/>
                        </a:rPr>
                        <a:t>Neutron dose (</a:t>
                      </a:r>
                      <a:r>
                        <a:rPr lang="en-US" sz="1400" dirty="0" err="1">
                          <a:effectLst/>
                          <a:latin typeface="Symbol" panose="05050102010706020507" pitchFamily="18" charset="2"/>
                        </a:rPr>
                        <a:t>m</a:t>
                      </a:r>
                      <a:r>
                        <a:rPr lang="en-US" sz="1400" dirty="0" err="1">
                          <a:effectLst/>
                        </a:rPr>
                        <a:t>Sv</a:t>
                      </a:r>
                      <a:r>
                        <a:rPr lang="en-US" sz="1400" dirty="0">
                          <a:effectLst/>
                        </a:rPr>
                        <a:t>/h)</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dirty="0">
                          <a:effectLst/>
                        </a:rPr>
                        <a:t>Photon dose (</a:t>
                      </a:r>
                      <a:r>
                        <a:rPr lang="en-US" sz="1400" dirty="0" err="1">
                          <a:effectLst/>
                          <a:latin typeface="Symbol" panose="05050102010706020507" pitchFamily="18" charset="2"/>
                        </a:rPr>
                        <a:t>m</a:t>
                      </a:r>
                      <a:r>
                        <a:rPr lang="en-US" sz="1400" dirty="0" err="1">
                          <a:effectLst/>
                        </a:rPr>
                        <a:t>Sv</a:t>
                      </a:r>
                      <a:r>
                        <a:rPr lang="en-US" sz="1400" dirty="0">
                          <a:effectLst/>
                        </a:rPr>
                        <a:t>/h)</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dirty="0">
                          <a:effectLst/>
                        </a:rPr>
                        <a:t>Total dose (</a:t>
                      </a:r>
                      <a:r>
                        <a:rPr lang="en-US" sz="1400" dirty="0" err="1">
                          <a:effectLst/>
                          <a:latin typeface="Symbol" panose="05050102010706020507" pitchFamily="18" charset="2"/>
                        </a:rPr>
                        <a:t>m</a:t>
                      </a:r>
                      <a:r>
                        <a:rPr lang="en-US" sz="1400" dirty="0" err="1">
                          <a:effectLst/>
                        </a:rPr>
                        <a:t>Sv</a:t>
                      </a:r>
                      <a:r>
                        <a:rPr lang="en-US" sz="1400" dirty="0">
                          <a:effectLst/>
                        </a:rPr>
                        <a:t>/h)</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84872651"/>
                  </a:ext>
                </a:extLst>
              </a:tr>
              <a:tr h="0">
                <a:tc>
                  <a:txBody>
                    <a:bodyPr/>
                    <a:lstStyle/>
                    <a:p>
                      <a:pPr algn="ctr">
                        <a:lnSpc>
                          <a:spcPct val="107000"/>
                        </a:lnSpc>
                        <a:spcAft>
                          <a:spcPts val="0"/>
                        </a:spcAft>
                      </a:pPr>
                      <a:r>
                        <a:rPr lang="en-US" sz="1400">
                          <a:effectLst/>
                        </a:rPr>
                        <a:t>35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a:effectLst/>
                        </a:rPr>
                        <a:t>0.014</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a:effectLst/>
                        </a:rPr>
                        <a:t>6.17E-3</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a:effectLst/>
                        </a:rPr>
                        <a:t>0.020</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65354542"/>
                  </a:ext>
                </a:extLst>
              </a:tr>
              <a:tr h="0">
                <a:tc>
                  <a:txBody>
                    <a:bodyPr/>
                    <a:lstStyle/>
                    <a:p>
                      <a:pPr algn="ctr">
                        <a:lnSpc>
                          <a:spcPct val="107000"/>
                        </a:lnSpc>
                        <a:spcAft>
                          <a:spcPts val="0"/>
                        </a:spcAft>
                      </a:pPr>
                      <a:r>
                        <a:rPr lang="en-US" sz="1400">
                          <a:effectLst/>
                        </a:rPr>
                        <a:t>45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a:effectLst/>
                        </a:rPr>
                        <a:t>0.046</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a:effectLst/>
                        </a:rPr>
                        <a:t>&lt;0.001</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a:effectLst/>
                        </a:rPr>
                        <a:t>0.046</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0546278"/>
                  </a:ext>
                </a:extLst>
              </a:tr>
              <a:tr h="0">
                <a:tc>
                  <a:txBody>
                    <a:bodyPr/>
                    <a:lstStyle/>
                    <a:p>
                      <a:pPr algn="ctr">
                        <a:lnSpc>
                          <a:spcPct val="107000"/>
                        </a:lnSpc>
                        <a:spcAft>
                          <a:spcPts val="0"/>
                        </a:spcAft>
                      </a:pPr>
                      <a:r>
                        <a:rPr lang="en-US" sz="1400">
                          <a:effectLst/>
                        </a:rPr>
                        <a:t>55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dirty="0">
                          <a:effectLst/>
                        </a:rPr>
                        <a:t>0.010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a:effectLst/>
                        </a:rPr>
                        <a:t>&lt;0.001</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dirty="0">
                          <a:effectLst/>
                        </a:rPr>
                        <a:t>0.010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5658798"/>
                  </a:ext>
                </a:extLst>
              </a:tr>
            </a:tbl>
          </a:graphicData>
        </a:graphic>
      </p:graphicFrame>
      <p:sp>
        <p:nvSpPr>
          <p:cNvPr id="2" name="Rectángulo 1">
            <a:extLst>
              <a:ext uri="{FF2B5EF4-FFF2-40B4-BE49-F238E27FC236}">
                <a16:creationId xmlns:a16="http://schemas.microsoft.com/office/drawing/2014/main" id="{74281D3E-E455-4CAF-AE57-6FAB42AEB1B5}"/>
              </a:ext>
            </a:extLst>
          </p:cNvPr>
          <p:cNvSpPr/>
          <p:nvPr/>
        </p:nvSpPr>
        <p:spPr>
          <a:xfrm>
            <a:off x="6642806" y="1533329"/>
            <a:ext cx="5064592" cy="369332"/>
          </a:xfrm>
          <a:prstGeom prst="rect">
            <a:avLst/>
          </a:prstGeom>
        </p:spPr>
        <p:txBody>
          <a:bodyPr wrap="none">
            <a:spAutoFit/>
          </a:bodyPr>
          <a:lstStyle/>
          <a:p>
            <a:r>
              <a:rPr lang="en-US" dirty="0"/>
              <a:t>- B-HDPE (15 cm) / Steel (20 cm) / Concrete (60 cm) </a:t>
            </a:r>
          </a:p>
        </p:txBody>
      </p:sp>
      <p:cxnSp>
        <p:nvCxnSpPr>
          <p:cNvPr id="9" name="Conector recto 8">
            <a:extLst>
              <a:ext uri="{FF2B5EF4-FFF2-40B4-BE49-F238E27FC236}">
                <a16:creationId xmlns:a16="http://schemas.microsoft.com/office/drawing/2014/main" id="{621F93A6-F692-48F8-AB2E-085A110995C0}"/>
              </a:ext>
            </a:extLst>
          </p:cNvPr>
          <p:cNvCxnSpPr/>
          <p:nvPr/>
        </p:nvCxnSpPr>
        <p:spPr>
          <a:xfrm>
            <a:off x="6485687" y="1256330"/>
            <a:ext cx="36000" cy="5465996"/>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C06B6050-1C3C-45E5-9DA5-3D181F84A2C6}"/>
              </a:ext>
            </a:extLst>
          </p:cNvPr>
          <p:cNvSpPr txBox="1"/>
          <p:nvPr/>
        </p:nvSpPr>
        <p:spPr>
          <a:xfrm>
            <a:off x="7847045" y="4329404"/>
            <a:ext cx="1138335" cy="338554"/>
          </a:xfrm>
          <a:prstGeom prst="rect">
            <a:avLst/>
          </a:prstGeom>
          <a:noFill/>
        </p:spPr>
        <p:txBody>
          <a:bodyPr wrap="square" rtlCol="0">
            <a:spAutoFit/>
          </a:bodyPr>
          <a:lstStyle/>
          <a:p>
            <a:r>
              <a:rPr lang="en-US" sz="1600" b="1" dirty="0">
                <a:solidFill>
                  <a:schemeClr val="bg1"/>
                </a:solidFill>
              </a:rPr>
              <a:t>2.4 </a:t>
            </a:r>
            <a:r>
              <a:rPr lang="en-US" sz="1600" b="1" dirty="0" err="1">
                <a:solidFill>
                  <a:schemeClr val="bg1"/>
                </a:solidFill>
                <a:latin typeface="Symbol" panose="05050102010706020507" pitchFamily="18" charset="2"/>
              </a:rPr>
              <a:t>m</a:t>
            </a:r>
            <a:r>
              <a:rPr lang="en-US" sz="1600" b="1" dirty="0" err="1">
                <a:solidFill>
                  <a:schemeClr val="bg1"/>
                </a:solidFill>
              </a:rPr>
              <a:t>Sv</a:t>
            </a:r>
            <a:r>
              <a:rPr lang="en-US" sz="1600" b="1" dirty="0">
                <a:solidFill>
                  <a:schemeClr val="bg1"/>
                </a:solidFill>
              </a:rPr>
              <a:t>/h</a:t>
            </a:r>
          </a:p>
        </p:txBody>
      </p:sp>
      <p:sp>
        <p:nvSpPr>
          <p:cNvPr id="10" name="CuadroTexto 9">
            <a:extLst>
              <a:ext uri="{FF2B5EF4-FFF2-40B4-BE49-F238E27FC236}">
                <a16:creationId xmlns:a16="http://schemas.microsoft.com/office/drawing/2014/main" id="{184E544C-EDF3-4A0D-A900-0530EE43D03A}"/>
              </a:ext>
            </a:extLst>
          </p:cNvPr>
          <p:cNvSpPr txBox="1"/>
          <p:nvPr/>
        </p:nvSpPr>
        <p:spPr>
          <a:xfrm>
            <a:off x="9050694" y="1990399"/>
            <a:ext cx="118498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t>L=28.3 m</a:t>
            </a:r>
          </a:p>
        </p:txBody>
      </p:sp>
      <p:sp>
        <p:nvSpPr>
          <p:cNvPr id="11" name="CuadroTexto 10">
            <a:extLst>
              <a:ext uri="{FF2B5EF4-FFF2-40B4-BE49-F238E27FC236}">
                <a16:creationId xmlns:a16="http://schemas.microsoft.com/office/drawing/2014/main" id="{A3A8A94F-53C8-4D9A-B6A4-1583CCD5D3AB}"/>
              </a:ext>
            </a:extLst>
          </p:cNvPr>
          <p:cNvSpPr txBox="1"/>
          <p:nvPr/>
        </p:nvSpPr>
        <p:spPr>
          <a:xfrm>
            <a:off x="10591589" y="4320073"/>
            <a:ext cx="1031829" cy="338554"/>
          </a:xfrm>
          <a:prstGeom prst="rect">
            <a:avLst/>
          </a:prstGeom>
          <a:noFill/>
        </p:spPr>
        <p:txBody>
          <a:bodyPr wrap="square" rtlCol="0">
            <a:spAutoFit/>
          </a:bodyPr>
          <a:lstStyle/>
          <a:p>
            <a:r>
              <a:rPr lang="en-US" sz="1600" b="1" dirty="0">
                <a:solidFill>
                  <a:schemeClr val="bg1"/>
                </a:solidFill>
              </a:rPr>
              <a:t>2.0 </a:t>
            </a:r>
            <a:r>
              <a:rPr lang="en-US" sz="1600" b="1" dirty="0" err="1">
                <a:solidFill>
                  <a:schemeClr val="bg1"/>
                </a:solidFill>
                <a:latin typeface="Symbol" panose="05050102010706020507" pitchFamily="18" charset="2"/>
              </a:rPr>
              <a:t>m</a:t>
            </a:r>
            <a:r>
              <a:rPr lang="en-US" sz="1600" b="1" dirty="0" err="1">
                <a:solidFill>
                  <a:schemeClr val="bg1"/>
                </a:solidFill>
              </a:rPr>
              <a:t>Sv</a:t>
            </a:r>
            <a:r>
              <a:rPr lang="en-US" sz="1600" b="1" dirty="0">
                <a:solidFill>
                  <a:schemeClr val="bg1"/>
                </a:solidFill>
              </a:rPr>
              <a:t>/h</a:t>
            </a:r>
          </a:p>
        </p:txBody>
      </p:sp>
    </p:spTree>
    <p:extLst>
      <p:ext uri="{BB962C8B-B14F-4D97-AF65-F5344CB8AC3E}">
        <p14:creationId xmlns:p14="http://schemas.microsoft.com/office/powerpoint/2010/main" val="1554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Shielding beamline (curve)</a:t>
            </a:r>
          </a:p>
        </p:txBody>
      </p:sp>
      <p:sp>
        <p:nvSpPr>
          <p:cNvPr id="5" name="CuadroTexto 4">
            <a:extLst>
              <a:ext uri="{FF2B5EF4-FFF2-40B4-BE49-F238E27FC236}">
                <a16:creationId xmlns:a16="http://schemas.microsoft.com/office/drawing/2014/main" id="{80F2FF5E-ECE0-4DA0-8BA4-BD1CC1D9E380}"/>
              </a:ext>
            </a:extLst>
          </p:cNvPr>
          <p:cNvSpPr txBox="1"/>
          <p:nvPr/>
        </p:nvSpPr>
        <p:spPr>
          <a:xfrm>
            <a:off x="884902" y="1321139"/>
            <a:ext cx="10972801" cy="2308324"/>
          </a:xfrm>
          <a:prstGeom prst="rect">
            <a:avLst/>
          </a:prstGeom>
          <a:noFill/>
        </p:spPr>
        <p:txBody>
          <a:bodyPr wrap="square" rtlCol="0">
            <a:spAutoFit/>
          </a:bodyPr>
          <a:lstStyle/>
          <a:p>
            <a:r>
              <a:rPr lang="en-US" dirty="0"/>
              <a:t>Next steps:</a:t>
            </a:r>
          </a:p>
          <a:p>
            <a:r>
              <a:rPr lang="en-US" dirty="0"/>
              <a:t>	- Motors choppers (H~1-10 </a:t>
            </a:r>
            <a:r>
              <a:rPr lang="en-US" dirty="0" err="1"/>
              <a:t>Sv</a:t>
            </a:r>
            <a:r>
              <a:rPr lang="en-US" dirty="0"/>
              <a:t>/h; neutron fluence: ~10</a:t>
            </a:r>
            <a:r>
              <a:rPr lang="en-US" baseline="30000" dirty="0"/>
              <a:t>13</a:t>
            </a:r>
            <a:r>
              <a:rPr lang="en-US" dirty="0"/>
              <a:t> n/cm</a:t>
            </a:r>
            <a:r>
              <a:rPr lang="en-US" baseline="30000" dirty="0"/>
              <a:t>2</a:t>
            </a:r>
            <a:r>
              <a:rPr lang="en-US" dirty="0"/>
              <a:t>/year)</a:t>
            </a:r>
          </a:p>
          <a:p>
            <a:r>
              <a:rPr lang="en-US" dirty="0"/>
              <a:t>	- Neutron dose as function of the neutron energy (Lethargy?)</a:t>
            </a:r>
          </a:p>
          <a:p>
            <a:r>
              <a:rPr lang="en-US" dirty="0"/>
              <a:t>	- Detailed design &amp; Dose map: curve + straight guide + FO2-shutter pit assembly </a:t>
            </a:r>
          </a:p>
          <a:p>
            <a:r>
              <a:rPr lang="en-US" dirty="0"/>
              <a:t>	- Focusing guide</a:t>
            </a:r>
          </a:p>
          <a:p>
            <a:endParaRPr lang="en-US" dirty="0"/>
          </a:p>
          <a:p>
            <a:endParaRPr lang="en-US" dirty="0"/>
          </a:p>
          <a:p>
            <a:endParaRPr lang="en-US" dirty="0"/>
          </a:p>
        </p:txBody>
      </p:sp>
      <p:pic>
        <p:nvPicPr>
          <p:cNvPr id="4" name="Imagen 3">
            <a:extLst>
              <a:ext uri="{FF2B5EF4-FFF2-40B4-BE49-F238E27FC236}">
                <a16:creationId xmlns:a16="http://schemas.microsoft.com/office/drawing/2014/main" id="{03C5CB2D-248B-4A82-84C8-C07C972BF665}"/>
              </a:ext>
            </a:extLst>
          </p:cNvPr>
          <p:cNvPicPr>
            <a:picLocks noChangeAspect="1"/>
          </p:cNvPicPr>
          <p:nvPr/>
        </p:nvPicPr>
        <p:blipFill rotWithShape="1">
          <a:blip r:embed="rId2">
            <a:extLst>
              <a:ext uri="{28A0092B-C50C-407E-A947-70E740481C1C}">
                <a14:useLocalDpi xmlns:a14="http://schemas.microsoft.com/office/drawing/2010/main" val="0"/>
              </a:ext>
            </a:extLst>
          </a:blip>
          <a:srcRect l="5491"/>
          <a:stretch/>
        </p:blipFill>
        <p:spPr>
          <a:xfrm>
            <a:off x="1069239" y="3119909"/>
            <a:ext cx="5059464" cy="3212065"/>
          </a:xfrm>
          <a:prstGeom prst="rect">
            <a:avLst/>
          </a:prstGeom>
        </p:spPr>
      </p:pic>
      <p:pic>
        <p:nvPicPr>
          <p:cNvPr id="6" name="Imagen 5">
            <a:extLst>
              <a:ext uri="{FF2B5EF4-FFF2-40B4-BE49-F238E27FC236}">
                <a16:creationId xmlns:a16="http://schemas.microsoft.com/office/drawing/2014/main" id="{DD96A27A-27DE-4048-8AA7-F84E6EB5A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980" y="2732635"/>
            <a:ext cx="5030104" cy="3993840"/>
          </a:xfrm>
          <a:prstGeom prst="rect">
            <a:avLst/>
          </a:prstGeom>
        </p:spPr>
      </p:pic>
      <p:sp>
        <p:nvSpPr>
          <p:cNvPr id="2" name="Elipse 1">
            <a:extLst>
              <a:ext uri="{FF2B5EF4-FFF2-40B4-BE49-F238E27FC236}">
                <a16:creationId xmlns:a16="http://schemas.microsoft.com/office/drawing/2014/main" id="{E57A5FF9-BDEF-43B9-B16A-8E8A58C6D5CC}"/>
              </a:ext>
            </a:extLst>
          </p:cNvPr>
          <p:cNvSpPr/>
          <p:nvPr/>
        </p:nvSpPr>
        <p:spPr>
          <a:xfrm>
            <a:off x="9507793" y="4208584"/>
            <a:ext cx="491613" cy="14158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6">
            <a:extLst>
              <a:ext uri="{FF2B5EF4-FFF2-40B4-BE49-F238E27FC236}">
                <a16:creationId xmlns:a16="http://schemas.microsoft.com/office/drawing/2014/main" id="{FD9C1A7B-E9F0-4FAC-98B1-51DF961601E5}"/>
              </a:ext>
            </a:extLst>
          </p:cNvPr>
          <p:cNvSpPr/>
          <p:nvPr/>
        </p:nvSpPr>
        <p:spPr>
          <a:xfrm rot="1362131">
            <a:off x="9489414" y="2387731"/>
            <a:ext cx="2559007" cy="646331"/>
          </a:xfrm>
          <a:prstGeom prst="rect">
            <a:avLst/>
          </a:prstGeom>
          <a:solidFill>
            <a:srgbClr val="7030A0"/>
          </a:solidFill>
        </p:spPr>
        <p:txBody>
          <a:bodyPr wrap="square">
            <a:spAutoFit/>
          </a:bodyPr>
          <a:lstStyle/>
          <a:p>
            <a:r>
              <a:rPr lang="en-US" dirty="0">
                <a:solidFill>
                  <a:schemeClr val="bg1"/>
                </a:solidFill>
              </a:rPr>
              <a:t>ESS Materials Handbook (ESS-0028465)</a:t>
            </a:r>
          </a:p>
        </p:txBody>
      </p:sp>
    </p:spTree>
    <p:extLst>
      <p:ext uri="{BB962C8B-B14F-4D97-AF65-F5344CB8AC3E}">
        <p14:creationId xmlns:p14="http://schemas.microsoft.com/office/powerpoint/2010/main" val="244248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4E9F155-CD84-49A9-AE6D-06453FA9D10F}"/>
              </a:ext>
            </a:extLst>
          </p:cNvPr>
          <p:cNvPicPr>
            <a:picLocks noChangeAspect="1"/>
          </p:cNvPicPr>
          <p:nvPr/>
        </p:nvPicPr>
        <p:blipFill>
          <a:blip r:embed="rId2">
            <a:lum bright="-20000" contrast="40000"/>
          </a:blip>
          <a:stretch>
            <a:fillRect/>
          </a:stretch>
        </p:blipFill>
        <p:spPr>
          <a:xfrm>
            <a:off x="2994671" y="2247890"/>
            <a:ext cx="8376019" cy="4716440"/>
          </a:xfrm>
          <a:prstGeom prst="rect">
            <a:avLst/>
          </a:prstGeom>
        </p:spPr>
      </p:pic>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Shielding cave</a:t>
            </a:r>
          </a:p>
        </p:txBody>
      </p:sp>
      <p:sp>
        <p:nvSpPr>
          <p:cNvPr id="5" name="CuadroTexto 4">
            <a:extLst>
              <a:ext uri="{FF2B5EF4-FFF2-40B4-BE49-F238E27FC236}">
                <a16:creationId xmlns:a16="http://schemas.microsoft.com/office/drawing/2014/main" id="{80F2FF5E-ECE0-4DA0-8BA4-BD1CC1D9E380}"/>
              </a:ext>
            </a:extLst>
          </p:cNvPr>
          <p:cNvSpPr txBox="1"/>
          <p:nvPr/>
        </p:nvSpPr>
        <p:spPr>
          <a:xfrm>
            <a:off x="414669" y="1328628"/>
            <a:ext cx="6230679" cy="1754326"/>
          </a:xfrm>
          <a:prstGeom prst="rect">
            <a:avLst/>
          </a:prstGeom>
          <a:noFill/>
        </p:spPr>
        <p:txBody>
          <a:bodyPr wrap="square" rtlCol="0">
            <a:spAutoFit/>
          </a:bodyPr>
          <a:lstStyle/>
          <a:p>
            <a:pPr marL="285750" indent="-285750">
              <a:buFont typeface="Arial" panose="020B0604020202020204" pitchFamily="34" charset="0"/>
              <a:buChar char="•"/>
            </a:pPr>
            <a:r>
              <a:rPr lang="en-US" dirty="0"/>
              <a:t>H1 scenario: </a:t>
            </a:r>
          </a:p>
          <a:p>
            <a:pPr marL="742950" lvl="1" indent="-285750">
              <a:buFont typeface="Courier New" panose="02070309020205020404" pitchFamily="49" charset="0"/>
              <a:buChar char="o"/>
            </a:pPr>
            <a:r>
              <a:rPr lang="en-US" dirty="0"/>
              <a:t>Full beam 3·10</a:t>
            </a:r>
            <a:r>
              <a:rPr lang="en-US" baseline="30000" dirty="0"/>
              <a:t>10</a:t>
            </a:r>
            <a:r>
              <a:rPr lang="en-US" dirty="0"/>
              <a:t> photons/s of </a:t>
            </a:r>
            <a:r>
              <a:rPr lang="en-US" dirty="0" err="1"/>
              <a:t>E</a:t>
            </a:r>
            <a:r>
              <a:rPr lang="en-US" dirty="0" err="1">
                <a:latin typeface="Symbol" panose="05050102010706020507" pitchFamily="18" charset="2"/>
              </a:rPr>
              <a:t>g</a:t>
            </a:r>
            <a:r>
              <a:rPr lang="en-US" dirty="0"/>
              <a:t>=2 MeV at sample pos.</a:t>
            </a:r>
          </a:p>
          <a:p>
            <a:pPr marL="742950" lvl="1" indent="-285750">
              <a:buFont typeface="Courier New" panose="02070309020205020404" pitchFamily="49" charset="0"/>
              <a:buChar char="o"/>
            </a:pPr>
            <a:r>
              <a:rPr lang="en-US" dirty="0">
                <a:solidFill>
                  <a:srgbClr val="000000"/>
                </a:solidFill>
                <a:latin typeface="Calibri" panose="020F0502020204030204" pitchFamily="34" charset="0"/>
              </a:rPr>
              <a:t>Cave walls: </a:t>
            </a:r>
            <a:r>
              <a:rPr lang="en-US" i="1" dirty="0">
                <a:solidFill>
                  <a:srgbClr val="000000"/>
                </a:solidFill>
                <a:latin typeface="Calibri" panose="020F0502020204030204" pitchFamily="34" charset="0"/>
              </a:rPr>
              <a:t>t</a:t>
            </a:r>
            <a:r>
              <a:rPr lang="en-US" dirty="0">
                <a:solidFill>
                  <a:srgbClr val="000000"/>
                </a:solidFill>
                <a:latin typeface="Calibri" panose="020F0502020204030204" pitchFamily="34" charset="0"/>
              </a:rPr>
              <a:t>=60 cm concrete</a:t>
            </a:r>
          </a:p>
          <a:p>
            <a:pPr marL="742950" lvl="1" indent="-285750">
              <a:buFont typeface="Courier New" panose="02070309020205020404" pitchFamily="49" charset="0"/>
              <a:buChar char="o"/>
            </a:pPr>
            <a:r>
              <a:rPr lang="en-US" dirty="0">
                <a:solidFill>
                  <a:srgbClr val="000000"/>
                </a:solidFill>
                <a:latin typeface="Calibri" panose="020F0502020204030204" pitchFamily="34" charset="0"/>
              </a:rPr>
              <a:t>Flange area: </a:t>
            </a:r>
            <a:r>
              <a:rPr lang="en-US" i="1" dirty="0">
                <a:solidFill>
                  <a:srgbClr val="000000"/>
                </a:solidFill>
                <a:latin typeface="Calibri" panose="020F0502020204030204" pitchFamily="34" charset="0"/>
              </a:rPr>
              <a:t>t</a:t>
            </a:r>
            <a:r>
              <a:rPr lang="en-US" dirty="0">
                <a:solidFill>
                  <a:srgbClr val="000000"/>
                </a:solidFill>
                <a:latin typeface="Calibri" panose="020F0502020204030204" pitchFamily="34" charset="0"/>
              </a:rPr>
              <a:t>=60 cm HD concrete</a:t>
            </a:r>
          </a:p>
          <a:p>
            <a:pPr marL="742950" lvl="1" indent="-285750">
              <a:buFont typeface="Courier New" panose="02070309020205020404" pitchFamily="49" charset="0"/>
              <a:buChar char="o"/>
            </a:pPr>
            <a:r>
              <a:rPr lang="en-US" dirty="0">
                <a:solidFill>
                  <a:srgbClr val="000000"/>
                </a:solidFill>
                <a:latin typeface="Calibri" panose="020F0502020204030204" pitchFamily="34" charset="0"/>
              </a:rPr>
              <a:t>Vessel B-concrete/B-HDPE: 5-10 cm</a:t>
            </a:r>
            <a:endParaRPr lang="en-US" dirty="0"/>
          </a:p>
          <a:p>
            <a:pPr marL="285750" indent="-285750">
              <a:buFont typeface="Arial" panose="020B0604020202020204" pitchFamily="34" charset="0"/>
              <a:buChar char="•"/>
            </a:pPr>
            <a:endParaRPr lang="en-US" dirty="0"/>
          </a:p>
        </p:txBody>
      </p:sp>
      <p:graphicFrame>
        <p:nvGraphicFramePr>
          <p:cNvPr id="4" name="Tabla 3">
            <a:extLst>
              <a:ext uri="{FF2B5EF4-FFF2-40B4-BE49-F238E27FC236}">
                <a16:creationId xmlns:a16="http://schemas.microsoft.com/office/drawing/2014/main" id="{C828A37F-836A-499E-8FD0-BA4C8556A0F2}"/>
              </a:ext>
            </a:extLst>
          </p:cNvPr>
          <p:cNvGraphicFramePr>
            <a:graphicFrameLocks noGrp="1"/>
          </p:cNvGraphicFramePr>
          <p:nvPr>
            <p:extLst>
              <p:ext uri="{D42A27DB-BD31-4B8C-83A1-F6EECF244321}">
                <p14:modId xmlns:p14="http://schemas.microsoft.com/office/powerpoint/2010/main" val="862159007"/>
              </p:ext>
            </p:extLst>
          </p:nvPr>
        </p:nvGraphicFramePr>
        <p:xfrm>
          <a:off x="6485860" y="1278143"/>
          <a:ext cx="4884830" cy="1304609"/>
        </p:xfrm>
        <a:graphic>
          <a:graphicData uri="http://schemas.openxmlformats.org/drawingml/2006/table">
            <a:tbl>
              <a:tblPr firstRow="1" firstCol="1" bandRow="1">
                <a:tableStyleId>{21E4AEA4-8DFA-4A89-87EB-49C32662AFE0}</a:tableStyleId>
              </a:tblPr>
              <a:tblGrid>
                <a:gridCol w="1057018">
                  <a:extLst>
                    <a:ext uri="{9D8B030D-6E8A-4147-A177-3AD203B41FA5}">
                      <a16:colId xmlns:a16="http://schemas.microsoft.com/office/drawing/2014/main" val="2166957458"/>
                    </a:ext>
                  </a:extLst>
                </a:gridCol>
                <a:gridCol w="1059895">
                  <a:extLst>
                    <a:ext uri="{9D8B030D-6E8A-4147-A177-3AD203B41FA5}">
                      <a16:colId xmlns:a16="http://schemas.microsoft.com/office/drawing/2014/main" val="2890815480"/>
                    </a:ext>
                  </a:extLst>
                </a:gridCol>
                <a:gridCol w="1546422">
                  <a:extLst>
                    <a:ext uri="{9D8B030D-6E8A-4147-A177-3AD203B41FA5}">
                      <a16:colId xmlns:a16="http://schemas.microsoft.com/office/drawing/2014/main" val="983989724"/>
                    </a:ext>
                  </a:extLst>
                </a:gridCol>
                <a:gridCol w="1221495">
                  <a:extLst>
                    <a:ext uri="{9D8B030D-6E8A-4147-A177-3AD203B41FA5}">
                      <a16:colId xmlns:a16="http://schemas.microsoft.com/office/drawing/2014/main" val="3659629543"/>
                    </a:ext>
                  </a:extLst>
                </a:gridCol>
              </a:tblGrid>
              <a:tr h="0">
                <a:tc>
                  <a:txBody>
                    <a:bodyPr/>
                    <a:lstStyle/>
                    <a:p>
                      <a:pPr algn="ctr">
                        <a:lnSpc>
                          <a:spcPct val="107000"/>
                        </a:lnSpc>
                        <a:spcAft>
                          <a:spcPts val="0"/>
                        </a:spcAft>
                      </a:pPr>
                      <a:r>
                        <a:rPr lang="en-US" sz="1600">
                          <a:effectLst/>
                        </a:rPr>
                        <a:t>Source</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Tally</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dirty="0">
                          <a:effectLst/>
                        </a:rPr>
                        <a:t>Eq. Dose (</a:t>
                      </a:r>
                      <a:r>
                        <a:rPr lang="en-US" sz="1600" dirty="0" err="1">
                          <a:effectLst/>
                          <a:latin typeface="Symbol" panose="05050102010706020507" pitchFamily="18" charset="2"/>
                        </a:rPr>
                        <a:t>m</a:t>
                      </a:r>
                      <a:r>
                        <a:rPr lang="en-US" sz="1600" dirty="0" err="1">
                          <a:effectLst/>
                        </a:rPr>
                        <a:t>Sv</a:t>
                      </a:r>
                      <a:r>
                        <a:rPr lang="en-US" sz="1600" dirty="0">
                          <a:effectLst/>
                        </a:rPr>
                        <a:t>/h/part/s)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dirty="0">
                          <a:effectLst/>
                        </a:rPr>
                        <a:t>Eq. dose (</a:t>
                      </a:r>
                      <a:r>
                        <a:rPr lang="en-US" sz="1600" dirty="0" err="1">
                          <a:effectLst/>
                          <a:latin typeface="Symbol" panose="05050102010706020507" pitchFamily="18" charset="2"/>
                        </a:rPr>
                        <a:t>m</a:t>
                      </a:r>
                      <a:r>
                        <a:rPr lang="en-US" sz="1600" dirty="0" err="1">
                          <a:effectLst/>
                        </a:rPr>
                        <a:t>Sv</a:t>
                      </a:r>
                      <a:r>
                        <a:rPr lang="en-US" sz="1600" dirty="0">
                          <a:effectLst/>
                        </a:rPr>
                        <a:t>/h)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26402097"/>
                  </a:ext>
                </a:extLst>
              </a:tr>
              <a:tr h="0">
                <a:tc>
                  <a:txBody>
                    <a:bodyPr/>
                    <a:lstStyle/>
                    <a:p>
                      <a:pPr algn="ctr">
                        <a:lnSpc>
                          <a:spcPct val="107000"/>
                        </a:lnSpc>
                        <a:spcAft>
                          <a:spcPts val="0"/>
                        </a:spcAft>
                      </a:pPr>
                      <a:r>
                        <a:rPr lang="en-US" sz="1600">
                          <a:effectLst/>
                        </a:rPr>
                        <a:t>S1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T1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5.22E-13 ± 4%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0.02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69276461"/>
                  </a:ext>
                </a:extLst>
              </a:tr>
              <a:tr h="0">
                <a:tc>
                  <a:txBody>
                    <a:bodyPr/>
                    <a:lstStyle/>
                    <a:p>
                      <a:pPr algn="ctr">
                        <a:lnSpc>
                          <a:spcPct val="107000"/>
                        </a:lnSpc>
                        <a:spcAft>
                          <a:spcPts val="0"/>
                        </a:spcAft>
                      </a:pPr>
                      <a:r>
                        <a:rPr lang="en-US" sz="1600">
                          <a:effectLst/>
                        </a:rPr>
                        <a:t>S1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T2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1.65E-11 ± 1%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0.50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7339090"/>
                  </a:ext>
                </a:extLst>
              </a:tr>
              <a:tr h="0">
                <a:tc>
                  <a:txBody>
                    <a:bodyPr/>
                    <a:lstStyle/>
                    <a:p>
                      <a:pPr algn="ctr">
                        <a:lnSpc>
                          <a:spcPct val="107000"/>
                        </a:lnSpc>
                        <a:spcAft>
                          <a:spcPts val="0"/>
                        </a:spcAft>
                      </a:pPr>
                      <a:r>
                        <a:rPr lang="en-US" sz="1600">
                          <a:effectLst/>
                        </a:rPr>
                        <a:t>S2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dirty="0">
                          <a:effectLst/>
                        </a:rPr>
                        <a:t>T1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5.55E-12 ± 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dirty="0">
                          <a:effectLst/>
                        </a:rPr>
                        <a:t>0.17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84125988"/>
                  </a:ext>
                </a:extLst>
              </a:tr>
            </a:tbl>
          </a:graphicData>
        </a:graphic>
      </p:graphicFrame>
    </p:spTree>
    <p:extLst>
      <p:ext uri="{BB962C8B-B14F-4D97-AF65-F5344CB8AC3E}">
        <p14:creationId xmlns:p14="http://schemas.microsoft.com/office/powerpoint/2010/main" val="406829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4E9F155-CD84-49A9-AE6D-06453FA9D10F}"/>
              </a:ext>
            </a:extLst>
          </p:cNvPr>
          <p:cNvPicPr>
            <a:picLocks noChangeAspect="1"/>
          </p:cNvPicPr>
          <p:nvPr/>
        </p:nvPicPr>
        <p:blipFill>
          <a:blip r:embed="rId2">
            <a:lum bright="-20000" contrast="40000"/>
          </a:blip>
          <a:stretch>
            <a:fillRect/>
          </a:stretch>
        </p:blipFill>
        <p:spPr>
          <a:xfrm>
            <a:off x="2994671" y="2215991"/>
            <a:ext cx="8376019" cy="4716440"/>
          </a:xfrm>
          <a:prstGeom prst="rect">
            <a:avLst/>
          </a:prstGeom>
        </p:spPr>
      </p:pic>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Shielding cave</a:t>
            </a:r>
          </a:p>
        </p:txBody>
      </p:sp>
      <p:sp>
        <p:nvSpPr>
          <p:cNvPr id="5" name="CuadroTexto 4">
            <a:extLst>
              <a:ext uri="{FF2B5EF4-FFF2-40B4-BE49-F238E27FC236}">
                <a16:creationId xmlns:a16="http://schemas.microsoft.com/office/drawing/2014/main" id="{80F2FF5E-ECE0-4DA0-8BA4-BD1CC1D9E380}"/>
              </a:ext>
            </a:extLst>
          </p:cNvPr>
          <p:cNvSpPr txBox="1"/>
          <p:nvPr/>
        </p:nvSpPr>
        <p:spPr>
          <a:xfrm>
            <a:off x="477244" y="1310810"/>
            <a:ext cx="592355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Beam stop </a:t>
            </a:r>
          </a:p>
          <a:p>
            <a:pPr marL="742950" lvl="1" indent="-285750">
              <a:buFont typeface="Courier New" panose="02070309020205020404" pitchFamily="49" charset="0"/>
              <a:buChar char="o"/>
            </a:pPr>
            <a:r>
              <a:rPr lang="en-US" dirty="0"/>
              <a:t>Full beam hitting the beam stop</a:t>
            </a:r>
          </a:p>
          <a:p>
            <a:pPr marL="742950" lvl="1" indent="-285750">
              <a:buFont typeface="Courier New" panose="02070309020205020404" pitchFamily="49" charset="0"/>
              <a:buChar char="o"/>
            </a:pPr>
            <a:r>
              <a:rPr lang="en-US" dirty="0"/>
              <a:t>3·10</a:t>
            </a:r>
            <a:r>
              <a:rPr lang="en-US" baseline="30000" dirty="0"/>
              <a:t>10</a:t>
            </a:r>
            <a:r>
              <a:rPr lang="en-US" dirty="0"/>
              <a:t> photons/s of </a:t>
            </a:r>
            <a:r>
              <a:rPr lang="en-US" dirty="0" err="1"/>
              <a:t>E</a:t>
            </a:r>
            <a:r>
              <a:rPr lang="en-US" dirty="0" err="1">
                <a:latin typeface="Symbol" panose="05050102010706020507" pitchFamily="18" charset="2"/>
              </a:rPr>
              <a:t>g</a:t>
            </a:r>
            <a:r>
              <a:rPr lang="en-US" dirty="0"/>
              <a:t>=0,5 MeV at B</a:t>
            </a:r>
            <a:r>
              <a:rPr lang="en-US" baseline="-25000" dirty="0"/>
              <a:t>4</a:t>
            </a:r>
            <a:r>
              <a:rPr lang="en-US" dirty="0"/>
              <a:t>C canister </a:t>
            </a:r>
          </a:p>
          <a:p>
            <a:pPr marL="742950" lvl="1" indent="-285750">
              <a:buFont typeface="Courier New" panose="02070309020205020404" pitchFamily="49" charset="0"/>
              <a:buChar char="o"/>
            </a:pPr>
            <a:r>
              <a:rPr lang="en-US" dirty="0">
                <a:solidFill>
                  <a:srgbClr val="000000"/>
                </a:solidFill>
                <a:latin typeface="Calibri" panose="020F0502020204030204" pitchFamily="34" charset="0"/>
              </a:rPr>
              <a:t>B</a:t>
            </a:r>
            <a:r>
              <a:rPr lang="en-US" baseline="-25000" dirty="0">
                <a:solidFill>
                  <a:srgbClr val="000000"/>
                </a:solidFill>
                <a:latin typeface="Calibri" panose="020F0502020204030204" pitchFamily="34" charset="0"/>
              </a:rPr>
              <a:t>4</a:t>
            </a:r>
            <a:r>
              <a:rPr lang="en-US" dirty="0">
                <a:solidFill>
                  <a:srgbClr val="000000"/>
                </a:solidFill>
                <a:latin typeface="Calibri" panose="020F0502020204030204" pitchFamily="34" charset="0"/>
              </a:rPr>
              <a:t>C  (</a:t>
            </a:r>
            <a:r>
              <a:rPr lang="en-US" dirty="0"/>
              <a:t>10 cm) / lead (5 cm) / concrete (40 cm)</a:t>
            </a:r>
          </a:p>
          <a:p>
            <a:pPr marL="742950" lvl="1" indent="-285750">
              <a:buFont typeface="Courier New" panose="02070309020205020404" pitchFamily="49" charset="0"/>
              <a:buChar char="o"/>
            </a:pPr>
            <a:r>
              <a:rPr lang="en-US" dirty="0">
                <a:solidFill>
                  <a:srgbClr val="000000"/>
                </a:solidFill>
                <a:latin typeface="Calibri" panose="020F0502020204030204" pitchFamily="34" charset="0"/>
              </a:rPr>
              <a:t>Get-lost tube: Al + </a:t>
            </a:r>
            <a:r>
              <a:rPr lang="en-US" i="1" dirty="0">
                <a:solidFill>
                  <a:srgbClr val="000000"/>
                </a:solidFill>
                <a:latin typeface="Calibri" panose="020F0502020204030204" pitchFamily="34" charset="0"/>
              </a:rPr>
              <a:t>t</a:t>
            </a:r>
            <a:r>
              <a:rPr lang="en-US" dirty="0">
                <a:solidFill>
                  <a:srgbClr val="000000"/>
                </a:solidFill>
                <a:latin typeface="Calibri" panose="020F0502020204030204" pitchFamily="34" charset="0"/>
              </a:rPr>
              <a:t>=0,5 cm B-HDPE (check B</a:t>
            </a:r>
            <a:r>
              <a:rPr lang="en-US" baseline="-25000" dirty="0">
                <a:solidFill>
                  <a:srgbClr val="000000"/>
                </a:solidFill>
                <a:latin typeface="Calibri" panose="020F0502020204030204" pitchFamily="34" charset="0"/>
              </a:rPr>
              <a:t>4</a:t>
            </a:r>
            <a:r>
              <a:rPr lang="en-US" dirty="0">
                <a:solidFill>
                  <a:srgbClr val="000000"/>
                </a:solidFill>
                <a:latin typeface="Calibri" panose="020F0502020204030204" pitchFamily="34" charset="0"/>
              </a:rPr>
              <a:t>C)</a:t>
            </a:r>
            <a:endParaRPr lang="en-US" dirty="0"/>
          </a:p>
        </p:txBody>
      </p:sp>
      <p:graphicFrame>
        <p:nvGraphicFramePr>
          <p:cNvPr id="4" name="Tabla 3">
            <a:extLst>
              <a:ext uri="{FF2B5EF4-FFF2-40B4-BE49-F238E27FC236}">
                <a16:creationId xmlns:a16="http://schemas.microsoft.com/office/drawing/2014/main" id="{C828A37F-836A-499E-8FD0-BA4C8556A0F2}"/>
              </a:ext>
            </a:extLst>
          </p:cNvPr>
          <p:cNvGraphicFramePr>
            <a:graphicFrameLocks noGrp="1"/>
          </p:cNvGraphicFramePr>
          <p:nvPr>
            <p:extLst>
              <p:ext uri="{D42A27DB-BD31-4B8C-83A1-F6EECF244321}">
                <p14:modId xmlns:p14="http://schemas.microsoft.com/office/powerpoint/2010/main" val="2114032087"/>
              </p:ext>
            </p:extLst>
          </p:nvPr>
        </p:nvGraphicFramePr>
        <p:xfrm>
          <a:off x="6539462" y="1278143"/>
          <a:ext cx="4831226" cy="1304609"/>
        </p:xfrm>
        <a:graphic>
          <a:graphicData uri="http://schemas.openxmlformats.org/drawingml/2006/table">
            <a:tbl>
              <a:tblPr firstRow="1" firstCol="1" bandRow="1">
                <a:tableStyleId>{21E4AEA4-8DFA-4A89-87EB-49C32662AFE0}</a:tableStyleId>
              </a:tblPr>
              <a:tblGrid>
                <a:gridCol w="1045419">
                  <a:extLst>
                    <a:ext uri="{9D8B030D-6E8A-4147-A177-3AD203B41FA5}">
                      <a16:colId xmlns:a16="http://schemas.microsoft.com/office/drawing/2014/main" val="2166957458"/>
                    </a:ext>
                  </a:extLst>
                </a:gridCol>
                <a:gridCol w="1048263">
                  <a:extLst>
                    <a:ext uri="{9D8B030D-6E8A-4147-A177-3AD203B41FA5}">
                      <a16:colId xmlns:a16="http://schemas.microsoft.com/office/drawing/2014/main" val="2890815480"/>
                    </a:ext>
                  </a:extLst>
                </a:gridCol>
                <a:gridCol w="1529453">
                  <a:extLst>
                    <a:ext uri="{9D8B030D-6E8A-4147-A177-3AD203B41FA5}">
                      <a16:colId xmlns:a16="http://schemas.microsoft.com/office/drawing/2014/main" val="983989724"/>
                    </a:ext>
                  </a:extLst>
                </a:gridCol>
                <a:gridCol w="1208091">
                  <a:extLst>
                    <a:ext uri="{9D8B030D-6E8A-4147-A177-3AD203B41FA5}">
                      <a16:colId xmlns:a16="http://schemas.microsoft.com/office/drawing/2014/main" val="3659629543"/>
                    </a:ext>
                  </a:extLst>
                </a:gridCol>
              </a:tblGrid>
              <a:tr h="0">
                <a:tc>
                  <a:txBody>
                    <a:bodyPr/>
                    <a:lstStyle/>
                    <a:p>
                      <a:pPr algn="ctr">
                        <a:lnSpc>
                          <a:spcPct val="107000"/>
                        </a:lnSpc>
                        <a:spcAft>
                          <a:spcPts val="0"/>
                        </a:spcAft>
                      </a:pPr>
                      <a:r>
                        <a:rPr lang="en-US" sz="1600">
                          <a:effectLst/>
                        </a:rPr>
                        <a:t>Source</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Tally</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Eq. Dose (mSv/h/part/s)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Eq. dose (mSv/h)</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26402097"/>
                  </a:ext>
                </a:extLst>
              </a:tr>
              <a:tr h="0">
                <a:tc>
                  <a:txBody>
                    <a:bodyPr/>
                    <a:lstStyle/>
                    <a:p>
                      <a:pPr algn="ctr">
                        <a:lnSpc>
                          <a:spcPct val="107000"/>
                        </a:lnSpc>
                        <a:spcAft>
                          <a:spcPts val="0"/>
                        </a:spcAft>
                      </a:pPr>
                      <a:r>
                        <a:rPr lang="en-US" sz="1600" dirty="0">
                          <a:effectLst/>
                        </a:rPr>
                        <a:t>S1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T1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5.22E-13 ± 4%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dirty="0">
                          <a:effectLst/>
                        </a:rPr>
                        <a:t>0.02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69276461"/>
                  </a:ext>
                </a:extLst>
              </a:tr>
              <a:tr h="0">
                <a:tc>
                  <a:txBody>
                    <a:bodyPr/>
                    <a:lstStyle/>
                    <a:p>
                      <a:pPr algn="ctr">
                        <a:lnSpc>
                          <a:spcPct val="107000"/>
                        </a:lnSpc>
                        <a:spcAft>
                          <a:spcPts val="0"/>
                        </a:spcAft>
                      </a:pPr>
                      <a:r>
                        <a:rPr lang="en-US" sz="1600">
                          <a:effectLst/>
                        </a:rPr>
                        <a:t>S1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T2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1.65E-11 ± 1%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0.50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7339090"/>
                  </a:ext>
                </a:extLst>
              </a:tr>
              <a:tr h="0">
                <a:tc>
                  <a:txBody>
                    <a:bodyPr/>
                    <a:lstStyle/>
                    <a:p>
                      <a:pPr algn="ctr">
                        <a:lnSpc>
                          <a:spcPct val="107000"/>
                        </a:lnSpc>
                        <a:spcAft>
                          <a:spcPts val="0"/>
                        </a:spcAft>
                      </a:pPr>
                      <a:r>
                        <a:rPr lang="en-US" sz="1600">
                          <a:effectLst/>
                        </a:rPr>
                        <a:t>S2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T1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5.55E-12 ± 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dirty="0">
                          <a:effectLst/>
                        </a:rPr>
                        <a:t>0.17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84125988"/>
                  </a:ext>
                </a:extLst>
              </a:tr>
            </a:tbl>
          </a:graphicData>
        </a:graphic>
      </p:graphicFrame>
      <p:pic>
        <p:nvPicPr>
          <p:cNvPr id="6" name="Imagen 5">
            <a:extLst>
              <a:ext uri="{FF2B5EF4-FFF2-40B4-BE49-F238E27FC236}">
                <a16:creationId xmlns:a16="http://schemas.microsoft.com/office/drawing/2014/main" id="{AA4033E3-58AC-4F32-9D7E-B694EBBCFBCC}"/>
              </a:ext>
            </a:extLst>
          </p:cNvPr>
          <p:cNvPicPr>
            <a:picLocks noChangeAspect="1"/>
          </p:cNvPicPr>
          <p:nvPr/>
        </p:nvPicPr>
        <p:blipFill rotWithShape="1">
          <a:blip r:embed="rId3"/>
          <a:srcRect l="55726" t="18245" r="10591" b="25411"/>
          <a:stretch/>
        </p:blipFill>
        <p:spPr>
          <a:xfrm>
            <a:off x="3189768" y="2876300"/>
            <a:ext cx="3926451" cy="3694621"/>
          </a:xfrm>
          <a:prstGeom prst="rect">
            <a:avLst/>
          </a:prstGeom>
        </p:spPr>
      </p:pic>
    </p:spTree>
    <p:extLst>
      <p:ext uri="{BB962C8B-B14F-4D97-AF65-F5344CB8AC3E}">
        <p14:creationId xmlns:p14="http://schemas.microsoft.com/office/powerpoint/2010/main" val="316750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1" name="Conector recto 100">
            <a:extLst>
              <a:ext uri="{FF2B5EF4-FFF2-40B4-BE49-F238E27FC236}">
                <a16:creationId xmlns:a16="http://schemas.microsoft.com/office/drawing/2014/main" id="{8F8F1FD8-31D8-4CD8-AC18-D156D4595A1E}"/>
              </a:ext>
            </a:extLst>
          </p:cNvPr>
          <p:cNvCxnSpPr>
            <a:cxnSpLocks/>
          </p:cNvCxnSpPr>
          <p:nvPr/>
        </p:nvCxnSpPr>
        <p:spPr>
          <a:xfrm flipH="1" flipV="1">
            <a:off x="10383754" y="4510484"/>
            <a:ext cx="0" cy="165600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Shielding cave (ongoing)</a:t>
            </a:r>
          </a:p>
        </p:txBody>
      </p:sp>
      <p:sp>
        <p:nvSpPr>
          <p:cNvPr id="5" name="CuadroTexto 4">
            <a:extLst>
              <a:ext uri="{FF2B5EF4-FFF2-40B4-BE49-F238E27FC236}">
                <a16:creationId xmlns:a16="http://schemas.microsoft.com/office/drawing/2014/main" id="{80F2FF5E-ECE0-4DA0-8BA4-BD1CC1D9E380}"/>
              </a:ext>
            </a:extLst>
          </p:cNvPr>
          <p:cNvSpPr txBox="1"/>
          <p:nvPr/>
        </p:nvSpPr>
        <p:spPr>
          <a:xfrm>
            <a:off x="712796" y="1327869"/>
            <a:ext cx="8608696" cy="2308324"/>
          </a:xfrm>
          <a:prstGeom prst="rect">
            <a:avLst/>
          </a:prstGeom>
          <a:noFill/>
        </p:spPr>
        <p:txBody>
          <a:bodyPr wrap="square" rtlCol="0">
            <a:spAutoFit/>
          </a:bodyPr>
          <a:lstStyle/>
          <a:p>
            <a:r>
              <a:rPr lang="en-US" dirty="0"/>
              <a:t>Shielding calculations are stated for H1 scenarios in their preliminary concept, but envisioned for H2 scenarios. 	</a:t>
            </a:r>
          </a:p>
          <a:p>
            <a:r>
              <a:rPr lang="en-US" dirty="0"/>
              <a:t>	- Shielding sample area (flange-fence) </a:t>
            </a:r>
          </a:p>
          <a:p>
            <a:r>
              <a:rPr lang="en-US" dirty="0"/>
              <a:t>	- Potentially H2 scenario (sheet of Cd; </a:t>
            </a:r>
            <a:r>
              <a:rPr lang="en-US" dirty="0" err="1"/>
              <a:t>E</a:t>
            </a:r>
            <a:r>
              <a:rPr lang="en-US" dirty="0" err="1">
                <a:latin typeface="Symbol" panose="05050102010706020507" pitchFamily="18" charset="2"/>
              </a:rPr>
              <a:t>g</a:t>
            </a:r>
            <a:r>
              <a:rPr lang="en-US" baseline="30000" dirty="0" err="1"/>
              <a:t>Cd</a:t>
            </a:r>
            <a:r>
              <a:rPr lang="en-US" baseline="30000" dirty="0"/>
              <a:t> </a:t>
            </a:r>
            <a:r>
              <a:rPr lang="en-US" dirty="0"/>
              <a:t>=9,4 MeV)</a:t>
            </a:r>
          </a:p>
          <a:p>
            <a:r>
              <a:rPr lang="en-US" dirty="0"/>
              <a:t>	- Shielding background cave: use boron, </a:t>
            </a:r>
            <a:r>
              <a:rPr lang="en-US" dirty="0" err="1"/>
              <a:t>Gd</a:t>
            </a:r>
            <a:r>
              <a:rPr lang="en-US" dirty="0"/>
              <a:t> paint,…</a:t>
            </a:r>
          </a:p>
          <a:p>
            <a:r>
              <a:rPr lang="en-US" dirty="0"/>
              <a:t>	- Detailed design</a:t>
            </a:r>
          </a:p>
          <a:p>
            <a:r>
              <a:rPr lang="en-US" dirty="0"/>
              <a:t>	</a:t>
            </a:r>
          </a:p>
          <a:p>
            <a:endParaRPr lang="en-US" dirty="0"/>
          </a:p>
        </p:txBody>
      </p:sp>
      <p:sp>
        <p:nvSpPr>
          <p:cNvPr id="2" name="Rectangle 2">
            <a:extLst>
              <a:ext uri="{FF2B5EF4-FFF2-40B4-BE49-F238E27FC236}">
                <a16:creationId xmlns:a16="http://schemas.microsoft.com/office/drawing/2014/main" id="{3E39FC51-B101-4C88-8AB1-14EE9D478269}"/>
              </a:ext>
            </a:extLst>
          </p:cNvPr>
          <p:cNvSpPr>
            <a:spLocks noChangeArrowheads="1"/>
          </p:cNvSpPr>
          <p:nvPr/>
        </p:nvSpPr>
        <p:spPr bwMode="auto">
          <a:xfrm>
            <a:off x="5772150" y="3124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to 3">
            <a:extLst>
              <a:ext uri="{FF2B5EF4-FFF2-40B4-BE49-F238E27FC236}">
                <a16:creationId xmlns:a16="http://schemas.microsoft.com/office/drawing/2014/main" id="{342E96D5-45BA-407B-9EAC-259A1415301E}"/>
              </a:ext>
            </a:extLst>
          </p:cNvPr>
          <p:cNvGraphicFramePr>
            <a:graphicFrameLocks noChangeAspect="1"/>
          </p:cNvGraphicFramePr>
          <p:nvPr>
            <p:extLst>
              <p:ext uri="{D42A27DB-BD31-4B8C-83A1-F6EECF244321}">
                <p14:modId xmlns:p14="http://schemas.microsoft.com/office/powerpoint/2010/main" val="2649552643"/>
              </p:ext>
            </p:extLst>
          </p:nvPr>
        </p:nvGraphicFramePr>
        <p:xfrm>
          <a:off x="-285004" y="2969370"/>
          <a:ext cx="5800234" cy="4037732"/>
        </p:xfrm>
        <a:graphic>
          <a:graphicData uri="http://schemas.openxmlformats.org/presentationml/2006/ole">
            <mc:AlternateContent xmlns:mc="http://schemas.openxmlformats.org/markup-compatibility/2006">
              <mc:Choice xmlns:v="urn:schemas-microsoft-com:vml" Requires="v">
                <p:oleObj spid="_x0000_s8253" name="Graph" r:id="rId3" imgW="3974799" imgH="2773017" progId="Origin50.Graph">
                  <p:embed/>
                </p:oleObj>
              </mc:Choice>
              <mc:Fallback>
                <p:oleObj name="Graph" r:id="rId3" imgW="3974799" imgH="2773017"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004" y="2969370"/>
                        <a:ext cx="5800234" cy="4037732"/>
                      </a:xfrm>
                      <a:prstGeom prst="rect">
                        <a:avLst/>
                      </a:prstGeom>
                      <a:noFill/>
                    </p:spPr>
                  </p:pic>
                </p:oleObj>
              </mc:Fallback>
            </mc:AlternateContent>
          </a:graphicData>
        </a:graphic>
      </p:graphicFrame>
      <p:grpSp>
        <p:nvGrpSpPr>
          <p:cNvPr id="6" name="Grupo 5">
            <a:extLst>
              <a:ext uri="{FF2B5EF4-FFF2-40B4-BE49-F238E27FC236}">
                <a16:creationId xmlns:a16="http://schemas.microsoft.com/office/drawing/2014/main" id="{9C2BB17E-1C26-4989-8A55-C6AAE920A6DB}"/>
              </a:ext>
            </a:extLst>
          </p:cNvPr>
          <p:cNvGrpSpPr>
            <a:grpSpLocks noChangeAspect="1"/>
          </p:cNvGrpSpPr>
          <p:nvPr/>
        </p:nvGrpSpPr>
        <p:grpSpPr>
          <a:xfrm>
            <a:off x="4213587" y="2567065"/>
            <a:ext cx="8024063" cy="3504032"/>
            <a:chOff x="-1428058" y="1194419"/>
            <a:chExt cx="11301936" cy="4935457"/>
          </a:xfrm>
        </p:grpSpPr>
        <p:sp>
          <p:nvSpPr>
            <p:cNvPr id="7" name="Rectángulo 6">
              <a:extLst>
                <a:ext uri="{FF2B5EF4-FFF2-40B4-BE49-F238E27FC236}">
                  <a16:creationId xmlns:a16="http://schemas.microsoft.com/office/drawing/2014/main" id="{39D54EAC-273E-4F2B-A072-394C5547A721}"/>
                </a:ext>
              </a:extLst>
            </p:cNvPr>
            <p:cNvSpPr/>
            <p:nvPr/>
          </p:nvSpPr>
          <p:spPr>
            <a:xfrm>
              <a:off x="6551924" y="2620583"/>
              <a:ext cx="869238" cy="1080000"/>
            </a:xfrm>
            <a:prstGeom prst="rect">
              <a:avLst/>
            </a:prstGeom>
            <a:gradFill flip="none" rotWithShape="1">
              <a:gsLst>
                <a:gs pos="40000">
                  <a:schemeClr val="tx1">
                    <a:lumMod val="65000"/>
                    <a:lumOff val="35000"/>
                    <a:shade val="30000"/>
                    <a:satMod val="115000"/>
                  </a:schemeClr>
                </a:gs>
                <a:gs pos="77000">
                  <a:schemeClr val="tx1">
                    <a:lumMod val="65000"/>
                    <a:lumOff val="35000"/>
                    <a:shade val="67500"/>
                    <a:satMod val="115000"/>
                  </a:schemeClr>
                </a:gs>
                <a:gs pos="100000">
                  <a:schemeClr val="tx1">
                    <a:lumMod val="65000"/>
                    <a:lumOff val="3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a:extLst>
                <a:ext uri="{FF2B5EF4-FFF2-40B4-BE49-F238E27FC236}">
                  <a16:creationId xmlns:a16="http://schemas.microsoft.com/office/drawing/2014/main" id="{33B65347-BDFC-4402-84D3-17A76F450C94}"/>
                </a:ext>
              </a:extLst>
            </p:cNvPr>
            <p:cNvSpPr/>
            <p:nvPr/>
          </p:nvSpPr>
          <p:spPr>
            <a:xfrm>
              <a:off x="6083180" y="2638989"/>
              <a:ext cx="468000" cy="1061595"/>
            </a:xfrm>
            <a:prstGeom prst="rect">
              <a:avLst/>
            </a:prstGeom>
            <a:gradFill flip="none" rotWithShape="1">
              <a:gsLst>
                <a:gs pos="26000">
                  <a:schemeClr val="tx1">
                    <a:lumMod val="65000"/>
                    <a:lumOff val="35000"/>
                    <a:shade val="30000"/>
                    <a:satMod val="115000"/>
                  </a:schemeClr>
                </a:gs>
                <a:gs pos="66000">
                  <a:schemeClr val="tx1">
                    <a:lumMod val="65000"/>
                    <a:lumOff val="35000"/>
                    <a:shade val="67500"/>
                    <a:satMod val="115000"/>
                  </a:schemeClr>
                </a:gs>
                <a:gs pos="100000">
                  <a:schemeClr val="tx1">
                    <a:lumMod val="65000"/>
                    <a:lumOff val="3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8">
              <a:extLst>
                <a:ext uri="{FF2B5EF4-FFF2-40B4-BE49-F238E27FC236}">
                  <a16:creationId xmlns:a16="http://schemas.microsoft.com/office/drawing/2014/main" id="{FDCBE2FE-F8CC-44BC-9DBF-F58ECB63EFFD}"/>
                </a:ext>
              </a:extLst>
            </p:cNvPr>
            <p:cNvSpPr/>
            <p:nvPr/>
          </p:nvSpPr>
          <p:spPr>
            <a:xfrm>
              <a:off x="5623316" y="2633097"/>
              <a:ext cx="468000" cy="1065908"/>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adroTexto 9">
              <a:extLst>
                <a:ext uri="{FF2B5EF4-FFF2-40B4-BE49-F238E27FC236}">
                  <a16:creationId xmlns:a16="http://schemas.microsoft.com/office/drawing/2014/main" id="{E1A45A93-66CD-43EB-952F-75006840DA40}"/>
                </a:ext>
              </a:extLst>
            </p:cNvPr>
            <p:cNvSpPr txBox="1"/>
            <p:nvPr/>
          </p:nvSpPr>
          <p:spPr>
            <a:xfrm>
              <a:off x="3146833" y="3036146"/>
              <a:ext cx="759761" cy="433506"/>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500</a:t>
              </a:r>
            </a:p>
          </p:txBody>
        </p:sp>
        <p:cxnSp>
          <p:nvCxnSpPr>
            <p:cNvPr id="11" name="Conector recto de flecha 10">
              <a:extLst>
                <a:ext uri="{FF2B5EF4-FFF2-40B4-BE49-F238E27FC236}">
                  <a16:creationId xmlns:a16="http://schemas.microsoft.com/office/drawing/2014/main" id="{68A4913E-BB2B-4C7E-9217-3D00B3F9AA68}"/>
                </a:ext>
              </a:extLst>
            </p:cNvPr>
            <p:cNvCxnSpPr>
              <a:cxnSpLocks/>
            </p:cNvCxnSpPr>
            <p:nvPr/>
          </p:nvCxnSpPr>
          <p:spPr>
            <a:xfrm flipV="1">
              <a:off x="3214713" y="3028265"/>
              <a:ext cx="576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33D86BC9-ABE6-4DC4-B572-47F21DAF45C4}"/>
                </a:ext>
              </a:extLst>
            </p:cNvPr>
            <p:cNvSpPr txBox="1"/>
            <p:nvPr/>
          </p:nvSpPr>
          <p:spPr>
            <a:xfrm>
              <a:off x="3852951" y="2107239"/>
              <a:ext cx="1043032" cy="433506"/>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1800</a:t>
              </a:r>
            </a:p>
          </p:txBody>
        </p:sp>
        <p:cxnSp>
          <p:nvCxnSpPr>
            <p:cNvPr id="13" name="Conector recto de flecha 12">
              <a:extLst>
                <a:ext uri="{FF2B5EF4-FFF2-40B4-BE49-F238E27FC236}">
                  <a16:creationId xmlns:a16="http://schemas.microsoft.com/office/drawing/2014/main" id="{6C4CFB1B-A691-45F2-86C1-5782C50C27C5}"/>
                </a:ext>
              </a:extLst>
            </p:cNvPr>
            <p:cNvCxnSpPr>
              <a:cxnSpLocks/>
            </p:cNvCxnSpPr>
            <p:nvPr/>
          </p:nvCxnSpPr>
          <p:spPr>
            <a:xfrm flipV="1">
              <a:off x="3214713" y="2473797"/>
              <a:ext cx="1908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D1E4DC4D-416A-4400-893D-6AA4CF225128}"/>
                </a:ext>
              </a:extLst>
            </p:cNvPr>
            <p:cNvSpPr txBox="1"/>
            <p:nvPr/>
          </p:nvSpPr>
          <p:spPr>
            <a:xfrm>
              <a:off x="1693295" y="2112927"/>
              <a:ext cx="903885" cy="433506"/>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2000</a:t>
              </a:r>
            </a:p>
          </p:txBody>
        </p:sp>
        <p:sp>
          <p:nvSpPr>
            <p:cNvPr id="15" name="CuadroTexto 14">
              <a:extLst>
                <a:ext uri="{FF2B5EF4-FFF2-40B4-BE49-F238E27FC236}">
                  <a16:creationId xmlns:a16="http://schemas.microsoft.com/office/drawing/2014/main" id="{D7B3FEFA-7E0F-4B8F-943F-E3945046CD52}"/>
                </a:ext>
              </a:extLst>
            </p:cNvPr>
            <p:cNvSpPr txBox="1"/>
            <p:nvPr/>
          </p:nvSpPr>
          <p:spPr>
            <a:xfrm rot="16200000">
              <a:off x="-2408657" y="2543828"/>
              <a:ext cx="2698155" cy="736957"/>
            </a:xfrm>
            <a:prstGeom prst="rect">
              <a:avLst/>
            </a:prstGeom>
            <a:noFill/>
          </p:spPr>
          <p:txBody>
            <a:bodyPr wrap="square" rtlCol="0">
              <a:spAutoFit/>
            </a:bodyPr>
            <a:lstStyle/>
            <a:p>
              <a:pPr algn="ctr"/>
              <a:r>
                <a:rPr lang="es-ES" sz="1400" dirty="0">
                  <a:latin typeface="Courier New" panose="02070309020205020404" pitchFamily="49" charset="0"/>
                  <a:cs typeface="Courier New" panose="02070309020205020404" pitchFamily="49" charset="0"/>
                </a:rPr>
                <a:t>900-1300 mm concrete (cave)</a:t>
              </a:r>
            </a:p>
          </p:txBody>
        </p:sp>
        <p:cxnSp>
          <p:nvCxnSpPr>
            <p:cNvPr id="16" name="Conector recto de flecha 15">
              <a:extLst>
                <a:ext uri="{FF2B5EF4-FFF2-40B4-BE49-F238E27FC236}">
                  <a16:creationId xmlns:a16="http://schemas.microsoft.com/office/drawing/2014/main" id="{2DA50725-DD4C-4C6B-ADED-EDEDD46661AF}"/>
                </a:ext>
              </a:extLst>
            </p:cNvPr>
            <p:cNvCxnSpPr>
              <a:cxnSpLocks/>
            </p:cNvCxnSpPr>
            <p:nvPr/>
          </p:nvCxnSpPr>
          <p:spPr>
            <a:xfrm flipV="1">
              <a:off x="-671560" y="2577703"/>
              <a:ext cx="0" cy="1080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7" name="Grupo 16">
              <a:extLst>
                <a:ext uri="{FF2B5EF4-FFF2-40B4-BE49-F238E27FC236}">
                  <a16:creationId xmlns:a16="http://schemas.microsoft.com/office/drawing/2014/main" id="{419DCBD6-0447-4D0E-8BB6-98B98EFBDF65}"/>
                </a:ext>
              </a:extLst>
            </p:cNvPr>
            <p:cNvGrpSpPr>
              <a:grpSpLocks noChangeAspect="1"/>
            </p:cNvGrpSpPr>
            <p:nvPr/>
          </p:nvGrpSpPr>
          <p:grpSpPr>
            <a:xfrm>
              <a:off x="1105764" y="3861671"/>
              <a:ext cx="6156888" cy="2268205"/>
              <a:chOff x="1056900" y="3205044"/>
              <a:chExt cx="4256654" cy="1568160"/>
            </a:xfrm>
          </p:grpSpPr>
          <p:cxnSp>
            <p:nvCxnSpPr>
              <p:cNvPr id="59" name="Conector: angular 58">
                <a:extLst>
                  <a:ext uri="{FF2B5EF4-FFF2-40B4-BE49-F238E27FC236}">
                    <a16:creationId xmlns:a16="http://schemas.microsoft.com/office/drawing/2014/main" id="{EE1C8E19-7DDE-4933-8040-BF8B48CE508D}"/>
                  </a:ext>
                </a:extLst>
              </p:cNvPr>
              <p:cNvCxnSpPr>
                <a:cxnSpLocks/>
              </p:cNvCxnSpPr>
              <p:nvPr/>
            </p:nvCxnSpPr>
            <p:spPr>
              <a:xfrm flipV="1">
                <a:off x="3405299" y="3238127"/>
                <a:ext cx="900000" cy="273781"/>
              </a:xfrm>
              <a:prstGeom prst="bentConnector3">
                <a:avLst>
                  <a:gd name="adj1" fmla="val 50000"/>
                </a:avLst>
              </a:prstGeom>
              <a:ln w="762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Conector: angular 59">
                <a:extLst>
                  <a:ext uri="{FF2B5EF4-FFF2-40B4-BE49-F238E27FC236}">
                    <a16:creationId xmlns:a16="http://schemas.microsoft.com/office/drawing/2014/main" id="{6616C419-F97D-4D7B-B460-DB0866C6C223}"/>
                  </a:ext>
                </a:extLst>
              </p:cNvPr>
              <p:cNvCxnSpPr>
                <a:cxnSpLocks/>
              </p:cNvCxnSpPr>
              <p:nvPr/>
            </p:nvCxnSpPr>
            <p:spPr>
              <a:xfrm rot="10800000">
                <a:off x="2080028" y="3226791"/>
                <a:ext cx="900000" cy="273781"/>
              </a:xfrm>
              <a:prstGeom prst="bentConnector3">
                <a:avLst>
                  <a:gd name="adj1" fmla="val 53652"/>
                </a:avLst>
              </a:prstGeom>
              <a:ln w="76200" cmpd="sng">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428EA7CA-E027-4337-8912-235BE662678B}"/>
                  </a:ext>
                </a:extLst>
              </p:cNvPr>
              <p:cNvCxnSpPr/>
              <p:nvPr/>
            </p:nvCxnSpPr>
            <p:spPr>
              <a:xfrm flipH="1">
                <a:off x="2007734" y="3564608"/>
                <a:ext cx="39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2" name="Rectángulo 61">
                <a:extLst>
                  <a:ext uri="{FF2B5EF4-FFF2-40B4-BE49-F238E27FC236}">
                    <a16:creationId xmlns:a16="http://schemas.microsoft.com/office/drawing/2014/main" id="{5A4F62C4-14F8-40B2-A3FD-A54B6697A969}"/>
                  </a:ext>
                </a:extLst>
              </p:cNvPr>
              <p:cNvSpPr/>
              <p:nvPr/>
            </p:nvSpPr>
            <p:spPr>
              <a:xfrm>
                <a:off x="3144151" y="3320925"/>
                <a:ext cx="72000" cy="252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3" name="Conector recto 62">
                <a:extLst>
                  <a:ext uri="{FF2B5EF4-FFF2-40B4-BE49-F238E27FC236}">
                    <a16:creationId xmlns:a16="http://schemas.microsoft.com/office/drawing/2014/main" id="{2F9BB9EC-E06F-4AE4-A0A2-6D0451D04E06}"/>
                  </a:ext>
                </a:extLst>
              </p:cNvPr>
              <p:cNvCxnSpPr/>
              <p:nvPr/>
            </p:nvCxnSpPr>
            <p:spPr>
              <a:xfrm flipH="1">
                <a:off x="3607222" y="3561653"/>
                <a:ext cx="46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64" name="Grupo 63">
                <a:extLst>
                  <a:ext uri="{FF2B5EF4-FFF2-40B4-BE49-F238E27FC236}">
                    <a16:creationId xmlns:a16="http://schemas.microsoft.com/office/drawing/2014/main" id="{A19A22D3-B9D8-4B72-8F11-3ECEB46B31AC}"/>
                  </a:ext>
                </a:extLst>
              </p:cNvPr>
              <p:cNvGrpSpPr/>
              <p:nvPr/>
            </p:nvGrpSpPr>
            <p:grpSpPr>
              <a:xfrm>
                <a:off x="2036996" y="3207504"/>
                <a:ext cx="2270149" cy="1565700"/>
                <a:chOff x="5807061" y="4349366"/>
                <a:chExt cx="2270149" cy="1565700"/>
              </a:xfrm>
            </p:grpSpPr>
            <p:cxnSp>
              <p:nvCxnSpPr>
                <p:cNvPr id="70" name="Conector: angular 69">
                  <a:extLst>
                    <a:ext uri="{FF2B5EF4-FFF2-40B4-BE49-F238E27FC236}">
                      <a16:creationId xmlns:a16="http://schemas.microsoft.com/office/drawing/2014/main" id="{6C7A641B-7D4E-4174-9146-041B3E69E042}"/>
                    </a:ext>
                  </a:extLst>
                </p:cNvPr>
                <p:cNvCxnSpPr>
                  <a:cxnSpLocks/>
                </p:cNvCxnSpPr>
                <p:nvPr/>
              </p:nvCxnSpPr>
              <p:spPr>
                <a:xfrm rot="10800000">
                  <a:off x="5807061" y="4407425"/>
                  <a:ext cx="995566" cy="288000"/>
                </a:xfrm>
                <a:prstGeom prst="bentConnector3">
                  <a:avLst>
                    <a:gd name="adj1" fmla="val 58201"/>
                  </a:avLst>
                </a:prstGeom>
                <a:ln w="76200"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Conector: angular 70">
                  <a:extLst>
                    <a:ext uri="{FF2B5EF4-FFF2-40B4-BE49-F238E27FC236}">
                      <a16:creationId xmlns:a16="http://schemas.microsoft.com/office/drawing/2014/main" id="{77B75E95-E526-4139-9A53-8D0E2E595029}"/>
                    </a:ext>
                  </a:extLst>
                </p:cNvPr>
                <p:cNvCxnSpPr>
                  <a:cxnSpLocks/>
                </p:cNvCxnSpPr>
                <p:nvPr/>
              </p:nvCxnSpPr>
              <p:spPr>
                <a:xfrm flipV="1">
                  <a:off x="7081644" y="4413460"/>
                  <a:ext cx="995566" cy="288000"/>
                </a:xfrm>
                <a:prstGeom prst="bentConnector3">
                  <a:avLst>
                    <a:gd name="adj1" fmla="val 59261"/>
                  </a:avLst>
                </a:prstGeom>
                <a:ln w="76200"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2" name="CuadroTexto 71">
                  <a:extLst>
                    <a:ext uri="{FF2B5EF4-FFF2-40B4-BE49-F238E27FC236}">
                      <a16:creationId xmlns:a16="http://schemas.microsoft.com/office/drawing/2014/main" id="{D0251259-EE35-464A-86A7-124B7DDBFA45}"/>
                    </a:ext>
                  </a:extLst>
                </p:cNvPr>
                <p:cNvSpPr txBox="1"/>
                <p:nvPr/>
              </p:nvSpPr>
              <p:spPr>
                <a:xfrm>
                  <a:off x="6730558" y="5723558"/>
                  <a:ext cx="451538" cy="191508"/>
                </a:xfrm>
                <a:prstGeom prst="rect">
                  <a:avLst/>
                </a:prstGeom>
                <a:noFill/>
              </p:spPr>
              <p:txBody>
                <a:bodyPr wrap="square" rtlCol="0">
                  <a:spAutoFit/>
                </a:bodyPr>
                <a:lstStyle/>
                <a:p>
                  <a:r>
                    <a:rPr lang="es-ES" sz="1200" dirty="0">
                      <a:latin typeface="Courier New" panose="02070309020205020404" pitchFamily="49" charset="0"/>
                      <a:cs typeface="Courier New" panose="02070309020205020404" pitchFamily="49" charset="0"/>
                    </a:rPr>
                    <a:t>400</a:t>
                  </a:r>
                </a:p>
              </p:txBody>
            </p:sp>
            <p:grpSp>
              <p:nvGrpSpPr>
                <p:cNvPr id="73" name="Grupo 72">
                  <a:extLst>
                    <a:ext uri="{FF2B5EF4-FFF2-40B4-BE49-F238E27FC236}">
                      <a16:creationId xmlns:a16="http://schemas.microsoft.com/office/drawing/2014/main" id="{859BAA4D-81B5-4C72-97B5-4764A980D421}"/>
                    </a:ext>
                  </a:extLst>
                </p:cNvPr>
                <p:cNvGrpSpPr/>
                <p:nvPr/>
              </p:nvGrpSpPr>
              <p:grpSpPr>
                <a:xfrm>
                  <a:off x="6731713" y="4349366"/>
                  <a:ext cx="436180" cy="1189696"/>
                  <a:chOff x="6731713" y="4349366"/>
                  <a:chExt cx="436180" cy="1189696"/>
                </a:xfrm>
              </p:grpSpPr>
              <p:sp>
                <p:nvSpPr>
                  <p:cNvPr id="79" name="Rectángulo 78">
                    <a:extLst>
                      <a:ext uri="{FF2B5EF4-FFF2-40B4-BE49-F238E27FC236}">
                        <a16:creationId xmlns:a16="http://schemas.microsoft.com/office/drawing/2014/main" id="{375EE15E-1F44-4DB0-9280-6E539AAEB347}"/>
                      </a:ext>
                    </a:extLst>
                  </p:cNvPr>
                  <p:cNvSpPr/>
                  <p:nvPr/>
                </p:nvSpPr>
                <p:spPr>
                  <a:xfrm>
                    <a:off x="6944893" y="4349366"/>
                    <a:ext cx="18000" cy="864000"/>
                  </a:xfrm>
                  <a:prstGeom prst="rect">
                    <a:avLst/>
                  </a:prstGeom>
                  <a:ln w="63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80" name="Cilindro 79">
                    <a:extLst>
                      <a:ext uri="{FF2B5EF4-FFF2-40B4-BE49-F238E27FC236}">
                        <a16:creationId xmlns:a16="http://schemas.microsoft.com/office/drawing/2014/main" id="{1D1493F7-0A25-4B7E-9215-8397F970FBD6}"/>
                      </a:ext>
                    </a:extLst>
                  </p:cNvPr>
                  <p:cNvSpPr/>
                  <p:nvPr/>
                </p:nvSpPr>
                <p:spPr>
                  <a:xfrm>
                    <a:off x="6806589" y="4675062"/>
                    <a:ext cx="288000" cy="864000"/>
                  </a:xfrm>
                  <a:prstGeom prst="can">
                    <a:avLst>
                      <a:gd name="adj" fmla="val 7456"/>
                    </a:avLst>
                  </a:prstGeom>
                  <a:gradFill flip="none" rotWithShape="1">
                    <a:gsLst>
                      <a:gs pos="0">
                        <a:schemeClr val="accent2">
                          <a:shade val="30000"/>
                          <a:satMod val="115000"/>
                          <a:alpha val="75000"/>
                        </a:schemeClr>
                      </a:gs>
                      <a:gs pos="50000">
                        <a:schemeClr val="accent2">
                          <a:shade val="67500"/>
                          <a:satMod val="115000"/>
                          <a:alpha val="70000"/>
                        </a:schemeClr>
                      </a:gs>
                      <a:gs pos="100000">
                        <a:schemeClr val="accent2">
                          <a:shade val="100000"/>
                          <a:satMod val="115000"/>
                          <a:alpha val="70000"/>
                        </a:schemeClr>
                      </a:gs>
                    </a:gsLst>
                    <a:lin ang="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Cilindro 80">
                    <a:extLst>
                      <a:ext uri="{FF2B5EF4-FFF2-40B4-BE49-F238E27FC236}">
                        <a16:creationId xmlns:a16="http://schemas.microsoft.com/office/drawing/2014/main" id="{DFB089A1-1FA6-4899-BED3-59C0ACDB90AA}"/>
                      </a:ext>
                    </a:extLst>
                  </p:cNvPr>
                  <p:cNvSpPr/>
                  <p:nvPr/>
                </p:nvSpPr>
                <p:spPr>
                  <a:xfrm rot="21240000">
                    <a:off x="7131893" y="4989502"/>
                    <a:ext cx="36000" cy="144000"/>
                  </a:xfrm>
                  <a:prstGeom prst="can">
                    <a:avLst>
                      <a:gd name="adj" fmla="val 74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Cilindro 81">
                    <a:extLst>
                      <a:ext uri="{FF2B5EF4-FFF2-40B4-BE49-F238E27FC236}">
                        <a16:creationId xmlns:a16="http://schemas.microsoft.com/office/drawing/2014/main" id="{3A5F9713-BDFF-4CDD-8C85-19F4D621EEC6}"/>
                      </a:ext>
                    </a:extLst>
                  </p:cNvPr>
                  <p:cNvSpPr/>
                  <p:nvPr/>
                </p:nvSpPr>
                <p:spPr>
                  <a:xfrm rot="21240000">
                    <a:off x="6740455" y="5326128"/>
                    <a:ext cx="36000" cy="144000"/>
                  </a:xfrm>
                  <a:prstGeom prst="can">
                    <a:avLst>
                      <a:gd name="adj" fmla="val 74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Cilindro 82">
                    <a:extLst>
                      <a:ext uri="{FF2B5EF4-FFF2-40B4-BE49-F238E27FC236}">
                        <a16:creationId xmlns:a16="http://schemas.microsoft.com/office/drawing/2014/main" id="{48F05A47-F082-4B3A-B78F-B047A575ADBC}"/>
                      </a:ext>
                    </a:extLst>
                  </p:cNvPr>
                  <p:cNvSpPr/>
                  <p:nvPr/>
                </p:nvSpPr>
                <p:spPr>
                  <a:xfrm rot="360000">
                    <a:off x="6731713" y="4996399"/>
                    <a:ext cx="36000" cy="144000"/>
                  </a:xfrm>
                  <a:prstGeom prst="can">
                    <a:avLst>
                      <a:gd name="adj" fmla="val 74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Cilindro 83">
                    <a:extLst>
                      <a:ext uri="{FF2B5EF4-FFF2-40B4-BE49-F238E27FC236}">
                        <a16:creationId xmlns:a16="http://schemas.microsoft.com/office/drawing/2014/main" id="{3F51AE92-8B80-42D0-9B0F-CC1B7BFE5773}"/>
                      </a:ext>
                    </a:extLst>
                  </p:cNvPr>
                  <p:cNvSpPr/>
                  <p:nvPr/>
                </p:nvSpPr>
                <p:spPr>
                  <a:xfrm rot="360000">
                    <a:off x="7131800" y="5329252"/>
                    <a:ext cx="36000" cy="144000"/>
                  </a:xfrm>
                  <a:prstGeom prst="can">
                    <a:avLst>
                      <a:gd name="adj" fmla="val 745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5" name="Triángulo rectángulo 84">
                    <a:extLst>
                      <a:ext uri="{FF2B5EF4-FFF2-40B4-BE49-F238E27FC236}">
                        <a16:creationId xmlns:a16="http://schemas.microsoft.com/office/drawing/2014/main" id="{DA127696-3EF6-48EF-84CF-5A015BA9B598}"/>
                      </a:ext>
                    </a:extLst>
                  </p:cNvPr>
                  <p:cNvSpPr/>
                  <p:nvPr/>
                </p:nvSpPr>
                <p:spPr>
                  <a:xfrm flipH="1">
                    <a:off x="6774927" y="4780276"/>
                    <a:ext cx="21600" cy="360000"/>
                  </a:xfrm>
                  <a:prstGeom prst="r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Triángulo rectángulo 85">
                    <a:extLst>
                      <a:ext uri="{FF2B5EF4-FFF2-40B4-BE49-F238E27FC236}">
                        <a16:creationId xmlns:a16="http://schemas.microsoft.com/office/drawing/2014/main" id="{9F2DE44D-DE79-43BD-87C7-9E9176AD61A7}"/>
                      </a:ext>
                    </a:extLst>
                  </p:cNvPr>
                  <p:cNvSpPr/>
                  <p:nvPr/>
                </p:nvSpPr>
                <p:spPr>
                  <a:xfrm>
                    <a:off x="7102766" y="4777987"/>
                    <a:ext cx="21600" cy="360000"/>
                  </a:xfrm>
                  <a:prstGeom prst="r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Triángulo rectángulo 86">
                    <a:extLst>
                      <a:ext uri="{FF2B5EF4-FFF2-40B4-BE49-F238E27FC236}">
                        <a16:creationId xmlns:a16="http://schemas.microsoft.com/office/drawing/2014/main" id="{AA5A068F-F901-4AF6-AE81-5A4AF026D4BB}"/>
                      </a:ext>
                    </a:extLst>
                  </p:cNvPr>
                  <p:cNvSpPr/>
                  <p:nvPr/>
                </p:nvSpPr>
                <p:spPr>
                  <a:xfrm flipH="1" flipV="1">
                    <a:off x="6770667" y="5328953"/>
                    <a:ext cx="21600" cy="180000"/>
                  </a:xfrm>
                  <a:prstGeom prst="r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Triángulo rectángulo 87">
                    <a:extLst>
                      <a:ext uri="{FF2B5EF4-FFF2-40B4-BE49-F238E27FC236}">
                        <a16:creationId xmlns:a16="http://schemas.microsoft.com/office/drawing/2014/main" id="{C5623820-D3EF-4A45-92F6-7BD7AB935BD5}"/>
                      </a:ext>
                    </a:extLst>
                  </p:cNvPr>
                  <p:cNvSpPr/>
                  <p:nvPr/>
                </p:nvSpPr>
                <p:spPr>
                  <a:xfrm flipV="1">
                    <a:off x="7102766" y="5327138"/>
                    <a:ext cx="21600" cy="180000"/>
                  </a:xfrm>
                  <a:prstGeom prst="r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74" name="Conector recto de flecha 73">
                  <a:extLst>
                    <a:ext uri="{FF2B5EF4-FFF2-40B4-BE49-F238E27FC236}">
                      <a16:creationId xmlns:a16="http://schemas.microsoft.com/office/drawing/2014/main" id="{2FC151EB-3032-4AA6-BCAD-2D3E22402ED2}"/>
                    </a:ext>
                  </a:extLst>
                </p:cNvPr>
                <p:cNvCxnSpPr>
                  <a:cxnSpLocks/>
                </p:cNvCxnSpPr>
                <p:nvPr/>
              </p:nvCxnSpPr>
              <p:spPr>
                <a:xfrm flipV="1">
                  <a:off x="6806929" y="5740537"/>
                  <a:ext cx="288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5" name="Triángulo isósceles 74">
                  <a:extLst>
                    <a:ext uri="{FF2B5EF4-FFF2-40B4-BE49-F238E27FC236}">
                      <a16:creationId xmlns:a16="http://schemas.microsoft.com/office/drawing/2014/main" id="{79A22BDB-69CF-486D-AA47-EEFFE0670539}"/>
                    </a:ext>
                  </a:extLst>
                </p:cNvPr>
                <p:cNvSpPr/>
                <p:nvPr/>
              </p:nvSpPr>
              <p:spPr>
                <a:xfrm rot="16200000">
                  <a:off x="6950733" y="5156303"/>
                  <a:ext cx="144000" cy="144000"/>
                </a:xfrm>
                <a:prstGeom prst="triangle">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Triángulo isósceles 75">
                  <a:extLst>
                    <a:ext uri="{FF2B5EF4-FFF2-40B4-BE49-F238E27FC236}">
                      <a16:creationId xmlns:a16="http://schemas.microsoft.com/office/drawing/2014/main" id="{CD705FB0-FAAD-4D30-80EB-1C6EE2C4C4F4}"/>
                    </a:ext>
                  </a:extLst>
                </p:cNvPr>
                <p:cNvSpPr/>
                <p:nvPr/>
              </p:nvSpPr>
              <p:spPr>
                <a:xfrm rot="16200000" flipV="1">
                  <a:off x="6805600" y="5155958"/>
                  <a:ext cx="144000" cy="144000"/>
                </a:xfrm>
                <a:prstGeom prst="triangle">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7" name="Conector recto 76">
                  <a:extLst>
                    <a:ext uri="{FF2B5EF4-FFF2-40B4-BE49-F238E27FC236}">
                      <a16:creationId xmlns:a16="http://schemas.microsoft.com/office/drawing/2014/main" id="{BBDA6D93-B326-4E3C-8A12-372577307757}"/>
                    </a:ext>
                  </a:extLst>
                </p:cNvPr>
                <p:cNvCxnSpPr>
                  <a:cxnSpLocks/>
                </p:cNvCxnSpPr>
                <p:nvPr/>
              </p:nvCxnSpPr>
              <p:spPr>
                <a:xfrm flipH="1" flipV="1">
                  <a:off x="7102641" y="5594303"/>
                  <a:ext cx="0" cy="248892"/>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76AB81B8-1065-4658-AAC5-AB48704961DD}"/>
                    </a:ext>
                  </a:extLst>
                </p:cNvPr>
                <p:cNvCxnSpPr>
                  <a:cxnSpLocks/>
                </p:cNvCxnSpPr>
                <p:nvPr/>
              </p:nvCxnSpPr>
              <p:spPr>
                <a:xfrm flipH="1" flipV="1">
                  <a:off x="6806858" y="5550431"/>
                  <a:ext cx="0" cy="288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5" name="Rectángulo 64">
                <a:extLst>
                  <a:ext uri="{FF2B5EF4-FFF2-40B4-BE49-F238E27FC236}">
                    <a16:creationId xmlns:a16="http://schemas.microsoft.com/office/drawing/2014/main" id="{DD947E76-42F1-41FC-AD0F-D1E17B7946D2}"/>
                  </a:ext>
                </a:extLst>
              </p:cNvPr>
              <p:cNvSpPr/>
              <p:nvPr/>
            </p:nvSpPr>
            <p:spPr>
              <a:xfrm>
                <a:off x="1154396" y="3205044"/>
                <a:ext cx="928894" cy="3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ángulo 65">
                <a:extLst>
                  <a:ext uri="{FF2B5EF4-FFF2-40B4-BE49-F238E27FC236}">
                    <a16:creationId xmlns:a16="http://schemas.microsoft.com/office/drawing/2014/main" id="{EBA5EE1E-8E38-4357-88A1-D9E833D67EC0}"/>
                  </a:ext>
                </a:extLst>
              </p:cNvPr>
              <p:cNvSpPr/>
              <p:nvPr/>
            </p:nvSpPr>
            <p:spPr>
              <a:xfrm>
                <a:off x="4299680" y="3209009"/>
                <a:ext cx="928894" cy="3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Conector recto 66">
                <a:extLst>
                  <a:ext uri="{FF2B5EF4-FFF2-40B4-BE49-F238E27FC236}">
                    <a16:creationId xmlns:a16="http://schemas.microsoft.com/office/drawing/2014/main" id="{466AD854-81BE-46AC-A7A6-0A57E8361B13}"/>
                  </a:ext>
                </a:extLst>
              </p:cNvPr>
              <p:cNvCxnSpPr/>
              <p:nvPr/>
            </p:nvCxnSpPr>
            <p:spPr>
              <a:xfrm>
                <a:off x="4305554" y="3267524"/>
                <a:ext cx="1008000" cy="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C805580A-F7C1-4438-AD0D-6E29CDCB8CDF}"/>
                  </a:ext>
                </a:extLst>
              </p:cNvPr>
              <p:cNvCxnSpPr/>
              <p:nvPr/>
            </p:nvCxnSpPr>
            <p:spPr>
              <a:xfrm>
                <a:off x="1056900" y="3266688"/>
                <a:ext cx="1016638" cy="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sp>
            <p:nvSpPr>
              <p:cNvPr id="69" name="Cilindro 68">
                <a:extLst>
                  <a:ext uri="{FF2B5EF4-FFF2-40B4-BE49-F238E27FC236}">
                    <a16:creationId xmlns:a16="http://schemas.microsoft.com/office/drawing/2014/main" id="{5B6C510E-382D-4E98-8FD3-D306C02A9DA5}"/>
                  </a:ext>
                </a:extLst>
              </p:cNvPr>
              <p:cNvSpPr/>
              <p:nvPr/>
            </p:nvSpPr>
            <p:spPr>
              <a:xfrm>
                <a:off x="2888106" y="3462458"/>
                <a:ext cx="576000" cy="81029"/>
              </a:xfrm>
              <a:prstGeom prst="can">
                <a:avLst/>
              </a:prstGeom>
              <a:gradFill>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grpSp>
        <p:cxnSp>
          <p:nvCxnSpPr>
            <p:cNvPr id="18" name="Conector recto de flecha 17">
              <a:extLst>
                <a:ext uri="{FF2B5EF4-FFF2-40B4-BE49-F238E27FC236}">
                  <a16:creationId xmlns:a16="http://schemas.microsoft.com/office/drawing/2014/main" id="{E63AE3AC-F27D-4B1F-A22D-8EA8749DF6AB}"/>
                </a:ext>
              </a:extLst>
            </p:cNvPr>
            <p:cNvCxnSpPr>
              <a:cxnSpLocks/>
              <a:stCxn id="19" idx="0"/>
            </p:cNvCxnSpPr>
            <p:nvPr/>
          </p:nvCxnSpPr>
          <p:spPr>
            <a:xfrm flipH="1" flipV="1">
              <a:off x="4901677" y="4452966"/>
              <a:ext cx="900458" cy="697169"/>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id="{3C089A64-A621-4BDE-9C28-CC0F754513F2}"/>
                </a:ext>
              </a:extLst>
            </p:cNvPr>
            <p:cNvSpPr/>
            <p:nvPr/>
          </p:nvSpPr>
          <p:spPr>
            <a:xfrm>
              <a:off x="3217180" y="4142151"/>
              <a:ext cx="540000" cy="10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adroTexto 20">
              <a:extLst>
                <a:ext uri="{FF2B5EF4-FFF2-40B4-BE49-F238E27FC236}">
                  <a16:creationId xmlns:a16="http://schemas.microsoft.com/office/drawing/2014/main" id="{2DF3E6B6-13EC-4679-A712-25550B156E3E}"/>
                </a:ext>
              </a:extLst>
            </p:cNvPr>
            <p:cNvSpPr txBox="1"/>
            <p:nvPr/>
          </p:nvSpPr>
          <p:spPr>
            <a:xfrm>
              <a:off x="2597558" y="4841937"/>
              <a:ext cx="1367448" cy="823660"/>
            </a:xfrm>
            <a:prstGeom prst="rect">
              <a:avLst/>
            </a:prstGeom>
            <a:noFill/>
          </p:spPr>
          <p:txBody>
            <a:bodyPr wrap="square" rtlCol="0">
              <a:spAutoFit/>
            </a:bodyPr>
            <a:lstStyle/>
            <a:p>
              <a:r>
                <a:rPr lang="en-US" sz="1600" dirty="0"/>
                <a:t>Flange (steel)</a:t>
              </a:r>
            </a:p>
          </p:txBody>
        </p:sp>
        <p:cxnSp>
          <p:nvCxnSpPr>
            <p:cNvPr id="22" name="Conector recto de flecha 21">
              <a:extLst>
                <a:ext uri="{FF2B5EF4-FFF2-40B4-BE49-F238E27FC236}">
                  <a16:creationId xmlns:a16="http://schemas.microsoft.com/office/drawing/2014/main" id="{18E25BE8-C4AA-4A64-B849-965190AB39DD}"/>
                </a:ext>
              </a:extLst>
            </p:cNvPr>
            <p:cNvCxnSpPr>
              <a:cxnSpLocks/>
              <a:stCxn id="21" idx="0"/>
              <a:endCxn id="80" idx="0"/>
            </p:cNvCxnSpPr>
            <p:nvPr/>
          </p:nvCxnSpPr>
          <p:spPr>
            <a:xfrm flipV="1">
              <a:off x="3281282" y="4367379"/>
              <a:ext cx="896125" cy="474557"/>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6A1BD243-A6F6-484E-B495-7FE5601B8A82}"/>
                </a:ext>
              </a:extLst>
            </p:cNvPr>
            <p:cNvSpPr/>
            <p:nvPr/>
          </p:nvSpPr>
          <p:spPr>
            <a:xfrm>
              <a:off x="4588020" y="4151676"/>
              <a:ext cx="540000" cy="10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lindro 23">
              <a:extLst>
                <a:ext uri="{FF2B5EF4-FFF2-40B4-BE49-F238E27FC236}">
                  <a16:creationId xmlns:a16="http://schemas.microsoft.com/office/drawing/2014/main" id="{305F88A4-8B3F-4AB1-868D-9B0A1C014A78}"/>
                </a:ext>
              </a:extLst>
            </p:cNvPr>
            <p:cNvSpPr/>
            <p:nvPr/>
          </p:nvSpPr>
          <p:spPr>
            <a:xfrm>
              <a:off x="3751884" y="4139166"/>
              <a:ext cx="833134" cy="108000"/>
            </a:xfrm>
            <a:prstGeom prst="can">
              <a:avLst/>
            </a:prstGeom>
            <a:solidFill>
              <a:srgbClr val="FF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25" name="CuadroTexto 24">
              <a:extLst>
                <a:ext uri="{FF2B5EF4-FFF2-40B4-BE49-F238E27FC236}">
                  <a16:creationId xmlns:a16="http://schemas.microsoft.com/office/drawing/2014/main" id="{41342E58-3DA3-4E70-A567-F71EDA5606BE}"/>
                </a:ext>
              </a:extLst>
            </p:cNvPr>
            <p:cNvSpPr txBox="1"/>
            <p:nvPr/>
          </p:nvSpPr>
          <p:spPr>
            <a:xfrm>
              <a:off x="5933299" y="4333714"/>
              <a:ext cx="1509192" cy="823660"/>
            </a:xfrm>
            <a:prstGeom prst="rect">
              <a:avLst/>
            </a:prstGeom>
            <a:noFill/>
          </p:spPr>
          <p:txBody>
            <a:bodyPr wrap="square" rtlCol="0">
              <a:spAutoFit/>
            </a:bodyPr>
            <a:lstStyle/>
            <a:p>
              <a:r>
                <a:rPr lang="en-US" sz="1600" dirty="0"/>
                <a:t>Steel or lead</a:t>
              </a:r>
            </a:p>
          </p:txBody>
        </p:sp>
        <p:sp>
          <p:nvSpPr>
            <p:cNvPr id="26" name="CuadroTexto 25">
              <a:extLst>
                <a:ext uri="{FF2B5EF4-FFF2-40B4-BE49-F238E27FC236}">
                  <a16:creationId xmlns:a16="http://schemas.microsoft.com/office/drawing/2014/main" id="{647B140C-8003-4E2D-883A-B2B76AC4EA56}"/>
                </a:ext>
              </a:extLst>
            </p:cNvPr>
            <p:cNvSpPr txBox="1"/>
            <p:nvPr/>
          </p:nvSpPr>
          <p:spPr>
            <a:xfrm rot="16200000">
              <a:off x="1845258" y="3862395"/>
              <a:ext cx="904765" cy="433506"/>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350</a:t>
              </a:r>
            </a:p>
          </p:txBody>
        </p:sp>
        <p:cxnSp>
          <p:nvCxnSpPr>
            <p:cNvPr id="27" name="Conector recto de flecha 26">
              <a:extLst>
                <a:ext uri="{FF2B5EF4-FFF2-40B4-BE49-F238E27FC236}">
                  <a16:creationId xmlns:a16="http://schemas.microsoft.com/office/drawing/2014/main" id="{A3DAFBEF-AE00-4456-B39A-0FCA5F9FC968}"/>
                </a:ext>
              </a:extLst>
            </p:cNvPr>
            <p:cNvCxnSpPr>
              <a:cxnSpLocks/>
            </p:cNvCxnSpPr>
            <p:nvPr/>
          </p:nvCxnSpPr>
          <p:spPr>
            <a:xfrm flipV="1">
              <a:off x="2520482" y="3931740"/>
              <a:ext cx="0" cy="468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4260ED92-0A98-4546-AF43-035CDEB03888}"/>
                </a:ext>
              </a:extLst>
            </p:cNvPr>
            <p:cNvCxnSpPr>
              <a:cxnSpLocks/>
            </p:cNvCxnSpPr>
            <p:nvPr/>
          </p:nvCxnSpPr>
          <p:spPr>
            <a:xfrm flipH="1" flipV="1">
              <a:off x="3194907" y="2390588"/>
              <a:ext cx="0" cy="1440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BEF116F9-E11B-4BF2-BC20-082735792063}"/>
                </a:ext>
              </a:extLst>
            </p:cNvPr>
            <p:cNvCxnSpPr>
              <a:cxnSpLocks/>
            </p:cNvCxnSpPr>
            <p:nvPr/>
          </p:nvCxnSpPr>
          <p:spPr>
            <a:xfrm flipH="1" flipV="1">
              <a:off x="5113549" y="2445622"/>
              <a:ext cx="0" cy="1440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B31A921E-CD8F-46D5-B1D9-6558E4813FC6}"/>
                </a:ext>
              </a:extLst>
            </p:cNvPr>
            <p:cNvCxnSpPr>
              <a:cxnSpLocks/>
            </p:cNvCxnSpPr>
            <p:nvPr/>
          </p:nvCxnSpPr>
          <p:spPr>
            <a:xfrm flipH="1" flipV="1">
              <a:off x="3790713" y="2879795"/>
              <a:ext cx="0" cy="108000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Rectángulo 30">
              <a:extLst>
                <a:ext uri="{FF2B5EF4-FFF2-40B4-BE49-F238E27FC236}">
                  <a16:creationId xmlns:a16="http://schemas.microsoft.com/office/drawing/2014/main" id="{FACF306A-3956-4319-8274-ED6DBED3BABB}"/>
                </a:ext>
              </a:extLst>
            </p:cNvPr>
            <p:cNvSpPr/>
            <p:nvPr/>
          </p:nvSpPr>
          <p:spPr>
            <a:xfrm>
              <a:off x="3212420" y="3981820"/>
              <a:ext cx="504000" cy="180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31">
              <a:extLst>
                <a:ext uri="{FF2B5EF4-FFF2-40B4-BE49-F238E27FC236}">
                  <a16:creationId xmlns:a16="http://schemas.microsoft.com/office/drawing/2014/main" id="{FD466F32-4A16-4493-9973-9150BC64BF26}"/>
                </a:ext>
              </a:extLst>
            </p:cNvPr>
            <p:cNvSpPr txBox="1"/>
            <p:nvPr/>
          </p:nvSpPr>
          <p:spPr>
            <a:xfrm>
              <a:off x="7477273" y="4703097"/>
              <a:ext cx="2150508" cy="823660"/>
            </a:xfrm>
            <a:prstGeom prst="rect">
              <a:avLst/>
            </a:prstGeom>
            <a:noFill/>
          </p:spPr>
          <p:txBody>
            <a:bodyPr wrap="square" rtlCol="0">
              <a:spAutoFit/>
            </a:bodyPr>
            <a:lstStyle/>
            <a:p>
              <a:r>
                <a:rPr lang="en-US" sz="1600" dirty="0"/>
                <a:t>Steel, lead or HD-concrete</a:t>
              </a:r>
            </a:p>
          </p:txBody>
        </p:sp>
        <p:sp>
          <p:nvSpPr>
            <p:cNvPr id="33" name="Rectángulo 32">
              <a:extLst>
                <a:ext uri="{FF2B5EF4-FFF2-40B4-BE49-F238E27FC236}">
                  <a16:creationId xmlns:a16="http://schemas.microsoft.com/office/drawing/2014/main" id="{0DD2F3CF-5D86-40A8-A631-39904CE5F1F3}"/>
                </a:ext>
              </a:extLst>
            </p:cNvPr>
            <p:cNvSpPr/>
            <p:nvPr/>
          </p:nvSpPr>
          <p:spPr>
            <a:xfrm>
              <a:off x="4618614" y="3979536"/>
              <a:ext cx="504000" cy="180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Conector recto de flecha 33">
              <a:extLst>
                <a:ext uri="{FF2B5EF4-FFF2-40B4-BE49-F238E27FC236}">
                  <a16:creationId xmlns:a16="http://schemas.microsoft.com/office/drawing/2014/main" id="{DB677762-FDC9-4ACE-85BC-8B64F9EF1F97}"/>
                </a:ext>
              </a:extLst>
            </p:cNvPr>
            <p:cNvCxnSpPr>
              <a:cxnSpLocks/>
              <a:stCxn id="25" idx="1"/>
              <a:endCxn id="24" idx="4"/>
            </p:cNvCxnSpPr>
            <p:nvPr/>
          </p:nvCxnSpPr>
          <p:spPr>
            <a:xfrm flipH="1" flipV="1">
              <a:off x="4585018" y="4193166"/>
              <a:ext cx="1348281" cy="552379"/>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4A6F76F4-8DE1-4F71-A0E0-FB6B4122AC68}"/>
                </a:ext>
              </a:extLst>
            </p:cNvPr>
            <p:cNvCxnSpPr>
              <a:cxnSpLocks/>
              <a:stCxn id="25" idx="1"/>
              <a:endCxn id="23" idx="3"/>
            </p:cNvCxnSpPr>
            <p:nvPr/>
          </p:nvCxnSpPr>
          <p:spPr>
            <a:xfrm flipH="1" flipV="1">
              <a:off x="5128020" y="4205677"/>
              <a:ext cx="805280" cy="539868"/>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Rectángulo 35">
              <a:extLst>
                <a:ext uri="{FF2B5EF4-FFF2-40B4-BE49-F238E27FC236}">
                  <a16:creationId xmlns:a16="http://schemas.microsoft.com/office/drawing/2014/main" id="{8050542F-F50E-4975-8162-082FCA97229A}"/>
                </a:ext>
              </a:extLst>
            </p:cNvPr>
            <p:cNvSpPr/>
            <p:nvPr/>
          </p:nvSpPr>
          <p:spPr>
            <a:xfrm>
              <a:off x="3209482" y="3677128"/>
              <a:ext cx="180000" cy="28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ángulo 36">
              <a:extLst>
                <a:ext uri="{FF2B5EF4-FFF2-40B4-BE49-F238E27FC236}">
                  <a16:creationId xmlns:a16="http://schemas.microsoft.com/office/drawing/2014/main" id="{5893DE6C-C1FD-46B7-96BB-8DA117937706}"/>
                </a:ext>
              </a:extLst>
            </p:cNvPr>
            <p:cNvSpPr/>
            <p:nvPr/>
          </p:nvSpPr>
          <p:spPr>
            <a:xfrm>
              <a:off x="4940911" y="3684899"/>
              <a:ext cx="180000" cy="28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ángulo 37">
              <a:extLst>
                <a:ext uri="{FF2B5EF4-FFF2-40B4-BE49-F238E27FC236}">
                  <a16:creationId xmlns:a16="http://schemas.microsoft.com/office/drawing/2014/main" id="{04C7CB57-5A3A-4E30-B48A-39EA8B37BCA6}"/>
                </a:ext>
              </a:extLst>
            </p:cNvPr>
            <p:cNvSpPr/>
            <p:nvPr/>
          </p:nvSpPr>
          <p:spPr>
            <a:xfrm>
              <a:off x="906650" y="2583385"/>
              <a:ext cx="869238" cy="1080000"/>
            </a:xfrm>
            <a:prstGeom prst="rect">
              <a:avLst/>
            </a:prstGeom>
            <a:gradFill flip="none" rotWithShape="1">
              <a:gsLst>
                <a:gs pos="39000">
                  <a:schemeClr val="tx1">
                    <a:lumMod val="65000"/>
                    <a:lumOff val="35000"/>
                    <a:shade val="30000"/>
                    <a:satMod val="115000"/>
                  </a:schemeClr>
                </a:gs>
                <a:gs pos="82000">
                  <a:schemeClr val="tx1">
                    <a:lumMod val="65000"/>
                    <a:lumOff val="35000"/>
                    <a:shade val="67500"/>
                    <a:satMod val="115000"/>
                  </a:schemeClr>
                </a:gs>
                <a:gs pos="100000">
                  <a:schemeClr val="tx1">
                    <a:lumMod val="65000"/>
                    <a:lumOff val="3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ángulo 38">
              <a:extLst>
                <a:ext uri="{FF2B5EF4-FFF2-40B4-BE49-F238E27FC236}">
                  <a16:creationId xmlns:a16="http://schemas.microsoft.com/office/drawing/2014/main" id="{C5105CBC-020F-4568-B96D-E4F32E588E9C}"/>
                </a:ext>
              </a:extLst>
            </p:cNvPr>
            <p:cNvSpPr/>
            <p:nvPr/>
          </p:nvSpPr>
          <p:spPr>
            <a:xfrm>
              <a:off x="1756626" y="3675806"/>
              <a:ext cx="1440000" cy="180000"/>
            </a:xfrm>
            <a:prstGeom prst="rect">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ángulo 39">
              <a:extLst>
                <a:ext uri="{FF2B5EF4-FFF2-40B4-BE49-F238E27FC236}">
                  <a16:creationId xmlns:a16="http://schemas.microsoft.com/office/drawing/2014/main" id="{F82A5C36-3695-4ED3-BC82-4730F3E9BFBB}"/>
                </a:ext>
              </a:extLst>
            </p:cNvPr>
            <p:cNvSpPr/>
            <p:nvPr/>
          </p:nvSpPr>
          <p:spPr>
            <a:xfrm>
              <a:off x="5128020" y="3684335"/>
              <a:ext cx="1440000" cy="180000"/>
            </a:xfrm>
            <a:prstGeom prst="rect">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ángulo 40">
              <a:extLst>
                <a:ext uri="{FF2B5EF4-FFF2-40B4-BE49-F238E27FC236}">
                  <a16:creationId xmlns:a16="http://schemas.microsoft.com/office/drawing/2014/main" id="{43C53E49-A44F-4BD4-A0F6-9E5F9D947A8F}"/>
                </a:ext>
              </a:extLst>
            </p:cNvPr>
            <p:cNvSpPr/>
            <p:nvPr/>
          </p:nvSpPr>
          <p:spPr>
            <a:xfrm>
              <a:off x="2229638" y="3094535"/>
              <a:ext cx="468000" cy="57600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Conector recto de flecha 41">
              <a:extLst>
                <a:ext uri="{FF2B5EF4-FFF2-40B4-BE49-F238E27FC236}">
                  <a16:creationId xmlns:a16="http://schemas.microsoft.com/office/drawing/2014/main" id="{1240AA07-30AA-4E0B-B879-48A1F26B8F8D}"/>
                </a:ext>
              </a:extLst>
            </p:cNvPr>
            <p:cNvCxnSpPr>
              <a:cxnSpLocks/>
              <a:stCxn id="32" idx="1"/>
              <a:endCxn id="40" idx="3"/>
            </p:cNvCxnSpPr>
            <p:nvPr/>
          </p:nvCxnSpPr>
          <p:spPr>
            <a:xfrm flipH="1" flipV="1">
              <a:off x="6568020" y="3774335"/>
              <a:ext cx="909253" cy="1340593"/>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EF59D3A4-1DFB-4BD8-9245-BFBF9CB5452C}"/>
                </a:ext>
              </a:extLst>
            </p:cNvPr>
            <p:cNvSpPr txBox="1"/>
            <p:nvPr/>
          </p:nvSpPr>
          <p:spPr>
            <a:xfrm>
              <a:off x="7494425" y="3842273"/>
              <a:ext cx="2379453" cy="823660"/>
            </a:xfrm>
            <a:prstGeom prst="rect">
              <a:avLst/>
            </a:prstGeom>
            <a:noFill/>
          </p:spPr>
          <p:txBody>
            <a:bodyPr wrap="square" rtlCol="0">
              <a:spAutoFit/>
            </a:bodyPr>
            <a:lstStyle/>
            <a:p>
              <a:r>
                <a:rPr lang="en-US" sz="1600" dirty="0"/>
                <a:t>Cave (Concrete or HD-concrete)</a:t>
              </a:r>
            </a:p>
          </p:txBody>
        </p:sp>
        <p:cxnSp>
          <p:nvCxnSpPr>
            <p:cNvPr id="44" name="Conector recto de flecha 43">
              <a:extLst>
                <a:ext uri="{FF2B5EF4-FFF2-40B4-BE49-F238E27FC236}">
                  <a16:creationId xmlns:a16="http://schemas.microsoft.com/office/drawing/2014/main" id="{2692FA04-463B-4ADE-BE08-B3F601169B39}"/>
                </a:ext>
              </a:extLst>
            </p:cNvPr>
            <p:cNvCxnSpPr>
              <a:cxnSpLocks/>
              <a:stCxn id="43" idx="1"/>
            </p:cNvCxnSpPr>
            <p:nvPr/>
          </p:nvCxnSpPr>
          <p:spPr>
            <a:xfrm flipH="1" flipV="1">
              <a:off x="7271873" y="3684334"/>
              <a:ext cx="222552" cy="56977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id="{658A1A6D-5635-4755-B25C-FB0A7D6A43B3}"/>
                </a:ext>
              </a:extLst>
            </p:cNvPr>
            <p:cNvSpPr txBox="1"/>
            <p:nvPr/>
          </p:nvSpPr>
          <p:spPr>
            <a:xfrm>
              <a:off x="5766452" y="2185179"/>
              <a:ext cx="1021395" cy="433506"/>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2000</a:t>
              </a:r>
            </a:p>
          </p:txBody>
        </p:sp>
        <p:sp>
          <p:nvSpPr>
            <p:cNvPr id="46" name="Rectángulo 45">
              <a:extLst>
                <a:ext uri="{FF2B5EF4-FFF2-40B4-BE49-F238E27FC236}">
                  <a16:creationId xmlns:a16="http://schemas.microsoft.com/office/drawing/2014/main" id="{235CBCAF-D7E6-495B-A793-B551AAE8BB34}"/>
                </a:ext>
              </a:extLst>
            </p:cNvPr>
            <p:cNvSpPr/>
            <p:nvPr/>
          </p:nvSpPr>
          <p:spPr>
            <a:xfrm>
              <a:off x="1764447" y="2807427"/>
              <a:ext cx="468000" cy="864000"/>
            </a:xfrm>
            <a:prstGeom prst="rect">
              <a:avLst/>
            </a:prstGeom>
            <a:gradFill flip="none" rotWithShape="1">
              <a:gsLst>
                <a:gs pos="27000">
                  <a:schemeClr val="tx1">
                    <a:lumMod val="65000"/>
                    <a:lumOff val="35000"/>
                    <a:shade val="30000"/>
                    <a:satMod val="115000"/>
                  </a:schemeClr>
                </a:gs>
                <a:gs pos="72000">
                  <a:schemeClr val="tx1">
                    <a:lumMod val="65000"/>
                    <a:lumOff val="35000"/>
                    <a:shade val="67500"/>
                    <a:satMod val="115000"/>
                  </a:schemeClr>
                </a:gs>
                <a:gs pos="100000">
                  <a:schemeClr val="tx1">
                    <a:lumMod val="65000"/>
                    <a:lumOff val="3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ángulo 46">
              <a:extLst>
                <a:ext uri="{FF2B5EF4-FFF2-40B4-BE49-F238E27FC236}">
                  <a16:creationId xmlns:a16="http://schemas.microsoft.com/office/drawing/2014/main" id="{8B6E5F6E-1AC7-44E0-B5F4-3F09A6AA7552}"/>
                </a:ext>
              </a:extLst>
            </p:cNvPr>
            <p:cNvSpPr/>
            <p:nvPr/>
          </p:nvSpPr>
          <p:spPr>
            <a:xfrm>
              <a:off x="2630945" y="1643405"/>
              <a:ext cx="72000" cy="1440000"/>
            </a:xfrm>
            <a:prstGeom prst="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l="50000" t="50000" r="50000" b="50000"/>
              </a:path>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48" name="Conector recto de flecha 47">
              <a:extLst>
                <a:ext uri="{FF2B5EF4-FFF2-40B4-BE49-F238E27FC236}">
                  <a16:creationId xmlns:a16="http://schemas.microsoft.com/office/drawing/2014/main" id="{B180E6E9-8203-4FB8-A73F-400836535FB0}"/>
                </a:ext>
              </a:extLst>
            </p:cNvPr>
            <p:cNvCxnSpPr>
              <a:cxnSpLocks/>
            </p:cNvCxnSpPr>
            <p:nvPr/>
          </p:nvCxnSpPr>
          <p:spPr>
            <a:xfrm flipV="1">
              <a:off x="1087545" y="2474265"/>
              <a:ext cx="2088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Rectángulo 48">
              <a:extLst>
                <a:ext uri="{FF2B5EF4-FFF2-40B4-BE49-F238E27FC236}">
                  <a16:creationId xmlns:a16="http://schemas.microsoft.com/office/drawing/2014/main" id="{2DBAB351-72EF-463E-82EE-8B917A681FAD}"/>
                </a:ext>
              </a:extLst>
            </p:cNvPr>
            <p:cNvSpPr/>
            <p:nvPr/>
          </p:nvSpPr>
          <p:spPr>
            <a:xfrm>
              <a:off x="5654276" y="1663870"/>
              <a:ext cx="64395" cy="918401"/>
            </a:xfrm>
            <a:prstGeom prst="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l="50000" t="50000" r="50000" b="50000"/>
              </a:path>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50" name="Conector recto de flecha 49">
              <a:extLst>
                <a:ext uri="{FF2B5EF4-FFF2-40B4-BE49-F238E27FC236}">
                  <a16:creationId xmlns:a16="http://schemas.microsoft.com/office/drawing/2014/main" id="{37335492-8848-46BA-9F8C-EDB7511E4429}"/>
                </a:ext>
              </a:extLst>
            </p:cNvPr>
            <p:cNvCxnSpPr>
              <a:cxnSpLocks/>
            </p:cNvCxnSpPr>
            <p:nvPr/>
          </p:nvCxnSpPr>
          <p:spPr>
            <a:xfrm flipV="1">
              <a:off x="2665203" y="1514704"/>
              <a:ext cx="3060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CuadroTexto 50">
              <a:extLst>
                <a:ext uri="{FF2B5EF4-FFF2-40B4-BE49-F238E27FC236}">
                  <a16:creationId xmlns:a16="http://schemas.microsoft.com/office/drawing/2014/main" id="{A10CB953-4456-4253-BB2F-B8390FC8F623}"/>
                </a:ext>
              </a:extLst>
            </p:cNvPr>
            <p:cNvSpPr txBox="1"/>
            <p:nvPr/>
          </p:nvSpPr>
          <p:spPr>
            <a:xfrm>
              <a:off x="3779382" y="1194419"/>
              <a:ext cx="998260" cy="433506"/>
            </a:xfrm>
            <a:prstGeom prst="rect">
              <a:avLst/>
            </a:prstGeom>
            <a:noFill/>
          </p:spPr>
          <p:txBody>
            <a:bodyPr wrap="square" rtlCol="0">
              <a:spAutoFit/>
            </a:bodyPr>
            <a:lstStyle/>
            <a:p>
              <a:r>
                <a:rPr lang="es-ES" sz="1400" dirty="0">
                  <a:latin typeface="Courier New" panose="02070309020205020404" pitchFamily="49" charset="0"/>
                  <a:cs typeface="Courier New" panose="02070309020205020404" pitchFamily="49" charset="0"/>
                </a:rPr>
                <a:t>2600</a:t>
              </a:r>
            </a:p>
          </p:txBody>
        </p:sp>
        <p:sp>
          <p:nvSpPr>
            <p:cNvPr id="52" name="Rectángulo 51">
              <a:extLst>
                <a:ext uri="{FF2B5EF4-FFF2-40B4-BE49-F238E27FC236}">
                  <a16:creationId xmlns:a16="http://schemas.microsoft.com/office/drawing/2014/main" id="{8B4DFCDE-EBDC-407A-A51C-AD17826B2100}"/>
                </a:ext>
              </a:extLst>
            </p:cNvPr>
            <p:cNvSpPr/>
            <p:nvPr/>
          </p:nvSpPr>
          <p:spPr>
            <a:xfrm rot="16200000">
              <a:off x="3319109" y="961500"/>
              <a:ext cx="72000" cy="1440000"/>
            </a:xfrm>
            <a:prstGeom prst="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l="50000" t="50000" r="50000" b="50000"/>
              </a:path>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53" name="Conector recto de flecha 52">
              <a:extLst>
                <a:ext uri="{FF2B5EF4-FFF2-40B4-BE49-F238E27FC236}">
                  <a16:creationId xmlns:a16="http://schemas.microsoft.com/office/drawing/2014/main" id="{87763BFA-BF85-466A-9DB3-5C2EE953BD3D}"/>
                </a:ext>
              </a:extLst>
            </p:cNvPr>
            <p:cNvCxnSpPr>
              <a:cxnSpLocks/>
            </p:cNvCxnSpPr>
            <p:nvPr/>
          </p:nvCxnSpPr>
          <p:spPr>
            <a:xfrm flipV="1">
              <a:off x="5128020" y="2484940"/>
              <a:ext cx="2088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Rectángulo 53">
              <a:extLst>
                <a:ext uri="{FF2B5EF4-FFF2-40B4-BE49-F238E27FC236}">
                  <a16:creationId xmlns:a16="http://schemas.microsoft.com/office/drawing/2014/main" id="{CA33A624-EB49-4ED0-A43A-9CB324EF2605}"/>
                </a:ext>
              </a:extLst>
            </p:cNvPr>
            <p:cNvSpPr/>
            <p:nvPr/>
          </p:nvSpPr>
          <p:spPr>
            <a:xfrm rot="16200000">
              <a:off x="4932438" y="964907"/>
              <a:ext cx="72000" cy="1440000"/>
            </a:xfrm>
            <a:prstGeom prst="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l="50000" t="50000" r="50000" b="50000"/>
              </a:path>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5" name="CuadroTexto 54">
              <a:extLst>
                <a:ext uri="{FF2B5EF4-FFF2-40B4-BE49-F238E27FC236}">
                  <a16:creationId xmlns:a16="http://schemas.microsoft.com/office/drawing/2014/main" id="{67263363-EE2A-4D1D-8C85-F30DCF4BDD51}"/>
                </a:ext>
              </a:extLst>
            </p:cNvPr>
            <p:cNvSpPr txBox="1"/>
            <p:nvPr/>
          </p:nvSpPr>
          <p:spPr>
            <a:xfrm>
              <a:off x="7000225" y="1449315"/>
              <a:ext cx="1933255" cy="823660"/>
            </a:xfrm>
            <a:prstGeom prst="rect">
              <a:avLst/>
            </a:prstGeom>
            <a:noFill/>
          </p:spPr>
          <p:txBody>
            <a:bodyPr wrap="square" rtlCol="0">
              <a:spAutoFit/>
            </a:bodyPr>
            <a:lstStyle/>
            <a:p>
              <a:r>
                <a:rPr lang="en-US" sz="1600" dirty="0"/>
                <a:t>Fence (</a:t>
              </a:r>
              <a:r>
                <a:rPr lang="en-US" sz="1600" dirty="0" err="1"/>
                <a:t>steel+lead</a:t>
              </a:r>
              <a:r>
                <a:rPr lang="en-US" sz="1600" dirty="0"/>
                <a:t>)</a:t>
              </a:r>
            </a:p>
          </p:txBody>
        </p:sp>
        <p:cxnSp>
          <p:nvCxnSpPr>
            <p:cNvPr id="56" name="Conector recto de flecha 55">
              <a:extLst>
                <a:ext uri="{FF2B5EF4-FFF2-40B4-BE49-F238E27FC236}">
                  <a16:creationId xmlns:a16="http://schemas.microsoft.com/office/drawing/2014/main" id="{484E25ED-43BD-4B1D-81CC-C0AB253166EF}"/>
                </a:ext>
              </a:extLst>
            </p:cNvPr>
            <p:cNvCxnSpPr>
              <a:cxnSpLocks/>
              <a:stCxn id="55" idx="1"/>
            </p:cNvCxnSpPr>
            <p:nvPr/>
          </p:nvCxnSpPr>
          <p:spPr>
            <a:xfrm flipH="1" flipV="1">
              <a:off x="5725204" y="1846876"/>
              <a:ext cx="1275022" cy="1427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7" name="Rectángulo 56">
              <a:extLst>
                <a:ext uri="{FF2B5EF4-FFF2-40B4-BE49-F238E27FC236}">
                  <a16:creationId xmlns:a16="http://schemas.microsoft.com/office/drawing/2014/main" id="{C3DD83AF-D842-47A7-AB26-D113D5B74C24}"/>
                </a:ext>
              </a:extLst>
            </p:cNvPr>
            <p:cNvSpPr/>
            <p:nvPr/>
          </p:nvSpPr>
          <p:spPr>
            <a:xfrm>
              <a:off x="2702982" y="3382535"/>
              <a:ext cx="360000" cy="288000"/>
            </a:xfrm>
            <a:prstGeom prst="rect">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ángulo 57">
              <a:extLst>
                <a:ext uri="{FF2B5EF4-FFF2-40B4-BE49-F238E27FC236}">
                  <a16:creationId xmlns:a16="http://schemas.microsoft.com/office/drawing/2014/main" id="{466A2EE8-3914-4DAF-928D-C91079995D0B}"/>
                </a:ext>
              </a:extLst>
            </p:cNvPr>
            <p:cNvSpPr/>
            <p:nvPr/>
          </p:nvSpPr>
          <p:spPr>
            <a:xfrm>
              <a:off x="5257207" y="3408736"/>
              <a:ext cx="360000" cy="288000"/>
            </a:xfrm>
            <a:prstGeom prst="rect">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adroTexto 18">
              <a:extLst>
                <a:ext uri="{FF2B5EF4-FFF2-40B4-BE49-F238E27FC236}">
                  <a16:creationId xmlns:a16="http://schemas.microsoft.com/office/drawing/2014/main" id="{07C49563-E6A5-43FD-B49B-A612C861C5DA}"/>
                </a:ext>
              </a:extLst>
            </p:cNvPr>
            <p:cNvSpPr txBox="1"/>
            <p:nvPr/>
          </p:nvSpPr>
          <p:spPr>
            <a:xfrm>
              <a:off x="4770513" y="5150135"/>
              <a:ext cx="2063244" cy="823660"/>
            </a:xfrm>
            <a:prstGeom prst="rect">
              <a:avLst/>
            </a:prstGeom>
            <a:noFill/>
          </p:spPr>
          <p:txBody>
            <a:bodyPr wrap="square" rtlCol="0">
              <a:spAutoFit/>
            </a:bodyPr>
            <a:lstStyle/>
            <a:p>
              <a:r>
                <a:rPr lang="en-US" sz="1600" dirty="0"/>
                <a:t>Vessel (B-lined)</a:t>
              </a:r>
            </a:p>
            <a:p>
              <a:endParaRPr lang="en-US" sz="1600" dirty="0"/>
            </a:p>
          </p:txBody>
        </p:sp>
      </p:grpSp>
      <p:sp>
        <p:nvSpPr>
          <p:cNvPr id="91" name="CuadroTexto 90">
            <a:extLst>
              <a:ext uri="{FF2B5EF4-FFF2-40B4-BE49-F238E27FC236}">
                <a16:creationId xmlns:a16="http://schemas.microsoft.com/office/drawing/2014/main" id="{A98CD793-D313-4687-B04D-5009DEA3FB99}"/>
              </a:ext>
            </a:extLst>
          </p:cNvPr>
          <p:cNvSpPr txBox="1"/>
          <p:nvPr/>
        </p:nvSpPr>
        <p:spPr>
          <a:xfrm>
            <a:off x="2190979" y="5277111"/>
            <a:ext cx="2020411" cy="646331"/>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130-140 cm thickness concrete</a:t>
            </a:r>
          </a:p>
        </p:txBody>
      </p:sp>
      <p:cxnSp>
        <p:nvCxnSpPr>
          <p:cNvPr id="100" name="Conector recto 99">
            <a:extLst>
              <a:ext uri="{FF2B5EF4-FFF2-40B4-BE49-F238E27FC236}">
                <a16:creationId xmlns:a16="http://schemas.microsoft.com/office/drawing/2014/main" id="{A31C0EB6-96C8-4A3C-9266-974F2CDDAB66}"/>
              </a:ext>
            </a:extLst>
          </p:cNvPr>
          <p:cNvCxnSpPr>
            <a:cxnSpLocks/>
          </p:cNvCxnSpPr>
          <p:nvPr/>
        </p:nvCxnSpPr>
        <p:spPr>
          <a:xfrm flipH="1" flipV="1">
            <a:off x="6012534" y="4530402"/>
            <a:ext cx="0" cy="1656000"/>
          </a:xfrm>
          <a:prstGeom prst="line">
            <a:avLst/>
          </a:prstGeom>
          <a:ln w="76200" cap="rnd" cmpd="tri">
            <a:solidFill>
              <a:schemeClr val="bg1">
                <a:lumMod val="50000"/>
              </a:schemeClr>
            </a:solidFill>
            <a:bevel/>
          </a:ln>
        </p:spPr>
        <p:style>
          <a:lnRef idx="1">
            <a:schemeClr val="accent1"/>
          </a:lnRef>
          <a:fillRef idx="0">
            <a:schemeClr val="accent1"/>
          </a:fillRef>
          <a:effectRef idx="0">
            <a:schemeClr val="accent1"/>
          </a:effectRef>
          <a:fontRef idx="minor">
            <a:schemeClr val="tx1"/>
          </a:fontRef>
        </p:style>
      </p:cxnSp>
      <p:pic>
        <p:nvPicPr>
          <p:cNvPr id="92" name="Imagen 91">
            <a:extLst>
              <a:ext uri="{FF2B5EF4-FFF2-40B4-BE49-F238E27FC236}">
                <a16:creationId xmlns:a16="http://schemas.microsoft.com/office/drawing/2014/main" id="{7665BB7C-A4C1-4CD7-8EDF-D5D3972A4BDB}"/>
              </a:ext>
            </a:extLst>
          </p:cNvPr>
          <p:cNvPicPr>
            <a:picLocks noChangeAspect="1"/>
          </p:cNvPicPr>
          <p:nvPr/>
        </p:nvPicPr>
        <p:blipFill rotWithShape="1">
          <a:blip r:embed="rId5">
            <a:extLst>
              <a:ext uri="{28A0092B-C50C-407E-A947-70E740481C1C}">
                <a14:useLocalDpi xmlns:a14="http://schemas.microsoft.com/office/drawing/2010/main" val="0"/>
              </a:ext>
            </a:extLst>
          </a:blip>
          <a:srcRect t="23880" r="67451" b="27052"/>
          <a:stretch/>
        </p:blipFill>
        <p:spPr>
          <a:xfrm>
            <a:off x="9740943" y="188009"/>
            <a:ext cx="2052440" cy="2516511"/>
          </a:xfrm>
          <a:prstGeom prst="rect">
            <a:avLst/>
          </a:prstGeom>
        </p:spPr>
      </p:pic>
      <p:sp>
        <p:nvSpPr>
          <p:cNvPr id="107" name="Rectángulo 106">
            <a:extLst>
              <a:ext uri="{FF2B5EF4-FFF2-40B4-BE49-F238E27FC236}">
                <a16:creationId xmlns:a16="http://schemas.microsoft.com/office/drawing/2014/main" id="{5589B71B-E0F3-4843-8381-49E1690CB508}"/>
              </a:ext>
            </a:extLst>
          </p:cNvPr>
          <p:cNvSpPr/>
          <p:nvPr/>
        </p:nvSpPr>
        <p:spPr>
          <a:xfrm>
            <a:off x="10510297" y="3581261"/>
            <a:ext cx="1050365" cy="766769"/>
          </a:xfrm>
          <a:prstGeom prst="rect">
            <a:avLst/>
          </a:prstGeom>
          <a:gradFill flip="none" rotWithShape="1">
            <a:gsLst>
              <a:gs pos="40000">
                <a:schemeClr val="tx1">
                  <a:lumMod val="65000"/>
                  <a:lumOff val="35000"/>
                  <a:shade val="30000"/>
                  <a:satMod val="115000"/>
                </a:schemeClr>
              </a:gs>
              <a:gs pos="77000">
                <a:schemeClr val="tx1">
                  <a:lumMod val="65000"/>
                  <a:lumOff val="35000"/>
                  <a:shade val="67500"/>
                  <a:satMod val="115000"/>
                </a:schemeClr>
              </a:gs>
              <a:gs pos="100000">
                <a:schemeClr val="tx1">
                  <a:lumMod val="65000"/>
                  <a:lumOff val="3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ángulo 108">
            <a:extLst>
              <a:ext uri="{FF2B5EF4-FFF2-40B4-BE49-F238E27FC236}">
                <a16:creationId xmlns:a16="http://schemas.microsoft.com/office/drawing/2014/main" id="{CD8848FB-3CDC-4DBE-AD51-76653C77D610}"/>
              </a:ext>
            </a:extLst>
          </p:cNvPr>
          <p:cNvSpPr/>
          <p:nvPr/>
        </p:nvSpPr>
        <p:spPr>
          <a:xfrm>
            <a:off x="4813770" y="3548936"/>
            <a:ext cx="1050365" cy="766769"/>
          </a:xfrm>
          <a:prstGeom prst="rect">
            <a:avLst/>
          </a:prstGeom>
          <a:gradFill flip="none" rotWithShape="1">
            <a:gsLst>
              <a:gs pos="40000">
                <a:schemeClr val="tx1">
                  <a:lumMod val="65000"/>
                  <a:lumOff val="35000"/>
                  <a:shade val="30000"/>
                  <a:satMod val="115000"/>
                </a:schemeClr>
              </a:gs>
              <a:gs pos="77000">
                <a:schemeClr val="tx1">
                  <a:lumMod val="65000"/>
                  <a:lumOff val="35000"/>
                  <a:shade val="67500"/>
                  <a:satMod val="115000"/>
                </a:schemeClr>
              </a:gs>
              <a:gs pos="100000">
                <a:schemeClr val="tx1">
                  <a:lumMod val="65000"/>
                  <a:lumOff val="3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7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23A75CA6-3B55-4A1A-A69C-D2EE3B78088B}"/>
              </a:ext>
            </a:extLst>
          </p:cNvPr>
          <p:cNvSpPr txBox="1">
            <a:spLocks/>
          </p:cNvSpPr>
          <p:nvPr/>
        </p:nvSpPr>
        <p:spPr>
          <a:xfrm>
            <a:off x="408353" y="101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Science case: QENS, INS, Observation time</a:t>
            </a:r>
          </a:p>
        </p:txBody>
      </p:sp>
      <p:pic>
        <p:nvPicPr>
          <p:cNvPr id="5122" name="Picture 2" descr="ESS Time and Length Scales ">
            <a:extLst>
              <a:ext uri="{FF2B5EF4-FFF2-40B4-BE49-F238E27FC236}">
                <a16:creationId xmlns:a16="http://schemas.microsoft.com/office/drawing/2014/main" id="{AB52B8F0-B3EF-4697-AB5C-2A1E56F97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483" y="1426736"/>
            <a:ext cx="6575517" cy="5196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692E43DA-507D-4E84-B2FC-97E0BE392DC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246" y="3842426"/>
            <a:ext cx="3434072" cy="2644896"/>
          </a:xfrm>
          <a:prstGeom prst="rect">
            <a:avLst/>
          </a:prstGeom>
          <a:noFill/>
          <a:ln>
            <a:noFill/>
          </a:ln>
        </p:spPr>
      </p:pic>
      <p:pic>
        <p:nvPicPr>
          <p:cNvPr id="8" name="Picture 11">
            <a:extLst>
              <a:ext uri="{FF2B5EF4-FFF2-40B4-BE49-F238E27FC236}">
                <a16:creationId xmlns:a16="http://schemas.microsoft.com/office/drawing/2014/main" id="{F306A159-075C-4347-AACF-CCB7F58BDC08}"/>
              </a:ext>
            </a:extLst>
          </p:cNvPr>
          <p:cNvPicPr/>
          <p:nvPr/>
        </p:nvPicPr>
        <p:blipFill rotWithShape="1">
          <a:blip r:embed="rId4">
            <a:extLst>
              <a:ext uri="{28A0092B-C50C-407E-A947-70E740481C1C}">
                <a14:useLocalDpi xmlns:a14="http://schemas.microsoft.com/office/drawing/2010/main" val="0"/>
              </a:ext>
            </a:extLst>
          </a:blip>
          <a:srcRect l="5769" t="6352" r="5061" b="3630"/>
          <a:stretch/>
        </p:blipFill>
        <p:spPr bwMode="auto">
          <a:xfrm>
            <a:off x="653242" y="1245140"/>
            <a:ext cx="3434072" cy="2597286"/>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14811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7000">
              <a:schemeClr val="accent1">
                <a:lumMod val="45000"/>
                <a:lumOff val="55000"/>
              </a:schemeClr>
            </a:gs>
            <a:gs pos="62000">
              <a:srgbClr val="7030A0">
                <a:alpha val="69000"/>
              </a:srgbClr>
            </a:gs>
            <a:gs pos="100000">
              <a:srgbClr val="7030A0"/>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512150-6E1F-45C5-A575-AA6BA5C40074}"/>
              </a:ext>
            </a:extLst>
          </p:cNvPr>
          <p:cNvSpPr>
            <a:spLocks noGrp="1"/>
          </p:cNvSpPr>
          <p:nvPr>
            <p:ph type="title"/>
          </p:nvPr>
        </p:nvSpPr>
        <p:spPr>
          <a:xfrm>
            <a:off x="3223587" y="2864038"/>
            <a:ext cx="6768825" cy="1325563"/>
          </a:xfrm>
        </p:spPr>
        <p:txBody>
          <a:bodyPr/>
          <a:lstStyle/>
          <a:p>
            <a:r>
              <a:rPr lang="en-US" b="1" dirty="0">
                <a:solidFill>
                  <a:schemeClr val="bg1"/>
                </a:solidFill>
              </a:rPr>
              <a:t>Work Package Specification</a:t>
            </a:r>
          </a:p>
        </p:txBody>
      </p:sp>
    </p:spTree>
    <p:extLst>
      <p:ext uri="{BB962C8B-B14F-4D97-AF65-F5344CB8AC3E}">
        <p14:creationId xmlns:p14="http://schemas.microsoft.com/office/powerpoint/2010/main" val="50924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Master Schedule v3.4: updated Oct-2017</a:t>
            </a:r>
          </a:p>
        </p:txBody>
      </p:sp>
      <p:grpSp>
        <p:nvGrpSpPr>
          <p:cNvPr id="9" name="Grupo 8">
            <a:extLst>
              <a:ext uri="{FF2B5EF4-FFF2-40B4-BE49-F238E27FC236}">
                <a16:creationId xmlns:a16="http://schemas.microsoft.com/office/drawing/2014/main" id="{F348F96F-C74F-41FF-B7C8-D735BB2BFC1B}"/>
              </a:ext>
            </a:extLst>
          </p:cNvPr>
          <p:cNvGrpSpPr>
            <a:grpSpLocks noChangeAspect="1"/>
          </p:cNvGrpSpPr>
          <p:nvPr/>
        </p:nvGrpSpPr>
        <p:grpSpPr>
          <a:xfrm>
            <a:off x="1613720" y="1960256"/>
            <a:ext cx="8164137" cy="1933350"/>
            <a:chOff x="198619" y="1393817"/>
            <a:chExt cx="6321003" cy="1496876"/>
          </a:xfrm>
        </p:grpSpPr>
        <p:pic>
          <p:nvPicPr>
            <p:cNvPr id="6" name="Imagen 5">
              <a:extLst>
                <a:ext uri="{FF2B5EF4-FFF2-40B4-BE49-F238E27FC236}">
                  <a16:creationId xmlns:a16="http://schemas.microsoft.com/office/drawing/2014/main" id="{BD9A2442-70C0-4170-A8D5-8D6C3426681E}"/>
                </a:ext>
              </a:extLst>
            </p:cNvPr>
            <p:cNvPicPr>
              <a:picLocks noChangeAspect="1"/>
            </p:cNvPicPr>
            <p:nvPr/>
          </p:nvPicPr>
          <p:blipFill rotWithShape="1">
            <a:blip r:embed="rId2"/>
            <a:srcRect b="82796"/>
            <a:stretch/>
          </p:blipFill>
          <p:spPr>
            <a:xfrm>
              <a:off x="198621" y="1393817"/>
              <a:ext cx="6321001" cy="899827"/>
            </a:xfrm>
            <a:prstGeom prst="rect">
              <a:avLst/>
            </a:prstGeom>
          </p:spPr>
        </p:pic>
        <p:pic>
          <p:nvPicPr>
            <p:cNvPr id="7" name="Imagen 6">
              <a:extLst>
                <a:ext uri="{FF2B5EF4-FFF2-40B4-BE49-F238E27FC236}">
                  <a16:creationId xmlns:a16="http://schemas.microsoft.com/office/drawing/2014/main" id="{33263073-B92D-4CB4-A710-8B981017727E}"/>
                </a:ext>
              </a:extLst>
            </p:cNvPr>
            <p:cNvPicPr>
              <a:picLocks noChangeAspect="1"/>
            </p:cNvPicPr>
            <p:nvPr/>
          </p:nvPicPr>
          <p:blipFill rotWithShape="1">
            <a:blip r:embed="rId2"/>
            <a:srcRect t="53619" b="39771"/>
            <a:stretch/>
          </p:blipFill>
          <p:spPr>
            <a:xfrm>
              <a:off x="198620" y="2300167"/>
              <a:ext cx="6321001" cy="345756"/>
            </a:xfrm>
            <a:prstGeom prst="rect">
              <a:avLst/>
            </a:prstGeom>
          </p:spPr>
        </p:pic>
        <p:pic>
          <p:nvPicPr>
            <p:cNvPr id="8" name="Imagen 7">
              <a:extLst>
                <a:ext uri="{FF2B5EF4-FFF2-40B4-BE49-F238E27FC236}">
                  <a16:creationId xmlns:a16="http://schemas.microsoft.com/office/drawing/2014/main" id="{9365FA3B-EDCB-406A-9B52-AA19976AD39C}"/>
                </a:ext>
              </a:extLst>
            </p:cNvPr>
            <p:cNvPicPr>
              <a:picLocks noChangeAspect="1"/>
            </p:cNvPicPr>
            <p:nvPr/>
          </p:nvPicPr>
          <p:blipFill rotWithShape="1">
            <a:blip r:embed="rId2"/>
            <a:srcRect t="94637"/>
            <a:stretch/>
          </p:blipFill>
          <p:spPr>
            <a:xfrm>
              <a:off x="198619" y="2610169"/>
              <a:ext cx="6321001" cy="280524"/>
            </a:xfrm>
            <a:prstGeom prst="rect">
              <a:avLst/>
            </a:prstGeom>
          </p:spPr>
        </p:pic>
      </p:grpSp>
      <p:grpSp>
        <p:nvGrpSpPr>
          <p:cNvPr id="12" name="Grupo 11">
            <a:extLst>
              <a:ext uri="{FF2B5EF4-FFF2-40B4-BE49-F238E27FC236}">
                <a16:creationId xmlns:a16="http://schemas.microsoft.com/office/drawing/2014/main" id="{4DBB5883-0E43-45DD-9852-86E17C605026}"/>
              </a:ext>
            </a:extLst>
          </p:cNvPr>
          <p:cNvGrpSpPr>
            <a:grpSpLocks noChangeAspect="1"/>
          </p:cNvGrpSpPr>
          <p:nvPr/>
        </p:nvGrpSpPr>
        <p:grpSpPr>
          <a:xfrm>
            <a:off x="2505697" y="4458252"/>
            <a:ext cx="7015157" cy="1800000"/>
            <a:chOff x="813669" y="3930979"/>
            <a:chExt cx="5350875" cy="1372966"/>
          </a:xfrm>
        </p:grpSpPr>
        <p:pic>
          <p:nvPicPr>
            <p:cNvPr id="4" name="Imagen 3">
              <a:extLst>
                <a:ext uri="{FF2B5EF4-FFF2-40B4-BE49-F238E27FC236}">
                  <a16:creationId xmlns:a16="http://schemas.microsoft.com/office/drawing/2014/main" id="{FC7766DB-987B-4C2D-B359-854572A0B10C}"/>
                </a:ext>
              </a:extLst>
            </p:cNvPr>
            <p:cNvPicPr>
              <a:picLocks noChangeAspect="1"/>
            </p:cNvPicPr>
            <p:nvPr/>
          </p:nvPicPr>
          <p:blipFill rotWithShape="1">
            <a:blip r:embed="rId3"/>
            <a:srcRect b="82813"/>
            <a:stretch/>
          </p:blipFill>
          <p:spPr>
            <a:xfrm>
              <a:off x="813669" y="3930979"/>
              <a:ext cx="5350873" cy="808973"/>
            </a:xfrm>
            <a:prstGeom prst="rect">
              <a:avLst/>
            </a:prstGeom>
          </p:spPr>
        </p:pic>
        <p:pic>
          <p:nvPicPr>
            <p:cNvPr id="10" name="Imagen 9">
              <a:extLst>
                <a:ext uri="{FF2B5EF4-FFF2-40B4-BE49-F238E27FC236}">
                  <a16:creationId xmlns:a16="http://schemas.microsoft.com/office/drawing/2014/main" id="{8FB05FFD-576D-470D-A967-BFD0F6EEAE89}"/>
                </a:ext>
              </a:extLst>
            </p:cNvPr>
            <p:cNvPicPr>
              <a:picLocks noChangeAspect="1"/>
            </p:cNvPicPr>
            <p:nvPr/>
          </p:nvPicPr>
          <p:blipFill rotWithShape="1">
            <a:blip r:embed="rId3"/>
            <a:srcRect t="51197" b="42063"/>
            <a:stretch/>
          </p:blipFill>
          <p:spPr>
            <a:xfrm>
              <a:off x="813671" y="4739952"/>
              <a:ext cx="5350873" cy="317240"/>
            </a:xfrm>
            <a:prstGeom prst="rect">
              <a:avLst/>
            </a:prstGeom>
          </p:spPr>
        </p:pic>
        <p:pic>
          <p:nvPicPr>
            <p:cNvPr id="11" name="Imagen 10">
              <a:extLst>
                <a:ext uri="{FF2B5EF4-FFF2-40B4-BE49-F238E27FC236}">
                  <a16:creationId xmlns:a16="http://schemas.microsoft.com/office/drawing/2014/main" id="{F0C3F9B4-ABC1-4BF8-8303-EAF8247FA086}"/>
                </a:ext>
              </a:extLst>
            </p:cNvPr>
            <p:cNvPicPr>
              <a:picLocks noChangeAspect="1"/>
            </p:cNvPicPr>
            <p:nvPr/>
          </p:nvPicPr>
          <p:blipFill rotWithShape="1">
            <a:blip r:embed="rId3"/>
            <a:srcRect t="94758"/>
            <a:stretch/>
          </p:blipFill>
          <p:spPr>
            <a:xfrm>
              <a:off x="813670" y="5057192"/>
              <a:ext cx="5350873" cy="246753"/>
            </a:xfrm>
            <a:prstGeom prst="rect">
              <a:avLst/>
            </a:prstGeom>
          </p:spPr>
        </p:pic>
      </p:grpSp>
      <p:sp>
        <p:nvSpPr>
          <p:cNvPr id="13" name="CuadroTexto 12">
            <a:extLst>
              <a:ext uri="{FF2B5EF4-FFF2-40B4-BE49-F238E27FC236}">
                <a16:creationId xmlns:a16="http://schemas.microsoft.com/office/drawing/2014/main" id="{6181E2CC-BB12-4963-85A7-CC58A3747B43}"/>
              </a:ext>
            </a:extLst>
          </p:cNvPr>
          <p:cNvSpPr txBox="1"/>
          <p:nvPr/>
        </p:nvSpPr>
        <p:spPr>
          <a:xfrm>
            <a:off x="979170" y="1500669"/>
            <a:ext cx="4525347" cy="369332"/>
          </a:xfrm>
          <a:prstGeom prst="rect">
            <a:avLst/>
          </a:prstGeom>
          <a:noFill/>
        </p:spPr>
        <p:txBody>
          <a:bodyPr wrap="square" rtlCol="0">
            <a:spAutoFit/>
          </a:bodyPr>
          <a:lstStyle/>
          <a:p>
            <a:r>
              <a:rPr lang="en-US" dirty="0"/>
              <a:t>MIRACLES Project Timeline</a:t>
            </a:r>
          </a:p>
        </p:txBody>
      </p:sp>
      <p:sp>
        <p:nvSpPr>
          <p:cNvPr id="14" name="CuadroTexto 13">
            <a:extLst>
              <a:ext uri="{FF2B5EF4-FFF2-40B4-BE49-F238E27FC236}">
                <a16:creationId xmlns:a16="http://schemas.microsoft.com/office/drawing/2014/main" id="{FB306122-D304-46F5-83C2-FEC7546453C7}"/>
              </a:ext>
            </a:extLst>
          </p:cNvPr>
          <p:cNvSpPr txBox="1"/>
          <p:nvPr/>
        </p:nvSpPr>
        <p:spPr>
          <a:xfrm>
            <a:off x="979168" y="4033842"/>
            <a:ext cx="4525347" cy="369332"/>
          </a:xfrm>
          <a:prstGeom prst="rect">
            <a:avLst/>
          </a:prstGeom>
          <a:noFill/>
        </p:spPr>
        <p:txBody>
          <a:bodyPr wrap="square" rtlCol="0">
            <a:spAutoFit/>
          </a:bodyPr>
          <a:lstStyle/>
          <a:p>
            <a:r>
              <a:rPr lang="en-US" dirty="0"/>
              <a:t>MIRACLES Access Bunker and </a:t>
            </a:r>
            <a:r>
              <a:rPr lang="en-US" dirty="0" err="1"/>
              <a:t>Out-of</a:t>
            </a:r>
            <a:r>
              <a:rPr lang="en-US" dirty="0"/>
              <a:t> Bunker</a:t>
            </a:r>
          </a:p>
        </p:txBody>
      </p:sp>
    </p:spTree>
    <p:extLst>
      <p:ext uri="{BB962C8B-B14F-4D97-AF65-F5344CB8AC3E}">
        <p14:creationId xmlns:p14="http://schemas.microsoft.com/office/powerpoint/2010/main" val="277655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4D40D-3DCC-4B59-8172-210A0B497056}"/>
              </a:ext>
            </a:extLst>
          </p:cNvPr>
          <p:cNvSpPr>
            <a:spLocks noGrp="1"/>
          </p:cNvSpPr>
          <p:nvPr>
            <p:ph type="title"/>
          </p:nvPr>
        </p:nvSpPr>
        <p:spPr>
          <a:xfrm>
            <a:off x="426720" y="353695"/>
            <a:ext cx="6934200" cy="675005"/>
          </a:xfrm>
        </p:spPr>
        <p:txBody>
          <a:bodyPr>
            <a:normAutofit fontScale="90000"/>
          </a:bodyPr>
          <a:lstStyle/>
          <a:p>
            <a:r>
              <a:rPr lang="en-US" dirty="0"/>
              <a:t>Planning: Milestones</a:t>
            </a:r>
          </a:p>
        </p:txBody>
      </p:sp>
      <p:graphicFrame>
        <p:nvGraphicFramePr>
          <p:cNvPr id="4" name="Tabla 3">
            <a:extLst>
              <a:ext uri="{FF2B5EF4-FFF2-40B4-BE49-F238E27FC236}">
                <a16:creationId xmlns:a16="http://schemas.microsoft.com/office/drawing/2014/main" id="{F7AED9AE-4F61-4E64-8BDF-B68B3452ED4F}"/>
              </a:ext>
            </a:extLst>
          </p:cNvPr>
          <p:cNvGraphicFramePr>
            <a:graphicFrameLocks noGrp="1"/>
          </p:cNvGraphicFramePr>
          <p:nvPr>
            <p:extLst>
              <p:ext uri="{D42A27DB-BD31-4B8C-83A1-F6EECF244321}">
                <p14:modId xmlns:p14="http://schemas.microsoft.com/office/powerpoint/2010/main" val="1626752940"/>
              </p:ext>
            </p:extLst>
          </p:nvPr>
        </p:nvGraphicFramePr>
        <p:xfrm>
          <a:off x="483869" y="1227433"/>
          <a:ext cx="5486401" cy="2133600"/>
        </p:xfrm>
        <a:graphic>
          <a:graphicData uri="http://schemas.openxmlformats.org/drawingml/2006/table">
            <a:tbl>
              <a:tblPr/>
              <a:tblGrid>
                <a:gridCol w="897671">
                  <a:extLst>
                    <a:ext uri="{9D8B030D-6E8A-4147-A177-3AD203B41FA5}">
                      <a16:colId xmlns:a16="http://schemas.microsoft.com/office/drawing/2014/main" val="3070375109"/>
                    </a:ext>
                  </a:extLst>
                </a:gridCol>
                <a:gridCol w="3511906">
                  <a:extLst>
                    <a:ext uri="{9D8B030D-6E8A-4147-A177-3AD203B41FA5}">
                      <a16:colId xmlns:a16="http://schemas.microsoft.com/office/drawing/2014/main" val="2330334698"/>
                    </a:ext>
                  </a:extLst>
                </a:gridCol>
                <a:gridCol w="1076824">
                  <a:extLst>
                    <a:ext uri="{9D8B030D-6E8A-4147-A177-3AD203B41FA5}">
                      <a16:colId xmlns:a16="http://schemas.microsoft.com/office/drawing/2014/main" val="724301207"/>
                    </a:ext>
                  </a:extLst>
                </a:gridCol>
              </a:tblGrid>
              <a:tr h="183991">
                <a:tc>
                  <a:txBody>
                    <a:bodyPr/>
                    <a:lstStyle/>
                    <a:p>
                      <a:pPr algn="ct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ID MIRACLES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External Milestones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Projected date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840682"/>
                  </a:ext>
                </a:extLst>
              </a:tr>
              <a:tr h="67945">
                <a:tc>
                  <a:txBody>
                    <a:bodyPr/>
                    <a:lstStyle/>
                    <a:p>
                      <a:pPr algn="ctr">
                        <a:lnSpc>
                          <a:spcPts val="1400"/>
                        </a:lnSpc>
                        <a:spcAft>
                          <a:spcPts val="0"/>
                        </a:spcAft>
                      </a:pPr>
                      <a:r>
                        <a:rPr lang="en-US" sz="1200">
                          <a:solidFill>
                            <a:srgbClr val="FF0000"/>
                          </a:solidFill>
                          <a:effectLst/>
                          <a:latin typeface="Calibri" panose="020F0502020204030204" pitchFamily="34" charset="0"/>
                          <a:ea typeface="MS Mincho" panose="02020609040205080304" pitchFamily="49" charset="-128"/>
                          <a:cs typeface="Calibri" panose="020F0502020204030204" pitchFamily="34" charset="0"/>
                        </a:rPr>
                        <a:t>1</a:t>
                      </a:r>
                      <a:endParaRPr lang="en-US"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solidFill>
                            <a:srgbClr val="FF0000"/>
                          </a:solidFill>
                          <a:effectLst/>
                          <a:latin typeface="Calibri" panose="020F0502020204030204" pitchFamily="34" charset="0"/>
                          <a:ea typeface="MS Mincho" panose="02020609040205080304" pitchFamily="49" charset="-128"/>
                          <a:cs typeface="Calibri" panose="020F0502020204030204" pitchFamily="34" charset="0"/>
                        </a:rPr>
                        <a:t>Monolith insert delivered to ESS site</a:t>
                      </a:r>
                      <a:endParaRPr lang="en-US"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Jan-2019</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5948026"/>
                  </a:ext>
                </a:extLst>
              </a:tr>
              <a:tr h="67945">
                <a:tc>
                  <a:txBody>
                    <a:bodyPr/>
                    <a:lstStyle/>
                    <a:p>
                      <a:pPr algn="ct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Monolith insert ready for installation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Mar-2019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2745046"/>
                  </a:ext>
                </a:extLst>
              </a:tr>
              <a:tr h="67945">
                <a:tc>
                  <a:txBody>
                    <a:bodyPr/>
                    <a:lstStyle/>
                    <a:p>
                      <a:pPr algn="ct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Crane &amp; Access to E01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May-2019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5559183"/>
                  </a:ext>
                </a:extLst>
              </a:tr>
              <a:tr h="67945">
                <a:tc>
                  <a:txBody>
                    <a:bodyPr/>
                    <a:lstStyle/>
                    <a:p>
                      <a:pPr algn="ct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Crane Access to Neutron Guide Hall E02-1 (close to E01)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May-2019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259497"/>
                  </a:ext>
                </a:extLst>
              </a:tr>
              <a:tr h="67945">
                <a:tc>
                  <a:txBody>
                    <a:bodyPr/>
                    <a:lstStyle/>
                    <a:p>
                      <a:pPr algn="ct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Crane Access to Neutron Guide Hall E02-2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Nov-2019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889291"/>
                  </a:ext>
                </a:extLst>
              </a:tr>
              <a:tr h="67945">
                <a:tc>
                  <a:txBody>
                    <a:bodyPr/>
                    <a:lstStyle/>
                    <a:p>
                      <a:pPr algn="ct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Crane &amp; Access to D03 Main Hall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Dec-2019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8353959"/>
                  </a:ext>
                </a:extLst>
              </a:tr>
              <a:tr h="67945">
                <a:tc>
                  <a:txBody>
                    <a:bodyPr/>
                    <a:lstStyle/>
                    <a:p>
                      <a:pPr algn="ct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Crane &amp; Access to West sector D03 Bunker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Dec-2019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8040356"/>
                  </a:ext>
                </a:extLst>
              </a:tr>
              <a:tr h="67945">
                <a:tc>
                  <a:txBody>
                    <a:bodyPr/>
                    <a:lstStyle/>
                    <a:p>
                      <a:pPr algn="ctr">
                        <a:lnSpc>
                          <a:spcPts val="1400"/>
                        </a:lnSpc>
                        <a:spcAft>
                          <a:spcPts val="0"/>
                        </a:spcAft>
                      </a:pPr>
                      <a:r>
                        <a:rPr lang="en-US"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8</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Bunker closed </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Jul-2020</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779251"/>
                  </a:ext>
                </a:extLst>
              </a:tr>
              <a:tr h="67945">
                <a:tc>
                  <a:txBody>
                    <a:bodyPr/>
                    <a:lstStyle/>
                    <a:p>
                      <a:pPr algn="ctr">
                        <a:lnSpc>
                          <a:spcPts val="1400"/>
                        </a:lnSpc>
                        <a:spcAft>
                          <a:spcPts val="0"/>
                        </a:spcAft>
                      </a:pPr>
                      <a:r>
                        <a:rPr lang="en-US" sz="1200" b="1" dirty="0">
                          <a:effectLst/>
                          <a:latin typeface="Calibri" panose="020F0502020204030204" pitchFamily="34" charset="0"/>
                          <a:ea typeface="MS Mincho" panose="02020609040205080304" pitchFamily="49" charset="-128"/>
                          <a:cs typeface="Calibri" panose="020F0502020204030204" pitchFamily="34" charset="0"/>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First Beam on Target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200" b="1" dirty="0">
                          <a:effectLst/>
                          <a:latin typeface="Calibri" panose="020F0502020204030204" pitchFamily="34" charset="0"/>
                          <a:ea typeface="MS Mincho" panose="02020609040205080304" pitchFamily="49" charset="-128"/>
                          <a:cs typeface="Calibri" panose="020F0502020204030204" pitchFamily="34" charset="0"/>
                        </a:rPr>
                        <a:t>Oct-2020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5738031"/>
                  </a:ext>
                </a:extLst>
              </a:tr>
            </a:tbl>
          </a:graphicData>
        </a:graphic>
      </p:graphicFrame>
      <p:graphicFrame>
        <p:nvGraphicFramePr>
          <p:cNvPr id="5" name="Tabla 4">
            <a:extLst>
              <a:ext uri="{FF2B5EF4-FFF2-40B4-BE49-F238E27FC236}">
                <a16:creationId xmlns:a16="http://schemas.microsoft.com/office/drawing/2014/main" id="{C1DEE298-C770-4EE3-9D04-298DCEF3FB49}"/>
              </a:ext>
            </a:extLst>
          </p:cNvPr>
          <p:cNvGraphicFramePr>
            <a:graphicFrameLocks noGrp="1"/>
          </p:cNvGraphicFramePr>
          <p:nvPr>
            <p:extLst>
              <p:ext uri="{D42A27DB-BD31-4B8C-83A1-F6EECF244321}">
                <p14:modId xmlns:p14="http://schemas.microsoft.com/office/powerpoint/2010/main" val="314653234"/>
              </p:ext>
            </p:extLst>
          </p:nvPr>
        </p:nvGraphicFramePr>
        <p:xfrm>
          <a:off x="6343650" y="1170283"/>
          <a:ext cx="5554979" cy="5176188"/>
        </p:xfrm>
        <a:graphic>
          <a:graphicData uri="http://schemas.openxmlformats.org/drawingml/2006/table">
            <a:tbl>
              <a:tblPr/>
              <a:tblGrid>
                <a:gridCol w="361496">
                  <a:extLst>
                    <a:ext uri="{9D8B030D-6E8A-4147-A177-3AD203B41FA5}">
                      <a16:colId xmlns:a16="http://schemas.microsoft.com/office/drawing/2014/main" val="1921922339"/>
                    </a:ext>
                  </a:extLst>
                </a:gridCol>
                <a:gridCol w="4103199">
                  <a:extLst>
                    <a:ext uri="{9D8B030D-6E8A-4147-A177-3AD203B41FA5}">
                      <a16:colId xmlns:a16="http://schemas.microsoft.com/office/drawing/2014/main" val="2310366602"/>
                    </a:ext>
                  </a:extLst>
                </a:gridCol>
                <a:gridCol w="1090284">
                  <a:extLst>
                    <a:ext uri="{9D8B030D-6E8A-4147-A177-3AD203B41FA5}">
                      <a16:colId xmlns:a16="http://schemas.microsoft.com/office/drawing/2014/main" val="2453573031"/>
                    </a:ext>
                  </a:extLst>
                </a:gridCol>
              </a:tblGrid>
              <a:tr h="98894">
                <a:tc gridSpan="3">
                  <a:txBody>
                    <a:bodyPr/>
                    <a:lstStyle/>
                    <a:p>
                      <a:pPr algn="ct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Progress milestones MIRACLES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8906080"/>
                  </a:ext>
                </a:extLst>
              </a:tr>
              <a:tr h="98894">
                <a:tc>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ID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Milestone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Projected date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733247"/>
                  </a:ext>
                </a:extLst>
              </a:tr>
              <a:tr h="98894">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13</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Guides housing &amp; supports delivered and ready to install</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Jan – 2022 </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1686280"/>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Analyzer delivered and ready to install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effectLst/>
                          <a:latin typeface="Calibri" panose="020F0502020204030204" pitchFamily="34" charset="0"/>
                          <a:ea typeface="MS Mincho" panose="02020609040205080304" pitchFamily="49" charset="-128"/>
                          <a:cs typeface="Calibri" panose="020F0502020204030204" pitchFamily="34" charset="0"/>
                        </a:rPr>
                        <a:t>Mar – 2022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702029"/>
                  </a:ext>
                </a:extLst>
              </a:tr>
              <a:tr h="98894">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15</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Vessel and Vessel Components delivered and ready to install</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May – 2022 </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122219"/>
                  </a:ext>
                </a:extLst>
              </a:tr>
              <a:tr h="197788">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baseline="30000">
                          <a:effectLst/>
                          <a:latin typeface="Calibri" panose="020F0502020204030204" pitchFamily="34" charset="0"/>
                          <a:ea typeface="MS Mincho" panose="02020609040205080304" pitchFamily="49" charset="-128"/>
                          <a:cs typeface="Calibri" panose="020F0502020204030204" pitchFamily="34" charset="0"/>
                        </a:rPr>
                        <a:t>3</a:t>
                      </a:r>
                      <a:r>
                        <a:rPr lang="en-US" sz="1200">
                          <a:effectLst/>
                          <a:latin typeface="Calibri" panose="020F0502020204030204" pitchFamily="34" charset="0"/>
                          <a:ea typeface="MS Mincho" panose="02020609040205080304" pitchFamily="49" charset="-128"/>
                          <a:cs typeface="Calibri" panose="020F0502020204030204" pitchFamily="34" charset="0"/>
                        </a:rPr>
                        <a:t>He Detectors and Beam Monitors delivered and ready to install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Jul – 2022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8024522"/>
                  </a:ext>
                </a:extLst>
              </a:tr>
              <a:tr h="98894">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17</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Shielding delivered and ready to install</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Aug – 2022  </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8630958"/>
                  </a:ext>
                </a:extLst>
              </a:tr>
              <a:tr h="98894">
                <a:tc gridSpan="2">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TG4 and Start of Installation &amp; Integration (Phase 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SEP – 2022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629806869"/>
                  </a:ext>
                </a:extLst>
              </a:tr>
              <a:tr h="98894">
                <a:tc>
                  <a:txBody>
                    <a:bodyPr/>
                    <a:lstStyle/>
                    <a:p>
                      <a:pPr>
                        <a:lnSpc>
                          <a:spcPts val="1400"/>
                        </a:lnSpc>
                        <a:spcAft>
                          <a:spcPts val="0"/>
                        </a:spcAft>
                      </a:pPr>
                      <a:r>
                        <a:rPr lang="en-US" sz="1200" dirty="0">
                          <a:effectLst/>
                          <a:latin typeface="Calibri" panose="020F0502020204030204" pitchFamily="34" charset="0"/>
                          <a:ea typeface="MS Mincho" panose="02020609040205080304" pitchFamily="49" charset="-128"/>
                          <a:cs typeface="Calibri" panose="020F0502020204030204" pitchFamily="34" charset="0"/>
                        </a:rPr>
                        <a:t>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Neutron Choppers delivered and ready to install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Sep – 2022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6602768"/>
                  </a:ext>
                </a:extLst>
              </a:tr>
              <a:tr h="98894">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19</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Neutron Guides delivered and ready to install</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Sep – 2022</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6547381"/>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E02 Guides Installed (Neutron Guide hall)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Apr – 2023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2594596"/>
                  </a:ext>
                </a:extLst>
              </a:tr>
              <a:tr h="145769">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FO2 Chopper / Shutter / Beam Monitor BM1 (E02 pit assembly) Installed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Apr – 2023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511999"/>
                  </a:ext>
                </a:extLst>
              </a:tr>
              <a:tr h="98894">
                <a:tc>
                  <a:txBody>
                    <a:bodyPr/>
                    <a:lstStyle/>
                    <a:p>
                      <a:pPr>
                        <a:lnSpc>
                          <a:spcPts val="1400"/>
                        </a:lnSpc>
                        <a:spcAft>
                          <a:spcPts val="0"/>
                        </a:spcAft>
                      </a:pPr>
                      <a:r>
                        <a:rPr lang="en-US"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22</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PWD-PS Choppers Installed </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Aug – 2023  </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2507120"/>
                  </a:ext>
                </a:extLst>
              </a:tr>
              <a:tr h="98894">
                <a:tc>
                  <a:txBody>
                    <a:bodyPr/>
                    <a:lstStyle/>
                    <a:p>
                      <a:pPr>
                        <a:lnSpc>
                          <a:spcPts val="1400"/>
                        </a:lnSpc>
                        <a:spcAft>
                          <a:spcPts val="0"/>
                        </a:spcAft>
                      </a:pPr>
                      <a:r>
                        <a:rPr lang="en-US" sz="1200">
                          <a:solidFill>
                            <a:srgbClr val="FF0000"/>
                          </a:solidFill>
                          <a:effectLst/>
                          <a:latin typeface="Calibri" panose="020F0502020204030204" pitchFamily="34" charset="0"/>
                          <a:ea typeface="MS Mincho" panose="02020609040205080304" pitchFamily="49" charset="-128"/>
                          <a:cs typeface="Calibri" panose="020F0502020204030204" pitchFamily="34" charset="0"/>
                        </a:rPr>
                        <a:t>23</a:t>
                      </a:r>
                      <a:endParaRPr lang="en-US"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solidFill>
                            <a:srgbClr val="FF0000"/>
                          </a:solidFill>
                          <a:effectLst/>
                          <a:latin typeface="Calibri" panose="020F0502020204030204" pitchFamily="34" charset="0"/>
                          <a:ea typeface="MS Mincho" panose="02020609040205080304" pitchFamily="49" charset="-128"/>
                          <a:cs typeface="Calibri" panose="020F0502020204030204" pitchFamily="34" charset="0"/>
                        </a:rPr>
                        <a:t>FO1 Chopper Installed</a:t>
                      </a:r>
                      <a:endParaRPr lang="en-US"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Aug – 2023  </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0827723"/>
                  </a:ext>
                </a:extLst>
              </a:tr>
              <a:tr h="98894">
                <a:tc>
                  <a:txBody>
                    <a:bodyPr/>
                    <a:lstStyle/>
                    <a:p>
                      <a:pPr>
                        <a:lnSpc>
                          <a:spcPts val="1400"/>
                        </a:lnSpc>
                        <a:spcAft>
                          <a:spcPts val="0"/>
                        </a:spcAft>
                      </a:pPr>
                      <a:r>
                        <a:rPr lang="en-US"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24</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Bunker &amp; D03 Guides Installed</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Aug – 2023  </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735073"/>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26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Guide Shielding Installed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effectLst/>
                          <a:latin typeface="Calibri" panose="020F0502020204030204" pitchFamily="34" charset="0"/>
                          <a:ea typeface="MS Mincho" panose="02020609040205080304" pitchFamily="49" charset="-128"/>
                          <a:cs typeface="Calibri" panose="020F0502020204030204" pitchFamily="34" charset="0"/>
                        </a:rPr>
                        <a:t>Oct – 2023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6471854"/>
                  </a:ext>
                </a:extLst>
              </a:tr>
              <a:tr h="98894">
                <a:tc>
                  <a:txBody>
                    <a:bodyPr/>
                    <a:lstStyle/>
                    <a:p>
                      <a:pPr>
                        <a:lnSpc>
                          <a:spcPts val="1400"/>
                        </a:lnSpc>
                        <a:spcAft>
                          <a:spcPts val="0"/>
                        </a:spcAft>
                      </a:pPr>
                      <a:r>
                        <a:rPr lang="en-US" sz="1200" dirty="0">
                          <a:solidFill>
                            <a:srgbClr val="000099"/>
                          </a:solidFill>
                          <a:effectLst/>
                          <a:latin typeface="Calibri" panose="020F0502020204030204" pitchFamily="34" charset="0"/>
                          <a:ea typeface="MS Mincho" panose="02020609040205080304" pitchFamily="49" charset="-128"/>
                          <a:cs typeface="Calibri" panose="020F0502020204030204" pitchFamily="34" charset="0"/>
                        </a:rPr>
                        <a:t>27</a:t>
                      </a:r>
                      <a:endParaRPr lang="en-US" sz="1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000099"/>
                          </a:solidFill>
                          <a:effectLst/>
                          <a:latin typeface="Calibri" panose="020F0502020204030204" pitchFamily="34" charset="0"/>
                          <a:ea typeface="MS Mincho" panose="02020609040205080304" pitchFamily="49" charset="-128"/>
                          <a:cs typeface="Calibri" panose="020F0502020204030204" pitchFamily="34" charset="0"/>
                        </a:rPr>
                        <a:t>Vacuum Vessel Installed and ready to accept components</a:t>
                      </a:r>
                      <a:endParaRPr lang="en-US" sz="1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000099"/>
                          </a:solidFill>
                          <a:effectLst/>
                          <a:latin typeface="Calibri" panose="020F0502020204030204" pitchFamily="34" charset="0"/>
                          <a:ea typeface="MS Mincho" panose="02020609040205080304" pitchFamily="49" charset="-128"/>
                          <a:cs typeface="Calibri" panose="020F0502020204030204" pitchFamily="34" charset="0"/>
                        </a:rPr>
                        <a:t>Nov – 2023 </a:t>
                      </a:r>
                      <a:endParaRPr lang="en-US" sz="1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632295"/>
                  </a:ext>
                </a:extLst>
              </a:tr>
              <a:tr h="98894">
                <a:tc>
                  <a:txBody>
                    <a:bodyPr/>
                    <a:lstStyle/>
                    <a:p>
                      <a:pPr>
                        <a:lnSpc>
                          <a:spcPts val="1400"/>
                        </a:lnSpc>
                        <a:spcAft>
                          <a:spcPts val="0"/>
                        </a:spcAft>
                      </a:pPr>
                      <a:r>
                        <a:rPr lang="en-US" sz="1200">
                          <a:solidFill>
                            <a:srgbClr val="000099"/>
                          </a:solidFill>
                          <a:effectLst/>
                          <a:latin typeface="Calibri" panose="020F0502020204030204" pitchFamily="34" charset="0"/>
                          <a:ea typeface="MS Mincho" panose="02020609040205080304" pitchFamily="49" charset="-128"/>
                          <a:cs typeface="Calibri" panose="020F0502020204030204" pitchFamily="34" charset="0"/>
                        </a:rPr>
                        <a:t>28</a:t>
                      </a:r>
                      <a:endParaRPr lang="en-US" sz="120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000099"/>
                          </a:solidFill>
                          <a:effectLst/>
                          <a:latin typeface="Calibri" panose="020F0502020204030204" pitchFamily="34" charset="0"/>
                          <a:ea typeface="MS Mincho" panose="02020609040205080304" pitchFamily="49" charset="-128"/>
                          <a:cs typeface="Calibri" panose="020F0502020204030204" pitchFamily="34" charset="0"/>
                        </a:rPr>
                        <a:t>Get-lost tube and Beam Stop Installed</a:t>
                      </a:r>
                      <a:endParaRPr lang="en-US" sz="1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000099"/>
                          </a:solidFill>
                          <a:effectLst/>
                          <a:latin typeface="Calibri" panose="020F0502020204030204" pitchFamily="34" charset="0"/>
                          <a:ea typeface="MS Mincho" panose="02020609040205080304" pitchFamily="49" charset="-128"/>
                          <a:cs typeface="Calibri" panose="020F0502020204030204" pitchFamily="34" charset="0"/>
                        </a:rPr>
                        <a:t>Nov – 2023 </a:t>
                      </a:r>
                      <a:endParaRPr lang="en-US" sz="1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6445852"/>
                  </a:ext>
                </a:extLst>
              </a:tr>
              <a:tr h="98894">
                <a:tc>
                  <a:txBody>
                    <a:bodyPr/>
                    <a:lstStyle/>
                    <a:p>
                      <a:pPr>
                        <a:lnSpc>
                          <a:spcPts val="1400"/>
                        </a:lnSpc>
                        <a:spcAft>
                          <a:spcPts val="0"/>
                        </a:spcAft>
                      </a:pPr>
                      <a:r>
                        <a:rPr lang="en-US" sz="1200">
                          <a:solidFill>
                            <a:srgbClr val="000099"/>
                          </a:solidFill>
                          <a:effectLst/>
                          <a:latin typeface="Calibri" panose="020F0502020204030204" pitchFamily="34" charset="0"/>
                          <a:ea typeface="Calibri" panose="020F0502020204030204" pitchFamily="34" charset="0"/>
                          <a:cs typeface="Times New Roman" panose="02020603050405020304" pitchFamily="18" charset="0"/>
                        </a:rPr>
                        <a:t>29</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rPr>
                        <a:t>E01 Optics: Focusing Guide installed </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rPr>
                        <a:t>Nov – 2023  </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0122086"/>
                  </a:ext>
                </a:extLst>
              </a:tr>
              <a:tr h="98894">
                <a:tc>
                  <a:txBody>
                    <a:bodyPr/>
                    <a:lstStyle/>
                    <a:p>
                      <a:pPr>
                        <a:lnSpc>
                          <a:spcPts val="1400"/>
                        </a:lnSpc>
                        <a:spcAft>
                          <a:spcPts val="0"/>
                        </a:spcAft>
                      </a:pPr>
                      <a:r>
                        <a:rPr lang="en-US" sz="1200">
                          <a:solidFill>
                            <a:srgbClr val="000099"/>
                          </a:solidFill>
                          <a:effectLst/>
                          <a:latin typeface="Calibri" panose="020F0502020204030204" pitchFamily="34" charset="0"/>
                          <a:ea typeface="MS Mincho" panose="02020609040205080304" pitchFamily="49" charset="-128"/>
                          <a:cs typeface="Calibri" panose="020F0502020204030204" pitchFamily="34" charset="0"/>
                        </a:rPr>
                        <a:t>30</a:t>
                      </a:r>
                      <a:endParaRPr lang="en-US" sz="120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solidFill>
                            <a:srgbClr val="000099"/>
                          </a:solidFill>
                          <a:effectLst/>
                          <a:latin typeface="Calibri" panose="020F0502020204030204" pitchFamily="34" charset="0"/>
                          <a:ea typeface="MS Mincho" panose="02020609040205080304" pitchFamily="49" charset="-128"/>
                          <a:cs typeface="Calibri" panose="020F0502020204030204" pitchFamily="34" charset="0"/>
                        </a:rPr>
                        <a:t>Cave Installed and ready to accept components</a:t>
                      </a:r>
                      <a:endParaRPr lang="en-US" sz="120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000099"/>
                          </a:solidFill>
                          <a:effectLst/>
                          <a:latin typeface="Calibri" panose="020F0502020204030204" pitchFamily="34" charset="0"/>
                          <a:ea typeface="MS Mincho" panose="02020609040205080304" pitchFamily="49" charset="-128"/>
                          <a:cs typeface="Calibri" panose="020F0502020204030204" pitchFamily="34" charset="0"/>
                        </a:rPr>
                        <a:t>Nov – 2023 </a:t>
                      </a:r>
                      <a:endParaRPr lang="en-US" sz="1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6822666"/>
                  </a:ext>
                </a:extLst>
              </a:tr>
              <a:tr h="98894">
                <a:tc>
                  <a:txBody>
                    <a:bodyPr/>
                    <a:lstStyle/>
                    <a:p>
                      <a:pPr>
                        <a:lnSpc>
                          <a:spcPts val="1400"/>
                        </a:lnSpc>
                        <a:spcAft>
                          <a:spcPts val="0"/>
                        </a:spcAft>
                      </a:pPr>
                      <a:r>
                        <a:rPr lang="en-US" sz="1200">
                          <a:solidFill>
                            <a:srgbClr val="000099"/>
                          </a:solidFill>
                          <a:effectLst/>
                          <a:latin typeface="Calibri" panose="020F0502020204030204" pitchFamily="34" charset="0"/>
                          <a:ea typeface="MS Mincho" panose="02020609040205080304" pitchFamily="49" charset="-128"/>
                          <a:cs typeface="Calibri" panose="020F0502020204030204" pitchFamily="34" charset="0"/>
                        </a:rPr>
                        <a:t>31</a:t>
                      </a:r>
                      <a:endParaRPr lang="en-US" sz="120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baseline="30000">
                          <a:solidFill>
                            <a:srgbClr val="000099"/>
                          </a:solidFill>
                          <a:effectLst/>
                          <a:latin typeface="Calibri" panose="020F0502020204030204" pitchFamily="34" charset="0"/>
                          <a:ea typeface="MS Mincho" panose="02020609040205080304" pitchFamily="49" charset="-128"/>
                          <a:cs typeface="Calibri" panose="020F0502020204030204" pitchFamily="34" charset="0"/>
                        </a:rPr>
                        <a:t>3</a:t>
                      </a:r>
                      <a:r>
                        <a:rPr lang="en-US" sz="1200">
                          <a:solidFill>
                            <a:srgbClr val="000099"/>
                          </a:solidFill>
                          <a:effectLst/>
                          <a:latin typeface="Calibri" panose="020F0502020204030204" pitchFamily="34" charset="0"/>
                          <a:ea typeface="MS Mincho" panose="02020609040205080304" pitchFamily="49" charset="-128"/>
                          <a:cs typeface="Calibri" panose="020F0502020204030204" pitchFamily="34" charset="0"/>
                        </a:rPr>
                        <a:t>He Detectors and Table installed </a:t>
                      </a:r>
                      <a:endParaRPr lang="en-US" sz="120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000099"/>
                          </a:solidFill>
                          <a:effectLst/>
                          <a:latin typeface="Calibri" panose="020F0502020204030204" pitchFamily="34" charset="0"/>
                          <a:ea typeface="MS Mincho" panose="02020609040205080304" pitchFamily="49" charset="-128"/>
                          <a:cs typeface="Calibri" panose="020F0502020204030204" pitchFamily="34" charset="0"/>
                        </a:rPr>
                        <a:t>Feb – 2024  </a:t>
                      </a:r>
                      <a:endParaRPr lang="en-US" sz="1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5217308"/>
                  </a:ext>
                </a:extLst>
              </a:tr>
              <a:tr h="197788">
                <a:tc>
                  <a:txBody>
                    <a:bodyPr/>
                    <a:lstStyle/>
                    <a:p>
                      <a:pPr>
                        <a:lnSpc>
                          <a:spcPts val="1400"/>
                        </a:lnSpc>
                        <a:spcAft>
                          <a:spcPts val="0"/>
                        </a:spcAft>
                      </a:pPr>
                      <a:r>
                        <a:rPr lang="en-US" sz="1200">
                          <a:solidFill>
                            <a:srgbClr val="000099"/>
                          </a:solidFill>
                          <a:effectLst/>
                          <a:latin typeface="Calibri" panose="020F0502020204030204" pitchFamily="34" charset="0"/>
                          <a:ea typeface="MS Mincho" panose="02020609040205080304" pitchFamily="49" charset="-128"/>
                          <a:cs typeface="Calibri" panose="020F0502020204030204" pitchFamily="34" charset="0"/>
                        </a:rPr>
                        <a:t>32</a:t>
                      </a:r>
                      <a:endParaRPr lang="en-US" sz="120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solidFill>
                            <a:srgbClr val="000099"/>
                          </a:solidFill>
                          <a:effectLst/>
                          <a:latin typeface="Calibri" panose="020F0502020204030204" pitchFamily="34" charset="0"/>
                          <a:ea typeface="MS Mincho" panose="02020609040205080304" pitchFamily="49" charset="-128"/>
                          <a:cs typeface="Calibri" panose="020F0502020204030204" pitchFamily="34" charset="0"/>
                        </a:rPr>
                        <a:t>Other in-vessel Components (Radial Collimator, Beam Monitors,…) installed</a:t>
                      </a:r>
                      <a:endParaRPr lang="en-US" sz="120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000099"/>
                          </a:solidFill>
                          <a:effectLst/>
                          <a:latin typeface="Calibri" panose="020F0502020204030204" pitchFamily="34" charset="0"/>
                          <a:ea typeface="MS Mincho" panose="02020609040205080304" pitchFamily="49" charset="-128"/>
                          <a:cs typeface="Calibri" panose="020F0502020204030204" pitchFamily="34" charset="0"/>
                        </a:rPr>
                        <a:t>Apr – 2024 </a:t>
                      </a:r>
                      <a:endParaRPr lang="en-US" sz="12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897300"/>
                  </a:ext>
                </a:extLst>
              </a:tr>
              <a:tr h="98894">
                <a:tc>
                  <a:txBody>
                    <a:bodyPr/>
                    <a:lstStyle/>
                    <a:p>
                      <a:pPr>
                        <a:lnSpc>
                          <a:spcPts val="1400"/>
                        </a:lnSpc>
                        <a:spcAft>
                          <a:spcPts val="0"/>
                        </a:spcAft>
                      </a:pPr>
                      <a:r>
                        <a:rPr lang="en-US"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33</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Analyzer Panels Installed &amp; Closing Vessel &amp; Cave Roof</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Jun – 2024 </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825137"/>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34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Cave Equipment, Control Hutch, and Support Installed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Aug – 2024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1731550"/>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PSS Installed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Sep – 2024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3433568"/>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36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Components integrated into EPICS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Sep – 2024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2051410"/>
                  </a:ext>
                </a:extLst>
              </a:tr>
              <a:tr h="98894">
                <a:tc gridSpan="2">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TG5 and Start of Hot Commissioning (Phase 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a:lnSpc>
                          <a:spcPts val="1400"/>
                        </a:lnSpc>
                        <a:spcAft>
                          <a:spcPts val="0"/>
                        </a:spcAft>
                      </a:pPr>
                      <a:r>
                        <a:rPr lang="en-US" sz="1200" b="1" dirty="0">
                          <a:effectLst/>
                          <a:latin typeface="Calibri" panose="020F0502020204030204" pitchFamily="34" charset="0"/>
                          <a:ea typeface="MS Mincho" panose="02020609040205080304" pitchFamily="49" charset="-128"/>
                          <a:cs typeface="Calibri" panose="020F0502020204030204" pitchFamily="34" charset="0"/>
                        </a:rPr>
                        <a:t>SEP – 2024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58145058"/>
                  </a:ext>
                </a:extLst>
              </a:tr>
            </a:tbl>
          </a:graphicData>
        </a:graphic>
      </p:graphicFrame>
      <p:graphicFrame>
        <p:nvGraphicFramePr>
          <p:cNvPr id="6" name="Tabla 5">
            <a:extLst>
              <a:ext uri="{FF2B5EF4-FFF2-40B4-BE49-F238E27FC236}">
                <a16:creationId xmlns:a16="http://schemas.microsoft.com/office/drawing/2014/main" id="{CF0C6BF8-2ADB-4676-9B0B-E67D56859C86}"/>
              </a:ext>
            </a:extLst>
          </p:cNvPr>
          <p:cNvGraphicFramePr>
            <a:graphicFrameLocks noGrp="1"/>
          </p:cNvGraphicFramePr>
          <p:nvPr>
            <p:extLst>
              <p:ext uri="{D42A27DB-BD31-4B8C-83A1-F6EECF244321}">
                <p14:modId xmlns:p14="http://schemas.microsoft.com/office/powerpoint/2010/main" val="2079407628"/>
              </p:ext>
            </p:extLst>
          </p:nvPr>
        </p:nvGraphicFramePr>
        <p:xfrm>
          <a:off x="461011" y="3484902"/>
          <a:ext cx="5554979" cy="2844800"/>
        </p:xfrm>
        <a:graphic>
          <a:graphicData uri="http://schemas.openxmlformats.org/drawingml/2006/table">
            <a:tbl>
              <a:tblPr/>
              <a:tblGrid>
                <a:gridCol w="361496">
                  <a:extLst>
                    <a:ext uri="{9D8B030D-6E8A-4147-A177-3AD203B41FA5}">
                      <a16:colId xmlns:a16="http://schemas.microsoft.com/office/drawing/2014/main" val="1921922339"/>
                    </a:ext>
                  </a:extLst>
                </a:gridCol>
                <a:gridCol w="4103199">
                  <a:extLst>
                    <a:ext uri="{9D8B030D-6E8A-4147-A177-3AD203B41FA5}">
                      <a16:colId xmlns:a16="http://schemas.microsoft.com/office/drawing/2014/main" val="2310366602"/>
                    </a:ext>
                  </a:extLst>
                </a:gridCol>
                <a:gridCol w="1090284">
                  <a:extLst>
                    <a:ext uri="{9D8B030D-6E8A-4147-A177-3AD203B41FA5}">
                      <a16:colId xmlns:a16="http://schemas.microsoft.com/office/drawing/2014/main" val="2453573031"/>
                    </a:ext>
                  </a:extLst>
                </a:gridCol>
              </a:tblGrid>
              <a:tr h="98894">
                <a:tc gridSpan="3">
                  <a:txBody>
                    <a:bodyPr/>
                    <a:lstStyle/>
                    <a:p>
                      <a:pPr algn="ct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Progress milestones MIRACLES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8906080"/>
                  </a:ext>
                </a:extLst>
              </a:tr>
              <a:tr h="98894">
                <a:tc>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ID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b="1" dirty="0">
                          <a:effectLst/>
                          <a:latin typeface="Calibri" panose="020F0502020204030204" pitchFamily="34" charset="0"/>
                          <a:ea typeface="MS Mincho" panose="02020609040205080304" pitchFamily="49" charset="-128"/>
                          <a:cs typeface="Calibri" panose="020F0502020204030204" pitchFamily="34" charset="0"/>
                        </a:rPr>
                        <a:t>Milestone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Projected date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733247"/>
                  </a:ext>
                </a:extLst>
              </a:tr>
              <a:tr h="98894">
                <a:tc gridSpan="2">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Start of Detailed Design (Phase 2)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NOV – 2017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60559679"/>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Monolith Insert Early Procurement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Feb – 2018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6778182"/>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Shielding Design frozen</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Nov – 2018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3988604"/>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Secondary (vessel and cave) Design frozen</a:t>
                      </a:r>
                      <a:r>
                        <a:rPr lang="en-US" sz="1200">
                          <a:effectLst/>
                          <a:latin typeface="Calibri" panose="020F0502020204030204" pitchFamily="34" charset="0"/>
                          <a:ea typeface="MS Mincho" panose="02020609040205080304" pitchFamily="49" charset="-128"/>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Dec – 2018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7427619"/>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Monolith insert delivered and ready to install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Jan – 2019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4290985"/>
                  </a:ext>
                </a:extLst>
              </a:tr>
              <a:tr h="98894">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5</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Primary (guide and choppers) Design frozen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Jun – 2019 </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3273245"/>
                  </a:ext>
                </a:extLst>
              </a:tr>
              <a:tr h="98894">
                <a:tc gridSpan="2">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TG3 and Start of Manufacturing &amp; Procurement (Phase 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a:lnSpc>
                          <a:spcPts val="1400"/>
                        </a:lnSpc>
                        <a:spcAft>
                          <a:spcPts val="0"/>
                        </a:spcAft>
                      </a:pPr>
                      <a:r>
                        <a:rPr lang="en-US" sz="1200" b="1">
                          <a:effectLst/>
                          <a:latin typeface="Calibri" panose="020F0502020204030204" pitchFamily="34" charset="0"/>
                          <a:ea typeface="MS Mincho" panose="02020609040205080304" pitchFamily="49" charset="-128"/>
                          <a:cs typeface="Calibri" panose="020F0502020204030204" pitchFamily="34" charset="0"/>
                        </a:rPr>
                        <a:t>NOV – 2019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36752859"/>
                  </a:ext>
                </a:extLst>
              </a:tr>
              <a:tr h="98894">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6</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D03 Optics (Neutron guide) Procurement </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Jan – 2020 </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413161"/>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E02 Optics (Neutron guide) Procurement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Mar – 2020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9498999"/>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PWD-PS Choppers Procurement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Sep – 2020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8463556"/>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FO Choppers Procurement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Nov – 2020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6750507"/>
                  </a:ext>
                </a:extLst>
              </a:tr>
              <a:tr h="98894">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10</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Guide Shielding Procurement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Jan – 2021 </a:t>
                      </a: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6382792"/>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Vacuum Vessel and in-vessel Components Procurements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Mar – 2021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4847168"/>
                  </a:ext>
                </a:extLst>
              </a:tr>
              <a:tr h="98894">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a:effectLst/>
                          <a:latin typeface="Calibri" panose="020F0502020204030204" pitchFamily="34" charset="0"/>
                          <a:ea typeface="MS Mincho" panose="02020609040205080304" pitchFamily="49" charset="-128"/>
                          <a:cs typeface="Calibri" panose="020F0502020204030204" pitchFamily="34" charset="0"/>
                        </a:rPr>
                        <a:t>Detectors Procurement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200" dirty="0">
                          <a:effectLst/>
                          <a:latin typeface="Calibri" panose="020F0502020204030204" pitchFamily="34" charset="0"/>
                          <a:ea typeface="MS Mincho" panose="02020609040205080304" pitchFamily="49" charset="-128"/>
                          <a:cs typeface="Calibri" panose="020F0502020204030204" pitchFamily="34" charset="0"/>
                        </a:rPr>
                        <a:t>May – 2021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145" marR="38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140530"/>
                  </a:ext>
                </a:extLst>
              </a:tr>
            </a:tbl>
          </a:graphicData>
        </a:graphic>
      </p:graphicFrame>
      <p:sp>
        <p:nvSpPr>
          <p:cNvPr id="7" name="CuadroTexto 6">
            <a:extLst>
              <a:ext uri="{FF2B5EF4-FFF2-40B4-BE49-F238E27FC236}">
                <a16:creationId xmlns:a16="http://schemas.microsoft.com/office/drawing/2014/main" id="{9481578D-B337-4BD3-9E3A-919FC8C295CA}"/>
              </a:ext>
            </a:extLst>
          </p:cNvPr>
          <p:cNvSpPr txBox="1"/>
          <p:nvPr/>
        </p:nvSpPr>
        <p:spPr>
          <a:xfrm>
            <a:off x="2057400" y="6442141"/>
            <a:ext cx="876681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solidFill>
                  <a:srgbClr val="FF0000"/>
                </a:solidFill>
              </a:rPr>
              <a:t>Jun-Sep 2024: Priority Bunker Access MIRACLES </a:t>
            </a:r>
            <a:r>
              <a:rPr lang="en-US" dirty="0"/>
              <a:t>– Backup for installation and alignment</a:t>
            </a:r>
          </a:p>
        </p:txBody>
      </p:sp>
    </p:spTree>
    <p:extLst>
      <p:ext uri="{BB962C8B-B14F-4D97-AF65-F5344CB8AC3E}">
        <p14:creationId xmlns:p14="http://schemas.microsoft.com/office/powerpoint/2010/main" val="209862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Risk analysis: updated</a:t>
            </a:r>
          </a:p>
        </p:txBody>
      </p:sp>
      <p:graphicFrame>
        <p:nvGraphicFramePr>
          <p:cNvPr id="6" name="Tabla 5">
            <a:extLst>
              <a:ext uri="{FF2B5EF4-FFF2-40B4-BE49-F238E27FC236}">
                <a16:creationId xmlns:a16="http://schemas.microsoft.com/office/drawing/2014/main" id="{5B4334C0-E22A-4B07-8315-768661ECFF17}"/>
              </a:ext>
            </a:extLst>
          </p:cNvPr>
          <p:cNvGraphicFramePr>
            <a:graphicFrameLocks noGrp="1"/>
          </p:cNvGraphicFramePr>
          <p:nvPr>
            <p:extLst>
              <p:ext uri="{D42A27DB-BD31-4B8C-83A1-F6EECF244321}">
                <p14:modId xmlns:p14="http://schemas.microsoft.com/office/powerpoint/2010/main" val="4156860205"/>
              </p:ext>
            </p:extLst>
          </p:nvPr>
        </p:nvGraphicFramePr>
        <p:xfrm>
          <a:off x="2432050" y="1308379"/>
          <a:ext cx="8999998" cy="5334000"/>
        </p:xfrm>
        <a:graphic>
          <a:graphicData uri="http://schemas.openxmlformats.org/drawingml/2006/table">
            <a:tbl>
              <a:tblPr firstRow="1" firstCol="1" bandRow="1"/>
              <a:tblGrid>
                <a:gridCol w="3213112">
                  <a:extLst>
                    <a:ext uri="{9D8B030D-6E8A-4147-A177-3AD203B41FA5}">
                      <a16:colId xmlns:a16="http://schemas.microsoft.com/office/drawing/2014/main" val="2882909752"/>
                    </a:ext>
                  </a:extLst>
                </a:gridCol>
                <a:gridCol w="1133120">
                  <a:extLst>
                    <a:ext uri="{9D8B030D-6E8A-4147-A177-3AD203B41FA5}">
                      <a16:colId xmlns:a16="http://schemas.microsoft.com/office/drawing/2014/main" val="3698025100"/>
                    </a:ext>
                  </a:extLst>
                </a:gridCol>
                <a:gridCol w="704301">
                  <a:extLst>
                    <a:ext uri="{9D8B030D-6E8A-4147-A177-3AD203B41FA5}">
                      <a16:colId xmlns:a16="http://schemas.microsoft.com/office/drawing/2014/main" val="485421923"/>
                    </a:ext>
                  </a:extLst>
                </a:gridCol>
                <a:gridCol w="736353">
                  <a:extLst>
                    <a:ext uri="{9D8B030D-6E8A-4147-A177-3AD203B41FA5}">
                      <a16:colId xmlns:a16="http://schemas.microsoft.com/office/drawing/2014/main" val="2722772218"/>
                    </a:ext>
                  </a:extLst>
                </a:gridCol>
                <a:gridCol w="3213112">
                  <a:extLst>
                    <a:ext uri="{9D8B030D-6E8A-4147-A177-3AD203B41FA5}">
                      <a16:colId xmlns:a16="http://schemas.microsoft.com/office/drawing/2014/main" val="2331376668"/>
                    </a:ext>
                  </a:extLst>
                </a:gridCol>
              </a:tblGrid>
              <a:tr h="340328">
                <a:tc>
                  <a:txBody>
                    <a:bodyPr/>
                    <a:lstStyle/>
                    <a:p>
                      <a:pPr>
                        <a:lnSpc>
                          <a:spcPts val="1400"/>
                        </a:lnSpc>
                        <a:spcAft>
                          <a:spcPts val="0"/>
                        </a:spcAft>
                      </a:pPr>
                      <a:r>
                        <a:rPr lang="en-US" sz="1600" b="1">
                          <a:effectLst/>
                          <a:latin typeface="Calibri" panose="020F0502020204030204" pitchFamily="34" charset="0"/>
                          <a:ea typeface="Times New Roman" panose="02020603050405020304" pitchFamily="18" charset="0"/>
                          <a:cs typeface="Times New Roman" panose="02020603050405020304" pitchFamily="18" charset="0"/>
                        </a:rPr>
                        <a:t>Risk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600" b="1">
                          <a:effectLst/>
                          <a:latin typeface="Calibri" panose="020F0502020204030204" pitchFamily="34" charset="0"/>
                          <a:ea typeface="Times New Roman" panose="02020603050405020304" pitchFamily="18" charset="0"/>
                          <a:cs typeface="Times New Roman" panose="02020603050405020304" pitchFamily="18" charset="0"/>
                        </a:rPr>
                        <a:t>Probability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1400"/>
                        </a:lnSpc>
                        <a:spcAft>
                          <a:spcPts val="0"/>
                        </a:spcAft>
                      </a:pPr>
                      <a:r>
                        <a:rPr lang="en-US" sz="1600" b="1">
                          <a:effectLst/>
                          <a:latin typeface="Calibri" panose="020F0502020204030204" pitchFamily="34" charset="0"/>
                          <a:ea typeface="Times New Roman" panose="02020603050405020304" pitchFamily="18" charset="0"/>
                          <a:cs typeface="Times New Roman" panose="02020603050405020304" pitchFamily="18" charset="0"/>
                        </a:rPr>
                        <a:t>[1-5]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600" b="1">
                          <a:effectLst/>
                          <a:latin typeface="Calibri" panose="020F0502020204030204" pitchFamily="34" charset="0"/>
                          <a:ea typeface="Times New Roman" panose="02020603050405020304" pitchFamily="18" charset="0"/>
                          <a:cs typeface="Times New Roman" panose="02020603050405020304" pitchFamily="18" charset="0"/>
                        </a:rPr>
                        <a:t>Effect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1400"/>
                        </a:lnSpc>
                        <a:spcAft>
                          <a:spcPts val="0"/>
                        </a:spcAft>
                      </a:pPr>
                      <a:r>
                        <a:rPr lang="en-US" sz="1600" b="1">
                          <a:effectLst/>
                          <a:latin typeface="Calibri" panose="020F0502020204030204" pitchFamily="34" charset="0"/>
                          <a:ea typeface="Times New Roman" panose="02020603050405020304" pitchFamily="18" charset="0"/>
                          <a:cs typeface="Times New Roman" panose="02020603050405020304" pitchFamily="18" charset="0"/>
                        </a:rPr>
                        <a:t>[1-5]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600" b="1">
                          <a:effectLst/>
                          <a:latin typeface="Calibri" panose="020F0502020204030204" pitchFamily="34" charset="0"/>
                          <a:ea typeface="Times New Roman" panose="02020603050405020304" pitchFamily="18" charset="0"/>
                          <a:cs typeface="Times New Roman" panose="02020603050405020304" pitchFamily="18" charset="0"/>
                        </a:rPr>
                        <a:t>Risk level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Aft>
                          <a:spcPts val="0"/>
                        </a:spcAft>
                      </a:pPr>
                      <a:r>
                        <a:rPr lang="en-US" sz="1600" b="1">
                          <a:effectLst/>
                          <a:latin typeface="Calibri" panose="020F0502020204030204" pitchFamily="34" charset="0"/>
                          <a:ea typeface="Times New Roman" panose="02020603050405020304" pitchFamily="18" charset="0"/>
                          <a:cs typeface="Times New Roman" panose="02020603050405020304" pitchFamily="18" charset="0"/>
                        </a:rPr>
                        <a:t>Mitigation and Responsible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4663246"/>
                  </a:ext>
                </a:extLst>
              </a:tr>
              <a:tr h="680656">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Backup plan detectors to susbstitute 3He detectors (10B coated straws) do not have a sufficiently efficient performance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ts val="1400"/>
                        </a:lnSpc>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Identify the factors that can be modified (design, composition) to improve performance of the detectors. An action plan including tests on other spectrometers should be scheduled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43827712"/>
                  </a:ext>
                </a:extLst>
              </a:tr>
              <a:tr h="12640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80832085"/>
                  </a:ext>
                </a:extLst>
              </a:tr>
              <a:tr h="13126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Responsible: MIRACLES team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5522441"/>
                  </a:ext>
                </a:extLst>
              </a:tr>
              <a:tr h="453771">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Vacuum vessel: inefficient cross-talk shielding or parasitic scattering phenomena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Verify calculations. Plan for additional work during Commissioning. Potential redesign of scattering geometry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24906324"/>
                  </a:ext>
                </a:extLst>
              </a:tr>
              <a:tr h="12640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03977978"/>
                  </a:ext>
                </a:extLst>
              </a:tr>
              <a:tr h="13126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Responsible: MIRACLES team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3294574"/>
                  </a:ext>
                </a:extLst>
              </a:tr>
              <a:tr h="567213">
                <a:tc rowSpan="3">
                  <a:txBody>
                    <a:bodyPr/>
                    <a:lstStyle/>
                    <a:p>
                      <a:pPr>
                        <a:lnSpc>
                          <a:spcPts val="1400"/>
                        </a:lnSpc>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Infeasibility of CFRP choppers due to radiation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Replace by Aluminum choppers. However, the operation modes of the instrument might be affected because Al choppers work at a lower frequency.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71384804"/>
                  </a:ext>
                </a:extLst>
              </a:tr>
              <a:tr h="12640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19276936"/>
                  </a:ext>
                </a:extLst>
              </a:tr>
              <a:tr h="13126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Responsible: MIRACLES team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793294"/>
                  </a:ext>
                </a:extLst>
              </a:tr>
              <a:tr h="567213">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Inadequate beamline shielding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Close discussions with NOSG / NSS on requirements. Verify calculations and design. Checks during commissioning, possibly resulting in adding shielding.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14362096"/>
                  </a:ext>
                </a:extLst>
              </a:tr>
              <a:tr h="12640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82128416"/>
                  </a:ext>
                </a:extLst>
              </a:tr>
              <a:tr h="13126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Responsible: MIRACLES team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9241272"/>
                  </a:ext>
                </a:extLst>
              </a:tr>
              <a:tr h="453771">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Interferences (clashes) with neighbour instruments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Close interactions and discussions with other instrument teams and NCG / NSS integration throughout the Project timeline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49230094"/>
                  </a:ext>
                </a:extLst>
              </a:tr>
              <a:tr h="12640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42276583"/>
                  </a:ext>
                </a:extLst>
              </a:tr>
              <a:tr h="13126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Responsible: MIRACLES team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756" marR="437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414471"/>
                  </a:ext>
                </a:extLst>
              </a:tr>
            </a:tbl>
          </a:graphicData>
        </a:graphic>
      </p:graphicFrame>
      <p:sp>
        <p:nvSpPr>
          <p:cNvPr id="7" name="Rectangle 2">
            <a:extLst>
              <a:ext uri="{FF2B5EF4-FFF2-40B4-BE49-F238E27FC236}">
                <a16:creationId xmlns:a16="http://schemas.microsoft.com/office/drawing/2014/main" id="{A38A410B-81AF-4926-AEDA-4385BBA68C4E}"/>
              </a:ext>
            </a:extLst>
          </p:cNvPr>
          <p:cNvSpPr>
            <a:spLocks noChangeArrowheads="1"/>
          </p:cNvSpPr>
          <p:nvPr/>
        </p:nvSpPr>
        <p:spPr bwMode="auto">
          <a:xfrm>
            <a:off x="840615" y="1350140"/>
            <a:ext cx="13398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Technical</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7245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Risk analysis: updated</a:t>
            </a:r>
          </a:p>
        </p:txBody>
      </p:sp>
      <p:graphicFrame>
        <p:nvGraphicFramePr>
          <p:cNvPr id="5" name="Tabla 4">
            <a:extLst>
              <a:ext uri="{FF2B5EF4-FFF2-40B4-BE49-F238E27FC236}">
                <a16:creationId xmlns:a16="http://schemas.microsoft.com/office/drawing/2014/main" id="{90168F8D-BCAB-48B9-A29A-753AD31ED53C}"/>
              </a:ext>
            </a:extLst>
          </p:cNvPr>
          <p:cNvGraphicFramePr>
            <a:graphicFrameLocks noGrp="1"/>
          </p:cNvGraphicFramePr>
          <p:nvPr>
            <p:extLst>
              <p:ext uri="{D42A27DB-BD31-4B8C-83A1-F6EECF244321}">
                <p14:modId xmlns:p14="http://schemas.microsoft.com/office/powerpoint/2010/main" val="2673874063"/>
              </p:ext>
            </p:extLst>
          </p:nvPr>
        </p:nvGraphicFramePr>
        <p:xfrm>
          <a:off x="2414274" y="1318075"/>
          <a:ext cx="9143999" cy="5156200"/>
        </p:xfrm>
        <a:graphic>
          <a:graphicData uri="http://schemas.openxmlformats.org/drawingml/2006/table">
            <a:tbl>
              <a:tblPr firstRow="1" firstCol="1" bandRow="1"/>
              <a:tblGrid>
                <a:gridCol w="2879302">
                  <a:extLst>
                    <a:ext uri="{9D8B030D-6E8A-4147-A177-3AD203B41FA5}">
                      <a16:colId xmlns:a16="http://schemas.microsoft.com/office/drawing/2014/main" val="3714315590"/>
                    </a:ext>
                  </a:extLst>
                </a:gridCol>
                <a:gridCol w="1251526">
                  <a:extLst>
                    <a:ext uri="{9D8B030D-6E8A-4147-A177-3AD203B41FA5}">
                      <a16:colId xmlns:a16="http://schemas.microsoft.com/office/drawing/2014/main" val="3404644085"/>
                    </a:ext>
                  </a:extLst>
                </a:gridCol>
                <a:gridCol w="1126992">
                  <a:extLst>
                    <a:ext uri="{9D8B030D-6E8A-4147-A177-3AD203B41FA5}">
                      <a16:colId xmlns:a16="http://schemas.microsoft.com/office/drawing/2014/main" val="1135085400"/>
                    </a:ext>
                  </a:extLst>
                </a:gridCol>
                <a:gridCol w="1006877">
                  <a:extLst>
                    <a:ext uri="{9D8B030D-6E8A-4147-A177-3AD203B41FA5}">
                      <a16:colId xmlns:a16="http://schemas.microsoft.com/office/drawing/2014/main" val="900250206"/>
                    </a:ext>
                  </a:extLst>
                </a:gridCol>
                <a:gridCol w="2879302">
                  <a:extLst>
                    <a:ext uri="{9D8B030D-6E8A-4147-A177-3AD203B41FA5}">
                      <a16:colId xmlns:a16="http://schemas.microsoft.com/office/drawing/2014/main" val="1501703020"/>
                    </a:ext>
                  </a:extLst>
                </a:gridCol>
              </a:tblGrid>
              <a:tr h="139243">
                <a:tc rowSpan="2">
                  <a:txBody>
                    <a:bodyPr/>
                    <a:lstStyle/>
                    <a:p>
                      <a:pPr>
                        <a:lnSpc>
                          <a:spcPts val="1400"/>
                        </a:lnSpc>
                        <a:spcAft>
                          <a:spcPts val="0"/>
                        </a:spcAft>
                      </a:pPr>
                      <a:r>
                        <a:rPr lang="en-US" sz="1400" b="1" dirty="0">
                          <a:effectLst/>
                          <a:latin typeface="Calibri" panose="020F0502020204030204" pitchFamily="34" charset="0"/>
                          <a:ea typeface="Times New Roman" panose="02020603050405020304" pitchFamily="18" charset="0"/>
                          <a:cs typeface="Times New Roman" panose="02020603050405020304" pitchFamily="18" charset="0"/>
                        </a:rPr>
                        <a:t>Risk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400" b="1" dirty="0">
                          <a:effectLst/>
                          <a:latin typeface="Calibri" panose="020F0502020204030204" pitchFamily="34" charset="0"/>
                          <a:ea typeface="Times New Roman" panose="02020603050405020304" pitchFamily="18" charset="0"/>
                          <a:cs typeface="Times New Roman" panose="02020603050405020304" pitchFamily="18" charset="0"/>
                        </a:rPr>
                        <a:t>Probability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400"/>
                        </a:lnSpc>
                        <a:spcAft>
                          <a:spcPts val="0"/>
                        </a:spcAft>
                      </a:pPr>
                      <a:r>
                        <a:rPr lang="en-US" sz="1400" b="1">
                          <a:effectLst/>
                          <a:latin typeface="Calibri" panose="020F0502020204030204" pitchFamily="34" charset="0"/>
                          <a:ea typeface="Times New Roman" panose="02020603050405020304" pitchFamily="18" charset="0"/>
                          <a:cs typeface="Times New Roman" panose="02020603050405020304" pitchFamily="18" charset="0"/>
                        </a:rPr>
                        <a:t>Effect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a:lnSpc>
                          <a:spcPts val="1400"/>
                        </a:lnSpc>
                        <a:spcAft>
                          <a:spcPts val="0"/>
                        </a:spcAft>
                      </a:pPr>
                      <a:r>
                        <a:rPr lang="en-US" sz="1400" b="1">
                          <a:effectLst/>
                          <a:latin typeface="Calibri" panose="020F0502020204030204" pitchFamily="34" charset="0"/>
                          <a:ea typeface="Times New Roman" panose="02020603050405020304" pitchFamily="18" charset="0"/>
                          <a:cs typeface="Times New Roman" panose="02020603050405020304" pitchFamily="18" charset="0"/>
                        </a:rPr>
                        <a:t>Risk level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ts val="1400"/>
                        </a:lnSpc>
                        <a:spcAft>
                          <a:spcPts val="0"/>
                        </a:spcAft>
                      </a:pPr>
                      <a:r>
                        <a:rPr lang="en-US" sz="1400" b="1">
                          <a:effectLst/>
                          <a:latin typeface="Calibri" panose="020F0502020204030204" pitchFamily="34" charset="0"/>
                          <a:ea typeface="Times New Roman" panose="02020603050405020304" pitchFamily="18" charset="0"/>
                          <a:cs typeface="Times New Roman" panose="02020603050405020304" pitchFamily="18" charset="0"/>
                        </a:rPr>
                        <a:t>Mitigation and Responsible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2820209"/>
                  </a:ext>
                </a:extLst>
              </a:tr>
              <a:tr h="80562">
                <a:tc vMerge="1">
                  <a:txBody>
                    <a:bodyPr/>
                    <a:lstStyle/>
                    <a:p>
                      <a:endParaRPr lang="en-US"/>
                    </a:p>
                  </a:txBody>
                  <a:tcPr/>
                </a:tc>
                <a:tc>
                  <a:txBody>
                    <a:bodyPr/>
                    <a:lstStyle/>
                    <a:p>
                      <a:pPr algn="ctr">
                        <a:lnSpc>
                          <a:spcPts val="1400"/>
                        </a:lnSpc>
                        <a:spcAft>
                          <a:spcPts val="0"/>
                        </a:spcAft>
                      </a:pPr>
                      <a:r>
                        <a:rPr lang="en-US" sz="1400" b="1">
                          <a:effectLst/>
                          <a:latin typeface="Calibri" panose="020F0502020204030204" pitchFamily="34" charset="0"/>
                          <a:ea typeface="Times New Roman" panose="02020603050405020304" pitchFamily="18"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400" b="1">
                          <a:effectLst/>
                          <a:latin typeface="Calibri" panose="020F0502020204030204" pitchFamily="34" charset="0"/>
                          <a:ea typeface="Times New Roman" panose="02020603050405020304" pitchFamily="18"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22097038"/>
                  </a:ext>
                </a:extLst>
              </a:tr>
              <a:tr h="208864">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Extended procurement time for neutron optics components, due to high demand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Freeze parameters of detailed design early. Early procurement planned. Adjust installation plan.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53992010"/>
                  </a:ext>
                </a:extLst>
              </a:tr>
              <a:tr h="7757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44645415"/>
                  </a:ext>
                </a:extLst>
              </a:tr>
              <a:tr h="8056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Responsible: MIRACLES team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118041"/>
                  </a:ext>
                </a:extLst>
              </a:tr>
              <a:tr h="278486">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Changes and delays in ESS contributions and interfaces i.e. Bunker, facility, instrument control…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Keep updated with ESS schedules and have good and close communication with ESS teams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55317048"/>
                  </a:ext>
                </a:extLst>
              </a:tr>
              <a:tr h="13725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01020491"/>
                  </a:ext>
                </a:extLst>
              </a:tr>
              <a:tr h="1392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Responsible: MIRACLES team and ESS groups involved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78627"/>
                  </a:ext>
                </a:extLst>
              </a:tr>
              <a:tr h="278486">
                <a:tc rowSpan="3">
                  <a:txBody>
                    <a:bodyPr/>
                    <a:lstStyle/>
                    <a:p>
                      <a:pPr>
                        <a:lnSpc>
                          <a:spcPts val="1400"/>
                        </a:lnSpc>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Delay in choppers delivery and installation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Seek reliable providers. Early procurement. Coordinate with bunker team for installation planning.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35137004"/>
                  </a:ext>
                </a:extLst>
              </a:tr>
              <a:tr h="7757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51253437"/>
                  </a:ext>
                </a:extLst>
              </a:tr>
              <a:tr h="20886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Responsible: MIRACLES team, Bunker team and NSS Chopper group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6104971"/>
                  </a:ext>
                </a:extLst>
              </a:tr>
              <a:tr h="278486">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Shortage in </a:t>
                      </a:r>
                      <a:r>
                        <a:rPr lang="en-US" sz="1200" baseline="30000">
                          <a:effectLst/>
                          <a:latin typeface="Calibri" panose="020F0502020204030204" pitchFamily="34" charset="0"/>
                          <a:ea typeface="Times New Roman" panose="02020603050405020304" pitchFamily="18" charset="0"/>
                          <a:cs typeface="Times New Roman" panose="02020603050405020304" pitchFamily="18" charset="0"/>
                        </a:rPr>
                        <a:t>3</a:t>
                      </a:r>
                      <a:r>
                        <a:rPr lang="en-US" sz="1200">
                          <a:effectLst/>
                          <a:latin typeface="Calibri" panose="020F0502020204030204" pitchFamily="34" charset="0"/>
                          <a:ea typeface="Times New Roman" panose="02020603050405020304" pitchFamily="18" charset="0"/>
                          <a:cs typeface="Times New Roman" panose="02020603050405020304" pitchFamily="18" charset="0"/>
                        </a:rPr>
                        <a:t>He detectors supply, resulting in needing to switch to a different detector technology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Evaluate the possibility of alternatives, like 10B lined straws to substitute the 3He tubes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49186920"/>
                  </a:ext>
                </a:extLst>
              </a:tr>
              <a:tr h="7757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50598021"/>
                  </a:ext>
                </a:extLst>
              </a:tr>
              <a:tr h="8056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Responsible: MIRACLES team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0071727"/>
                  </a:ext>
                </a:extLst>
              </a:tr>
              <a:tr h="77578">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Delay in vacuum vessel: delivery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Early procurement.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67229980"/>
                  </a:ext>
                </a:extLst>
              </a:tr>
              <a:tr h="7757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04789430"/>
                  </a:ext>
                </a:extLst>
              </a:tr>
              <a:tr h="8056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Responsible: MIRACLES team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0960777"/>
                  </a:ext>
                </a:extLst>
              </a:tr>
              <a:tr h="77578">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Long lead time for analyser procurement / delivery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Early procurement.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01972893"/>
                  </a:ext>
                </a:extLst>
              </a:tr>
              <a:tr h="7757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55875591"/>
                  </a:ext>
                </a:extLst>
              </a:tr>
              <a:tr h="8056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Responsible: MIRACLES team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6854" marR="26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7107451"/>
                  </a:ext>
                </a:extLst>
              </a:tr>
            </a:tbl>
          </a:graphicData>
        </a:graphic>
      </p:graphicFrame>
      <p:sp>
        <p:nvSpPr>
          <p:cNvPr id="8" name="Rectangle 2">
            <a:extLst>
              <a:ext uri="{FF2B5EF4-FFF2-40B4-BE49-F238E27FC236}">
                <a16:creationId xmlns:a16="http://schemas.microsoft.com/office/drawing/2014/main" id="{6ED080AB-FF87-4419-A673-702C97F1F28B}"/>
              </a:ext>
            </a:extLst>
          </p:cNvPr>
          <p:cNvSpPr>
            <a:spLocks noChangeArrowheads="1"/>
          </p:cNvSpPr>
          <p:nvPr/>
        </p:nvSpPr>
        <p:spPr bwMode="auto">
          <a:xfrm>
            <a:off x="763787" y="1336976"/>
            <a:ext cx="21259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Schedule</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3506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CDFE6B-A07F-4C1D-A61F-C6213FDFFD72}"/>
              </a:ext>
            </a:extLst>
          </p:cNvPr>
          <p:cNvSpPr>
            <a:spLocks noGrp="1"/>
          </p:cNvSpPr>
          <p:nvPr>
            <p:ph type="title"/>
          </p:nvPr>
        </p:nvSpPr>
        <p:spPr>
          <a:xfrm>
            <a:off x="338580" y="120028"/>
            <a:ext cx="10515600" cy="1325563"/>
          </a:xfrm>
        </p:spPr>
        <p:txBody>
          <a:bodyPr>
            <a:normAutofit/>
          </a:bodyPr>
          <a:lstStyle/>
          <a:p>
            <a:r>
              <a:rPr lang="en-US" sz="4000" dirty="0"/>
              <a:t>Risk analysis: updated</a:t>
            </a:r>
          </a:p>
        </p:txBody>
      </p:sp>
      <p:graphicFrame>
        <p:nvGraphicFramePr>
          <p:cNvPr id="6" name="Tabla 5">
            <a:extLst>
              <a:ext uri="{FF2B5EF4-FFF2-40B4-BE49-F238E27FC236}">
                <a16:creationId xmlns:a16="http://schemas.microsoft.com/office/drawing/2014/main" id="{68DBCEE1-6E98-4512-B715-38DB87AEBC80}"/>
              </a:ext>
            </a:extLst>
          </p:cNvPr>
          <p:cNvGraphicFramePr>
            <a:graphicFrameLocks noGrp="1"/>
          </p:cNvGraphicFramePr>
          <p:nvPr>
            <p:extLst>
              <p:ext uri="{D42A27DB-BD31-4B8C-83A1-F6EECF244321}">
                <p14:modId xmlns:p14="http://schemas.microsoft.com/office/powerpoint/2010/main" val="4264585738"/>
              </p:ext>
            </p:extLst>
          </p:nvPr>
        </p:nvGraphicFramePr>
        <p:xfrm>
          <a:off x="2457450" y="1394468"/>
          <a:ext cx="8640001" cy="4855800"/>
        </p:xfrm>
        <a:graphic>
          <a:graphicData uri="http://schemas.openxmlformats.org/drawingml/2006/table">
            <a:tbl>
              <a:tblPr firstRow="1" firstCol="1" bandRow="1"/>
              <a:tblGrid>
                <a:gridCol w="2720606">
                  <a:extLst>
                    <a:ext uri="{9D8B030D-6E8A-4147-A177-3AD203B41FA5}">
                      <a16:colId xmlns:a16="http://schemas.microsoft.com/office/drawing/2014/main" val="1530974032"/>
                    </a:ext>
                  </a:extLst>
                </a:gridCol>
                <a:gridCol w="1182539">
                  <a:extLst>
                    <a:ext uri="{9D8B030D-6E8A-4147-A177-3AD203B41FA5}">
                      <a16:colId xmlns:a16="http://schemas.microsoft.com/office/drawing/2014/main" val="991267110"/>
                    </a:ext>
                  </a:extLst>
                </a:gridCol>
                <a:gridCol w="1064874">
                  <a:extLst>
                    <a:ext uri="{9D8B030D-6E8A-4147-A177-3AD203B41FA5}">
                      <a16:colId xmlns:a16="http://schemas.microsoft.com/office/drawing/2014/main" val="998707189"/>
                    </a:ext>
                  </a:extLst>
                </a:gridCol>
                <a:gridCol w="951376">
                  <a:extLst>
                    <a:ext uri="{9D8B030D-6E8A-4147-A177-3AD203B41FA5}">
                      <a16:colId xmlns:a16="http://schemas.microsoft.com/office/drawing/2014/main" val="2275244288"/>
                    </a:ext>
                  </a:extLst>
                </a:gridCol>
                <a:gridCol w="2720606">
                  <a:extLst>
                    <a:ext uri="{9D8B030D-6E8A-4147-A177-3AD203B41FA5}">
                      <a16:colId xmlns:a16="http://schemas.microsoft.com/office/drawing/2014/main" val="3345245697"/>
                    </a:ext>
                  </a:extLst>
                </a:gridCol>
              </a:tblGrid>
              <a:tr h="275900">
                <a:tc rowSpan="2">
                  <a:txBody>
                    <a:bodyPr/>
                    <a:lstStyle/>
                    <a:p>
                      <a:pPr>
                        <a:lnSpc>
                          <a:spcPts val="1400"/>
                        </a:lnSpc>
                        <a:spcAft>
                          <a:spcPts val="0"/>
                        </a:spcAft>
                      </a:pPr>
                      <a:r>
                        <a:rPr lang="en-US" sz="1400" b="1">
                          <a:effectLst/>
                          <a:latin typeface="Calibri" panose="020F0502020204030204" pitchFamily="34" charset="0"/>
                          <a:ea typeface="Times New Roman" panose="02020603050405020304" pitchFamily="18" charset="0"/>
                          <a:cs typeface="Times New Roman" panose="02020603050405020304" pitchFamily="18" charset="0"/>
                        </a:rPr>
                        <a:t>Risk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400" b="1">
                          <a:effectLst/>
                          <a:latin typeface="Calibri" panose="020F0502020204030204" pitchFamily="34" charset="0"/>
                          <a:ea typeface="Times New Roman" panose="02020603050405020304" pitchFamily="18" charset="0"/>
                          <a:cs typeface="Times New Roman" panose="02020603050405020304" pitchFamily="18" charset="0"/>
                        </a:rPr>
                        <a:t>Probability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400"/>
                        </a:lnSpc>
                        <a:spcAft>
                          <a:spcPts val="0"/>
                        </a:spcAft>
                      </a:pPr>
                      <a:r>
                        <a:rPr lang="en-US" sz="1400" b="1">
                          <a:effectLst/>
                          <a:latin typeface="Calibri" panose="020F0502020204030204" pitchFamily="34" charset="0"/>
                          <a:ea typeface="Times New Roman" panose="02020603050405020304" pitchFamily="18" charset="0"/>
                          <a:cs typeface="Times New Roman" panose="02020603050405020304" pitchFamily="18" charset="0"/>
                        </a:rPr>
                        <a:t>Effect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a:lnSpc>
                          <a:spcPts val="1400"/>
                        </a:lnSpc>
                        <a:spcAft>
                          <a:spcPts val="0"/>
                        </a:spcAft>
                      </a:pPr>
                      <a:r>
                        <a:rPr lang="en-US" sz="1400" b="1">
                          <a:effectLst/>
                          <a:latin typeface="Calibri" panose="020F0502020204030204" pitchFamily="34" charset="0"/>
                          <a:ea typeface="Times New Roman" panose="02020603050405020304" pitchFamily="18" charset="0"/>
                          <a:cs typeface="Times New Roman" panose="02020603050405020304" pitchFamily="18" charset="0"/>
                        </a:rPr>
                        <a:t>Risk level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ts val="1400"/>
                        </a:lnSpc>
                        <a:spcAft>
                          <a:spcPts val="0"/>
                        </a:spcAft>
                      </a:pPr>
                      <a:r>
                        <a:rPr lang="en-US" sz="1400" b="1">
                          <a:effectLst/>
                          <a:latin typeface="Calibri" panose="020F0502020204030204" pitchFamily="34" charset="0"/>
                          <a:ea typeface="Times New Roman" panose="02020603050405020304" pitchFamily="18" charset="0"/>
                          <a:cs typeface="Times New Roman" panose="02020603050405020304" pitchFamily="18" charset="0"/>
                        </a:rPr>
                        <a:t>Mitigation and Responsible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035728"/>
                  </a:ext>
                </a:extLst>
              </a:tr>
              <a:tr h="159628">
                <a:tc vMerge="1">
                  <a:txBody>
                    <a:bodyPr/>
                    <a:lstStyle/>
                    <a:p>
                      <a:endParaRPr lang="en-US"/>
                    </a:p>
                  </a:txBody>
                  <a:tcPr/>
                </a:tc>
                <a:tc>
                  <a:txBody>
                    <a:bodyPr/>
                    <a:lstStyle/>
                    <a:p>
                      <a:pPr algn="ctr">
                        <a:lnSpc>
                          <a:spcPts val="1400"/>
                        </a:lnSpc>
                        <a:spcAft>
                          <a:spcPts val="0"/>
                        </a:spcAft>
                      </a:pPr>
                      <a:r>
                        <a:rPr lang="en-US" sz="1400" b="1">
                          <a:effectLst/>
                          <a:latin typeface="Calibri" panose="020F0502020204030204" pitchFamily="34" charset="0"/>
                          <a:ea typeface="Times New Roman" panose="02020603050405020304" pitchFamily="18"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sz="1400" b="1">
                          <a:effectLst/>
                          <a:latin typeface="Calibri" panose="020F0502020204030204" pitchFamily="34" charset="0"/>
                          <a:ea typeface="Times New Roman" panose="02020603050405020304" pitchFamily="18"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30067964"/>
                  </a:ext>
                </a:extLst>
              </a:tr>
              <a:tr h="551800">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Cost of shielding increases; increase in shielding requirements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Close discussions with NOSG. Modify design to meet requirements, optimising for both cost and performance.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49681191"/>
                  </a:ext>
                </a:extLst>
              </a:tr>
              <a:tr h="15371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266648"/>
                  </a:ext>
                </a:extLst>
              </a:tr>
              <a:tr h="15962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Responsible: MIRACLES team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7019574"/>
                  </a:ext>
                </a:extLst>
              </a:tr>
              <a:tr h="413850">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Cost of neutron optics significantly higher than estimated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Work closely with NOSG to optimise guides also with respect to cost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20536943"/>
                  </a:ext>
                </a:extLst>
              </a:tr>
              <a:tr h="15962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44078907"/>
                  </a:ext>
                </a:extLst>
              </a:tr>
              <a:tr h="15962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Responsible: MIRACLES team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6358976"/>
                  </a:ext>
                </a:extLst>
              </a:tr>
              <a:tr h="543917">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Cost of 3He for detectors increases significantly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ts val="1400"/>
                        </a:lnSpc>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Work together with the NSS Detector Group to identify performance-cost parameters. Evaluate the possibility of alternatives, like </a:t>
                      </a:r>
                      <a:r>
                        <a:rPr lang="en-US" sz="1100" baseline="30000" dirty="0">
                          <a:effectLst/>
                          <a:latin typeface="Calibri" panose="020F0502020204030204" pitchFamily="34" charset="0"/>
                          <a:ea typeface="Times New Roman" panose="02020603050405020304" pitchFamily="18" charset="0"/>
                          <a:cs typeface="Times New Roman" panose="02020603050405020304" pitchFamily="18" charset="0"/>
                        </a:rPr>
                        <a:t>10</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B lined straws </a:t>
                      </a:r>
                      <a:r>
                        <a:rPr lang="en-US" sz="1100" dirty="0" err="1">
                          <a:effectLst/>
                          <a:latin typeface="Calibri" panose="020F0502020204030204" pitchFamily="34" charset="0"/>
                          <a:ea typeface="Times New Roman" panose="02020603050405020304" pitchFamily="18" charset="0"/>
                          <a:cs typeface="Times New Roman" panose="02020603050405020304" pitchFamily="18" charset="0"/>
                        </a:rPr>
                        <a:t>tp</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replace the </a:t>
                      </a:r>
                      <a:r>
                        <a:rPr lang="en-US" sz="1100" baseline="30000" dirty="0">
                          <a:effectLst/>
                          <a:latin typeface="Calibri" panose="020F0502020204030204" pitchFamily="34" charset="0"/>
                          <a:ea typeface="Times New Roman" panose="02020603050405020304" pitchFamily="18" charset="0"/>
                          <a:cs typeface="Times New Roman" panose="02020603050405020304" pitchFamily="18" charset="0"/>
                        </a:rPr>
                        <a:t>3</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He tubes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43120743"/>
                  </a:ext>
                </a:extLst>
              </a:tr>
              <a:tr h="15371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69468601"/>
                  </a:ext>
                </a:extLst>
              </a:tr>
              <a:tr h="15962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Responsible: MIRACLES team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979482"/>
                  </a:ext>
                </a:extLst>
              </a:tr>
              <a:tr h="413850">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Vacuum vessel cost increases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Preliminary quotes. Check a simplified design. Close discussions with suppliers.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64151172"/>
                  </a:ext>
                </a:extLst>
              </a:tr>
              <a:tr h="15371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84534773"/>
                  </a:ext>
                </a:extLst>
              </a:tr>
              <a:tr h="15962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Responsible: MIRACLES team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8377053"/>
                  </a:ext>
                </a:extLst>
              </a:tr>
              <a:tr h="413850">
                <a:tc rowSpan="3">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Increasing cost associated to general project scope creep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Follow the project schedule. Anticipate incoming events and ensure timely intervention.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61943457"/>
                  </a:ext>
                </a:extLst>
              </a:tr>
              <a:tr h="15962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69837560"/>
                  </a:ext>
                </a:extLst>
              </a:tr>
              <a:tr h="15962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ts val="1400"/>
                        </a:lnSpc>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Responsible: MIRACLES Team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209" marR="5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9765060"/>
                  </a:ext>
                </a:extLst>
              </a:tr>
            </a:tbl>
          </a:graphicData>
        </a:graphic>
      </p:graphicFrame>
      <p:sp>
        <p:nvSpPr>
          <p:cNvPr id="7" name="Rectangle 2">
            <a:extLst>
              <a:ext uri="{FF2B5EF4-FFF2-40B4-BE49-F238E27FC236}">
                <a16:creationId xmlns:a16="http://schemas.microsoft.com/office/drawing/2014/main" id="{14E6BD1C-FAF3-4550-9162-9363C5FC0EAB}"/>
              </a:ext>
            </a:extLst>
          </p:cNvPr>
          <p:cNvSpPr>
            <a:spLocks noChangeArrowheads="1"/>
          </p:cNvSpPr>
          <p:nvPr/>
        </p:nvSpPr>
        <p:spPr bwMode="auto">
          <a:xfrm>
            <a:off x="917777" y="1389057"/>
            <a:ext cx="12801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Cost</a:t>
            </a:r>
            <a:endParaRPr kumimoji="0" lang="en-US" altLang="en-US" sz="1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62201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0FE7056-125E-4C34-904A-31E3E599F00A}"/>
              </a:ext>
            </a:extLst>
          </p:cNvPr>
          <p:cNvPicPr>
            <a:picLocks noChangeAspect="1"/>
          </p:cNvPicPr>
          <p:nvPr/>
        </p:nvPicPr>
        <p:blipFill rotWithShape="1">
          <a:blip r:embed="rId2"/>
          <a:srcRect l="10135" t="14234" r="10912" b="6487"/>
          <a:stretch/>
        </p:blipFill>
        <p:spPr>
          <a:xfrm>
            <a:off x="1161536" y="1334530"/>
            <a:ext cx="9625913" cy="5436973"/>
          </a:xfrm>
          <a:prstGeom prst="rect">
            <a:avLst/>
          </a:prstGeom>
        </p:spPr>
      </p:pic>
      <p:sp>
        <p:nvSpPr>
          <p:cNvPr id="4" name="Título 1">
            <a:extLst>
              <a:ext uri="{FF2B5EF4-FFF2-40B4-BE49-F238E27FC236}">
                <a16:creationId xmlns:a16="http://schemas.microsoft.com/office/drawing/2014/main" id="{E10B5EC6-43E2-4DDA-ABB2-DB85982FF364}"/>
              </a:ext>
            </a:extLst>
          </p:cNvPr>
          <p:cNvSpPr txBox="1">
            <a:spLocks/>
          </p:cNvSpPr>
          <p:nvPr/>
        </p:nvSpPr>
        <p:spPr>
          <a:xfrm>
            <a:off x="338580" y="1200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PBS</a:t>
            </a:r>
          </a:p>
        </p:txBody>
      </p:sp>
      <p:sp>
        <p:nvSpPr>
          <p:cNvPr id="5" name="Rectángulo 4">
            <a:extLst>
              <a:ext uri="{FF2B5EF4-FFF2-40B4-BE49-F238E27FC236}">
                <a16:creationId xmlns:a16="http://schemas.microsoft.com/office/drawing/2014/main" id="{6E3209A5-3917-4363-879E-64F43A53A980}"/>
              </a:ext>
            </a:extLst>
          </p:cNvPr>
          <p:cNvSpPr/>
          <p:nvPr/>
        </p:nvSpPr>
        <p:spPr>
          <a:xfrm>
            <a:off x="6533147" y="6497053"/>
            <a:ext cx="4812632" cy="274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a:extLst>
              <a:ext uri="{FF2B5EF4-FFF2-40B4-BE49-F238E27FC236}">
                <a16:creationId xmlns:a16="http://schemas.microsoft.com/office/drawing/2014/main" id="{ABAAE340-E09D-4094-8542-5EB43486CB97}"/>
              </a:ext>
            </a:extLst>
          </p:cNvPr>
          <p:cNvSpPr/>
          <p:nvPr/>
        </p:nvSpPr>
        <p:spPr>
          <a:xfrm>
            <a:off x="8722894" y="6314574"/>
            <a:ext cx="2763253" cy="364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113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E39DF02-80B9-4829-A6EA-A96F533A984B}"/>
              </a:ext>
            </a:extLst>
          </p:cNvPr>
          <p:cNvPicPr>
            <a:picLocks noChangeAspect="1"/>
          </p:cNvPicPr>
          <p:nvPr/>
        </p:nvPicPr>
        <p:blipFill rotWithShape="1">
          <a:blip r:embed="rId2"/>
          <a:srcRect l="9528" t="14954" r="10507" b="4767"/>
          <a:stretch/>
        </p:blipFill>
        <p:spPr>
          <a:xfrm>
            <a:off x="1221259" y="1262774"/>
            <a:ext cx="9749481" cy="5505462"/>
          </a:xfrm>
          <a:prstGeom prst="rect">
            <a:avLst/>
          </a:prstGeom>
        </p:spPr>
      </p:pic>
      <p:sp>
        <p:nvSpPr>
          <p:cNvPr id="4" name="Título 1">
            <a:extLst>
              <a:ext uri="{FF2B5EF4-FFF2-40B4-BE49-F238E27FC236}">
                <a16:creationId xmlns:a16="http://schemas.microsoft.com/office/drawing/2014/main" id="{33F83E25-01DE-4742-ADA8-64A83F94539E}"/>
              </a:ext>
            </a:extLst>
          </p:cNvPr>
          <p:cNvSpPr txBox="1">
            <a:spLocks/>
          </p:cNvSpPr>
          <p:nvPr/>
        </p:nvSpPr>
        <p:spPr>
          <a:xfrm>
            <a:off x="338580" y="1200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PBS</a:t>
            </a:r>
          </a:p>
        </p:txBody>
      </p:sp>
      <p:sp>
        <p:nvSpPr>
          <p:cNvPr id="5" name="Rectángulo 4">
            <a:extLst>
              <a:ext uri="{FF2B5EF4-FFF2-40B4-BE49-F238E27FC236}">
                <a16:creationId xmlns:a16="http://schemas.microsoft.com/office/drawing/2014/main" id="{A54CB067-EE3A-4A08-9C45-7C77B4A63CA9}"/>
              </a:ext>
            </a:extLst>
          </p:cNvPr>
          <p:cNvSpPr/>
          <p:nvPr/>
        </p:nvSpPr>
        <p:spPr>
          <a:xfrm>
            <a:off x="4033560" y="1161645"/>
            <a:ext cx="4812632" cy="21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a:extLst>
              <a:ext uri="{FF2B5EF4-FFF2-40B4-BE49-F238E27FC236}">
                <a16:creationId xmlns:a16="http://schemas.microsoft.com/office/drawing/2014/main" id="{17A651E4-601E-4261-915F-D07705D9C4FB}"/>
              </a:ext>
            </a:extLst>
          </p:cNvPr>
          <p:cNvSpPr/>
          <p:nvPr/>
        </p:nvSpPr>
        <p:spPr>
          <a:xfrm>
            <a:off x="6930188" y="4884821"/>
            <a:ext cx="4495800" cy="1883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ángulo 6">
            <a:extLst>
              <a:ext uri="{FF2B5EF4-FFF2-40B4-BE49-F238E27FC236}">
                <a16:creationId xmlns:a16="http://schemas.microsoft.com/office/drawing/2014/main" id="{5EB15F49-755C-4508-96B0-9895D752B8C2}"/>
              </a:ext>
            </a:extLst>
          </p:cNvPr>
          <p:cNvSpPr/>
          <p:nvPr/>
        </p:nvSpPr>
        <p:spPr>
          <a:xfrm>
            <a:off x="4185960" y="1410301"/>
            <a:ext cx="2407345" cy="26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70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B37C163-0501-4BBF-8A39-61F3FE3AC057}"/>
              </a:ext>
            </a:extLst>
          </p:cNvPr>
          <p:cNvPicPr>
            <a:picLocks noChangeAspect="1"/>
          </p:cNvPicPr>
          <p:nvPr/>
        </p:nvPicPr>
        <p:blipFill rotWithShape="1">
          <a:blip r:embed="rId2"/>
          <a:srcRect l="9672" t="14386" r="10592" b="4736"/>
          <a:stretch/>
        </p:blipFill>
        <p:spPr>
          <a:xfrm>
            <a:off x="1179095" y="1275350"/>
            <a:ext cx="9721516" cy="5546559"/>
          </a:xfrm>
          <a:prstGeom prst="rect">
            <a:avLst/>
          </a:prstGeom>
        </p:spPr>
      </p:pic>
      <p:sp>
        <p:nvSpPr>
          <p:cNvPr id="4" name="Título 1">
            <a:extLst>
              <a:ext uri="{FF2B5EF4-FFF2-40B4-BE49-F238E27FC236}">
                <a16:creationId xmlns:a16="http://schemas.microsoft.com/office/drawing/2014/main" id="{9A5878C5-0F72-4ADF-A50B-F3657C5339D3}"/>
              </a:ext>
            </a:extLst>
          </p:cNvPr>
          <p:cNvSpPr txBox="1">
            <a:spLocks/>
          </p:cNvSpPr>
          <p:nvPr/>
        </p:nvSpPr>
        <p:spPr>
          <a:xfrm>
            <a:off x="338580" y="1200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PBS</a:t>
            </a:r>
          </a:p>
        </p:txBody>
      </p:sp>
      <p:sp>
        <p:nvSpPr>
          <p:cNvPr id="5" name="Rectángulo 4">
            <a:extLst>
              <a:ext uri="{FF2B5EF4-FFF2-40B4-BE49-F238E27FC236}">
                <a16:creationId xmlns:a16="http://schemas.microsoft.com/office/drawing/2014/main" id="{F1C32720-17E3-45B7-B6C3-5BAA6D86AA9F}"/>
              </a:ext>
            </a:extLst>
          </p:cNvPr>
          <p:cNvSpPr/>
          <p:nvPr/>
        </p:nvSpPr>
        <p:spPr>
          <a:xfrm>
            <a:off x="2815387" y="1215190"/>
            <a:ext cx="4006515" cy="2298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a:extLst>
              <a:ext uri="{FF2B5EF4-FFF2-40B4-BE49-F238E27FC236}">
                <a16:creationId xmlns:a16="http://schemas.microsoft.com/office/drawing/2014/main" id="{33B76B61-E1AF-4BC6-9E08-52EECDB05740}"/>
              </a:ext>
            </a:extLst>
          </p:cNvPr>
          <p:cNvSpPr/>
          <p:nvPr/>
        </p:nvSpPr>
        <p:spPr>
          <a:xfrm>
            <a:off x="1957135" y="1846932"/>
            <a:ext cx="4006515" cy="1112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19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7B7A59C3-35B8-44FA-BB86-2FCEFA143B8C}"/>
              </a:ext>
            </a:extLst>
          </p:cNvPr>
          <p:cNvGraphicFramePr>
            <a:graphicFrameLocks noGrp="1"/>
          </p:cNvGraphicFramePr>
          <p:nvPr>
            <p:extLst>
              <p:ext uri="{D42A27DB-BD31-4B8C-83A1-F6EECF244321}">
                <p14:modId xmlns:p14="http://schemas.microsoft.com/office/powerpoint/2010/main" val="584690969"/>
              </p:ext>
            </p:extLst>
          </p:nvPr>
        </p:nvGraphicFramePr>
        <p:xfrm>
          <a:off x="490330" y="1246016"/>
          <a:ext cx="7869325" cy="5546016"/>
        </p:xfrm>
        <a:graphic>
          <a:graphicData uri="http://schemas.openxmlformats.org/drawingml/2006/table">
            <a:tbl>
              <a:tblPr/>
              <a:tblGrid>
                <a:gridCol w="2048832">
                  <a:extLst>
                    <a:ext uri="{9D8B030D-6E8A-4147-A177-3AD203B41FA5}">
                      <a16:colId xmlns:a16="http://schemas.microsoft.com/office/drawing/2014/main" val="546862831"/>
                    </a:ext>
                  </a:extLst>
                </a:gridCol>
                <a:gridCol w="513992">
                  <a:extLst>
                    <a:ext uri="{9D8B030D-6E8A-4147-A177-3AD203B41FA5}">
                      <a16:colId xmlns:a16="http://schemas.microsoft.com/office/drawing/2014/main" val="1404638984"/>
                    </a:ext>
                  </a:extLst>
                </a:gridCol>
                <a:gridCol w="466401">
                  <a:extLst>
                    <a:ext uri="{9D8B030D-6E8A-4147-A177-3AD203B41FA5}">
                      <a16:colId xmlns:a16="http://schemas.microsoft.com/office/drawing/2014/main" val="2875262340"/>
                    </a:ext>
                  </a:extLst>
                </a:gridCol>
                <a:gridCol w="849516">
                  <a:extLst>
                    <a:ext uri="{9D8B030D-6E8A-4147-A177-3AD203B41FA5}">
                      <a16:colId xmlns:a16="http://schemas.microsoft.com/office/drawing/2014/main" val="2021694335"/>
                    </a:ext>
                  </a:extLst>
                </a:gridCol>
                <a:gridCol w="751953">
                  <a:extLst>
                    <a:ext uri="{9D8B030D-6E8A-4147-A177-3AD203B41FA5}">
                      <a16:colId xmlns:a16="http://schemas.microsoft.com/office/drawing/2014/main" val="3299201150"/>
                    </a:ext>
                  </a:extLst>
                </a:gridCol>
                <a:gridCol w="971866">
                  <a:extLst>
                    <a:ext uri="{9D8B030D-6E8A-4147-A177-3AD203B41FA5}">
                      <a16:colId xmlns:a16="http://schemas.microsoft.com/office/drawing/2014/main" val="2425195235"/>
                    </a:ext>
                  </a:extLst>
                </a:gridCol>
                <a:gridCol w="658158">
                  <a:extLst>
                    <a:ext uri="{9D8B030D-6E8A-4147-A177-3AD203B41FA5}">
                      <a16:colId xmlns:a16="http://schemas.microsoft.com/office/drawing/2014/main" val="1074575617"/>
                    </a:ext>
                  </a:extLst>
                </a:gridCol>
                <a:gridCol w="799544">
                  <a:extLst>
                    <a:ext uri="{9D8B030D-6E8A-4147-A177-3AD203B41FA5}">
                      <a16:colId xmlns:a16="http://schemas.microsoft.com/office/drawing/2014/main" val="3224319408"/>
                    </a:ext>
                  </a:extLst>
                </a:gridCol>
                <a:gridCol w="809063">
                  <a:extLst>
                    <a:ext uri="{9D8B030D-6E8A-4147-A177-3AD203B41FA5}">
                      <a16:colId xmlns:a16="http://schemas.microsoft.com/office/drawing/2014/main" val="855865635"/>
                    </a:ext>
                  </a:extLst>
                </a:gridCol>
              </a:tblGrid>
              <a:tr h="287416">
                <a:tc>
                  <a:txBody>
                    <a:bodyPr/>
                    <a:lstStyle/>
                    <a:p>
                      <a:pPr algn="l" fontAlgn="b"/>
                      <a:r>
                        <a:rPr lang="en-US" sz="10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solidFill>
                            <a:srgbClr val="000000"/>
                          </a:solidFill>
                          <a:effectLst/>
                          <a:latin typeface="Arial" panose="020B0604020202020204" pitchFamily="34" charset="0"/>
                        </a:rPr>
                        <a:t>Phase 1</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0" b="1" i="0" u="none" strike="noStrike">
                          <a:solidFill>
                            <a:srgbClr val="000000"/>
                          </a:solidFill>
                          <a:effectLst/>
                          <a:latin typeface="Arial" panose="020B0604020202020204" pitchFamily="34" charset="0"/>
                        </a:rPr>
                        <a:t>Design</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0" b="1" i="0" u="none" strike="noStrike">
                          <a:solidFill>
                            <a:srgbClr val="000000"/>
                          </a:solidFill>
                          <a:effectLst/>
                          <a:latin typeface="Arial" panose="020B0604020202020204" pitchFamily="34" charset="0"/>
                        </a:rPr>
                        <a:t>Procurement &amp; Fabrication</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0" b="1" i="0" u="none" strike="noStrike">
                          <a:solidFill>
                            <a:srgbClr val="000000"/>
                          </a:solidFill>
                          <a:effectLst/>
                          <a:latin typeface="Arial" panose="020B0604020202020204" pitchFamily="34" charset="0"/>
                        </a:rPr>
                        <a:t>Installation</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0" b="1" i="0" u="none" strike="noStrike">
                          <a:solidFill>
                            <a:srgbClr val="000000"/>
                          </a:solidFill>
                          <a:effectLst/>
                          <a:latin typeface="Arial" panose="020B0604020202020204" pitchFamily="34" charset="0"/>
                        </a:rPr>
                        <a:t>Commissioning</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0" b="1" i="0" u="none" strike="noStrike">
                          <a:solidFill>
                            <a:srgbClr val="000000"/>
                          </a:solidFill>
                          <a:effectLst/>
                          <a:latin typeface="Arial" panose="020B0604020202020204" pitchFamily="34" charset="0"/>
                        </a:rPr>
                        <a:t>LABOR BUDGET</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0" b="1" i="0" u="none" strike="noStrike">
                          <a:solidFill>
                            <a:srgbClr val="000000"/>
                          </a:solidFill>
                          <a:effectLst/>
                          <a:latin typeface="Arial" panose="020B0604020202020204" pitchFamily="34" charset="0"/>
                        </a:rPr>
                        <a:t>NON LABOR BUDGET</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0" b="1" i="0" u="none" strike="noStrike">
                          <a:solidFill>
                            <a:srgbClr val="000000"/>
                          </a:solidFill>
                          <a:effectLst/>
                          <a:latin typeface="Arial" panose="020B0604020202020204" pitchFamily="34" charset="0"/>
                        </a:rPr>
                        <a:t>Total k€</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433160738"/>
                  </a:ext>
                </a:extLst>
              </a:tr>
              <a:tr h="140366">
                <a:tc>
                  <a:txBody>
                    <a:bodyPr/>
                    <a:lstStyle/>
                    <a:p>
                      <a:pPr algn="l" fontAlgn="b"/>
                      <a:r>
                        <a:rPr lang="en-US" sz="1000" b="1" i="0" u="none" strike="noStrike">
                          <a:solidFill>
                            <a:srgbClr val="FFFFFF"/>
                          </a:solidFill>
                          <a:effectLst/>
                          <a:latin typeface="Arial" panose="020B0604020202020204" pitchFamily="34" charset="0"/>
                        </a:rPr>
                        <a:t>W.U.1 Shielding</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63634"/>
                    </a:solidFill>
                  </a:tcPr>
                </a:tc>
                <a:tc>
                  <a:txBody>
                    <a:bodyPr/>
                    <a:lstStyle/>
                    <a:p>
                      <a:pPr algn="l" fontAlgn="b"/>
                      <a:r>
                        <a:rPr lang="en-US" sz="800" b="1" i="0" u="none" strike="noStrike">
                          <a:solidFill>
                            <a:srgbClr val="000000"/>
                          </a:solidFill>
                          <a:effectLst/>
                          <a:latin typeface="&quot;Calibri&quot;"/>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a:solidFill>
                            <a:srgbClr val="000000"/>
                          </a:solidFill>
                          <a:effectLst/>
                          <a:latin typeface="&quot;Calibri&quot;"/>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a:solidFill>
                            <a:srgbClr val="000000"/>
                          </a:solidFill>
                          <a:effectLst/>
                          <a:latin typeface="&quot;Calibri&quot;"/>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a:solidFill>
                            <a:srgbClr val="000000"/>
                          </a:solidFill>
                          <a:effectLst/>
                          <a:latin typeface="&quot;Calibri&quot;"/>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dirty="0">
                          <a:solidFill>
                            <a:srgbClr val="000000"/>
                          </a:solidFill>
                          <a:effectLst/>
                          <a:latin typeface="&quot;Calibri&quot;"/>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800" b="1" i="0" u="none" strike="noStrike">
                          <a:solidFill>
                            <a:srgbClr val="000000"/>
                          </a:solidFill>
                          <a:effectLst/>
                          <a:latin typeface="&quot;Calibri&quot;"/>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900" b="1" i="0" u="none" strike="noStrike">
                          <a:solidFill>
                            <a:srgbClr val="000000"/>
                          </a:solidFill>
                          <a:effectLst/>
                          <a:latin typeface="&quot;Calibri&quot;"/>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635482983"/>
                  </a:ext>
                </a:extLst>
              </a:tr>
              <a:tr h="113629">
                <a:tc>
                  <a:txBody>
                    <a:bodyPr/>
                    <a:lstStyle/>
                    <a:p>
                      <a:pPr algn="l" fontAlgn="b"/>
                      <a:r>
                        <a:rPr lang="en-US" sz="800" b="1" i="0" u="none" strike="noStrike">
                          <a:solidFill>
                            <a:srgbClr val="000000"/>
                          </a:solidFill>
                          <a:effectLst/>
                          <a:latin typeface="&quot;Calibri&quot;"/>
                        </a:rPr>
                        <a:t>Beamline Shielding</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200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809</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100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dirty="0">
                          <a:solidFill>
                            <a:srgbClr val="000000"/>
                          </a:solidFill>
                          <a:effectLst/>
                          <a:latin typeface="Arial" panose="020B0604020202020204" pitchFamily="34" charset="0"/>
                        </a:rPr>
                        <a:t>300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809</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1109</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169871280"/>
                  </a:ext>
                </a:extLst>
              </a:tr>
              <a:tr h="113629">
                <a:tc>
                  <a:txBody>
                    <a:bodyPr/>
                    <a:lstStyle/>
                    <a:p>
                      <a:pPr algn="l" fontAlgn="b"/>
                      <a:r>
                        <a:rPr lang="en-US" sz="800" b="1" i="0" u="none" strike="noStrike">
                          <a:solidFill>
                            <a:srgbClr val="000000"/>
                          </a:solidFill>
                          <a:effectLst/>
                          <a:latin typeface="&quot;Calibri&quot;"/>
                        </a:rPr>
                        <a:t>Cave shielding</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200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860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20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220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860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1080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888383498"/>
                  </a:ext>
                </a:extLst>
              </a:tr>
              <a:tr h="113629">
                <a:tc>
                  <a:txBody>
                    <a:bodyPr/>
                    <a:lstStyle/>
                    <a:p>
                      <a:pPr algn="l" fontAlgn="b"/>
                      <a:r>
                        <a:rPr lang="en-US" sz="800" b="1" i="0" u="none" strike="noStrike">
                          <a:solidFill>
                            <a:srgbClr val="000000"/>
                          </a:solidFill>
                          <a:effectLst/>
                          <a:latin typeface="&quot;Calibri&quot;"/>
                        </a:rPr>
                        <a:t>Beam Stop</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100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100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100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956700726"/>
                  </a:ext>
                </a:extLst>
              </a:tr>
              <a:tr h="140366">
                <a:tc>
                  <a:txBody>
                    <a:bodyPr/>
                    <a:lstStyle/>
                    <a:p>
                      <a:pPr algn="l" fontAlgn="b"/>
                      <a:r>
                        <a:rPr lang="en-US" sz="1000" b="1" i="0" u="none" strike="noStrike">
                          <a:solidFill>
                            <a:srgbClr val="000000"/>
                          </a:solidFill>
                          <a:effectLst/>
                          <a:latin typeface="Arial" panose="020B0604020202020204" pitchFamily="34" charset="0"/>
                        </a:rPr>
                        <a:t>W.U.2 Optics</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0779962"/>
                  </a:ext>
                </a:extLst>
              </a:tr>
              <a:tr h="113629">
                <a:tc>
                  <a:txBody>
                    <a:bodyPr/>
                    <a:lstStyle/>
                    <a:p>
                      <a:pPr algn="l" fontAlgn="b"/>
                      <a:r>
                        <a:rPr lang="en-US" sz="800" b="1" i="0" u="none" strike="noStrike">
                          <a:solidFill>
                            <a:srgbClr val="000000"/>
                          </a:solidFill>
                          <a:effectLst/>
                          <a:latin typeface="&quot;Calibri&quot;"/>
                        </a:rPr>
                        <a:t>Neutron Optics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2900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100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292</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2708</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3000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600402258"/>
                  </a:ext>
                </a:extLst>
              </a:tr>
              <a:tr h="113629">
                <a:tc>
                  <a:txBody>
                    <a:bodyPr/>
                    <a:lstStyle/>
                    <a:p>
                      <a:pPr algn="l" fontAlgn="b"/>
                      <a:r>
                        <a:rPr lang="en-US" sz="800" b="1" i="0" u="none" strike="noStrike">
                          <a:solidFill>
                            <a:srgbClr val="000000"/>
                          </a:solidFill>
                          <a:effectLst/>
                          <a:latin typeface="&quot;Calibri&quot;"/>
                        </a:rPr>
                        <a:t>Slit</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30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30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30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702703393"/>
                  </a:ext>
                </a:extLst>
              </a:tr>
              <a:tr h="140366">
                <a:tc>
                  <a:txBody>
                    <a:bodyPr/>
                    <a:lstStyle/>
                    <a:p>
                      <a:pPr algn="l" fontAlgn="b"/>
                      <a:r>
                        <a:rPr lang="en-US" sz="1000" b="1" i="0" u="none" strike="noStrike">
                          <a:solidFill>
                            <a:srgbClr val="000000"/>
                          </a:solidFill>
                          <a:effectLst/>
                          <a:latin typeface="Arial" panose="020B0604020202020204" pitchFamily="34" charset="0"/>
                        </a:rPr>
                        <a:t>W.U.3 Choppers</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497936"/>
                  </a:ext>
                </a:extLst>
              </a:tr>
              <a:tr h="113629">
                <a:tc>
                  <a:txBody>
                    <a:bodyPr/>
                    <a:lstStyle/>
                    <a:p>
                      <a:pPr algn="l" fontAlgn="b"/>
                      <a:r>
                        <a:rPr lang="en-US" sz="800" b="1" i="0" u="none" strike="noStrike">
                          <a:solidFill>
                            <a:srgbClr val="000000"/>
                          </a:solidFill>
                          <a:effectLst/>
                          <a:latin typeface="&quot;Calibri&quot;"/>
                        </a:rPr>
                        <a:t>Choppers</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950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65,56</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19,14</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65,56</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969,14</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1034,7</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72341551"/>
                  </a:ext>
                </a:extLst>
              </a:tr>
              <a:tr h="140366">
                <a:tc>
                  <a:txBody>
                    <a:bodyPr/>
                    <a:lstStyle/>
                    <a:p>
                      <a:pPr algn="l" fontAlgn="b"/>
                      <a:r>
                        <a:rPr lang="fr-FR" sz="1000" b="1" i="0" u="none" strike="noStrike">
                          <a:solidFill>
                            <a:srgbClr val="000000"/>
                          </a:solidFill>
                          <a:effectLst/>
                          <a:latin typeface="Arial" panose="020B0604020202020204" pitchFamily="34" charset="0"/>
                        </a:rPr>
                        <a:t>W.U.4 Science Support</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9877088"/>
                  </a:ext>
                </a:extLst>
              </a:tr>
              <a:tr h="113629">
                <a:tc>
                  <a:txBody>
                    <a:bodyPr/>
                    <a:lstStyle/>
                    <a:p>
                      <a:pPr algn="l" fontAlgn="b"/>
                      <a:r>
                        <a:rPr lang="en-US" sz="800" b="1" i="0" u="none" strike="noStrike">
                          <a:solidFill>
                            <a:srgbClr val="000000"/>
                          </a:solidFill>
                          <a:effectLst/>
                          <a:latin typeface="&quot;Calibri&quot;"/>
                        </a:rPr>
                        <a:t>Sample Environment</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126</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126</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126</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207589150"/>
                  </a:ext>
                </a:extLst>
              </a:tr>
              <a:tr h="140366">
                <a:tc>
                  <a:txBody>
                    <a:bodyPr/>
                    <a:lstStyle/>
                    <a:p>
                      <a:pPr algn="l" fontAlgn="b"/>
                      <a:r>
                        <a:rPr lang="en-US" sz="1000" b="1" i="0" u="none" strike="noStrike">
                          <a:solidFill>
                            <a:srgbClr val="000000"/>
                          </a:solidFill>
                          <a:effectLst/>
                          <a:latin typeface="Arial" panose="020B0604020202020204" pitchFamily="34" charset="0"/>
                        </a:rPr>
                        <a:t>W.U.5 Detectors</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4514497"/>
                  </a:ext>
                </a:extLst>
              </a:tr>
              <a:tr h="113629">
                <a:tc>
                  <a:txBody>
                    <a:bodyPr/>
                    <a:lstStyle/>
                    <a:p>
                      <a:pPr algn="l" fontAlgn="b"/>
                      <a:r>
                        <a:rPr lang="en-US" sz="800" b="1" i="0" u="none" strike="noStrike">
                          <a:solidFill>
                            <a:srgbClr val="000000"/>
                          </a:solidFill>
                          <a:effectLst/>
                          <a:latin typeface="&quot;Calibri&quot;"/>
                        </a:rPr>
                        <a:t>Detector and Beam Monitors</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633</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76,65</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76,65</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633</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709,65</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972678091"/>
                  </a:ext>
                </a:extLst>
              </a:tr>
              <a:tr h="140366">
                <a:tc>
                  <a:txBody>
                    <a:bodyPr/>
                    <a:lstStyle/>
                    <a:p>
                      <a:pPr algn="l" fontAlgn="b"/>
                      <a:r>
                        <a:rPr lang="en-US" sz="1000" b="1" i="0" u="none" strike="noStrike">
                          <a:solidFill>
                            <a:srgbClr val="FFFFFF"/>
                          </a:solidFill>
                          <a:effectLst/>
                          <a:latin typeface="Arial" panose="020B0604020202020204" pitchFamily="34" charset="0"/>
                        </a:rPr>
                        <a:t>W.U.6 Data Acquisition &amp; Analysis</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8436710"/>
                  </a:ext>
                </a:extLst>
              </a:tr>
              <a:tr h="113629">
                <a:tc>
                  <a:txBody>
                    <a:bodyPr/>
                    <a:lstStyle/>
                    <a:p>
                      <a:pPr algn="l" fontAlgn="b"/>
                      <a:r>
                        <a:rPr lang="en-US" sz="900" b="1"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215795960"/>
                  </a:ext>
                </a:extLst>
              </a:tr>
              <a:tr h="140366">
                <a:tc>
                  <a:txBody>
                    <a:bodyPr/>
                    <a:lstStyle/>
                    <a:p>
                      <a:pPr algn="l" fontAlgn="b"/>
                      <a:r>
                        <a:rPr lang="fr-FR" sz="1000" b="1" i="0" u="none" strike="noStrike">
                          <a:solidFill>
                            <a:srgbClr val="FFFFFF"/>
                          </a:solidFill>
                          <a:effectLst/>
                          <a:latin typeface="Arial" panose="020B0604020202020204" pitchFamily="34" charset="0"/>
                        </a:rPr>
                        <a:t>W.U.7 Motion Control &amp; Automation</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7685616"/>
                  </a:ext>
                </a:extLst>
              </a:tr>
              <a:tr h="113629">
                <a:tc>
                  <a:txBody>
                    <a:bodyPr/>
                    <a:lstStyle/>
                    <a:p>
                      <a:pPr algn="l" fontAlgn="b"/>
                      <a:r>
                        <a:rPr lang="en-US" sz="800" b="1" i="0" u="none" strike="noStrike">
                          <a:solidFill>
                            <a:srgbClr val="000000"/>
                          </a:solidFill>
                          <a:effectLst/>
                          <a:latin typeface="&quot;Calibri&quot;"/>
                        </a:rPr>
                        <a:t>Motion Control and Automation</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53,712</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29,373</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4,65</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28,578</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58,362</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57,951</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81,313</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29835893"/>
                  </a:ext>
                </a:extLst>
              </a:tr>
              <a:tr h="140366">
                <a:tc>
                  <a:txBody>
                    <a:bodyPr/>
                    <a:lstStyle/>
                    <a:p>
                      <a:pPr algn="l" fontAlgn="b"/>
                      <a:r>
                        <a:rPr lang="en-US" sz="1000" b="1" i="0" u="none" strike="noStrike">
                          <a:solidFill>
                            <a:srgbClr val="000000"/>
                          </a:solidFill>
                          <a:effectLst/>
                          <a:latin typeface="Arial" panose="020B0604020202020204" pitchFamily="34" charset="0"/>
                        </a:rPr>
                        <a:t>W.U.8 Scattering System</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0934765"/>
                  </a:ext>
                </a:extLst>
              </a:tr>
              <a:tr h="113629">
                <a:tc>
                  <a:txBody>
                    <a:bodyPr/>
                    <a:lstStyle/>
                    <a:p>
                      <a:pPr algn="l" fontAlgn="b"/>
                      <a:r>
                        <a:rPr lang="en-US" sz="800" b="1" i="0" u="none" strike="noStrike">
                          <a:solidFill>
                            <a:srgbClr val="000000"/>
                          </a:solidFill>
                          <a:effectLst/>
                          <a:latin typeface="&quot;Calibri&quot;"/>
                        </a:rPr>
                        <a:t>Analyser</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30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720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70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100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720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820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968787021"/>
                  </a:ext>
                </a:extLst>
              </a:tr>
              <a:tr h="113629">
                <a:tc>
                  <a:txBody>
                    <a:bodyPr/>
                    <a:lstStyle/>
                    <a:p>
                      <a:pPr algn="l" fontAlgn="b"/>
                      <a:r>
                        <a:rPr lang="en-US" sz="800" b="1" i="0" u="none" strike="noStrike">
                          <a:solidFill>
                            <a:srgbClr val="000000"/>
                          </a:solidFill>
                          <a:effectLst/>
                          <a:latin typeface="&quot;Calibri&quot;"/>
                        </a:rPr>
                        <a:t>Radial collimator</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105</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105</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105</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541329580"/>
                  </a:ext>
                </a:extLst>
              </a:tr>
              <a:tr h="113629">
                <a:tc>
                  <a:txBody>
                    <a:bodyPr/>
                    <a:lstStyle/>
                    <a:p>
                      <a:pPr algn="l" fontAlgn="b"/>
                      <a:r>
                        <a:rPr lang="en-US" sz="800" b="1" i="0" u="none" strike="noStrike">
                          <a:solidFill>
                            <a:srgbClr val="000000"/>
                          </a:solidFill>
                          <a:effectLst/>
                          <a:latin typeface="&quot;Calibri&quot;"/>
                        </a:rPr>
                        <a:t>Berylium filter</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439351218"/>
                  </a:ext>
                </a:extLst>
              </a:tr>
              <a:tr h="140366">
                <a:tc>
                  <a:txBody>
                    <a:bodyPr/>
                    <a:lstStyle/>
                    <a:p>
                      <a:pPr algn="l" fontAlgn="b"/>
                      <a:r>
                        <a:rPr lang="fr-FR" sz="1000" b="1" i="0" u="none" strike="noStrike">
                          <a:solidFill>
                            <a:srgbClr val="000000"/>
                          </a:solidFill>
                          <a:effectLst/>
                          <a:latin typeface="Arial" panose="020B0604020202020204" pitchFamily="34" charset="0"/>
                        </a:rPr>
                        <a:t>W.U.9 Instrument Infrastructure</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5389135"/>
                  </a:ext>
                </a:extLst>
              </a:tr>
              <a:tr h="113629">
                <a:tc>
                  <a:txBody>
                    <a:bodyPr/>
                    <a:lstStyle/>
                    <a:p>
                      <a:pPr algn="l" fontAlgn="b"/>
                      <a:r>
                        <a:rPr lang="en-US" sz="800" b="1" i="0" u="none" strike="noStrike">
                          <a:solidFill>
                            <a:srgbClr val="000000"/>
                          </a:solidFill>
                          <a:effectLst/>
                          <a:latin typeface="&quot;Calibri&quot;"/>
                        </a:rPr>
                        <a:t>Instrument Infrastructure</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717</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717</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dirty="0">
                          <a:solidFill>
                            <a:srgbClr val="000000"/>
                          </a:solidFill>
                          <a:effectLst/>
                          <a:latin typeface="Arial" panose="020B0604020202020204" pitchFamily="34" charset="0"/>
                        </a:rPr>
                        <a:t>600 + x</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578061"/>
                  </a:ext>
                </a:extLst>
              </a:tr>
              <a:tr h="140366">
                <a:tc>
                  <a:txBody>
                    <a:bodyPr/>
                    <a:lstStyle/>
                    <a:p>
                      <a:pPr algn="l" fontAlgn="b"/>
                      <a:r>
                        <a:rPr lang="en-US" sz="1000" b="1" i="0" u="none" strike="noStrike">
                          <a:solidFill>
                            <a:srgbClr val="000000"/>
                          </a:solidFill>
                          <a:effectLst/>
                          <a:latin typeface="Arial" panose="020B0604020202020204" pitchFamily="34" charset="0"/>
                        </a:rPr>
                        <a:t>W.U.10 Vacuum</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2495180"/>
                  </a:ext>
                </a:extLst>
              </a:tr>
              <a:tr h="113629">
                <a:tc>
                  <a:txBody>
                    <a:bodyPr/>
                    <a:lstStyle/>
                    <a:p>
                      <a:pPr algn="l" fontAlgn="b"/>
                      <a:r>
                        <a:rPr lang="en-US" sz="900" b="1"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74368480"/>
                  </a:ext>
                </a:extLst>
              </a:tr>
              <a:tr h="140366">
                <a:tc>
                  <a:txBody>
                    <a:bodyPr/>
                    <a:lstStyle/>
                    <a:p>
                      <a:pPr algn="l" fontAlgn="b"/>
                      <a:r>
                        <a:rPr lang="en-US" sz="1000" b="1" i="0" u="none" strike="noStrike">
                          <a:solidFill>
                            <a:srgbClr val="000000"/>
                          </a:solidFill>
                          <a:effectLst/>
                          <a:latin typeface="Arial" panose="020B0604020202020204" pitchFamily="34" charset="0"/>
                        </a:rPr>
                        <a:t>W.U.11 PSS</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4222165"/>
                  </a:ext>
                </a:extLst>
              </a:tr>
              <a:tr h="113629">
                <a:tc>
                  <a:txBody>
                    <a:bodyPr/>
                    <a:lstStyle/>
                    <a:p>
                      <a:pPr algn="l" fontAlgn="b"/>
                      <a:r>
                        <a:rPr lang="en-US" sz="800" b="1" i="0" u="none" strike="noStrike">
                          <a:solidFill>
                            <a:srgbClr val="000000"/>
                          </a:solidFill>
                          <a:effectLst/>
                          <a:latin typeface="Calibri" panose="020F0502020204030204" pitchFamily="34" charset="0"/>
                        </a:rPr>
                        <a:t>PSS Installation (complete)</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dirty="0">
                          <a:solidFill>
                            <a:srgbClr val="000000"/>
                          </a:solidFill>
                          <a:effectLst/>
                          <a:latin typeface="Arial" panose="020B0604020202020204" pitchFamily="34" charset="0"/>
                        </a:rPr>
                        <a:t>x</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1993733"/>
                  </a:ext>
                </a:extLst>
              </a:tr>
              <a:tr h="113629">
                <a:tc>
                  <a:txBody>
                    <a:bodyPr/>
                    <a:lstStyle/>
                    <a:p>
                      <a:pPr algn="l" fontAlgn="b"/>
                      <a:r>
                        <a:rPr lang="en-US" sz="800" b="1" i="0" u="none" strike="noStrike">
                          <a:solidFill>
                            <a:srgbClr val="000000"/>
                          </a:solidFill>
                          <a:effectLst/>
                          <a:latin typeface="Calibri" panose="020F0502020204030204" pitchFamily="34" charset="0"/>
                        </a:rPr>
                        <a:t>PSS Design</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Arial" panose="020B0604020202020204" pitchFamily="34" charset="0"/>
                        </a:rPr>
                        <a:t>117</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969755"/>
                  </a:ext>
                </a:extLst>
              </a:tr>
              <a:tr h="113629">
                <a:tc>
                  <a:txBody>
                    <a:bodyPr/>
                    <a:lstStyle/>
                    <a:p>
                      <a:pPr algn="l" fontAlgn="b"/>
                      <a:endParaRPr lang="en-US" sz="800" b="1" i="0" u="none" strike="noStrike">
                        <a:solidFill>
                          <a:srgbClr val="000000"/>
                        </a:solidFill>
                        <a:effectLst/>
                        <a:latin typeface="Calibri" panose="020F050202020403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796816"/>
                  </a:ext>
                </a:extLst>
              </a:tr>
              <a:tr h="113629">
                <a:tc>
                  <a:txBody>
                    <a:bodyPr/>
                    <a:lstStyle/>
                    <a:p>
                      <a:pPr algn="l" fontAlgn="b"/>
                      <a:r>
                        <a:rPr lang="en-US" sz="800" b="1" i="0" u="none" strike="noStrike">
                          <a:solidFill>
                            <a:srgbClr val="000000"/>
                          </a:solidFill>
                          <a:effectLst/>
                          <a:latin typeface="&quot;Calibri&quot;"/>
                        </a:rPr>
                        <a:t>Management</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479,75</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540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432</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432</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1883,75</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1883,75</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656674733"/>
                  </a:ext>
                </a:extLst>
              </a:tr>
              <a:tr h="113629">
                <a:tc>
                  <a:txBody>
                    <a:bodyPr/>
                    <a:lstStyle/>
                    <a:p>
                      <a:pPr algn="l" fontAlgn="b"/>
                      <a:r>
                        <a:rPr lang="en-US" sz="800" b="1" i="0" u="none" strike="noStrike">
                          <a:solidFill>
                            <a:srgbClr val="000000"/>
                          </a:solidFill>
                          <a:effectLst/>
                          <a:latin typeface="&quot;Calibri&quot;"/>
                        </a:rPr>
                        <a:t>Contingency</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8,37</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157,14</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7,47</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2,86</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15,84</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160,00</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900" b="0" i="0" u="none" strike="noStrike">
                          <a:solidFill>
                            <a:srgbClr val="000000"/>
                          </a:solidFill>
                          <a:effectLst/>
                          <a:latin typeface="Arial" panose="020B0604020202020204" pitchFamily="34" charset="0"/>
                        </a:rPr>
                        <a:t>300,71</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769212709"/>
                  </a:ext>
                </a:extLst>
              </a:tr>
              <a:tr h="113629">
                <a:tc>
                  <a:txBody>
                    <a:bodyPr/>
                    <a:lstStyle/>
                    <a:p>
                      <a:pPr algn="l" fontAlgn="b"/>
                      <a:endParaRPr lang="en-US" sz="900" b="1"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049932"/>
                  </a:ext>
                </a:extLst>
              </a:tr>
              <a:tr h="133682">
                <a:tc>
                  <a:txBody>
                    <a:bodyPr/>
                    <a:lstStyle/>
                    <a:p>
                      <a:pPr algn="l" fontAlgn="b"/>
                      <a:endParaRPr lang="en-US" sz="900" b="1" i="0" u="none" strike="noStrike" dirty="0">
                        <a:solidFill>
                          <a:srgbClr val="000000"/>
                        </a:solidFill>
                        <a:effectLst/>
                        <a:latin typeface="Arial" panose="020B0604020202020204" pitchFamily="34" charset="0"/>
                      </a:endParaRPr>
                    </a:p>
                  </a:txBody>
                  <a:tcPr marL="6684" marR="6684" marT="6684"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6684" marR="6684" marT="668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1" i="0" u="none" strike="noStrike">
                          <a:solidFill>
                            <a:srgbClr val="000000"/>
                          </a:solidFill>
                          <a:effectLst/>
                          <a:latin typeface="&quot;Calibri&quot;"/>
                        </a:rPr>
                        <a:t>Total</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r" fontAlgn="b"/>
                      <a:r>
                        <a:rPr lang="en-US" sz="1000" b="1" i="0" u="none" strike="noStrike" dirty="0">
                          <a:solidFill>
                            <a:srgbClr val="000000"/>
                          </a:solidFill>
                          <a:effectLst/>
                          <a:latin typeface="Arial" panose="020B0604020202020204" pitchFamily="34" charset="0"/>
                        </a:rPr>
                        <a:t>13525,15</a:t>
                      </a:r>
                    </a:p>
                  </a:txBody>
                  <a:tcPr marL="6684" marR="6684" marT="66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301324055"/>
                  </a:ext>
                </a:extLst>
              </a:tr>
            </a:tbl>
          </a:graphicData>
        </a:graphic>
      </p:graphicFrame>
      <p:sp>
        <p:nvSpPr>
          <p:cNvPr id="5" name="Rectángulo 4">
            <a:extLst>
              <a:ext uri="{FF2B5EF4-FFF2-40B4-BE49-F238E27FC236}">
                <a16:creationId xmlns:a16="http://schemas.microsoft.com/office/drawing/2014/main" id="{2C5ED758-81B9-4081-8DB1-6EDAD8A7A4FB}"/>
              </a:ext>
            </a:extLst>
          </p:cNvPr>
          <p:cNvSpPr/>
          <p:nvPr/>
        </p:nvSpPr>
        <p:spPr>
          <a:xfrm>
            <a:off x="9493783" y="2157687"/>
            <a:ext cx="1448795" cy="369332"/>
          </a:xfrm>
          <a:prstGeom prst="rect">
            <a:avLst/>
          </a:prstGeom>
        </p:spPr>
        <p:txBody>
          <a:bodyPr wrap="none">
            <a:spAutoFit/>
          </a:bodyPr>
          <a:lstStyle/>
          <a:p>
            <a:r>
              <a:rPr lang="en-US" dirty="0">
                <a:solidFill>
                  <a:srgbClr val="000000"/>
                </a:solidFill>
              </a:rPr>
              <a:t>ESS-0115143 </a:t>
            </a:r>
            <a:endParaRPr lang="en-US" dirty="0"/>
          </a:p>
        </p:txBody>
      </p:sp>
      <p:pic>
        <p:nvPicPr>
          <p:cNvPr id="6" name="Imagen 5">
            <a:extLst>
              <a:ext uri="{FF2B5EF4-FFF2-40B4-BE49-F238E27FC236}">
                <a16:creationId xmlns:a16="http://schemas.microsoft.com/office/drawing/2014/main" id="{56775D13-5E86-417A-971C-D2F08E460592}"/>
              </a:ext>
            </a:extLst>
          </p:cNvPr>
          <p:cNvPicPr>
            <a:picLocks noChangeAspect="1"/>
          </p:cNvPicPr>
          <p:nvPr/>
        </p:nvPicPr>
        <p:blipFill rotWithShape="1">
          <a:blip r:embed="rId2"/>
          <a:srcRect l="5921" t="16842" r="31316" b="5263"/>
          <a:stretch/>
        </p:blipFill>
        <p:spPr>
          <a:xfrm>
            <a:off x="8499614" y="2669796"/>
            <a:ext cx="3437134" cy="2399509"/>
          </a:xfrm>
          <a:prstGeom prst="rect">
            <a:avLst/>
          </a:prstGeom>
        </p:spPr>
      </p:pic>
      <p:sp>
        <p:nvSpPr>
          <p:cNvPr id="7" name="Título 1">
            <a:extLst>
              <a:ext uri="{FF2B5EF4-FFF2-40B4-BE49-F238E27FC236}">
                <a16:creationId xmlns:a16="http://schemas.microsoft.com/office/drawing/2014/main" id="{36166A25-0E2D-4E73-B6CE-C42E29C9B062}"/>
              </a:ext>
            </a:extLst>
          </p:cNvPr>
          <p:cNvSpPr txBox="1">
            <a:spLocks/>
          </p:cNvSpPr>
          <p:nvPr/>
        </p:nvSpPr>
        <p:spPr>
          <a:xfrm>
            <a:off x="338580" y="1200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PBS, WU &amp; Budget</a:t>
            </a:r>
          </a:p>
        </p:txBody>
      </p:sp>
    </p:spTree>
    <p:extLst>
      <p:ext uri="{BB962C8B-B14F-4D97-AF65-F5344CB8AC3E}">
        <p14:creationId xmlns:p14="http://schemas.microsoft.com/office/powerpoint/2010/main" val="301623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3008" y="113198"/>
            <a:ext cx="10515600" cy="1325563"/>
          </a:xfrm>
        </p:spPr>
        <p:txBody>
          <a:bodyPr/>
          <a:lstStyle/>
          <a:p>
            <a:r>
              <a:rPr lang="es-ES_tradnl" b="1" dirty="0"/>
              <a:t>MIRACLES: </a:t>
            </a:r>
            <a:r>
              <a:rPr lang="es-ES_tradnl" b="1" dirty="0" err="1"/>
              <a:t>Science</a:t>
            </a:r>
            <a:r>
              <a:rPr lang="es-ES_tradnl" b="1" dirty="0"/>
              <a:t> case</a:t>
            </a:r>
            <a:endParaRPr lang="es-ES" b="1" dirty="0"/>
          </a:p>
        </p:txBody>
      </p:sp>
      <p:pic>
        <p:nvPicPr>
          <p:cNvPr id="4" name="Imagen 3"/>
          <p:cNvPicPr>
            <a:picLocks noChangeAspect="1"/>
          </p:cNvPicPr>
          <p:nvPr/>
        </p:nvPicPr>
        <p:blipFill>
          <a:blip r:embed="rId2"/>
          <a:stretch>
            <a:fillRect/>
          </a:stretch>
        </p:blipFill>
        <p:spPr>
          <a:xfrm>
            <a:off x="126278" y="4977493"/>
            <a:ext cx="1772686" cy="1440000"/>
          </a:xfrm>
          <a:prstGeom prst="rect">
            <a:avLst/>
          </a:prstGeom>
        </p:spPr>
      </p:pic>
      <p:pic>
        <p:nvPicPr>
          <p:cNvPr id="5" name="Imagen 4"/>
          <p:cNvPicPr>
            <a:picLocks noChangeAspect="1"/>
          </p:cNvPicPr>
          <p:nvPr/>
        </p:nvPicPr>
        <p:blipFill>
          <a:blip r:embed="rId3"/>
          <a:stretch>
            <a:fillRect/>
          </a:stretch>
        </p:blipFill>
        <p:spPr>
          <a:xfrm>
            <a:off x="1943101" y="4962293"/>
            <a:ext cx="1984421" cy="1440000"/>
          </a:xfrm>
          <a:prstGeom prst="rect">
            <a:avLst/>
          </a:prstGeom>
        </p:spPr>
      </p:pic>
      <p:sp>
        <p:nvSpPr>
          <p:cNvPr id="6" name="Rectángulo 5"/>
          <p:cNvSpPr/>
          <p:nvPr/>
        </p:nvSpPr>
        <p:spPr>
          <a:xfrm>
            <a:off x="-13285" y="6381869"/>
            <a:ext cx="4624174" cy="276999"/>
          </a:xfrm>
          <a:prstGeom prst="rect">
            <a:avLst/>
          </a:prstGeom>
        </p:spPr>
        <p:txBody>
          <a:bodyPr wrap="square">
            <a:spAutoFit/>
          </a:bodyPr>
          <a:lstStyle/>
          <a:p>
            <a:r>
              <a:rPr lang="es-ES" sz="1200" i="1" dirty="0">
                <a:latin typeface="Lucida Sans" panose="020B0602030504020204" pitchFamily="34" charset="0"/>
              </a:rPr>
              <a:t>M. A. </a:t>
            </a:r>
            <a:r>
              <a:rPr lang="es-ES" sz="1200" i="1" dirty="0" err="1">
                <a:latin typeface="Lucida Sans" panose="020B0602030504020204" pitchFamily="34" charset="0"/>
              </a:rPr>
              <a:t>Haywarth</a:t>
            </a:r>
            <a:r>
              <a:rPr lang="es-ES" sz="1200" i="1" dirty="0">
                <a:latin typeface="Lucida Sans" panose="020B0602030504020204" pitchFamily="34" charset="0"/>
              </a:rPr>
              <a:t> et al., Adv. Mater. 18, 3304 (2006) </a:t>
            </a:r>
            <a:endParaRPr lang="es-ES" sz="1200" i="1" dirty="0"/>
          </a:p>
        </p:txBody>
      </p:sp>
      <p:sp>
        <p:nvSpPr>
          <p:cNvPr id="7" name="CuadroTexto 6"/>
          <p:cNvSpPr txBox="1"/>
          <p:nvPr/>
        </p:nvSpPr>
        <p:spPr>
          <a:xfrm>
            <a:off x="47399" y="4339464"/>
            <a:ext cx="4211094" cy="584775"/>
          </a:xfrm>
          <a:prstGeom prst="rect">
            <a:avLst/>
          </a:prstGeom>
          <a:noFill/>
        </p:spPr>
        <p:txBody>
          <a:bodyPr wrap="square" rtlCol="0">
            <a:spAutoFit/>
          </a:bodyPr>
          <a:lstStyle/>
          <a:p>
            <a:r>
              <a:rPr lang="es-ES" sz="1600" b="1" dirty="0"/>
              <a:t>Fuel </a:t>
            </a:r>
            <a:r>
              <a:rPr lang="es-ES" sz="1600" b="1" dirty="0" err="1"/>
              <a:t>Cells</a:t>
            </a:r>
            <a:r>
              <a:rPr lang="es-ES" sz="1600" b="1" dirty="0"/>
              <a:t> – </a:t>
            </a:r>
            <a:r>
              <a:rPr lang="es-ES" sz="1600" b="1" dirty="0" err="1"/>
              <a:t>Hydrogen</a:t>
            </a:r>
            <a:r>
              <a:rPr lang="es-ES" sz="1600" b="1" dirty="0"/>
              <a:t> Storage</a:t>
            </a:r>
          </a:p>
          <a:p>
            <a:r>
              <a:rPr lang="es-ES" sz="1600" i="1" dirty="0" err="1"/>
              <a:t>Example</a:t>
            </a:r>
            <a:r>
              <a:rPr lang="es-ES" sz="1600" i="1" dirty="0"/>
              <a:t>: </a:t>
            </a:r>
            <a:r>
              <a:rPr lang="es-ES" sz="1600" i="1" dirty="0" err="1"/>
              <a:t>Hydrogen</a:t>
            </a:r>
            <a:r>
              <a:rPr lang="es-ES" sz="1600" i="1" dirty="0"/>
              <a:t> </a:t>
            </a:r>
            <a:r>
              <a:rPr lang="es-ES" sz="1600" i="1" dirty="0" err="1"/>
              <a:t>conduction</a:t>
            </a:r>
            <a:r>
              <a:rPr lang="es-ES" sz="1600" i="1" dirty="0"/>
              <a:t> in </a:t>
            </a:r>
            <a:r>
              <a:rPr lang="es-ES" sz="1600" i="1" dirty="0" err="1"/>
              <a:t>the</a:t>
            </a:r>
            <a:r>
              <a:rPr lang="es-ES" sz="1600" i="1" dirty="0"/>
              <a:t> </a:t>
            </a:r>
            <a:r>
              <a:rPr lang="es-ES" sz="1600" i="1" dirty="0" err="1"/>
              <a:t>solid</a:t>
            </a:r>
            <a:r>
              <a:rPr lang="es-ES" sz="1600" i="1" dirty="0"/>
              <a:t> </a:t>
            </a:r>
            <a:r>
              <a:rPr lang="es-ES" sz="1600" i="1" dirty="0" err="1"/>
              <a:t>state</a:t>
            </a:r>
            <a:endParaRPr lang="es-ES" sz="1600" i="1" dirty="0"/>
          </a:p>
        </p:txBody>
      </p:sp>
      <p:pic>
        <p:nvPicPr>
          <p:cNvPr id="8" name="Imagen 7"/>
          <p:cNvPicPr>
            <a:picLocks noChangeAspect="1"/>
          </p:cNvPicPr>
          <p:nvPr/>
        </p:nvPicPr>
        <p:blipFill>
          <a:blip r:embed="rId4"/>
          <a:stretch>
            <a:fillRect/>
          </a:stretch>
        </p:blipFill>
        <p:spPr>
          <a:xfrm>
            <a:off x="159029" y="2450624"/>
            <a:ext cx="1855453" cy="1188000"/>
          </a:xfrm>
          <a:prstGeom prst="rect">
            <a:avLst/>
          </a:prstGeom>
        </p:spPr>
      </p:pic>
      <p:pic>
        <p:nvPicPr>
          <p:cNvPr id="9" name="Imagen 8"/>
          <p:cNvPicPr>
            <a:picLocks noChangeAspect="1"/>
          </p:cNvPicPr>
          <p:nvPr/>
        </p:nvPicPr>
        <p:blipFill>
          <a:blip r:embed="rId5"/>
          <a:stretch>
            <a:fillRect/>
          </a:stretch>
        </p:blipFill>
        <p:spPr>
          <a:xfrm>
            <a:off x="2089311" y="2392764"/>
            <a:ext cx="1692000" cy="1343989"/>
          </a:xfrm>
          <a:prstGeom prst="rect">
            <a:avLst/>
          </a:prstGeom>
        </p:spPr>
      </p:pic>
      <p:sp>
        <p:nvSpPr>
          <p:cNvPr id="10" name="Rectángulo 9"/>
          <p:cNvSpPr/>
          <p:nvPr/>
        </p:nvSpPr>
        <p:spPr>
          <a:xfrm>
            <a:off x="8468" y="1642698"/>
            <a:ext cx="3869266" cy="830997"/>
          </a:xfrm>
          <a:prstGeom prst="rect">
            <a:avLst/>
          </a:prstGeom>
        </p:spPr>
        <p:txBody>
          <a:bodyPr wrap="square">
            <a:spAutoFit/>
          </a:bodyPr>
          <a:lstStyle/>
          <a:p>
            <a:r>
              <a:rPr lang="en-US" sz="1600" b="1" dirty="0">
                <a:cs typeface="Arial" panose="020B0604020202020204" pitchFamily="34" charset="0"/>
              </a:rPr>
              <a:t>Dynamics of Proteins and Water</a:t>
            </a:r>
          </a:p>
          <a:p>
            <a:r>
              <a:rPr lang="en-US" sz="1600" i="1" dirty="0">
                <a:cs typeface="Arial" panose="020B0604020202020204" pitchFamily="34" charset="0"/>
              </a:rPr>
              <a:t>Example: Self-diffusion of </a:t>
            </a:r>
            <a:r>
              <a:rPr lang="en-US" sz="1600" i="1" dirty="0" err="1">
                <a:cs typeface="Arial" panose="020B0604020202020204" pitchFamily="34" charset="0"/>
              </a:rPr>
              <a:t>haemoglobine</a:t>
            </a:r>
            <a:r>
              <a:rPr lang="en-US" sz="1600" i="1" dirty="0">
                <a:cs typeface="Arial" panose="020B0604020202020204" pitchFamily="34" charset="0"/>
              </a:rPr>
              <a:t> and water diffusion in human red blood cells </a:t>
            </a:r>
            <a:endParaRPr lang="es-ES" sz="1600" i="1" dirty="0">
              <a:cs typeface="Arial" panose="020B0604020202020204" pitchFamily="34" charset="0"/>
            </a:endParaRPr>
          </a:p>
        </p:txBody>
      </p:sp>
      <p:sp>
        <p:nvSpPr>
          <p:cNvPr id="11" name="Rectángulo 10"/>
          <p:cNvSpPr/>
          <p:nvPr/>
        </p:nvSpPr>
        <p:spPr>
          <a:xfrm>
            <a:off x="46568" y="3690988"/>
            <a:ext cx="3852000" cy="276999"/>
          </a:xfrm>
          <a:prstGeom prst="rect">
            <a:avLst/>
          </a:prstGeom>
        </p:spPr>
        <p:txBody>
          <a:bodyPr wrap="square">
            <a:spAutoFit/>
          </a:bodyPr>
          <a:lstStyle/>
          <a:p>
            <a:r>
              <a:rPr lang="en-US" sz="1200" i="1" dirty="0">
                <a:latin typeface="Lucida Sans" panose="020B0602030504020204" pitchFamily="34" charset="0"/>
              </a:rPr>
              <a:t>M. </a:t>
            </a:r>
            <a:r>
              <a:rPr lang="en-US" sz="1200" i="1" dirty="0" err="1">
                <a:latin typeface="Lucida Sans" panose="020B0602030504020204" pitchFamily="34" charset="0"/>
              </a:rPr>
              <a:t>Stadler</a:t>
            </a:r>
            <a:r>
              <a:rPr lang="en-US" sz="1200" i="1" dirty="0">
                <a:latin typeface="Lucida Sans" panose="020B0602030504020204" pitchFamily="34" charset="0"/>
              </a:rPr>
              <a:t> et al., Biophysical J. 95,  5449 (2008)</a:t>
            </a:r>
            <a:endParaRPr lang="es-ES" sz="1200" i="1" dirty="0">
              <a:latin typeface="Lucida Sans" panose="020B0602030504020204" pitchFamily="34" charset="0"/>
            </a:endParaRPr>
          </a:p>
        </p:txBody>
      </p:sp>
      <p:sp>
        <p:nvSpPr>
          <p:cNvPr id="12" name="CuadroTexto 11"/>
          <p:cNvSpPr txBox="1"/>
          <p:nvPr/>
        </p:nvSpPr>
        <p:spPr>
          <a:xfrm>
            <a:off x="47399" y="1253007"/>
            <a:ext cx="3600000" cy="369332"/>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 dirty="0" err="1"/>
              <a:t>Life</a:t>
            </a:r>
            <a:r>
              <a:rPr lang="es-ES" dirty="0"/>
              <a:t> </a:t>
            </a:r>
            <a:r>
              <a:rPr lang="es-ES" dirty="0" err="1"/>
              <a:t>science</a:t>
            </a:r>
            <a:endParaRPr lang="es-ES" dirty="0"/>
          </a:p>
        </p:txBody>
      </p:sp>
      <p:sp>
        <p:nvSpPr>
          <p:cNvPr id="13" name="CuadroTexto 12"/>
          <p:cNvSpPr txBox="1"/>
          <p:nvPr/>
        </p:nvSpPr>
        <p:spPr>
          <a:xfrm>
            <a:off x="47399" y="3965252"/>
            <a:ext cx="3600000" cy="369332"/>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 dirty="0"/>
              <a:t>Energy </a:t>
            </a:r>
            <a:r>
              <a:rPr lang="es-ES" dirty="0" err="1"/>
              <a:t>science</a:t>
            </a:r>
            <a:endParaRPr lang="es-ES" dirty="0"/>
          </a:p>
        </p:txBody>
      </p:sp>
      <p:pic>
        <p:nvPicPr>
          <p:cNvPr id="14" name="Imagen 13"/>
          <p:cNvPicPr>
            <a:picLocks noChangeAspect="1"/>
          </p:cNvPicPr>
          <p:nvPr/>
        </p:nvPicPr>
        <p:blipFill>
          <a:blip r:embed="rId6"/>
          <a:stretch>
            <a:fillRect/>
          </a:stretch>
        </p:blipFill>
        <p:spPr>
          <a:xfrm>
            <a:off x="8583278" y="2405002"/>
            <a:ext cx="1547347" cy="1319515"/>
          </a:xfrm>
          <a:prstGeom prst="rect">
            <a:avLst/>
          </a:prstGeom>
        </p:spPr>
      </p:pic>
      <p:sp>
        <p:nvSpPr>
          <p:cNvPr id="15" name="CuadroTexto 14"/>
          <p:cNvSpPr txBox="1"/>
          <p:nvPr/>
        </p:nvSpPr>
        <p:spPr>
          <a:xfrm>
            <a:off x="8548283" y="1253007"/>
            <a:ext cx="3600000" cy="369332"/>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 dirty="0" err="1"/>
              <a:t>Polymer</a:t>
            </a:r>
            <a:r>
              <a:rPr lang="es-ES" dirty="0"/>
              <a:t> </a:t>
            </a:r>
            <a:r>
              <a:rPr lang="es-ES" dirty="0" err="1"/>
              <a:t>science</a:t>
            </a:r>
            <a:endParaRPr lang="es-ES" dirty="0"/>
          </a:p>
        </p:txBody>
      </p:sp>
      <p:pic>
        <p:nvPicPr>
          <p:cNvPr id="16" name="Imagen 15"/>
          <p:cNvPicPr>
            <a:picLocks noChangeAspect="1"/>
          </p:cNvPicPr>
          <p:nvPr/>
        </p:nvPicPr>
        <p:blipFill>
          <a:blip r:embed="rId7"/>
          <a:stretch>
            <a:fillRect/>
          </a:stretch>
        </p:blipFill>
        <p:spPr>
          <a:xfrm>
            <a:off x="10122699" y="2418963"/>
            <a:ext cx="1958246" cy="1109760"/>
          </a:xfrm>
          <a:prstGeom prst="rect">
            <a:avLst/>
          </a:prstGeom>
        </p:spPr>
      </p:pic>
      <p:sp>
        <p:nvSpPr>
          <p:cNvPr id="17" name="Rectángulo 16"/>
          <p:cNvSpPr/>
          <p:nvPr/>
        </p:nvSpPr>
        <p:spPr>
          <a:xfrm>
            <a:off x="8460481" y="3703097"/>
            <a:ext cx="3731520" cy="276999"/>
          </a:xfrm>
          <a:prstGeom prst="rect">
            <a:avLst/>
          </a:prstGeom>
        </p:spPr>
        <p:txBody>
          <a:bodyPr wrap="square">
            <a:spAutoFit/>
          </a:bodyPr>
          <a:lstStyle/>
          <a:p>
            <a:r>
              <a:rPr lang="fr-FR" sz="1200" i="1" dirty="0">
                <a:latin typeface="Lucida Sans" panose="020B0602030504020204" pitchFamily="34" charset="0"/>
              </a:rPr>
              <a:t>G. </a:t>
            </a:r>
            <a:r>
              <a:rPr lang="fr-FR" sz="1200" i="1" dirty="0" err="1">
                <a:latin typeface="Lucida Sans" panose="020B0602030504020204" pitchFamily="34" charset="0"/>
              </a:rPr>
              <a:t>Paternó</a:t>
            </a:r>
            <a:r>
              <a:rPr lang="fr-FR" sz="1200" i="1" dirty="0">
                <a:latin typeface="Lucida Sans" panose="020B0602030504020204" pitchFamily="34" charset="0"/>
              </a:rPr>
              <a:t> et al.,</a:t>
            </a:r>
            <a:r>
              <a:rPr lang="fr-FR" sz="1200" i="1" dirty="0" err="1">
                <a:latin typeface="Lucida Sans" panose="020B0602030504020204" pitchFamily="34" charset="0"/>
              </a:rPr>
              <a:t>Chem</a:t>
            </a:r>
            <a:r>
              <a:rPr lang="fr-FR" sz="1200" i="1" dirty="0">
                <a:latin typeface="Lucida Sans" panose="020B0602030504020204" pitchFamily="34" charset="0"/>
              </a:rPr>
              <a:t>. Phys.427, 142 (2013) </a:t>
            </a:r>
            <a:endParaRPr lang="es-ES" sz="1200" i="1" dirty="0">
              <a:latin typeface="Lucida Sans" panose="020B0602030504020204" pitchFamily="34" charset="0"/>
            </a:endParaRPr>
          </a:p>
        </p:txBody>
      </p:sp>
      <p:sp>
        <p:nvSpPr>
          <p:cNvPr id="18" name="Rectángulo 17"/>
          <p:cNvSpPr/>
          <p:nvPr/>
        </p:nvSpPr>
        <p:spPr>
          <a:xfrm>
            <a:off x="8508105" y="1639893"/>
            <a:ext cx="3683895" cy="1077218"/>
          </a:xfrm>
          <a:prstGeom prst="rect">
            <a:avLst/>
          </a:prstGeom>
        </p:spPr>
        <p:txBody>
          <a:bodyPr wrap="square">
            <a:spAutoFit/>
          </a:bodyPr>
          <a:lstStyle/>
          <a:p>
            <a:r>
              <a:rPr lang="es-ES" sz="1600" b="1" dirty="0" err="1"/>
              <a:t>Morphology</a:t>
            </a:r>
            <a:r>
              <a:rPr lang="es-ES" sz="1600" b="1" dirty="0"/>
              <a:t>-performance </a:t>
            </a:r>
            <a:r>
              <a:rPr lang="es-ES" sz="1600" b="1" dirty="0" err="1"/>
              <a:t>connections</a:t>
            </a:r>
            <a:endParaRPr lang="es-ES" sz="1600" b="1" dirty="0"/>
          </a:p>
          <a:p>
            <a:r>
              <a:rPr lang="es-ES" sz="1600" i="1" dirty="0" err="1"/>
              <a:t>Example</a:t>
            </a:r>
            <a:r>
              <a:rPr lang="es-ES" sz="1600" i="1" dirty="0"/>
              <a:t>: </a:t>
            </a:r>
            <a:r>
              <a:rPr lang="es-ES" sz="1600" i="1" dirty="0" err="1"/>
              <a:t>Polymers</a:t>
            </a:r>
            <a:r>
              <a:rPr lang="es-ES" sz="1600" i="1" dirty="0"/>
              <a:t> in </a:t>
            </a:r>
            <a:r>
              <a:rPr lang="es-ES" sz="1600" i="1" dirty="0" err="1"/>
              <a:t>organic</a:t>
            </a:r>
            <a:r>
              <a:rPr lang="es-ES" sz="1600" i="1" dirty="0"/>
              <a:t> </a:t>
            </a:r>
            <a:r>
              <a:rPr lang="es-ES" sz="1600" i="1" dirty="0" err="1"/>
              <a:t>photovoltaic</a:t>
            </a:r>
            <a:r>
              <a:rPr lang="es-ES" sz="1600" i="1" dirty="0"/>
              <a:t> </a:t>
            </a:r>
            <a:r>
              <a:rPr lang="es-ES" sz="1600" i="1" dirty="0" err="1"/>
              <a:t>devices</a:t>
            </a:r>
            <a:endParaRPr lang="es-ES" sz="1600" i="1" dirty="0"/>
          </a:p>
          <a:p>
            <a:endParaRPr lang="es-ES" sz="1600" dirty="0"/>
          </a:p>
        </p:txBody>
      </p:sp>
      <p:sp>
        <p:nvSpPr>
          <p:cNvPr id="19" name="CuadroTexto 18"/>
          <p:cNvSpPr txBox="1"/>
          <p:nvPr/>
        </p:nvSpPr>
        <p:spPr>
          <a:xfrm>
            <a:off x="4371032" y="3917627"/>
            <a:ext cx="3600000" cy="369332"/>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 dirty="0"/>
              <a:t>21st </a:t>
            </a:r>
            <a:r>
              <a:rPr lang="es-ES" dirty="0" err="1"/>
              <a:t>century</a:t>
            </a:r>
            <a:r>
              <a:rPr lang="es-ES" dirty="0"/>
              <a:t> </a:t>
            </a:r>
            <a:r>
              <a:rPr lang="es-ES" dirty="0" err="1"/>
              <a:t>Magnetism</a:t>
            </a:r>
            <a:endParaRPr lang="es-ES" dirty="0"/>
          </a:p>
        </p:txBody>
      </p:sp>
      <p:sp>
        <p:nvSpPr>
          <p:cNvPr id="20" name="CuadroTexto 19"/>
          <p:cNvSpPr txBox="1"/>
          <p:nvPr/>
        </p:nvSpPr>
        <p:spPr>
          <a:xfrm>
            <a:off x="8548283" y="3973198"/>
            <a:ext cx="3600000" cy="369332"/>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 dirty="0" err="1"/>
              <a:t>Environment</a:t>
            </a:r>
            <a:r>
              <a:rPr lang="es-ES" dirty="0"/>
              <a:t> </a:t>
            </a:r>
            <a:r>
              <a:rPr lang="es-ES" dirty="0" err="1"/>
              <a:t>science</a:t>
            </a:r>
            <a:endParaRPr lang="es-ES" dirty="0"/>
          </a:p>
        </p:txBody>
      </p:sp>
      <p:sp>
        <p:nvSpPr>
          <p:cNvPr id="21" name="Rectángulo 20"/>
          <p:cNvSpPr/>
          <p:nvPr/>
        </p:nvSpPr>
        <p:spPr>
          <a:xfrm>
            <a:off x="4292361" y="4281893"/>
            <a:ext cx="3780747" cy="830997"/>
          </a:xfrm>
          <a:prstGeom prst="rect">
            <a:avLst/>
          </a:prstGeom>
        </p:spPr>
        <p:txBody>
          <a:bodyPr wrap="square">
            <a:spAutoFit/>
          </a:bodyPr>
          <a:lstStyle/>
          <a:p>
            <a:r>
              <a:rPr lang="en-US" sz="1600" b="1" dirty="0">
                <a:cs typeface="Arial" panose="020B0604020202020204" pitchFamily="34" charset="0"/>
              </a:rPr>
              <a:t>Quantum Information Processing</a:t>
            </a:r>
          </a:p>
          <a:p>
            <a:r>
              <a:rPr lang="en-US" sz="1600" i="1" dirty="0">
                <a:cs typeface="Arial" panose="020B0604020202020204" pitchFamily="34" charset="0"/>
              </a:rPr>
              <a:t>Example: Molecular magnets and quantum entanglement</a:t>
            </a:r>
            <a:endParaRPr lang="es-ES" sz="1600" i="1" dirty="0">
              <a:cs typeface="Arial" panose="020B0604020202020204" pitchFamily="34" charset="0"/>
            </a:endParaRPr>
          </a:p>
        </p:txBody>
      </p:sp>
      <p:sp>
        <p:nvSpPr>
          <p:cNvPr id="22" name="CuadroTexto 21"/>
          <p:cNvSpPr txBox="1"/>
          <p:nvPr/>
        </p:nvSpPr>
        <p:spPr>
          <a:xfrm>
            <a:off x="4187240" y="1255604"/>
            <a:ext cx="3852000" cy="369332"/>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 dirty="0" err="1"/>
              <a:t>Pharmaceutical</a:t>
            </a:r>
            <a:r>
              <a:rPr lang="es-ES" dirty="0"/>
              <a:t> </a:t>
            </a:r>
            <a:r>
              <a:rPr lang="es-ES" dirty="0" err="1"/>
              <a:t>science</a:t>
            </a:r>
            <a:endParaRPr lang="es-ES" dirty="0"/>
          </a:p>
        </p:txBody>
      </p:sp>
      <p:sp>
        <p:nvSpPr>
          <p:cNvPr id="23" name="Rectángulo 22"/>
          <p:cNvSpPr/>
          <p:nvPr/>
        </p:nvSpPr>
        <p:spPr>
          <a:xfrm>
            <a:off x="8469587" y="4356125"/>
            <a:ext cx="3836976" cy="830997"/>
          </a:xfrm>
          <a:prstGeom prst="rect">
            <a:avLst/>
          </a:prstGeom>
        </p:spPr>
        <p:txBody>
          <a:bodyPr wrap="square">
            <a:spAutoFit/>
          </a:bodyPr>
          <a:lstStyle/>
          <a:p>
            <a:r>
              <a:rPr lang="en-US" sz="1600" b="1" dirty="0">
                <a:cs typeface="Arial" panose="020B0604020202020204" pitchFamily="34" charset="0"/>
              </a:rPr>
              <a:t>Greener building materials</a:t>
            </a:r>
          </a:p>
          <a:p>
            <a:r>
              <a:rPr lang="en-US" sz="1600" i="1" dirty="0">
                <a:cs typeface="Arial" panose="020B0604020202020204" pitchFamily="34" charset="0"/>
              </a:rPr>
              <a:t>Example: use of greener cements to reduce greenhouse gases</a:t>
            </a:r>
            <a:endParaRPr lang="es-ES" sz="1600" i="1" dirty="0">
              <a:cs typeface="Arial" panose="020B0604020202020204" pitchFamily="34" charset="0"/>
            </a:endParaRPr>
          </a:p>
        </p:txBody>
      </p:sp>
      <p:sp>
        <p:nvSpPr>
          <p:cNvPr id="24" name="Rectángulo 23"/>
          <p:cNvSpPr/>
          <p:nvPr/>
        </p:nvSpPr>
        <p:spPr>
          <a:xfrm>
            <a:off x="4101451" y="1648091"/>
            <a:ext cx="4453252" cy="830997"/>
          </a:xfrm>
          <a:prstGeom prst="rect">
            <a:avLst/>
          </a:prstGeom>
        </p:spPr>
        <p:txBody>
          <a:bodyPr wrap="square">
            <a:spAutoFit/>
          </a:bodyPr>
          <a:lstStyle/>
          <a:p>
            <a:r>
              <a:rPr lang="en-US" sz="1600" b="1" dirty="0">
                <a:cs typeface="Arial" panose="020B0604020202020204" pitchFamily="34" charset="0"/>
              </a:rPr>
              <a:t>Drug Delivery</a:t>
            </a:r>
          </a:p>
          <a:p>
            <a:r>
              <a:rPr lang="en-US" sz="1600" i="1" dirty="0">
                <a:cs typeface="Arial" panose="020B0604020202020204" pitchFamily="34" charset="0"/>
              </a:rPr>
              <a:t>Example: drug release from electric-field responsive nanoparticles</a:t>
            </a:r>
            <a:endParaRPr lang="es-ES" sz="1600" i="1" dirty="0">
              <a:cs typeface="Arial" panose="020B0604020202020204" pitchFamily="34" charset="0"/>
            </a:endParaRPr>
          </a:p>
        </p:txBody>
      </p:sp>
      <p:pic>
        <p:nvPicPr>
          <p:cNvPr id="26" name="Imagen 25"/>
          <p:cNvPicPr>
            <a:picLocks noChangeAspect="1"/>
          </p:cNvPicPr>
          <p:nvPr/>
        </p:nvPicPr>
        <p:blipFill>
          <a:blip r:embed="rId8"/>
          <a:stretch>
            <a:fillRect/>
          </a:stretch>
        </p:blipFill>
        <p:spPr>
          <a:xfrm>
            <a:off x="4187240" y="5064555"/>
            <a:ext cx="2517460" cy="1385011"/>
          </a:xfrm>
          <a:prstGeom prst="rect">
            <a:avLst/>
          </a:prstGeom>
        </p:spPr>
      </p:pic>
      <p:pic>
        <p:nvPicPr>
          <p:cNvPr id="27" name="Imagen 26"/>
          <p:cNvPicPr>
            <a:picLocks noChangeAspect="1"/>
          </p:cNvPicPr>
          <p:nvPr/>
        </p:nvPicPr>
        <p:blipFill rotWithShape="1">
          <a:blip r:embed="rId9"/>
          <a:srcRect l="11675" t="24448" r="50361" b="26061"/>
          <a:stretch/>
        </p:blipFill>
        <p:spPr>
          <a:xfrm>
            <a:off x="6704700" y="5086682"/>
            <a:ext cx="1718293" cy="1260000"/>
          </a:xfrm>
          <a:prstGeom prst="rect">
            <a:avLst/>
          </a:prstGeom>
        </p:spPr>
      </p:pic>
      <p:sp>
        <p:nvSpPr>
          <p:cNvPr id="28" name="Rectángulo 27"/>
          <p:cNvSpPr/>
          <p:nvPr/>
        </p:nvSpPr>
        <p:spPr>
          <a:xfrm>
            <a:off x="4262257" y="6399145"/>
            <a:ext cx="4066122" cy="276999"/>
          </a:xfrm>
          <a:prstGeom prst="rect">
            <a:avLst/>
          </a:prstGeom>
        </p:spPr>
        <p:txBody>
          <a:bodyPr wrap="square">
            <a:spAutoFit/>
          </a:bodyPr>
          <a:lstStyle/>
          <a:p>
            <a:r>
              <a:rPr lang="fr-FR" sz="1200" i="1" dirty="0">
                <a:latin typeface="Lucida Sans" panose="020B0602030504020204" pitchFamily="34" charset="0"/>
              </a:rPr>
              <a:t>E. </a:t>
            </a:r>
            <a:r>
              <a:rPr lang="fr-FR" sz="1200" i="1" dirty="0" err="1">
                <a:latin typeface="Lucida Sans" panose="020B0602030504020204" pitchFamily="34" charset="0"/>
              </a:rPr>
              <a:t>Garlatti</a:t>
            </a:r>
            <a:r>
              <a:rPr lang="fr-FR" sz="1200" i="1" dirty="0">
                <a:latin typeface="Lucida Sans" panose="020B0602030504020204" pitchFamily="34" charset="0"/>
              </a:rPr>
              <a:t> et al., Nature Commun. 8, 14543 (2017) </a:t>
            </a:r>
            <a:endParaRPr lang="es-ES" sz="1200" i="1" dirty="0">
              <a:latin typeface="Lucida Sans" panose="020B0602030504020204" pitchFamily="34" charset="0"/>
            </a:endParaRPr>
          </a:p>
        </p:txBody>
      </p:sp>
      <p:sp>
        <p:nvSpPr>
          <p:cNvPr id="29" name="Rectángulo 28"/>
          <p:cNvSpPr/>
          <p:nvPr/>
        </p:nvSpPr>
        <p:spPr>
          <a:xfrm>
            <a:off x="4517473" y="3607070"/>
            <a:ext cx="3296095" cy="276999"/>
          </a:xfrm>
          <a:prstGeom prst="rect">
            <a:avLst/>
          </a:prstGeom>
        </p:spPr>
        <p:txBody>
          <a:bodyPr wrap="none">
            <a:spAutoFit/>
          </a:bodyPr>
          <a:lstStyle/>
          <a:p>
            <a:r>
              <a:rPr lang="es-ES" sz="1200" i="1" dirty="0">
                <a:latin typeface="Lucida Sans" panose="020B0602030504020204" pitchFamily="34" charset="0"/>
              </a:rPr>
              <a:t>J. Ge et al., ACS Nano. 6, 227-233 (2012).</a:t>
            </a:r>
          </a:p>
        </p:txBody>
      </p:sp>
      <p:pic>
        <p:nvPicPr>
          <p:cNvPr id="30" name="Imagen 29"/>
          <p:cNvPicPr>
            <a:picLocks noChangeAspect="1"/>
          </p:cNvPicPr>
          <p:nvPr/>
        </p:nvPicPr>
        <p:blipFill>
          <a:blip r:embed="rId10"/>
          <a:stretch>
            <a:fillRect/>
          </a:stretch>
        </p:blipFill>
        <p:spPr>
          <a:xfrm>
            <a:off x="5356311" y="2202093"/>
            <a:ext cx="2580645" cy="1440000"/>
          </a:xfrm>
          <a:prstGeom prst="rect">
            <a:avLst/>
          </a:prstGeom>
        </p:spPr>
      </p:pic>
      <p:pic>
        <p:nvPicPr>
          <p:cNvPr id="31" name="Imagen 30"/>
          <p:cNvPicPr>
            <a:picLocks noChangeAspect="1"/>
          </p:cNvPicPr>
          <p:nvPr/>
        </p:nvPicPr>
        <p:blipFill rotWithShape="1">
          <a:blip r:embed="rId11"/>
          <a:srcRect l="26562" t="21108" r="47333" b="43430"/>
          <a:stretch/>
        </p:blipFill>
        <p:spPr>
          <a:xfrm>
            <a:off x="10071419" y="4915254"/>
            <a:ext cx="2072928" cy="1584000"/>
          </a:xfrm>
          <a:prstGeom prst="rect">
            <a:avLst/>
          </a:prstGeom>
        </p:spPr>
      </p:pic>
      <p:sp>
        <p:nvSpPr>
          <p:cNvPr id="32" name="AutoShape 4" descr="Mapping the morphogenesis of cement hydrates could lead to finer control of the microscopic shape of particles in stronger, more durable and more environmentally friendly concret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3" name="Imagen 32"/>
          <p:cNvPicPr>
            <a:picLocks noChangeAspect="1"/>
          </p:cNvPicPr>
          <p:nvPr/>
        </p:nvPicPr>
        <p:blipFill rotWithShape="1">
          <a:blip r:embed="rId12"/>
          <a:srcRect b="19655"/>
          <a:stretch/>
        </p:blipFill>
        <p:spPr>
          <a:xfrm>
            <a:off x="8579186" y="5259155"/>
            <a:ext cx="1551439" cy="903713"/>
          </a:xfrm>
          <a:prstGeom prst="rect">
            <a:avLst/>
          </a:prstGeom>
        </p:spPr>
      </p:pic>
      <p:sp>
        <p:nvSpPr>
          <p:cNvPr id="34" name="Rectángulo 33"/>
          <p:cNvSpPr/>
          <p:nvPr/>
        </p:nvSpPr>
        <p:spPr>
          <a:xfrm>
            <a:off x="8579186" y="6484510"/>
            <a:ext cx="3600000" cy="276999"/>
          </a:xfrm>
          <a:prstGeom prst="rect">
            <a:avLst/>
          </a:prstGeom>
        </p:spPr>
        <p:txBody>
          <a:bodyPr wrap="square">
            <a:spAutoFit/>
          </a:bodyPr>
          <a:lstStyle/>
          <a:p>
            <a:r>
              <a:rPr lang="fr-FR" sz="1200" i="1" dirty="0">
                <a:latin typeface="Lucida Sans" panose="020B0602030504020204" pitchFamily="34" charset="0"/>
              </a:rPr>
              <a:t>J. Jacobsen et al., </a:t>
            </a:r>
            <a:r>
              <a:rPr lang="fr-FR" sz="1200" i="1" dirty="0" err="1">
                <a:latin typeface="Lucida Sans" panose="020B0602030504020204" pitchFamily="34" charset="0"/>
              </a:rPr>
              <a:t>Sci</a:t>
            </a:r>
            <a:r>
              <a:rPr lang="fr-FR" sz="1200" i="1" dirty="0">
                <a:latin typeface="Lucida Sans" panose="020B0602030504020204" pitchFamily="34" charset="0"/>
              </a:rPr>
              <a:t>. Reports 3, 2667 (2013)</a:t>
            </a:r>
            <a:endParaRPr lang="es-ES" sz="1200" i="1" dirty="0">
              <a:latin typeface="Lucida Sans" panose="020B0602030504020204" pitchFamily="34" charset="0"/>
            </a:endParaRPr>
          </a:p>
        </p:txBody>
      </p:sp>
    </p:spTree>
    <p:extLst>
      <p:ext uri="{BB962C8B-B14F-4D97-AF65-F5344CB8AC3E}">
        <p14:creationId xmlns:p14="http://schemas.microsoft.com/office/powerpoint/2010/main" val="129286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n 221">
            <a:extLst>
              <a:ext uri="{FF2B5EF4-FFF2-40B4-BE49-F238E27FC236}">
                <a16:creationId xmlns:a16="http://schemas.microsoft.com/office/drawing/2014/main" id="{375C3C54-CD0C-41FC-BF77-6D56AD712A1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851060" y="3240566"/>
            <a:ext cx="670114" cy="343510"/>
          </a:xfrm>
          <a:prstGeom prst="rect">
            <a:avLst/>
          </a:prstGeom>
        </p:spPr>
      </p:pic>
      <p:pic>
        <p:nvPicPr>
          <p:cNvPr id="219" name="Imagen 218">
            <a:extLst>
              <a:ext uri="{FF2B5EF4-FFF2-40B4-BE49-F238E27FC236}">
                <a16:creationId xmlns:a16="http://schemas.microsoft.com/office/drawing/2014/main" id="{EE5CA6C6-DFB5-43A1-81D9-23173B176C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308" y="3221271"/>
            <a:ext cx="716555" cy="303944"/>
          </a:xfrm>
          <a:prstGeom prst="rect">
            <a:avLst/>
          </a:prstGeom>
        </p:spPr>
      </p:pic>
      <p:sp>
        <p:nvSpPr>
          <p:cNvPr id="2" name="CuadroTexto 1"/>
          <p:cNvSpPr txBox="1"/>
          <p:nvPr/>
        </p:nvSpPr>
        <p:spPr>
          <a:xfrm>
            <a:off x="4107000" y="1209646"/>
            <a:ext cx="4595603" cy="987504"/>
          </a:xfrm>
          <a:prstGeom prst="round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2000" dirty="0"/>
              <a:t>WP MIRACLES</a:t>
            </a:r>
          </a:p>
          <a:p>
            <a:pPr algn="ctr"/>
            <a:r>
              <a:rPr lang="es-ES" sz="1600" dirty="0"/>
              <a:t>Lead </a:t>
            </a:r>
            <a:r>
              <a:rPr lang="es-ES" sz="1600" dirty="0" err="1"/>
              <a:t>Scientist</a:t>
            </a:r>
            <a:r>
              <a:rPr lang="es-ES" sz="1600" dirty="0"/>
              <a:t>: Félix J. Villacorta</a:t>
            </a:r>
          </a:p>
          <a:p>
            <a:pPr algn="ctr"/>
            <a:r>
              <a:rPr lang="es-ES" sz="1600" dirty="0"/>
              <a:t>Lead </a:t>
            </a:r>
            <a:r>
              <a:rPr lang="es-ES" sz="1600" dirty="0" err="1"/>
              <a:t>Engineer</a:t>
            </a:r>
            <a:r>
              <a:rPr lang="es-ES" sz="1600" dirty="0"/>
              <a:t>: Paula Luna</a:t>
            </a:r>
          </a:p>
        </p:txBody>
      </p:sp>
      <p:sp>
        <p:nvSpPr>
          <p:cNvPr id="4" name="CuadroTexto 3"/>
          <p:cNvSpPr txBox="1"/>
          <p:nvPr/>
        </p:nvSpPr>
        <p:spPr>
          <a:xfrm>
            <a:off x="905217" y="2921879"/>
            <a:ext cx="3268389" cy="338554"/>
          </a:xfrm>
          <a:prstGeom prst="rect">
            <a:avLst/>
          </a:prstGeom>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1600" dirty="0">
                <a:solidFill>
                  <a:schemeClr val="bg1"/>
                </a:solidFill>
              </a:rPr>
              <a:t>Sub-WP </a:t>
            </a:r>
            <a:r>
              <a:rPr lang="es-ES" sz="1600" dirty="0" err="1">
                <a:solidFill>
                  <a:schemeClr val="bg1"/>
                </a:solidFill>
              </a:rPr>
              <a:t>Neutronics</a:t>
            </a:r>
            <a:r>
              <a:rPr lang="es-ES" sz="1600" dirty="0">
                <a:solidFill>
                  <a:schemeClr val="bg1"/>
                </a:solidFill>
              </a:rPr>
              <a:t> (</a:t>
            </a:r>
            <a:r>
              <a:rPr lang="es-ES" sz="1600" dirty="0" err="1">
                <a:solidFill>
                  <a:schemeClr val="bg1"/>
                </a:solidFill>
              </a:rPr>
              <a:t>Beamline</a:t>
            </a:r>
            <a:r>
              <a:rPr lang="es-ES" sz="1600" dirty="0">
                <a:solidFill>
                  <a:schemeClr val="bg1"/>
                </a:solidFill>
              </a:rPr>
              <a:t> – BTS)</a:t>
            </a:r>
          </a:p>
        </p:txBody>
      </p:sp>
      <p:sp>
        <p:nvSpPr>
          <p:cNvPr id="6" name="CuadroTexto 5"/>
          <p:cNvSpPr txBox="1"/>
          <p:nvPr/>
        </p:nvSpPr>
        <p:spPr>
          <a:xfrm>
            <a:off x="8833653" y="3725579"/>
            <a:ext cx="1546924" cy="338554"/>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1600" b="1" u="sng" dirty="0"/>
              <a:t>WU5 </a:t>
            </a:r>
            <a:r>
              <a:rPr lang="es-ES" sz="1600" b="1" u="sng" dirty="0" err="1"/>
              <a:t>Detectors</a:t>
            </a:r>
            <a:endParaRPr lang="es-ES" sz="1600" b="1" u="sng" dirty="0"/>
          </a:p>
        </p:txBody>
      </p:sp>
      <p:sp>
        <p:nvSpPr>
          <p:cNvPr id="7" name="CuadroTexto 6"/>
          <p:cNvSpPr txBox="1"/>
          <p:nvPr/>
        </p:nvSpPr>
        <p:spPr>
          <a:xfrm>
            <a:off x="6614145" y="3713209"/>
            <a:ext cx="1836000" cy="338554"/>
          </a:xfrm>
          <a:prstGeom prst="rect">
            <a:avLst/>
          </a:prstGeom>
          <a:gradFill flip="none" rotWithShape="1">
            <a:gsLst>
              <a:gs pos="38000">
                <a:schemeClr val="accent6"/>
              </a:gs>
              <a:gs pos="90000">
                <a:schemeClr val="accent6">
                  <a:lumMod val="60000"/>
                  <a:lumOff val="40000"/>
                </a:schemeClr>
              </a:gs>
              <a:gs pos="100000">
                <a:schemeClr val="accent6">
                  <a:lumMod val="20000"/>
                  <a:lumOff val="8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1600" b="1" u="sng" dirty="0"/>
              <a:t>WU8 </a:t>
            </a:r>
            <a:r>
              <a:rPr lang="es-ES" sz="1600" b="1" u="sng" dirty="0" err="1"/>
              <a:t>Scattering</a:t>
            </a:r>
            <a:r>
              <a:rPr lang="es-ES" sz="1600" b="1" u="sng" dirty="0"/>
              <a:t> </a:t>
            </a:r>
            <a:r>
              <a:rPr lang="es-ES" sz="1600" b="1" u="sng" dirty="0" err="1"/>
              <a:t>Sys</a:t>
            </a:r>
            <a:endParaRPr lang="es-ES" sz="1600" dirty="0"/>
          </a:p>
        </p:txBody>
      </p:sp>
      <p:sp>
        <p:nvSpPr>
          <p:cNvPr id="8" name="CuadroTexto 7"/>
          <p:cNvSpPr txBox="1"/>
          <p:nvPr/>
        </p:nvSpPr>
        <p:spPr>
          <a:xfrm>
            <a:off x="4862617" y="3712319"/>
            <a:ext cx="1648785" cy="338554"/>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600" b="1" u="sng" dirty="0"/>
              <a:t>WU4 </a:t>
            </a:r>
            <a:r>
              <a:rPr lang="es-ES" sz="1600" b="1" u="sng" dirty="0" err="1"/>
              <a:t>Science</a:t>
            </a:r>
            <a:r>
              <a:rPr lang="es-ES" sz="1600" b="1" u="sng" dirty="0"/>
              <a:t> SS.</a:t>
            </a:r>
          </a:p>
        </p:txBody>
      </p:sp>
      <p:sp>
        <p:nvSpPr>
          <p:cNvPr id="38" name="CuadroTexto 37"/>
          <p:cNvSpPr txBox="1"/>
          <p:nvPr/>
        </p:nvSpPr>
        <p:spPr>
          <a:xfrm>
            <a:off x="1835679" y="3615105"/>
            <a:ext cx="1260000" cy="33855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1600" b="1" u="sng" dirty="0">
                <a:solidFill>
                  <a:schemeClr val="bg1"/>
                </a:solidFill>
              </a:rPr>
              <a:t>WU2 </a:t>
            </a:r>
            <a:r>
              <a:rPr lang="es-ES" sz="1600" b="1" u="sng" dirty="0" err="1">
                <a:solidFill>
                  <a:schemeClr val="bg1"/>
                </a:solidFill>
              </a:rPr>
              <a:t>Optics</a:t>
            </a:r>
            <a:endParaRPr lang="es-ES" sz="1600" b="1" u="sng" dirty="0">
              <a:solidFill>
                <a:schemeClr val="bg1"/>
              </a:solidFill>
            </a:endParaRPr>
          </a:p>
        </p:txBody>
      </p:sp>
      <p:sp>
        <p:nvSpPr>
          <p:cNvPr id="39" name="CuadroTexto 38"/>
          <p:cNvSpPr txBox="1"/>
          <p:nvPr/>
        </p:nvSpPr>
        <p:spPr>
          <a:xfrm>
            <a:off x="254429" y="3603225"/>
            <a:ext cx="1500179" cy="338554"/>
          </a:xfrm>
          <a:prstGeom prst="rect">
            <a:avLst/>
          </a:prstGeom>
          <a:gradFill flip="none" rotWithShape="1">
            <a:gsLst>
              <a:gs pos="41000">
                <a:srgbClr val="C00000"/>
              </a:gs>
              <a:gs pos="100000">
                <a:srgbClr val="C00000">
                  <a:tint val="44500"/>
                  <a:satMod val="160000"/>
                </a:srgbClr>
              </a:gs>
              <a:gs pos="100000">
                <a:srgbClr val="C00000">
                  <a:tint val="23500"/>
                  <a:satMod val="160000"/>
                </a:srgbClr>
              </a:gs>
            </a:gsLst>
            <a:lin ang="5400000" scaled="1"/>
            <a:tileRect/>
          </a:gra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1600" b="1" u="sng" dirty="0">
                <a:solidFill>
                  <a:schemeClr val="bg1"/>
                </a:solidFill>
              </a:rPr>
              <a:t>WU1 </a:t>
            </a:r>
            <a:r>
              <a:rPr lang="es-ES" sz="1600" b="1" u="sng" dirty="0" err="1">
                <a:solidFill>
                  <a:schemeClr val="bg1"/>
                </a:solidFill>
              </a:rPr>
              <a:t>Shielding</a:t>
            </a:r>
            <a:endParaRPr lang="es-ES" sz="1600" b="1" u="sng" dirty="0">
              <a:solidFill>
                <a:schemeClr val="bg1"/>
              </a:solidFill>
            </a:endParaRPr>
          </a:p>
        </p:txBody>
      </p:sp>
      <p:cxnSp>
        <p:nvCxnSpPr>
          <p:cNvPr id="41" name="Conector: angular 40"/>
          <p:cNvCxnSpPr>
            <a:cxnSpLocks/>
            <a:stCxn id="4" idx="2"/>
            <a:endCxn id="38" idx="0"/>
          </p:cNvCxnSpPr>
          <p:nvPr/>
        </p:nvCxnSpPr>
        <p:spPr>
          <a:xfrm rot="5400000">
            <a:off x="2325210" y="3400903"/>
            <a:ext cx="354672" cy="7373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angular 42"/>
          <p:cNvCxnSpPr>
            <a:cxnSpLocks/>
            <a:stCxn id="4" idx="2"/>
            <a:endCxn id="39" idx="0"/>
          </p:cNvCxnSpPr>
          <p:nvPr/>
        </p:nvCxnSpPr>
        <p:spPr>
          <a:xfrm rot="5400000">
            <a:off x="1600570" y="2664383"/>
            <a:ext cx="342792" cy="153489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ector: angular 53"/>
          <p:cNvCxnSpPr>
            <a:cxnSpLocks/>
            <a:stCxn id="61" idx="2"/>
            <a:endCxn id="6" idx="0"/>
          </p:cNvCxnSpPr>
          <p:nvPr/>
        </p:nvCxnSpPr>
        <p:spPr>
          <a:xfrm rot="5400000">
            <a:off x="9895107" y="3200577"/>
            <a:ext cx="237011" cy="81299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ector: angular 55"/>
          <p:cNvCxnSpPr>
            <a:cxnSpLocks/>
            <a:stCxn id="61" idx="2"/>
            <a:endCxn id="112" idx="0"/>
          </p:cNvCxnSpPr>
          <p:nvPr/>
        </p:nvCxnSpPr>
        <p:spPr>
          <a:xfrm rot="16200000" flipH="1">
            <a:off x="10725969" y="3182706"/>
            <a:ext cx="246342" cy="85806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CuadroTexto 54">
            <a:extLst>
              <a:ext uri="{FF2B5EF4-FFF2-40B4-BE49-F238E27FC236}">
                <a16:creationId xmlns:a16="http://schemas.microsoft.com/office/drawing/2014/main" id="{029FA611-7975-498C-82E1-9283864B4C20}"/>
              </a:ext>
            </a:extLst>
          </p:cNvPr>
          <p:cNvSpPr txBox="1"/>
          <p:nvPr/>
        </p:nvSpPr>
        <p:spPr>
          <a:xfrm>
            <a:off x="5232604" y="2895006"/>
            <a:ext cx="2343853" cy="584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1600" dirty="0"/>
              <a:t>Sub-WP </a:t>
            </a:r>
            <a:r>
              <a:rPr lang="es-ES" sz="1600" dirty="0" err="1"/>
              <a:t>Science</a:t>
            </a:r>
            <a:r>
              <a:rPr lang="es-ES" sz="1600" dirty="0"/>
              <a:t> (Cave – SES, SCS, Cave, SPA)</a:t>
            </a:r>
          </a:p>
        </p:txBody>
      </p:sp>
      <p:cxnSp>
        <p:nvCxnSpPr>
          <p:cNvPr id="57" name="Conector: angular 56">
            <a:extLst>
              <a:ext uri="{FF2B5EF4-FFF2-40B4-BE49-F238E27FC236}">
                <a16:creationId xmlns:a16="http://schemas.microsoft.com/office/drawing/2014/main" id="{145C9542-0425-4F8E-B2D8-F7A3E1464129}"/>
              </a:ext>
            </a:extLst>
          </p:cNvPr>
          <p:cNvCxnSpPr>
            <a:cxnSpLocks/>
            <a:stCxn id="55" idx="2"/>
            <a:endCxn id="7" idx="0"/>
          </p:cNvCxnSpPr>
          <p:nvPr/>
        </p:nvCxnSpPr>
        <p:spPr>
          <a:xfrm rot="16200000" flipH="1">
            <a:off x="6851624" y="3032688"/>
            <a:ext cx="233428" cy="112761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angular 57">
            <a:extLst>
              <a:ext uri="{FF2B5EF4-FFF2-40B4-BE49-F238E27FC236}">
                <a16:creationId xmlns:a16="http://schemas.microsoft.com/office/drawing/2014/main" id="{2800039B-F84B-48B5-9390-AC11D2D251DA}"/>
              </a:ext>
            </a:extLst>
          </p:cNvPr>
          <p:cNvCxnSpPr>
            <a:cxnSpLocks/>
            <a:stCxn id="55" idx="2"/>
            <a:endCxn id="8" idx="0"/>
          </p:cNvCxnSpPr>
          <p:nvPr/>
        </p:nvCxnSpPr>
        <p:spPr>
          <a:xfrm rot="5400000">
            <a:off x="5929502" y="3237290"/>
            <a:ext cx="232538" cy="71752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CuadroTexto 60">
            <a:extLst>
              <a:ext uri="{FF2B5EF4-FFF2-40B4-BE49-F238E27FC236}">
                <a16:creationId xmlns:a16="http://schemas.microsoft.com/office/drawing/2014/main" id="{745EFC9D-0EAA-49CF-B850-4ED5775438FB}"/>
              </a:ext>
            </a:extLst>
          </p:cNvPr>
          <p:cNvSpPr txBox="1"/>
          <p:nvPr/>
        </p:nvSpPr>
        <p:spPr>
          <a:xfrm>
            <a:off x="9452936" y="2903793"/>
            <a:ext cx="1934343" cy="58477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1600" dirty="0"/>
              <a:t>Sub-WP </a:t>
            </a:r>
            <a:r>
              <a:rPr lang="es-ES" sz="1600" dirty="0" err="1"/>
              <a:t>Detection</a:t>
            </a:r>
            <a:r>
              <a:rPr lang="es-ES" sz="1600" dirty="0"/>
              <a:t> and Control</a:t>
            </a:r>
          </a:p>
        </p:txBody>
      </p:sp>
      <p:sp>
        <p:nvSpPr>
          <p:cNvPr id="87" name="Rectángulo: esquinas redondeadas 86">
            <a:extLst>
              <a:ext uri="{FF2B5EF4-FFF2-40B4-BE49-F238E27FC236}">
                <a16:creationId xmlns:a16="http://schemas.microsoft.com/office/drawing/2014/main" id="{F79D6784-1866-4DBC-9FD1-AE1EA3E1DD39}"/>
              </a:ext>
            </a:extLst>
          </p:cNvPr>
          <p:cNvSpPr/>
          <p:nvPr/>
        </p:nvSpPr>
        <p:spPr>
          <a:xfrm>
            <a:off x="216721" y="2802659"/>
            <a:ext cx="4467555" cy="1378691"/>
          </a:xfrm>
          <a:prstGeom prst="roundRect">
            <a:avLst>
              <a:gd name="adj" fmla="val 1274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ángulo: esquinas redondeadas 91">
            <a:extLst>
              <a:ext uri="{FF2B5EF4-FFF2-40B4-BE49-F238E27FC236}">
                <a16:creationId xmlns:a16="http://schemas.microsoft.com/office/drawing/2014/main" id="{CBB24036-B4C9-4CE5-9D2D-52928A1AAD09}"/>
              </a:ext>
            </a:extLst>
          </p:cNvPr>
          <p:cNvSpPr/>
          <p:nvPr/>
        </p:nvSpPr>
        <p:spPr>
          <a:xfrm>
            <a:off x="8582226" y="2812085"/>
            <a:ext cx="3498025" cy="1369265"/>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adroTexto 98">
            <a:extLst>
              <a:ext uri="{FF2B5EF4-FFF2-40B4-BE49-F238E27FC236}">
                <a16:creationId xmlns:a16="http://schemas.microsoft.com/office/drawing/2014/main" id="{04EDCF6A-A2A2-4E19-A83E-F17E64276468}"/>
              </a:ext>
            </a:extLst>
          </p:cNvPr>
          <p:cNvSpPr txBox="1"/>
          <p:nvPr/>
        </p:nvSpPr>
        <p:spPr>
          <a:xfrm>
            <a:off x="8694197" y="5578620"/>
            <a:ext cx="1541112" cy="369332"/>
          </a:xfrm>
          <a:prstGeom prst="rect">
            <a:avLst/>
          </a:prstGeom>
          <a:solidFill>
            <a:schemeClr val="bg1">
              <a:alpha val="75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S" sz="1600" b="1" u="sng" dirty="0" err="1"/>
              <a:t>Manufacturing</a:t>
            </a:r>
            <a:r>
              <a:rPr lang="es-ES" dirty="0"/>
              <a:t> </a:t>
            </a:r>
          </a:p>
        </p:txBody>
      </p:sp>
      <p:sp>
        <p:nvSpPr>
          <p:cNvPr id="3" name="CuadroTexto 2"/>
          <p:cNvSpPr txBox="1"/>
          <p:nvPr/>
        </p:nvSpPr>
        <p:spPr>
          <a:xfrm>
            <a:off x="533960" y="5194965"/>
            <a:ext cx="2885563" cy="338554"/>
          </a:xfrm>
          <a:prstGeom prst="rect">
            <a:avLst/>
          </a:prstGeom>
          <a:gradFill flip="none" rotWithShape="1">
            <a:gsLst>
              <a:gs pos="0">
                <a:schemeClr val="bg1">
                  <a:lumMod val="65000"/>
                  <a:alpha val="75000"/>
                </a:schemeClr>
              </a:gs>
              <a:gs pos="48000">
                <a:schemeClr val="accent4">
                  <a:lumMod val="75000"/>
                </a:schemeClr>
              </a:gs>
              <a:gs pos="87000">
                <a:schemeClr val="accent4">
                  <a:lumMod val="60000"/>
                  <a:lumOff val="40000"/>
                  <a:alpha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1600" b="1" u="sng" dirty="0">
                <a:solidFill>
                  <a:schemeClr val="tx1"/>
                </a:solidFill>
              </a:rPr>
              <a:t>WU9 </a:t>
            </a:r>
            <a:r>
              <a:rPr lang="es-ES" sz="1600" b="1" u="sng" dirty="0" err="1">
                <a:solidFill>
                  <a:schemeClr val="tx1"/>
                </a:solidFill>
              </a:rPr>
              <a:t>Instrument</a:t>
            </a:r>
            <a:r>
              <a:rPr lang="es-ES" sz="1600" b="1" u="sng" dirty="0">
                <a:solidFill>
                  <a:schemeClr val="tx1"/>
                </a:solidFill>
              </a:rPr>
              <a:t> </a:t>
            </a:r>
            <a:r>
              <a:rPr lang="es-ES" sz="1600" b="1" u="sng" dirty="0" err="1">
                <a:solidFill>
                  <a:schemeClr val="tx1"/>
                </a:solidFill>
              </a:rPr>
              <a:t>Infrastructure</a:t>
            </a:r>
            <a:r>
              <a:rPr lang="es-ES" sz="1600" b="1" u="sng" dirty="0">
                <a:solidFill>
                  <a:schemeClr val="tx1"/>
                </a:solidFill>
              </a:rPr>
              <a:t> </a:t>
            </a:r>
          </a:p>
        </p:txBody>
      </p:sp>
      <p:sp>
        <p:nvSpPr>
          <p:cNvPr id="112" name="CuadroTexto 111">
            <a:extLst>
              <a:ext uri="{FF2B5EF4-FFF2-40B4-BE49-F238E27FC236}">
                <a16:creationId xmlns:a16="http://schemas.microsoft.com/office/drawing/2014/main" id="{D4B1A573-989C-4CE0-B915-6A44C5CE2118}"/>
              </a:ext>
            </a:extLst>
          </p:cNvPr>
          <p:cNvSpPr txBox="1"/>
          <p:nvPr/>
        </p:nvSpPr>
        <p:spPr>
          <a:xfrm>
            <a:off x="10648173" y="3734910"/>
            <a:ext cx="1260000" cy="338554"/>
          </a:xfrm>
          <a:prstGeom prst="rect">
            <a:avLst/>
          </a:prstGeom>
          <a:gradFill>
            <a:gsLst>
              <a:gs pos="0">
                <a:schemeClr val="bg1"/>
              </a:gs>
              <a:gs pos="50000">
                <a:schemeClr val="accent1">
                  <a:lumMod val="60000"/>
                  <a:lumOff val="40000"/>
                </a:schemeClr>
              </a:gs>
              <a:gs pos="100000">
                <a:srgbClr val="00B0F0"/>
              </a:gs>
            </a:gsLst>
          </a:gra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1600" b="1" u="sng" dirty="0"/>
              <a:t>WU7 MC&amp;A</a:t>
            </a:r>
          </a:p>
        </p:txBody>
      </p:sp>
      <p:sp>
        <p:nvSpPr>
          <p:cNvPr id="122" name="CuadroTexto 121">
            <a:extLst>
              <a:ext uri="{FF2B5EF4-FFF2-40B4-BE49-F238E27FC236}">
                <a16:creationId xmlns:a16="http://schemas.microsoft.com/office/drawing/2014/main" id="{DF55EB0E-654A-4088-BDA6-6B5A1602BBE5}"/>
              </a:ext>
            </a:extLst>
          </p:cNvPr>
          <p:cNvSpPr txBox="1"/>
          <p:nvPr/>
        </p:nvSpPr>
        <p:spPr>
          <a:xfrm>
            <a:off x="3148008" y="3610385"/>
            <a:ext cx="1476000" cy="338554"/>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s-ES" sz="1600" b="1" u="sng" dirty="0"/>
              <a:t>WU3 </a:t>
            </a:r>
            <a:r>
              <a:rPr lang="es-ES" sz="1600" b="1" u="sng" dirty="0" err="1"/>
              <a:t>Choppers</a:t>
            </a:r>
            <a:endParaRPr lang="es-ES" sz="1600" b="1" u="sng" dirty="0"/>
          </a:p>
        </p:txBody>
      </p:sp>
      <p:cxnSp>
        <p:nvCxnSpPr>
          <p:cNvPr id="124" name="Conector: angular 123">
            <a:extLst>
              <a:ext uri="{FF2B5EF4-FFF2-40B4-BE49-F238E27FC236}">
                <a16:creationId xmlns:a16="http://schemas.microsoft.com/office/drawing/2014/main" id="{EBC440AE-E125-4BF1-B8A0-9454B1410C42}"/>
              </a:ext>
            </a:extLst>
          </p:cNvPr>
          <p:cNvCxnSpPr>
            <a:cxnSpLocks/>
            <a:stCxn id="4" idx="2"/>
            <a:endCxn id="122" idx="0"/>
          </p:cNvCxnSpPr>
          <p:nvPr/>
        </p:nvCxnSpPr>
        <p:spPr>
          <a:xfrm rot="16200000" flipH="1">
            <a:off x="3037734" y="2762111"/>
            <a:ext cx="349952" cy="134659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CuadroTexto 153">
            <a:extLst>
              <a:ext uri="{FF2B5EF4-FFF2-40B4-BE49-F238E27FC236}">
                <a16:creationId xmlns:a16="http://schemas.microsoft.com/office/drawing/2014/main" id="{0378E675-9F24-48D6-8C61-53DB8EF4736C}"/>
              </a:ext>
            </a:extLst>
          </p:cNvPr>
          <p:cNvSpPr txBox="1"/>
          <p:nvPr/>
        </p:nvSpPr>
        <p:spPr>
          <a:xfrm>
            <a:off x="9541310" y="5194965"/>
            <a:ext cx="1262908" cy="338554"/>
          </a:xfrm>
          <a:prstGeom prst="rect">
            <a:avLst/>
          </a:prstGeom>
          <a:solidFill>
            <a:schemeClr val="bg1">
              <a:alpha val="75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1600" b="1" u="sng" dirty="0">
                <a:solidFill>
                  <a:schemeClr val="tx1"/>
                </a:solidFill>
              </a:rPr>
              <a:t>ICS Interface</a:t>
            </a:r>
          </a:p>
        </p:txBody>
      </p:sp>
      <p:pic>
        <p:nvPicPr>
          <p:cNvPr id="220" name="Imagen 219">
            <a:extLst>
              <a:ext uri="{FF2B5EF4-FFF2-40B4-BE49-F238E27FC236}">
                <a16:creationId xmlns:a16="http://schemas.microsoft.com/office/drawing/2014/main" id="{9E4F68D8-37F0-430B-8B8D-81B7DA89C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6632" y="2899429"/>
            <a:ext cx="716555" cy="303944"/>
          </a:xfrm>
          <a:prstGeom prst="rect">
            <a:avLst/>
          </a:prstGeom>
        </p:spPr>
      </p:pic>
      <p:pic>
        <p:nvPicPr>
          <p:cNvPr id="221" name="Imagen 220">
            <a:extLst>
              <a:ext uri="{FF2B5EF4-FFF2-40B4-BE49-F238E27FC236}">
                <a16:creationId xmlns:a16="http://schemas.microsoft.com/office/drawing/2014/main" id="{8143E39C-61B6-4B7C-AFB8-0A9972C024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9124" y="3002044"/>
            <a:ext cx="716555" cy="303944"/>
          </a:xfrm>
          <a:prstGeom prst="rect">
            <a:avLst/>
          </a:prstGeom>
        </p:spPr>
      </p:pic>
      <p:pic>
        <p:nvPicPr>
          <p:cNvPr id="1026" name="Picture 2" descr="Image result for University of Copenhagen logo">
            <a:extLst>
              <a:ext uri="{FF2B5EF4-FFF2-40B4-BE49-F238E27FC236}">
                <a16:creationId xmlns:a16="http://schemas.microsoft.com/office/drawing/2014/main" id="{11235768-CBDE-4962-AFF3-202D3A4407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457" y="3260431"/>
            <a:ext cx="339201" cy="339201"/>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99C07604-F7CC-4C87-8598-7EFA9BC442D5}"/>
              </a:ext>
            </a:extLst>
          </p:cNvPr>
          <p:cNvSpPr txBox="1"/>
          <p:nvPr/>
        </p:nvSpPr>
        <p:spPr>
          <a:xfrm>
            <a:off x="10188597" y="177558"/>
            <a:ext cx="1943100" cy="646331"/>
          </a:xfrm>
          <a:prstGeom prst="rect">
            <a:avLst/>
          </a:prstGeom>
          <a:noFill/>
        </p:spPr>
        <p:txBody>
          <a:bodyPr wrap="square" rtlCol="0">
            <a:spAutoFit/>
          </a:bodyPr>
          <a:lstStyle/>
          <a:p>
            <a:r>
              <a:rPr lang="es-ES" i="1" dirty="0"/>
              <a:t>“</a:t>
            </a:r>
            <a:r>
              <a:rPr lang="es-ES" i="1" dirty="0" err="1"/>
              <a:t>function</a:t>
            </a:r>
            <a:r>
              <a:rPr lang="es-ES" i="1" dirty="0"/>
              <a:t> </a:t>
            </a:r>
            <a:r>
              <a:rPr lang="es-ES" i="1" dirty="0" err="1"/>
              <a:t>creates</a:t>
            </a:r>
            <a:r>
              <a:rPr lang="es-ES" i="1" dirty="0"/>
              <a:t> </a:t>
            </a:r>
            <a:r>
              <a:rPr lang="es-ES" i="1" dirty="0" err="1"/>
              <a:t>the</a:t>
            </a:r>
            <a:r>
              <a:rPr lang="es-ES" i="1" dirty="0"/>
              <a:t> </a:t>
            </a:r>
            <a:r>
              <a:rPr lang="es-ES" i="1" dirty="0" err="1"/>
              <a:t>organ</a:t>
            </a:r>
            <a:r>
              <a:rPr lang="es-ES" i="1" dirty="0"/>
              <a:t>”</a:t>
            </a:r>
            <a:endParaRPr lang="en-US" i="1" dirty="0"/>
          </a:p>
        </p:txBody>
      </p:sp>
      <p:pic>
        <p:nvPicPr>
          <p:cNvPr id="59" name="Imagen 58">
            <a:extLst>
              <a:ext uri="{FF2B5EF4-FFF2-40B4-BE49-F238E27FC236}">
                <a16:creationId xmlns:a16="http://schemas.microsoft.com/office/drawing/2014/main" id="{83758A3D-DDB3-4905-90BC-01203625F8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1060" y="1312216"/>
            <a:ext cx="716555" cy="303944"/>
          </a:xfrm>
          <a:prstGeom prst="rect">
            <a:avLst/>
          </a:prstGeom>
        </p:spPr>
      </p:pic>
      <p:sp>
        <p:nvSpPr>
          <p:cNvPr id="49" name="CuadroTexto 48">
            <a:extLst>
              <a:ext uri="{FF2B5EF4-FFF2-40B4-BE49-F238E27FC236}">
                <a16:creationId xmlns:a16="http://schemas.microsoft.com/office/drawing/2014/main" id="{D3021347-D97F-495F-8A38-371769FF6F56}"/>
              </a:ext>
            </a:extLst>
          </p:cNvPr>
          <p:cNvSpPr txBox="1"/>
          <p:nvPr/>
        </p:nvSpPr>
        <p:spPr>
          <a:xfrm>
            <a:off x="3495823" y="5171545"/>
            <a:ext cx="3362178" cy="374571"/>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600" b="1" u="sng" dirty="0" err="1"/>
              <a:t>Integration</a:t>
            </a:r>
            <a:r>
              <a:rPr lang="es-ES" sz="1600" b="1" u="sng" dirty="0"/>
              <a:t>, </a:t>
            </a:r>
            <a:r>
              <a:rPr lang="es-ES" sz="1600" b="1" u="sng" dirty="0" err="1"/>
              <a:t>Quality</a:t>
            </a:r>
            <a:r>
              <a:rPr lang="es-ES" sz="1600" b="1" u="sng" dirty="0"/>
              <a:t> and </a:t>
            </a:r>
            <a:r>
              <a:rPr lang="es-ES" sz="1600" b="1" u="sng" dirty="0" err="1"/>
              <a:t>Risk</a:t>
            </a:r>
            <a:r>
              <a:rPr lang="es-ES" sz="1600" b="1" u="sng" dirty="0"/>
              <a:t> </a:t>
            </a:r>
            <a:r>
              <a:rPr lang="es-ES" sz="1600" b="1" u="sng" dirty="0" err="1"/>
              <a:t>Analysis</a:t>
            </a:r>
            <a:endParaRPr lang="es-ES" sz="1600" b="1" u="sng" dirty="0"/>
          </a:p>
        </p:txBody>
      </p:sp>
      <p:cxnSp>
        <p:nvCxnSpPr>
          <p:cNvPr id="12" name="Conector: angular 11">
            <a:extLst>
              <a:ext uri="{FF2B5EF4-FFF2-40B4-BE49-F238E27FC236}">
                <a16:creationId xmlns:a16="http://schemas.microsoft.com/office/drawing/2014/main" id="{6CE67D1A-E85B-4C72-8F0E-AD0BB53E3BC7}"/>
              </a:ext>
            </a:extLst>
          </p:cNvPr>
          <p:cNvCxnSpPr>
            <a:cxnSpLocks/>
            <a:stCxn id="2" idx="2"/>
            <a:endCxn id="4" idx="0"/>
          </p:cNvCxnSpPr>
          <p:nvPr/>
        </p:nvCxnSpPr>
        <p:spPr>
          <a:xfrm rot="5400000">
            <a:off x="4109743" y="626819"/>
            <a:ext cx="724729" cy="386539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ector: angular 15">
            <a:extLst>
              <a:ext uri="{FF2B5EF4-FFF2-40B4-BE49-F238E27FC236}">
                <a16:creationId xmlns:a16="http://schemas.microsoft.com/office/drawing/2014/main" id="{2EA532F9-CDE9-4A94-87BA-9D21ED763EBF}"/>
              </a:ext>
            </a:extLst>
          </p:cNvPr>
          <p:cNvCxnSpPr>
            <a:cxnSpLocks/>
            <a:stCxn id="2" idx="2"/>
            <a:endCxn id="55" idx="0"/>
          </p:cNvCxnSpPr>
          <p:nvPr/>
        </p:nvCxnSpPr>
        <p:spPr>
          <a:xfrm rot="5400000">
            <a:off x="6055739" y="2545943"/>
            <a:ext cx="697856" cy="271"/>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angular 17">
            <a:extLst>
              <a:ext uri="{FF2B5EF4-FFF2-40B4-BE49-F238E27FC236}">
                <a16:creationId xmlns:a16="http://schemas.microsoft.com/office/drawing/2014/main" id="{651DCCB5-FBAE-41B0-ABD4-3B8C0AEA4A02}"/>
              </a:ext>
            </a:extLst>
          </p:cNvPr>
          <p:cNvCxnSpPr>
            <a:cxnSpLocks/>
            <a:stCxn id="2" idx="2"/>
            <a:endCxn id="61" idx="0"/>
          </p:cNvCxnSpPr>
          <p:nvPr/>
        </p:nvCxnSpPr>
        <p:spPr>
          <a:xfrm rot="16200000" flipH="1">
            <a:off x="8059134" y="542818"/>
            <a:ext cx="706643" cy="4015306"/>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CuadroTexto 70">
            <a:extLst>
              <a:ext uri="{FF2B5EF4-FFF2-40B4-BE49-F238E27FC236}">
                <a16:creationId xmlns:a16="http://schemas.microsoft.com/office/drawing/2014/main" id="{B23C057D-CC8E-4930-8325-3C717E0BD8D6}"/>
              </a:ext>
            </a:extLst>
          </p:cNvPr>
          <p:cNvSpPr txBox="1"/>
          <p:nvPr/>
        </p:nvSpPr>
        <p:spPr>
          <a:xfrm>
            <a:off x="6956721" y="5192718"/>
            <a:ext cx="2451697" cy="338554"/>
          </a:xfrm>
          <a:prstGeom prst="rect">
            <a:avLst/>
          </a:prstGeom>
          <a:gradFill>
            <a:gsLst>
              <a:gs pos="0">
                <a:srgbClr val="00B0F0"/>
              </a:gs>
              <a:gs pos="63000">
                <a:schemeClr val="accent6">
                  <a:lumMod val="75000"/>
                </a:schemeClr>
              </a:gs>
              <a:gs pos="100000">
                <a:schemeClr val="accent6">
                  <a:lumMod val="50000"/>
                </a:schemeClr>
              </a:gs>
            </a:gsLst>
            <a:lin ang="5400000" scaled="0"/>
          </a:gra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sz="1600" b="1" u="sng" dirty="0">
                <a:solidFill>
                  <a:schemeClr val="bg1"/>
                </a:solidFill>
              </a:rPr>
              <a:t>WU6 DAQ/DMSC Interface</a:t>
            </a:r>
          </a:p>
        </p:txBody>
      </p:sp>
      <p:sp>
        <p:nvSpPr>
          <p:cNvPr id="91" name="Rectángulo: esquinas redondeadas 90">
            <a:extLst>
              <a:ext uri="{FF2B5EF4-FFF2-40B4-BE49-F238E27FC236}">
                <a16:creationId xmlns:a16="http://schemas.microsoft.com/office/drawing/2014/main" id="{81D28C01-E25C-4004-AC9C-B22330691BB6}"/>
              </a:ext>
            </a:extLst>
          </p:cNvPr>
          <p:cNvSpPr/>
          <p:nvPr/>
        </p:nvSpPr>
        <p:spPr>
          <a:xfrm>
            <a:off x="4734265" y="2812085"/>
            <a:ext cx="3780000" cy="1369265"/>
          </a:xfrm>
          <a:prstGeom prst="roundRect">
            <a:avLst>
              <a:gd name="adj" fmla="val 12562"/>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adroTexto 47">
            <a:extLst>
              <a:ext uri="{FF2B5EF4-FFF2-40B4-BE49-F238E27FC236}">
                <a16:creationId xmlns:a16="http://schemas.microsoft.com/office/drawing/2014/main" id="{2128A423-261A-4829-9B02-4CAE4F29BBBD}"/>
              </a:ext>
            </a:extLst>
          </p:cNvPr>
          <p:cNvSpPr txBox="1"/>
          <p:nvPr/>
        </p:nvSpPr>
        <p:spPr>
          <a:xfrm>
            <a:off x="6256420" y="5585409"/>
            <a:ext cx="1296000" cy="338554"/>
          </a:xfrm>
          <a:prstGeom prst="rect">
            <a:avLst/>
          </a:prstGeom>
          <a:solidFill>
            <a:schemeClr val="bg1">
              <a:alpha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1600" b="1" u="sng" dirty="0"/>
              <a:t>WU11 PSS</a:t>
            </a:r>
          </a:p>
        </p:txBody>
      </p:sp>
      <p:sp>
        <p:nvSpPr>
          <p:cNvPr id="65" name="CuadroTexto 64">
            <a:extLst>
              <a:ext uri="{FF2B5EF4-FFF2-40B4-BE49-F238E27FC236}">
                <a16:creationId xmlns:a16="http://schemas.microsoft.com/office/drawing/2014/main" id="{270D77DB-161E-41CD-8ACF-4DB116453916}"/>
              </a:ext>
            </a:extLst>
          </p:cNvPr>
          <p:cNvSpPr txBox="1"/>
          <p:nvPr/>
        </p:nvSpPr>
        <p:spPr>
          <a:xfrm>
            <a:off x="2734036" y="5593678"/>
            <a:ext cx="1440000" cy="338554"/>
          </a:xfrm>
          <a:prstGeom prst="rect">
            <a:avLst/>
          </a:prstGeom>
          <a:solidFill>
            <a:schemeClr val="bg1">
              <a:alpha val="75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S" sz="1600" b="1" u="sng" dirty="0"/>
              <a:t>WU10 </a:t>
            </a:r>
            <a:r>
              <a:rPr lang="es-ES" sz="1600" b="1" u="sng" dirty="0" err="1"/>
              <a:t>Vacuum</a:t>
            </a:r>
            <a:endParaRPr lang="es-ES" sz="1600" b="1" u="sng" dirty="0"/>
          </a:p>
        </p:txBody>
      </p:sp>
      <p:sp>
        <p:nvSpPr>
          <p:cNvPr id="75" name="CuadroTexto 74">
            <a:extLst>
              <a:ext uri="{FF2B5EF4-FFF2-40B4-BE49-F238E27FC236}">
                <a16:creationId xmlns:a16="http://schemas.microsoft.com/office/drawing/2014/main" id="{6BDD76BA-A6D0-4B7A-8593-6EDFA5EF78B7}"/>
              </a:ext>
            </a:extLst>
          </p:cNvPr>
          <p:cNvSpPr txBox="1"/>
          <p:nvPr/>
        </p:nvSpPr>
        <p:spPr>
          <a:xfrm>
            <a:off x="4133918" y="4687159"/>
            <a:ext cx="4221671"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600" dirty="0"/>
              <a:t>Sub-WP </a:t>
            </a:r>
            <a:r>
              <a:rPr lang="es-ES" sz="1600" dirty="0" err="1"/>
              <a:t>Infrastructure</a:t>
            </a:r>
            <a:r>
              <a:rPr lang="es-ES" sz="1600" dirty="0"/>
              <a:t> &amp; </a:t>
            </a:r>
            <a:r>
              <a:rPr lang="es-ES" sz="1600" dirty="0" err="1"/>
              <a:t>Installation</a:t>
            </a:r>
            <a:r>
              <a:rPr lang="es-ES" sz="1600" dirty="0"/>
              <a:t> </a:t>
            </a:r>
            <a:r>
              <a:rPr lang="es-ES" sz="1600" dirty="0">
                <a:solidFill>
                  <a:schemeClr val="tx1"/>
                </a:solidFill>
              </a:rPr>
              <a:t>(CH, US, I)</a:t>
            </a:r>
            <a:endParaRPr lang="es-ES" sz="1600" dirty="0"/>
          </a:p>
        </p:txBody>
      </p:sp>
      <p:sp>
        <p:nvSpPr>
          <p:cNvPr id="76" name="Rectángulo: esquinas redondeadas 75">
            <a:extLst>
              <a:ext uri="{FF2B5EF4-FFF2-40B4-BE49-F238E27FC236}">
                <a16:creationId xmlns:a16="http://schemas.microsoft.com/office/drawing/2014/main" id="{C309DCA8-EC0C-4A35-8972-5011BAE60E19}"/>
              </a:ext>
            </a:extLst>
          </p:cNvPr>
          <p:cNvSpPr/>
          <p:nvPr/>
        </p:nvSpPr>
        <p:spPr>
          <a:xfrm>
            <a:off x="447869" y="4612791"/>
            <a:ext cx="11320343" cy="1434165"/>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Conector: angular 71">
            <a:extLst>
              <a:ext uri="{FF2B5EF4-FFF2-40B4-BE49-F238E27FC236}">
                <a16:creationId xmlns:a16="http://schemas.microsoft.com/office/drawing/2014/main" id="{EA398600-065B-44A5-BDB8-CB834A978D7F}"/>
              </a:ext>
            </a:extLst>
          </p:cNvPr>
          <p:cNvCxnSpPr>
            <a:cxnSpLocks/>
            <a:stCxn id="75" idx="2"/>
            <a:endCxn id="3" idx="0"/>
          </p:cNvCxnSpPr>
          <p:nvPr/>
        </p:nvCxnSpPr>
        <p:spPr>
          <a:xfrm rot="5400000">
            <a:off x="4026122" y="2976333"/>
            <a:ext cx="169252" cy="426801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ector: angular 77">
            <a:extLst>
              <a:ext uri="{FF2B5EF4-FFF2-40B4-BE49-F238E27FC236}">
                <a16:creationId xmlns:a16="http://schemas.microsoft.com/office/drawing/2014/main" id="{DA756A71-B079-47EA-9274-240EF7490F50}"/>
              </a:ext>
            </a:extLst>
          </p:cNvPr>
          <p:cNvCxnSpPr>
            <a:cxnSpLocks/>
            <a:stCxn id="75" idx="2"/>
            <a:endCxn id="65" idx="0"/>
          </p:cNvCxnSpPr>
          <p:nvPr/>
        </p:nvCxnSpPr>
        <p:spPr>
          <a:xfrm rot="5400000">
            <a:off x="4565413" y="3914336"/>
            <a:ext cx="567965" cy="2790718"/>
          </a:xfrm>
          <a:prstGeom prst="bentConnector3">
            <a:avLst>
              <a:gd name="adj1" fmla="val 1745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ector: angular 81">
            <a:extLst>
              <a:ext uri="{FF2B5EF4-FFF2-40B4-BE49-F238E27FC236}">
                <a16:creationId xmlns:a16="http://schemas.microsoft.com/office/drawing/2014/main" id="{800E4973-ABA5-469B-8238-180ADD0B905A}"/>
              </a:ext>
            </a:extLst>
          </p:cNvPr>
          <p:cNvCxnSpPr>
            <a:cxnSpLocks/>
            <a:stCxn id="75" idx="2"/>
            <a:endCxn id="48" idx="0"/>
          </p:cNvCxnSpPr>
          <p:nvPr/>
        </p:nvCxnSpPr>
        <p:spPr>
          <a:xfrm rot="16200000" flipH="1">
            <a:off x="6294739" y="4975728"/>
            <a:ext cx="559696" cy="659666"/>
          </a:xfrm>
          <a:prstGeom prst="bentConnector3">
            <a:avLst>
              <a:gd name="adj1" fmla="val 1871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ector: angular 113">
            <a:extLst>
              <a:ext uri="{FF2B5EF4-FFF2-40B4-BE49-F238E27FC236}">
                <a16:creationId xmlns:a16="http://schemas.microsoft.com/office/drawing/2014/main" id="{EE9E4FF8-D74F-428F-96D1-3E7C52790E03}"/>
              </a:ext>
            </a:extLst>
          </p:cNvPr>
          <p:cNvCxnSpPr>
            <a:cxnSpLocks/>
            <a:stCxn id="75" idx="2"/>
            <a:endCxn id="99" idx="0"/>
          </p:cNvCxnSpPr>
          <p:nvPr/>
        </p:nvCxnSpPr>
        <p:spPr>
          <a:xfrm rot="16200000" flipH="1">
            <a:off x="7578300" y="3692166"/>
            <a:ext cx="552907" cy="3219999"/>
          </a:xfrm>
          <a:prstGeom prst="bentConnector3">
            <a:avLst>
              <a:gd name="adj1" fmla="val 1305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Conector: angular 115">
            <a:extLst>
              <a:ext uri="{FF2B5EF4-FFF2-40B4-BE49-F238E27FC236}">
                <a16:creationId xmlns:a16="http://schemas.microsoft.com/office/drawing/2014/main" id="{79F58548-498D-4348-B64A-4B0461F157BA}"/>
              </a:ext>
            </a:extLst>
          </p:cNvPr>
          <p:cNvCxnSpPr>
            <a:cxnSpLocks/>
            <a:stCxn id="75" idx="2"/>
            <a:endCxn id="154" idx="0"/>
          </p:cNvCxnSpPr>
          <p:nvPr/>
        </p:nvCxnSpPr>
        <p:spPr>
          <a:xfrm rot="16200000" flipH="1">
            <a:off x="8124133" y="3146334"/>
            <a:ext cx="169252" cy="392801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angular 30">
            <a:extLst>
              <a:ext uri="{FF2B5EF4-FFF2-40B4-BE49-F238E27FC236}">
                <a16:creationId xmlns:a16="http://schemas.microsoft.com/office/drawing/2014/main" id="{BBE72708-82E0-442C-9187-6628DBB5026C}"/>
              </a:ext>
            </a:extLst>
          </p:cNvPr>
          <p:cNvCxnSpPr>
            <a:cxnSpLocks/>
            <a:stCxn id="75" idx="2"/>
            <a:endCxn id="71" idx="0"/>
          </p:cNvCxnSpPr>
          <p:nvPr/>
        </p:nvCxnSpPr>
        <p:spPr>
          <a:xfrm rot="16200000" flipH="1">
            <a:off x="7130160" y="4140307"/>
            <a:ext cx="167005" cy="193781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r 21">
            <a:extLst>
              <a:ext uri="{FF2B5EF4-FFF2-40B4-BE49-F238E27FC236}">
                <a16:creationId xmlns:a16="http://schemas.microsoft.com/office/drawing/2014/main" id="{8B73A92C-1162-44C6-AB43-BA104255CF94}"/>
              </a:ext>
            </a:extLst>
          </p:cNvPr>
          <p:cNvCxnSpPr>
            <a:stCxn id="75" idx="2"/>
            <a:endCxn id="49" idx="0"/>
          </p:cNvCxnSpPr>
          <p:nvPr/>
        </p:nvCxnSpPr>
        <p:spPr>
          <a:xfrm rot="5400000">
            <a:off x="5637917" y="4564708"/>
            <a:ext cx="145832" cy="106784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ítulo 1">
            <a:extLst>
              <a:ext uri="{FF2B5EF4-FFF2-40B4-BE49-F238E27FC236}">
                <a16:creationId xmlns:a16="http://schemas.microsoft.com/office/drawing/2014/main" id="{0F772E67-3889-44DF-AF1D-27C5A69896E2}"/>
              </a:ext>
            </a:extLst>
          </p:cNvPr>
          <p:cNvSpPr txBox="1">
            <a:spLocks/>
          </p:cNvSpPr>
          <p:nvPr/>
        </p:nvSpPr>
        <p:spPr>
          <a:xfrm>
            <a:off x="338580" y="1200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Work Units</a:t>
            </a:r>
          </a:p>
        </p:txBody>
      </p:sp>
    </p:spTree>
    <p:extLst>
      <p:ext uri="{BB962C8B-B14F-4D97-AF65-F5344CB8AC3E}">
        <p14:creationId xmlns:p14="http://schemas.microsoft.com/office/powerpoint/2010/main" val="323425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207" y="1247484"/>
            <a:ext cx="1273061" cy="540000"/>
          </a:xfrm>
          <a:prstGeom prst="rect">
            <a:avLst/>
          </a:prstGeom>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6556" y="1200395"/>
            <a:ext cx="1035000" cy="540000"/>
          </a:xfrm>
          <a:prstGeom prst="rect">
            <a:avLst/>
          </a:prstGeom>
        </p:spPr>
      </p:pic>
      <p:sp>
        <p:nvSpPr>
          <p:cNvPr id="2" name="CuadroTexto 1"/>
          <p:cNvSpPr txBox="1"/>
          <p:nvPr/>
        </p:nvSpPr>
        <p:spPr>
          <a:xfrm>
            <a:off x="1903566" y="1160094"/>
            <a:ext cx="2672178" cy="954107"/>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2800" dirty="0"/>
              <a:t>MIRACLES</a:t>
            </a:r>
          </a:p>
          <a:p>
            <a:pPr algn="ctr"/>
            <a:r>
              <a:rPr lang="es-ES" sz="2800" dirty="0"/>
              <a:t>WORK UNITS</a:t>
            </a:r>
          </a:p>
        </p:txBody>
      </p:sp>
      <p:sp>
        <p:nvSpPr>
          <p:cNvPr id="4" name="CuadroTexto 3"/>
          <p:cNvSpPr txBox="1"/>
          <p:nvPr/>
        </p:nvSpPr>
        <p:spPr>
          <a:xfrm>
            <a:off x="787738" y="2596376"/>
            <a:ext cx="1897191" cy="369332"/>
          </a:xfrm>
          <a:prstGeom prst="rect">
            <a:avLst/>
          </a:prstGeom>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dirty="0" err="1">
                <a:solidFill>
                  <a:schemeClr val="bg1"/>
                </a:solidFill>
              </a:rPr>
              <a:t>sWP</a:t>
            </a:r>
            <a:r>
              <a:rPr lang="es-ES" dirty="0">
                <a:solidFill>
                  <a:schemeClr val="bg1"/>
                </a:solidFill>
              </a:rPr>
              <a:t> </a:t>
            </a:r>
            <a:r>
              <a:rPr lang="es-ES" dirty="0" err="1">
                <a:solidFill>
                  <a:schemeClr val="bg1"/>
                </a:solidFill>
              </a:rPr>
              <a:t>Neutronics</a:t>
            </a:r>
            <a:endParaRPr lang="es-ES" dirty="0">
              <a:solidFill>
                <a:schemeClr val="bg1"/>
              </a:solidFill>
            </a:endParaRPr>
          </a:p>
        </p:txBody>
      </p:sp>
      <p:sp>
        <p:nvSpPr>
          <p:cNvPr id="6" name="CuadroTexto 5"/>
          <p:cNvSpPr txBox="1"/>
          <p:nvPr/>
        </p:nvSpPr>
        <p:spPr>
          <a:xfrm>
            <a:off x="3317594" y="5636110"/>
            <a:ext cx="1671993"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dirty="0"/>
              <a:t>WU </a:t>
            </a:r>
            <a:r>
              <a:rPr lang="es-ES" dirty="0" err="1"/>
              <a:t>Detectors</a:t>
            </a:r>
            <a:endParaRPr lang="es-ES" dirty="0"/>
          </a:p>
        </p:txBody>
      </p:sp>
      <p:sp>
        <p:nvSpPr>
          <p:cNvPr id="7" name="CuadroTexto 6"/>
          <p:cNvSpPr txBox="1"/>
          <p:nvPr/>
        </p:nvSpPr>
        <p:spPr>
          <a:xfrm>
            <a:off x="3231240" y="3724030"/>
            <a:ext cx="2254996" cy="369332"/>
          </a:xfrm>
          <a:prstGeom prst="rect">
            <a:avLst/>
          </a:prstGeom>
          <a:gradFill flip="none" rotWithShape="1">
            <a:gsLst>
              <a:gs pos="0">
                <a:schemeClr val="accent6"/>
              </a:gs>
              <a:gs pos="59000">
                <a:schemeClr val="accent6">
                  <a:lumMod val="60000"/>
                  <a:lumOff val="40000"/>
                </a:schemeClr>
              </a:gs>
              <a:gs pos="100000">
                <a:schemeClr val="accent6">
                  <a:lumMod val="20000"/>
                  <a:lumOff val="8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a:t>WU </a:t>
            </a:r>
            <a:r>
              <a:rPr lang="es-ES" dirty="0" err="1"/>
              <a:t>Scattering</a:t>
            </a:r>
            <a:r>
              <a:rPr lang="es-ES" dirty="0"/>
              <a:t> </a:t>
            </a:r>
            <a:r>
              <a:rPr lang="es-ES" dirty="0" err="1"/>
              <a:t>System</a:t>
            </a:r>
            <a:endParaRPr lang="es-ES" dirty="0"/>
          </a:p>
        </p:txBody>
      </p:sp>
      <p:sp>
        <p:nvSpPr>
          <p:cNvPr id="8" name="CuadroTexto 7"/>
          <p:cNvSpPr txBox="1"/>
          <p:nvPr/>
        </p:nvSpPr>
        <p:spPr>
          <a:xfrm>
            <a:off x="3227988" y="4146153"/>
            <a:ext cx="1757165" cy="369332"/>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dirty="0"/>
              <a:t>WU </a:t>
            </a:r>
            <a:r>
              <a:rPr lang="es-ES" dirty="0" err="1"/>
              <a:t>Science</a:t>
            </a:r>
            <a:r>
              <a:rPr lang="es-ES" dirty="0"/>
              <a:t> SS</a:t>
            </a:r>
          </a:p>
        </p:txBody>
      </p:sp>
      <p:sp>
        <p:nvSpPr>
          <p:cNvPr id="11" name="CuadroTexto 10"/>
          <p:cNvSpPr txBox="1"/>
          <p:nvPr/>
        </p:nvSpPr>
        <p:spPr>
          <a:xfrm>
            <a:off x="6210763" y="3761249"/>
            <a:ext cx="3315794" cy="58477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err="1"/>
              <a:t>Scientific</a:t>
            </a:r>
            <a:r>
              <a:rPr lang="es-ES" dirty="0"/>
              <a:t> </a:t>
            </a:r>
            <a:r>
              <a:rPr lang="es-ES" dirty="0" err="1"/>
              <a:t>Activities</a:t>
            </a:r>
            <a:r>
              <a:rPr lang="es-ES" dirty="0"/>
              <a:t> </a:t>
            </a:r>
            <a:r>
              <a:rPr lang="es-ES" dirty="0" err="1"/>
              <a:t>Division</a:t>
            </a:r>
            <a:r>
              <a:rPr lang="es-ES" dirty="0"/>
              <a:t> (SAD)  </a:t>
            </a:r>
            <a:r>
              <a:rPr lang="es-ES" sz="1400" dirty="0"/>
              <a:t>Harald Schneider </a:t>
            </a:r>
          </a:p>
        </p:txBody>
      </p:sp>
      <p:sp>
        <p:nvSpPr>
          <p:cNvPr id="12" name="CuadroTexto 11"/>
          <p:cNvSpPr txBox="1"/>
          <p:nvPr/>
        </p:nvSpPr>
        <p:spPr>
          <a:xfrm>
            <a:off x="6518475" y="1131154"/>
            <a:ext cx="2672178" cy="954107"/>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dirty="0"/>
              <a:t>ESS </a:t>
            </a:r>
            <a:r>
              <a:rPr lang="es-ES" sz="2800" dirty="0" err="1"/>
              <a:t>Technical</a:t>
            </a:r>
            <a:r>
              <a:rPr lang="es-ES" sz="2800" dirty="0"/>
              <a:t> </a:t>
            </a:r>
            <a:r>
              <a:rPr lang="es-ES" sz="2800" dirty="0" err="1"/>
              <a:t>Groups</a:t>
            </a:r>
            <a:endParaRPr lang="es-ES" sz="2800" dirty="0"/>
          </a:p>
        </p:txBody>
      </p:sp>
      <p:sp>
        <p:nvSpPr>
          <p:cNvPr id="16" name="CuadroTexto 15"/>
          <p:cNvSpPr txBox="1"/>
          <p:nvPr/>
        </p:nvSpPr>
        <p:spPr>
          <a:xfrm>
            <a:off x="6210762" y="5568729"/>
            <a:ext cx="2979891"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err="1"/>
              <a:t>Detectors</a:t>
            </a:r>
            <a:r>
              <a:rPr lang="es-ES" dirty="0"/>
              <a:t> </a:t>
            </a:r>
            <a:r>
              <a:rPr lang="es-ES" dirty="0" err="1"/>
              <a:t>Group</a:t>
            </a:r>
            <a:r>
              <a:rPr lang="es-ES" dirty="0"/>
              <a:t> – </a:t>
            </a:r>
            <a:r>
              <a:rPr lang="es-ES" sz="1400" dirty="0" err="1"/>
              <a:t>Fatima</a:t>
            </a:r>
            <a:r>
              <a:rPr lang="es-ES" sz="1400" dirty="0"/>
              <a:t> </a:t>
            </a:r>
            <a:r>
              <a:rPr lang="es-ES" sz="1400" dirty="0" err="1"/>
              <a:t>Issa</a:t>
            </a:r>
            <a:endParaRPr lang="es-ES" sz="1400" dirty="0"/>
          </a:p>
        </p:txBody>
      </p:sp>
      <p:sp>
        <p:nvSpPr>
          <p:cNvPr id="17" name="CuadroTexto 16"/>
          <p:cNvSpPr txBox="1"/>
          <p:nvPr/>
        </p:nvSpPr>
        <p:spPr>
          <a:xfrm>
            <a:off x="6208587" y="3058760"/>
            <a:ext cx="3317970"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a:t>NCG – </a:t>
            </a:r>
            <a:r>
              <a:rPr lang="es-ES" sz="1400" dirty="0"/>
              <a:t>Markus </a:t>
            </a:r>
            <a:r>
              <a:rPr lang="es-ES" sz="1400" dirty="0" err="1"/>
              <a:t>Olsson</a:t>
            </a:r>
            <a:endParaRPr lang="es-ES" sz="1400" dirty="0"/>
          </a:p>
        </p:txBody>
      </p:sp>
      <p:sp>
        <p:nvSpPr>
          <p:cNvPr id="18" name="CuadroTexto 17"/>
          <p:cNvSpPr txBox="1"/>
          <p:nvPr/>
        </p:nvSpPr>
        <p:spPr>
          <a:xfrm>
            <a:off x="6203494" y="2145982"/>
            <a:ext cx="3612312"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a:t>NOSG (</a:t>
            </a:r>
            <a:r>
              <a:rPr lang="es-ES" dirty="0" err="1"/>
              <a:t>Shielding</a:t>
            </a:r>
            <a:r>
              <a:rPr lang="es-ES" dirty="0"/>
              <a:t>) – </a:t>
            </a:r>
            <a:r>
              <a:rPr lang="es-ES" sz="1400" dirty="0"/>
              <a:t>Douglas Di Julio</a:t>
            </a:r>
          </a:p>
        </p:txBody>
      </p:sp>
      <p:sp>
        <p:nvSpPr>
          <p:cNvPr id="19" name="CuadroTexto 18"/>
          <p:cNvSpPr txBox="1"/>
          <p:nvPr/>
        </p:nvSpPr>
        <p:spPr>
          <a:xfrm>
            <a:off x="6203493" y="2601560"/>
            <a:ext cx="3612313"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a:t>NOSG (</a:t>
            </a:r>
            <a:r>
              <a:rPr lang="es-ES" dirty="0" err="1"/>
              <a:t>Optics</a:t>
            </a:r>
            <a:r>
              <a:rPr lang="es-ES" dirty="0"/>
              <a:t>) – </a:t>
            </a:r>
            <a:r>
              <a:rPr lang="es-ES" sz="1400" dirty="0"/>
              <a:t>Damián Martín Rodríguez</a:t>
            </a:r>
          </a:p>
        </p:txBody>
      </p:sp>
      <p:sp>
        <p:nvSpPr>
          <p:cNvPr id="20" name="CuadroTexto 19"/>
          <p:cNvSpPr txBox="1"/>
          <p:nvPr/>
        </p:nvSpPr>
        <p:spPr>
          <a:xfrm>
            <a:off x="6222429" y="4420899"/>
            <a:ext cx="3304127"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a:t>Data Management and Software Centre (DMSC) </a:t>
            </a:r>
            <a:r>
              <a:rPr lang="es-ES" sz="1400" dirty="0"/>
              <a:t>– Jon Taylor</a:t>
            </a:r>
            <a:endParaRPr lang="es-ES" dirty="0"/>
          </a:p>
        </p:txBody>
      </p:sp>
      <p:sp>
        <p:nvSpPr>
          <p:cNvPr id="21" name="CuadroTexto 20"/>
          <p:cNvSpPr txBox="1"/>
          <p:nvPr/>
        </p:nvSpPr>
        <p:spPr>
          <a:xfrm>
            <a:off x="6210764" y="6012817"/>
            <a:ext cx="3315793"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err="1"/>
              <a:t>Motion</a:t>
            </a:r>
            <a:r>
              <a:rPr lang="es-ES" dirty="0"/>
              <a:t> Control &amp; </a:t>
            </a:r>
            <a:r>
              <a:rPr lang="es-ES" dirty="0" err="1"/>
              <a:t>Automation</a:t>
            </a:r>
            <a:r>
              <a:rPr lang="es-ES" dirty="0"/>
              <a:t> (MC&amp;A) – </a:t>
            </a:r>
            <a:r>
              <a:rPr lang="es-ES" sz="1400" dirty="0"/>
              <a:t>Federico Rojas</a:t>
            </a:r>
          </a:p>
        </p:txBody>
      </p:sp>
      <p:sp>
        <p:nvSpPr>
          <p:cNvPr id="38" name="CuadroTexto 37"/>
          <p:cNvSpPr txBox="1"/>
          <p:nvPr/>
        </p:nvSpPr>
        <p:spPr>
          <a:xfrm>
            <a:off x="3410806" y="2599350"/>
            <a:ext cx="1312757" cy="36933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a:solidFill>
                  <a:schemeClr val="bg1"/>
                </a:solidFill>
              </a:rPr>
              <a:t>WU </a:t>
            </a:r>
            <a:r>
              <a:rPr lang="es-ES" dirty="0" err="1">
                <a:solidFill>
                  <a:schemeClr val="bg1"/>
                </a:solidFill>
              </a:rPr>
              <a:t>Optics</a:t>
            </a:r>
            <a:endParaRPr lang="es-ES" dirty="0">
              <a:solidFill>
                <a:schemeClr val="bg1"/>
              </a:solidFill>
            </a:endParaRPr>
          </a:p>
        </p:txBody>
      </p:sp>
      <p:sp>
        <p:nvSpPr>
          <p:cNvPr id="39" name="CuadroTexto 38"/>
          <p:cNvSpPr txBox="1"/>
          <p:nvPr/>
        </p:nvSpPr>
        <p:spPr>
          <a:xfrm>
            <a:off x="3410810" y="2161671"/>
            <a:ext cx="1454800" cy="369332"/>
          </a:xfrm>
          <a:prstGeom prst="rect">
            <a:avLst/>
          </a:prstGeom>
          <a:gradFill flip="none" rotWithShape="1">
            <a:gsLst>
              <a:gs pos="17000">
                <a:srgbClr val="C00000"/>
              </a:gs>
              <a:gs pos="80000">
                <a:srgbClr val="C00000">
                  <a:tint val="44500"/>
                  <a:satMod val="160000"/>
                </a:srgbClr>
              </a:gs>
              <a:gs pos="100000">
                <a:srgbClr val="C00000">
                  <a:tint val="23500"/>
                  <a:satMod val="160000"/>
                </a:srgbClr>
              </a:gs>
            </a:gsLst>
            <a:lin ang="5400000" scaled="1"/>
            <a:tileRect/>
          </a:gra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dirty="0">
                <a:solidFill>
                  <a:schemeClr val="bg1"/>
                </a:solidFill>
              </a:rPr>
              <a:t>WU </a:t>
            </a:r>
            <a:r>
              <a:rPr lang="es-ES" dirty="0" err="1">
                <a:solidFill>
                  <a:schemeClr val="bg1"/>
                </a:solidFill>
              </a:rPr>
              <a:t>Shielding</a:t>
            </a:r>
            <a:endParaRPr lang="es-ES" dirty="0">
              <a:solidFill>
                <a:schemeClr val="bg1"/>
              </a:solidFill>
            </a:endParaRPr>
          </a:p>
        </p:txBody>
      </p:sp>
      <p:cxnSp>
        <p:nvCxnSpPr>
          <p:cNvPr id="41" name="Conector: angular 40"/>
          <p:cNvCxnSpPr>
            <a:cxnSpLocks/>
            <a:stCxn id="4" idx="3"/>
            <a:endCxn id="38" idx="1"/>
          </p:cNvCxnSpPr>
          <p:nvPr/>
        </p:nvCxnSpPr>
        <p:spPr>
          <a:xfrm>
            <a:off x="2684929" y="2781042"/>
            <a:ext cx="725877" cy="297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ector: angular 42"/>
          <p:cNvCxnSpPr>
            <a:cxnSpLocks/>
            <a:stCxn id="4" idx="3"/>
            <a:endCxn id="39" idx="1"/>
          </p:cNvCxnSpPr>
          <p:nvPr/>
        </p:nvCxnSpPr>
        <p:spPr>
          <a:xfrm flipV="1">
            <a:off x="2684929" y="2346337"/>
            <a:ext cx="725881" cy="43470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ector: angular 53"/>
          <p:cNvCxnSpPr>
            <a:cxnSpLocks/>
            <a:stCxn id="61" idx="3"/>
            <a:endCxn id="6" idx="1"/>
          </p:cNvCxnSpPr>
          <p:nvPr/>
        </p:nvCxnSpPr>
        <p:spPr>
          <a:xfrm flipV="1">
            <a:off x="2703278" y="5820776"/>
            <a:ext cx="614316" cy="24037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ector: angular 55"/>
          <p:cNvCxnSpPr>
            <a:cxnSpLocks/>
            <a:stCxn id="61" idx="3"/>
            <a:endCxn id="60" idx="1"/>
          </p:cNvCxnSpPr>
          <p:nvPr/>
        </p:nvCxnSpPr>
        <p:spPr>
          <a:xfrm>
            <a:off x="2703278" y="6061149"/>
            <a:ext cx="614316" cy="2796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CuadroTexto 54">
            <a:extLst>
              <a:ext uri="{FF2B5EF4-FFF2-40B4-BE49-F238E27FC236}">
                <a16:creationId xmlns:a16="http://schemas.microsoft.com/office/drawing/2014/main" id="{029FA611-7975-498C-82E1-9283864B4C20}"/>
              </a:ext>
            </a:extLst>
          </p:cNvPr>
          <p:cNvSpPr txBox="1"/>
          <p:nvPr/>
        </p:nvSpPr>
        <p:spPr>
          <a:xfrm>
            <a:off x="787738" y="4006973"/>
            <a:ext cx="1852064" cy="646331"/>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err="1"/>
              <a:t>sWP</a:t>
            </a:r>
            <a:r>
              <a:rPr lang="es-ES" dirty="0"/>
              <a:t> </a:t>
            </a:r>
            <a:r>
              <a:rPr lang="es-ES" dirty="0" err="1"/>
              <a:t>Science</a:t>
            </a:r>
            <a:r>
              <a:rPr lang="es-ES" dirty="0"/>
              <a:t> and </a:t>
            </a:r>
            <a:r>
              <a:rPr lang="es-ES" dirty="0" err="1"/>
              <a:t>Experiments</a:t>
            </a:r>
            <a:endParaRPr lang="es-ES" dirty="0"/>
          </a:p>
        </p:txBody>
      </p:sp>
      <p:cxnSp>
        <p:nvCxnSpPr>
          <p:cNvPr id="57" name="Conector: angular 56">
            <a:extLst>
              <a:ext uri="{FF2B5EF4-FFF2-40B4-BE49-F238E27FC236}">
                <a16:creationId xmlns:a16="http://schemas.microsoft.com/office/drawing/2014/main" id="{145C9542-0425-4F8E-B2D8-F7A3E1464129}"/>
              </a:ext>
            </a:extLst>
          </p:cNvPr>
          <p:cNvCxnSpPr>
            <a:cxnSpLocks/>
            <a:stCxn id="55" idx="3"/>
            <a:endCxn id="7" idx="1"/>
          </p:cNvCxnSpPr>
          <p:nvPr/>
        </p:nvCxnSpPr>
        <p:spPr>
          <a:xfrm flipV="1">
            <a:off x="2639802" y="3908696"/>
            <a:ext cx="591438" cy="42144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ector: angular 57">
            <a:extLst>
              <a:ext uri="{FF2B5EF4-FFF2-40B4-BE49-F238E27FC236}">
                <a16:creationId xmlns:a16="http://schemas.microsoft.com/office/drawing/2014/main" id="{2800039B-F84B-48B5-9390-AC11D2D251DA}"/>
              </a:ext>
            </a:extLst>
          </p:cNvPr>
          <p:cNvCxnSpPr>
            <a:cxnSpLocks/>
            <a:stCxn id="55" idx="3"/>
            <a:endCxn id="8" idx="1"/>
          </p:cNvCxnSpPr>
          <p:nvPr/>
        </p:nvCxnSpPr>
        <p:spPr>
          <a:xfrm>
            <a:off x="2639802" y="4330139"/>
            <a:ext cx="588186" cy="6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CuadroTexto 60">
            <a:extLst>
              <a:ext uri="{FF2B5EF4-FFF2-40B4-BE49-F238E27FC236}">
                <a16:creationId xmlns:a16="http://schemas.microsoft.com/office/drawing/2014/main" id="{745EFC9D-0EAA-49CF-B850-4ED5775438FB}"/>
              </a:ext>
            </a:extLst>
          </p:cNvPr>
          <p:cNvSpPr txBox="1"/>
          <p:nvPr/>
        </p:nvSpPr>
        <p:spPr>
          <a:xfrm>
            <a:off x="903278" y="5737983"/>
            <a:ext cx="1800000" cy="646331"/>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err="1"/>
              <a:t>sWP</a:t>
            </a:r>
            <a:r>
              <a:rPr lang="es-ES" dirty="0"/>
              <a:t> </a:t>
            </a:r>
            <a:r>
              <a:rPr lang="es-ES" dirty="0" err="1"/>
              <a:t>Detection</a:t>
            </a:r>
            <a:r>
              <a:rPr lang="es-ES" dirty="0"/>
              <a:t> and control</a:t>
            </a:r>
          </a:p>
        </p:txBody>
      </p:sp>
      <p:sp>
        <p:nvSpPr>
          <p:cNvPr id="73" name="Flecha: a la izquierda y derecha 72">
            <a:extLst>
              <a:ext uri="{FF2B5EF4-FFF2-40B4-BE49-F238E27FC236}">
                <a16:creationId xmlns:a16="http://schemas.microsoft.com/office/drawing/2014/main" id="{A5A8D7F3-BD49-4E7B-B3C7-10485A24076E}"/>
              </a:ext>
            </a:extLst>
          </p:cNvPr>
          <p:cNvSpPr/>
          <p:nvPr/>
        </p:nvSpPr>
        <p:spPr>
          <a:xfrm>
            <a:off x="5572663" y="2253953"/>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echa: a la izquierda y derecha 73">
            <a:extLst>
              <a:ext uri="{FF2B5EF4-FFF2-40B4-BE49-F238E27FC236}">
                <a16:creationId xmlns:a16="http://schemas.microsoft.com/office/drawing/2014/main" id="{C3C06E06-35C8-49BC-90ED-C565B5C8FF14}"/>
              </a:ext>
            </a:extLst>
          </p:cNvPr>
          <p:cNvSpPr/>
          <p:nvPr/>
        </p:nvSpPr>
        <p:spPr>
          <a:xfrm>
            <a:off x="5576591" y="2676945"/>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echa: a la izquierda y derecha 74">
            <a:extLst>
              <a:ext uri="{FF2B5EF4-FFF2-40B4-BE49-F238E27FC236}">
                <a16:creationId xmlns:a16="http://schemas.microsoft.com/office/drawing/2014/main" id="{80515176-F6FD-44D0-BB7C-8B16DCF8FDC0}"/>
              </a:ext>
            </a:extLst>
          </p:cNvPr>
          <p:cNvSpPr/>
          <p:nvPr/>
        </p:nvSpPr>
        <p:spPr>
          <a:xfrm>
            <a:off x="5576591" y="3110892"/>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echa: a la izquierda y derecha 75">
            <a:extLst>
              <a:ext uri="{FF2B5EF4-FFF2-40B4-BE49-F238E27FC236}">
                <a16:creationId xmlns:a16="http://schemas.microsoft.com/office/drawing/2014/main" id="{7E92D622-C9BC-4C00-B308-B06189D6065A}"/>
              </a:ext>
            </a:extLst>
          </p:cNvPr>
          <p:cNvSpPr/>
          <p:nvPr/>
        </p:nvSpPr>
        <p:spPr>
          <a:xfrm>
            <a:off x="5576591" y="4114938"/>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echa: a la izquierda y derecha 76">
            <a:extLst>
              <a:ext uri="{FF2B5EF4-FFF2-40B4-BE49-F238E27FC236}">
                <a16:creationId xmlns:a16="http://schemas.microsoft.com/office/drawing/2014/main" id="{4DEC84AC-855A-4386-85FE-E3B16BBCE917}"/>
              </a:ext>
            </a:extLst>
          </p:cNvPr>
          <p:cNvSpPr/>
          <p:nvPr/>
        </p:nvSpPr>
        <p:spPr>
          <a:xfrm>
            <a:off x="5576591" y="6208280"/>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echa: a la izquierda y derecha 77">
            <a:extLst>
              <a:ext uri="{FF2B5EF4-FFF2-40B4-BE49-F238E27FC236}">
                <a16:creationId xmlns:a16="http://schemas.microsoft.com/office/drawing/2014/main" id="{58E955FF-297A-4021-96CA-224D0FD17F86}"/>
              </a:ext>
            </a:extLst>
          </p:cNvPr>
          <p:cNvSpPr/>
          <p:nvPr/>
        </p:nvSpPr>
        <p:spPr>
          <a:xfrm>
            <a:off x="5576591" y="5722537"/>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adroTexto 80">
            <a:extLst>
              <a:ext uri="{FF2B5EF4-FFF2-40B4-BE49-F238E27FC236}">
                <a16:creationId xmlns:a16="http://schemas.microsoft.com/office/drawing/2014/main" id="{A22A2077-C4F5-4D45-925C-76B6788F64AE}"/>
              </a:ext>
            </a:extLst>
          </p:cNvPr>
          <p:cNvSpPr txBox="1"/>
          <p:nvPr/>
        </p:nvSpPr>
        <p:spPr>
          <a:xfrm>
            <a:off x="3239655" y="4609430"/>
            <a:ext cx="1538860" cy="369332"/>
          </a:xfrm>
          <a:prstGeom prst="rect">
            <a:avLst/>
          </a:prstGeom>
          <a:gradFill>
            <a:gsLst>
              <a:gs pos="0">
                <a:srgbClr val="00B0F0"/>
              </a:gs>
              <a:gs pos="63000">
                <a:schemeClr val="accent6">
                  <a:lumMod val="75000"/>
                </a:schemeClr>
              </a:gs>
              <a:gs pos="100000">
                <a:schemeClr val="accent6">
                  <a:lumMod val="50000"/>
                </a:schemeClr>
              </a:gs>
            </a:gsLst>
            <a:lin ang="5400000" scaled="0"/>
          </a:gra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dirty="0">
                <a:solidFill>
                  <a:schemeClr val="bg1"/>
                </a:solidFill>
              </a:rPr>
              <a:t>WU DAQ</a:t>
            </a:r>
          </a:p>
        </p:txBody>
      </p:sp>
      <p:sp>
        <p:nvSpPr>
          <p:cNvPr id="82" name="CuadroTexto 81">
            <a:extLst>
              <a:ext uri="{FF2B5EF4-FFF2-40B4-BE49-F238E27FC236}">
                <a16:creationId xmlns:a16="http://schemas.microsoft.com/office/drawing/2014/main" id="{AC26569F-F8EE-400B-B349-015E8E8811CB}"/>
              </a:ext>
            </a:extLst>
          </p:cNvPr>
          <p:cNvSpPr txBox="1"/>
          <p:nvPr/>
        </p:nvSpPr>
        <p:spPr>
          <a:xfrm>
            <a:off x="3410806" y="3061666"/>
            <a:ext cx="1551469" cy="369332"/>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s-ES" dirty="0"/>
              <a:t>WU </a:t>
            </a:r>
            <a:r>
              <a:rPr lang="es-ES" dirty="0" err="1"/>
              <a:t>Choppers</a:t>
            </a:r>
            <a:endParaRPr lang="es-ES" dirty="0"/>
          </a:p>
        </p:txBody>
      </p:sp>
      <p:sp>
        <p:nvSpPr>
          <p:cNvPr id="83" name="Flecha: a la izquierda y derecha 82">
            <a:extLst>
              <a:ext uri="{FF2B5EF4-FFF2-40B4-BE49-F238E27FC236}">
                <a16:creationId xmlns:a16="http://schemas.microsoft.com/office/drawing/2014/main" id="{E15EAA45-6F89-4BF9-AA8F-7796B0D85EBF}"/>
              </a:ext>
            </a:extLst>
          </p:cNvPr>
          <p:cNvSpPr/>
          <p:nvPr/>
        </p:nvSpPr>
        <p:spPr>
          <a:xfrm>
            <a:off x="5577208" y="4675710"/>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Conector: angular 32">
            <a:extLst>
              <a:ext uri="{FF2B5EF4-FFF2-40B4-BE49-F238E27FC236}">
                <a16:creationId xmlns:a16="http://schemas.microsoft.com/office/drawing/2014/main" id="{59989B5E-E716-40FF-A3DB-E2F139FF0247}"/>
              </a:ext>
            </a:extLst>
          </p:cNvPr>
          <p:cNvCxnSpPr>
            <a:stCxn id="4" idx="3"/>
            <a:endCxn id="82" idx="1"/>
          </p:cNvCxnSpPr>
          <p:nvPr/>
        </p:nvCxnSpPr>
        <p:spPr>
          <a:xfrm>
            <a:off x="2684929" y="2781042"/>
            <a:ext cx="725877" cy="46529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CuadroTexto 59">
            <a:extLst>
              <a:ext uri="{FF2B5EF4-FFF2-40B4-BE49-F238E27FC236}">
                <a16:creationId xmlns:a16="http://schemas.microsoft.com/office/drawing/2014/main" id="{758B8482-C565-4D2B-AABA-B5F6E68BBAAF}"/>
              </a:ext>
            </a:extLst>
          </p:cNvPr>
          <p:cNvSpPr txBox="1"/>
          <p:nvPr/>
        </p:nvSpPr>
        <p:spPr>
          <a:xfrm>
            <a:off x="3317594" y="6156089"/>
            <a:ext cx="1644681" cy="369332"/>
          </a:xfrm>
          <a:prstGeom prst="rect">
            <a:avLst/>
          </a:prstGeom>
          <a:gradFill>
            <a:gsLst>
              <a:gs pos="0">
                <a:schemeClr val="bg1"/>
              </a:gs>
              <a:gs pos="50000">
                <a:schemeClr val="accent1">
                  <a:lumMod val="60000"/>
                  <a:lumOff val="40000"/>
                </a:schemeClr>
              </a:gs>
              <a:gs pos="100000">
                <a:srgbClr val="00B0F0"/>
              </a:gs>
            </a:gsLst>
          </a:gra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dirty="0"/>
              <a:t>WU MC&amp;A</a:t>
            </a:r>
          </a:p>
        </p:txBody>
      </p:sp>
      <p:sp>
        <p:nvSpPr>
          <p:cNvPr id="63" name="Flecha: a la izquierda y derecha 62">
            <a:extLst>
              <a:ext uri="{FF2B5EF4-FFF2-40B4-BE49-F238E27FC236}">
                <a16:creationId xmlns:a16="http://schemas.microsoft.com/office/drawing/2014/main" id="{691D81A5-DB21-47AD-8302-38D78796AA89}"/>
              </a:ext>
            </a:extLst>
          </p:cNvPr>
          <p:cNvSpPr/>
          <p:nvPr/>
        </p:nvSpPr>
        <p:spPr>
          <a:xfrm>
            <a:off x="5566854" y="3772173"/>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ector: angular 8">
            <a:extLst>
              <a:ext uri="{FF2B5EF4-FFF2-40B4-BE49-F238E27FC236}">
                <a16:creationId xmlns:a16="http://schemas.microsoft.com/office/drawing/2014/main" id="{50136357-F4DC-43F0-AFDC-6A3F3069F8B8}"/>
              </a:ext>
            </a:extLst>
          </p:cNvPr>
          <p:cNvCxnSpPr>
            <a:stCxn id="55" idx="3"/>
            <a:endCxn id="81" idx="1"/>
          </p:cNvCxnSpPr>
          <p:nvPr/>
        </p:nvCxnSpPr>
        <p:spPr>
          <a:xfrm>
            <a:off x="2639802" y="4330139"/>
            <a:ext cx="599853" cy="46395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ítulo 1">
            <a:extLst>
              <a:ext uri="{FF2B5EF4-FFF2-40B4-BE49-F238E27FC236}">
                <a16:creationId xmlns:a16="http://schemas.microsoft.com/office/drawing/2014/main" id="{E6C55E59-B743-49FB-A908-6C8EEAC23D54}"/>
              </a:ext>
            </a:extLst>
          </p:cNvPr>
          <p:cNvSpPr txBox="1">
            <a:spLocks/>
          </p:cNvSpPr>
          <p:nvPr/>
        </p:nvSpPr>
        <p:spPr>
          <a:xfrm>
            <a:off x="338580" y="1200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Work Units</a:t>
            </a:r>
          </a:p>
        </p:txBody>
      </p:sp>
    </p:spTree>
    <p:extLst>
      <p:ext uri="{BB962C8B-B14F-4D97-AF65-F5344CB8AC3E}">
        <p14:creationId xmlns:p14="http://schemas.microsoft.com/office/powerpoint/2010/main" val="363917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9936" y="1344969"/>
            <a:ext cx="2180433" cy="954107"/>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2800" dirty="0"/>
              <a:t>MIRACLES</a:t>
            </a:r>
          </a:p>
          <a:p>
            <a:pPr algn="ctr"/>
            <a:r>
              <a:rPr lang="es-ES" sz="2800" dirty="0"/>
              <a:t>WORK UNITS</a:t>
            </a:r>
          </a:p>
        </p:txBody>
      </p:sp>
      <p:sp>
        <p:nvSpPr>
          <p:cNvPr id="3" name="CuadroTexto 2"/>
          <p:cNvSpPr txBox="1"/>
          <p:nvPr/>
        </p:nvSpPr>
        <p:spPr>
          <a:xfrm>
            <a:off x="2516807" y="4518382"/>
            <a:ext cx="1866716" cy="64633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a:solidFill>
                  <a:schemeClr val="tx1"/>
                </a:solidFill>
              </a:rPr>
              <a:t>WU </a:t>
            </a:r>
            <a:r>
              <a:rPr lang="es-ES" dirty="0" err="1">
                <a:solidFill>
                  <a:schemeClr val="tx1"/>
                </a:solidFill>
              </a:rPr>
              <a:t>Instrument</a:t>
            </a:r>
            <a:r>
              <a:rPr lang="es-ES" dirty="0">
                <a:solidFill>
                  <a:schemeClr val="tx1"/>
                </a:solidFill>
              </a:rPr>
              <a:t> </a:t>
            </a:r>
            <a:r>
              <a:rPr lang="es-ES" dirty="0" err="1">
                <a:solidFill>
                  <a:schemeClr val="tx1"/>
                </a:solidFill>
              </a:rPr>
              <a:t>Infrastructure</a:t>
            </a:r>
            <a:endParaRPr lang="es-ES" dirty="0">
              <a:solidFill>
                <a:schemeClr val="tx1"/>
              </a:solidFill>
            </a:endParaRPr>
          </a:p>
        </p:txBody>
      </p:sp>
      <p:sp>
        <p:nvSpPr>
          <p:cNvPr id="6" name="CuadroTexto 5"/>
          <p:cNvSpPr txBox="1"/>
          <p:nvPr/>
        </p:nvSpPr>
        <p:spPr>
          <a:xfrm>
            <a:off x="472606" y="3259312"/>
            <a:ext cx="1555542" cy="369332"/>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dirty="0"/>
              <a:t>WU </a:t>
            </a:r>
            <a:r>
              <a:rPr lang="es-ES" dirty="0" err="1"/>
              <a:t>Detectors</a:t>
            </a:r>
            <a:endParaRPr lang="es-ES" dirty="0"/>
          </a:p>
        </p:txBody>
      </p:sp>
      <p:sp>
        <p:nvSpPr>
          <p:cNvPr id="10" name="CuadroTexto 9"/>
          <p:cNvSpPr txBox="1"/>
          <p:nvPr/>
        </p:nvSpPr>
        <p:spPr>
          <a:xfrm>
            <a:off x="3232760" y="6249775"/>
            <a:ext cx="1150764" cy="369332"/>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WU PSS</a:t>
            </a:r>
          </a:p>
        </p:txBody>
      </p:sp>
      <p:sp>
        <p:nvSpPr>
          <p:cNvPr id="22" name="CuadroTexto 21"/>
          <p:cNvSpPr txBox="1"/>
          <p:nvPr/>
        </p:nvSpPr>
        <p:spPr>
          <a:xfrm>
            <a:off x="5292241" y="3025187"/>
            <a:ext cx="3168000"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err="1"/>
              <a:t>Integrated</a:t>
            </a:r>
            <a:r>
              <a:rPr lang="es-ES" dirty="0"/>
              <a:t> Control </a:t>
            </a:r>
            <a:r>
              <a:rPr lang="es-ES" dirty="0" err="1"/>
              <a:t>Systems</a:t>
            </a:r>
            <a:r>
              <a:rPr lang="es-ES" dirty="0"/>
              <a:t> (ICS)</a:t>
            </a:r>
          </a:p>
        </p:txBody>
      </p:sp>
      <p:sp>
        <p:nvSpPr>
          <p:cNvPr id="23" name="CuadroTexto 22"/>
          <p:cNvSpPr txBox="1"/>
          <p:nvPr/>
        </p:nvSpPr>
        <p:spPr>
          <a:xfrm>
            <a:off x="5347991" y="4630354"/>
            <a:ext cx="2241943"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err="1"/>
              <a:t>Electrical</a:t>
            </a:r>
            <a:r>
              <a:rPr lang="es-ES" dirty="0"/>
              <a:t> Design</a:t>
            </a:r>
          </a:p>
        </p:txBody>
      </p:sp>
      <p:sp>
        <p:nvSpPr>
          <p:cNvPr id="26" name="CuadroTexto 25"/>
          <p:cNvSpPr txBox="1"/>
          <p:nvPr/>
        </p:nvSpPr>
        <p:spPr>
          <a:xfrm>
            <a:off x="5347991" y="5018209"/>
            <a:ext cx="2880000"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err="1"/>
              <a:t>Cooling</a:t>
            </a:r>
            <a:r>
              <a:rPr lang="es-ES" dirty="0"/>
              <a:t> and Fluid </a:t>
            </a:r>
            <a:r>
              <a:rPr lang="es-ES" dirty="0" err="1"/>
              <a:t>Systems</a:t>
            </a:r>
            <a:r>
              <a:rPr lang="es-ES" dirty="0"/>
              <a:t>, </a:t>
            </a:r>
          </a:p>
        </p:txBody>
      </p:sp>
      <p:sp>
        <p:nvSpPr>
          <p:cNvPr id="27" name="CuadroTexto 26"/>
          <p:cNvSpPr txBox="1"/>
          <p:nvPr/>
        </p:nvSpPr>
        <p:spPr>
          <a:xfrm>
            <a:off x="5347991" y="5522066"/>
            <a:ext cx="1980000"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err="1"/>
              <a:t>Vacuum</a:t>
            </a:r>
            <a:endParaRPr lang="es-ES" dirty="0"/>
          </a:p>
        </p:txBody>
      </p:sp>
      <p:sp>
        <p:nvSpPr>
          <p:cNvPr id="28" name="CuadroTexto 27"/>
          <p:cNvSpPr txBox="1"/>
          <p:nvPr/>
        </p:nvSpPr>
        <p:spPr>
          <a:xfrm>
            <a:off x="5347991" y="4238330"/>
            <a:ext cx="2880000"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err="1"/>
              <a:t>Conventional</a:t>
            </a:r>
            <a:r>
              <a:rPr lang="es-ES" dirty="0"/>
              <a:t> </a:t>
            </a:r>
            <a:r>
              <a:rPr lang="es-ES" dirty="0" err="1"/>
              <a:t>Facilities</a:t>
            </a:r>
            <a:r>
              <a:rPr lang="es-ES" dirty="0"/>
              <a:t> (CF)</a:t>
            </a:r>
          </a:p>
        </p:txBody>
      </p:sp>
      <p:sp>
        <p:nvSpPr>
          <p:cNvPr id="30" name="CuadroTexto 29"/>
          <p:cNvSpPr txBox="1"/>
          <p:nvPr/>
        </p:nvSpPr>
        <p:spPr>
          <a:xfrm>
            <a:off x="5347991" y="6249775"/>
            <a:ext cx="616811"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a:t>PSS</a:t>
            </a:r>
          </a:p>
        </p:txBody>
      </p:sp>
      <p:cxnSp>
        <p:nvCxnSpPr>
          <p:cNvPr id="56" name="Conector: angular 55"/>
          <p:cNvCxnSpPr>
            <a:cxnSpLocks/>
            <a:stCxn id="6" idx="3"/>
            <a:endCxn id="59" idx="1"/>
          </p:cNvCxnSpPr>
          <p:nvPr/>
        </p:nvCxnSpPr>
        <p:spPr>
          <a:xfrm flipV="1">
            <a:off x="2028148" y="3191444"/>
            <a:ext cx="571018" cy="25253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CuadroTexto 61">
            <a:extLst>
              <a:ext uri="{FF2B5EF4-FFF2-40B4-BE49-F238E27FC236}">
                <a16:creationId xmlns:a16="http://schemas.microsoft.com/office/drawing/2014/main" id="{3176C06F-740A-4BBF-B2EE-89DF5E338A55}"/>
              </a:ext>
            </a:extLst>
          </p:cNvPr>
          <p:cNvSpPr txBox="1"/>
          <p:nvPr/>
        </p:nvSpPr>
        <p:spPr>
          <a:xfrm>
            <a:off x="2823090" y="5557184"/>
            <a:ext cx="1560434" cy="369332"/>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dirty="0"/>
              <a:t>WU </a:t>
            </a:r>
            <a:r>
              <a:rPr lang="es-ES" dirty="0" err="1"/>
              <a:t>Vacuum</a:t>
            </a:r>
            <a:endParaRPr lang="es-ES" dirty="0"/>
          </a:p>
        </p:txBody>
      </p:sp>
      <p:sp>
        <p:nvSpPr>
          <p:cNvPr id="81" name="CuadroTexto 80">
            <a:extLst>
              <a:ext uri="{FF2B5EF4-FFF2-40B4-BE49-F238E27FC236}">
                <a16:creationId xmlns:a16="http://schemas.microsoft.com/office/drawing/2014/main" id="{A22A2077-C4F5-4D45-925C-76B6788F64AE}"/>
              </a:ext>
            </a:extLst>
          </p:cNvPr>
          <p:cNvSpPr txBox="1"/>
          <p:nvPr/>
        </p:nvSpPr>
        <p:spPr>
          <a:xfrm>
            <a:off x="475622" y="2840521"/>
            <a:ext cx="1538860" cy="369332"/>
          </a:xfrm>
          <a:prstGeom prst="rect">
            <a:avLst/>
          </a:prstGeom>
          <a:gradFill>
            <a:gsLst>
              <a:gs pos="0">
                <a:srgbClr val="00B0F0"/>
              </a:gs>
              <a:gs pos="63000">
                <a:schemeClr val="accent6">
                  <a:lumMod val="75000"/>
                </a:schemeClr>
              </a:gs>
              <a:gs pos="100000">
                <a:schemeClr val="accent6">
                  <a:lumMod val="50000"/>
                </a:schemeClr>
              </a:gs>
            </a:gsLst>
            <a:lin ang="5400000" scaled="0"/>
          </a:gra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dirty="0">
                <a:solidFill>
                  <a:schemeClr val="bg1"/>
                </a:solidFill>
              </a:rPr>
              <a:t>WU DAQ</a:t>
            </a:r>
          </a:p>
        </p:txBody>
      </p:sp>
      <p:sp>
        <p:nvSpPr>
          <p:cNvPr id="82" name="CuadroTexto 81">
            <a:extLst>
              <a:ext uri="{FF2B5EF4-FFF2-40B4-BE49-F238E27FC236}">
                <a16:creationId xmlns:a16="http://schemas.microsoft.com/office/drawing/2014/main" id="{AC26569F-F8EE-400B-B349-015E8E8811CB}"/>
              </a:ext>
            </a:extLst>
          </p:cNvPr>
          <p:cNvSpPr txBox="1"/>
          <p:nvPr/>
        </p:nvSpPr>
        <p:spPr>
          <a:xfrm>
            <a:off x="469319" y="2432038"/>
            <a:ext cx="1545164" cy="369332"/>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s-ES" dirty="0"/>
              <a:t>WU </a:t>
            </a:r>
            <a:r>
              <a:rPr lang="es-ES" dirty="0" err="1"/>
              <a:t>Choppers</a:t>
            </a:r>
            <a:endParaRPr lang="es-ES" dirty="0"/>
          </a:p>
        </p:txBody>
      </p:sp>
      <p:sp>
        <p:nvSpPr>
          <p:cNvPr id="83" name="Flecha: a la izquierda y derecha 82">
            <a:extLst>
              <a:ext uri="{FF2B5EF4-FFF2-40B4-BE49-F238E27FC236}">
                <a16:creationId xmlns:a16="http://schemas.microsoft.com/office/drawing/2014/main" id="{E15EAA45-6F89-4BF9-AA8F-7796B0D85EBF}"/>
              </a:ext>
            </a:extLst>
          </p:cNvPr>
          <p:cNvSpPr/>
          <p:nvPr/>
        </p:nvSpPr>
        <p:spPr>
          <a:xfrm>
            <a:off x="4683031" y="6337560"/>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Conector: angular 32">
            <a:extLst>
              <a:ext uri="{FF2B5EF4-FFF2-40B4-BE49-F238E27FC236}">
                <a16:creationId xmlns:a16="http://schemas.microsoft.com/office/drawing/2014/main" id="{59989B5E-E716-40FF-A3DB-E2F139FF0247}"/>
              </a:ext>
            </a:extLst>
          </p:cNvPr>
          <p:cNvCxnSpPr>
            <a:cxnSpLocks/>
            <a:stCxn id="82" idx="3"/>
            <a:endCxn id="59" idx="0"/>
          </p:cNvCxnSpPr>
          <p:nvPr/>
        </p:nvCxnSpPr>
        <p:spPr>
          <a:xfrm>
            <a:off x="2014483" y="2616704"/>
            <a:ext cx="1466261" cy="39007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CuadroTexto 59">
            <a:extLst>
              <a:ext uri="{FF2B5EF4-FFF2-40B4-BE49-F238E27FC236}">
                <a16:creationId xmlns:a16="http://schemas.microsoft.com/office/drawing/2014/main" id="{758B8482-C565-4D2B-AABA-B5F6E68BBAAF}"/>
              </a:ext>
            </a:extLst>
          </p:cNvPr>
          <p:cNvSpPr txBox="1"/>
          <p:nvPr/>
        </p:nvSpPr>
        <p:spPr>
          <a:xfrm>
            <a:off x="469319" y="3684610"/>
            <a:ext cx="1545164" cy="369332"/>
          </a:xfrm>
          <a:prstGeom prst="rect">
            <a:avLst/>
          </a:prstGeom>
          <a:gradFill>
            <a:gsLst>
              <a:gs pos="0">
                <a:schemeClr val="bg1"/>
              </a:gs>
              <a:gs pos="50000">
                <a:schemeClr val="accent1">
                  <a:lumMod val="60000"/>
                  <a:lumOff val="40000"/>
                </a:schemeClr>
              </a:gs>
              <a:gs pos="100000">
                <a:srgbClr val="00B0F0"/>
              </a:gs>
            </a:gsLst>
          </a:gra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dirty="0"/>
              <a:t>WU MC&amp;A</a:t>
            </a:r>
          </a:p>
        </p:txBody>
      </p:sp>
      <p:cxnSp>
        <p:nvCxnSpPr>
          <p:cNvPr id="9" name="Conector: angular 8">
            <a:extLst>
              <a:ext uri="{FF2B5EF4-FFF2-40B4-BE49-F238E27FC236}">
                <a16:creationId xmlns:a16="http://schemas.microsoft.com/office/drawing/2014/main" id="{50136357-F4DC-43F0-AFDC-6A3F3069F8B8}"/>
              </a:ext>
            </a:extLst>
          </p:cNvPr>
          <p:cNvCxnSpPr>
            <a:cxnSpLocks/>
            <a:stCxn id="81" idx="3"/>
            <a:endCxn id="59" idx="1"/>
          </p:cNvCxnSpPr>
          <p:nvPr/>
        </p:nvCxnSpPr>
        <p:spPr>
          <a:xfrm>
            <a:off x="2014482" y="3025187"/>
            <a:ext cx="584684" cy="16625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5451902" y="1526764"/>
            <a:ext cx="2672178" cy="95410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2800" dirty="0"/>
              <a:t>ESS </a:t>
            </a:r>
            <a:r>
              <a:rPr lang="es-ES" sz="2800" dirty="0" err="1"/>
              <a:t>Support</a:t>
            </a:r>
            <a:r>
              <a:rPr lang="es-ES" sz="2800" dirty="0"/>
              <a:t> </a:t>
            </a:r>
            <a:r>
              <a:rPr lang="es-ES" sz="2800" dirty="0" err="1"/>
              <a:t>Groups</a:t>
            </a:r>
            <a:endParaRPr lang="es-ES" sz="2800" dirty="0"/>
          </a:p>
        </p:txBody>
      </p:sp>
      <p:sp>
        <p:nvSpPr>
          <p:cNvPr id="59" name="CuadroTexto 58">
            <a:extLst>
              <a:ext uri="{FF2B5EF4-FFF2-40B4-BE49-F238E27FC236}">
                <a16:creationId xmlns:a16="http://schemas.microsoft.com/office/drawing/2014/main" id="{B8982FDC-F673-439C-9053-96B636E2340D}"/>
              </a:ext>
            </a:extLst>
          </p:cNvPr>
          <p:cNvSpPr txBox="1"/>
          <p:nvPr/>
        </p:nvSpPr>
        <p:spPr>
          <a:xfrm>
            <a:off x="2599166" y="3006778"/>
            <a:ext cx="1763156" cy="369332"/>
          </a:xfrm>
          <a:prstGeom prst="rect">
            <a:avLst/>
          </a:prstGeom>
          <a:solidFill>
            <a:schemeClr val="bg1">
              <a:alpha val="75000"/>
            </a:schemeClr>
          </a:solidFill>
          <a:ln>
            <a:solidFill>
              <a:schemeClr val="accent5">
                <a:lumMod val="50000"/>
              </a:schemeClr>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dirty="0">
                <a:solidFill>
                  <a:schemeClr val="tx1"/>
                </a:solidFill>
              </a:rPr>
              <a:t>ICS Interface</a:t>
            </a:r>
          </a:p>
        </p:txBody>
      </p:sp>
      <p:cxnSp>
        <p:nvCxnSpPr>
          <p:cNvPr id="64" name="Conector: angular 63">
            <a:extLst>
              <a:ext uri="{FF2B5EF4-FFF2-40B4-BE49-F238E27FC236}">
                <a16:creationId xmlns:a16="http://schemas.microsoft.com/office/drawing/2014/main" id="{16EB3628-D750-433C-B554-7DF3D0717D95}"/>
              </a:ext>
            </a:extLst>
          </p:cNvPr>
          <p:cNvCxnSpPr>
            <a:cxnSpLocks/>
            <a:stCxn id="60" idx="3"/>
            <a:endCxn id="59" idx="2"/>
          </p:cNvCxnSpPr>
          <p:nvPr/>
        </p:nvCxnSpPr>
        <p:spPr>
          <a:xfrm flipV="1">
            <a:off x="2014483" y="3376110"/>
            <a:ext cx="1466261" cy="49316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Flecha: a la izquierda y derecha 79">
            <a:extLst>
              <a:ext uri="{FF2B5EF4-FFF2-40B4-BE49-F238E27FC236}">
                <a16:creationId xmlns:a16="http://schemas.microsoft.com/office/drawing/2014/main" id="{64567FA7-42E3-484A-BF56-F6E39000EB0B}"/>
              </a:ext>
            </a:extLst>
          </p:cNvPr>
          <p:cNvSpPr/>
          <p:nvPr/>
        </p:nvSpPr>
        <p:spPr>
          <a:xfrm>
            <a:off x="4683031" y="5644969"/>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echa: a la izquierda y derecha 83">
            <a:extLst>
              <a:ext uri="{FF2B5EF4-FFF2-40B4-BE49-F238E27FC236}">
                <a16:creationId xmlns:a16="http://schemas.microsoft.com/office/drawing/2014/main" id="{0BD32DCA-0C2A-46EA-85D7-298080ADB6E9}"/>
              </a:ext>
            </a:extLst>
          </p:cNvPr>
          <p:cNvSpPr/>
          <p:nvPr/>
        </p:nvSpPr>
        <p:spPr>
          <a:xfrm>
            <a:off x="4683031" y="5065940"/>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echa: a la izquierda y derecha 84">
            <a:extLst>
              <a:ext uri="{FF2B5EF4-FFF2-40B4-BE49-F238E27FC236}">
                <a16:creationId xmlns:a16="http://schemas.microsoft.com/office/drawing/2014/main" id="{1343BBD8-F541-4B7E-9EE3-BEBF47F59456}"/>
              </a:ext>
            </a:extLst>
          </p:cNvPr>
          <p:cNvSpPr/>
          <p:nvPr/>
        </p:nvSpPr>
        <p:spPr>
          <a:xfrm>
            <a:off x="4683031" y="4333951"/>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echa: a la izquierda y derecha 85">
            <a:extLst>
              <a:ext uri="{FF2B5EF4-FFF2-40B4-BE49-F238E27FC236}">
                <a16:creationId xmlns:a16="http://schemas.microsoft.com/office/drawing/2014/main" id="{BE63F291-20B4-4571-AC9B-452D506E52C1}"/>
              </a:ext>
            </a:extLst>
          </p:cNvPr>
          <p:cNvSpPr/>
          <p:nvPr/>
        </p:nvSpPr>
        <p:spPr>
          <a:xfrm>
            <a:off x="4683031" y="4692447"/>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echa: a la izquierda y derecha 86">
            <a:extLst>
              <a:ext uri="{FF2B5EF4-FFF2-40B4-BE49-F238E27FC236}">
                <a16:creationId xmlns:a16="http://schemas.microsoft.com/office/drawing/2014/main" id="{6279C217-17CA-45B3-8C78-9491790B8ECB}"/>
              </a:ext>
            </a:extLst>
          </p:cNvPr>
          <p:cNvSpPr/>
          <p:nvPr/>
        </p:nvSpPr>
        <p:spPr>
          <a:xfrm>
            <a:off x="4683031" y="3074881"/>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brir llave 64">
            <a:extLst>
              <a:ext uri="{FF2B5EF4-FFF2-40B4-BE49-F238E27FC236}">
                <a16:creationId xmlns:a16="http://schemas.microsoft.com/office/drawing/2014/main" id="{7E369F9B-5285-4D60-BC4A-9D338D74654F}"/>
              </a:ext>
            </a:extLst>
          </p:cNvPr>
          <p:cNvSpPr/>
          <p:nvPr/>
        </p:nvSpPr>
        <p:spPr>
          <a:xfrm>
            <a:off x="4490565" y="3998059"/>
            <a:ext cx="192466" cy="1332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CuadroTexto 30">
            <a:extLst>
              <a:ext uri="{FF2B5EF4-FFF2-40B4-BE49-F238E27FC236}">
                <a16:creationId xmlns:a16="http://schemas.microsoft.com/office/drawing/2014/main" id="{2AEF8FE4-46FC-4B3D-A923-FC3FED333552}"/>
              </a:ext>
            </a:extLst>
          </p:cNvPr>
          <p:cNvSpPr txBox="1"/>
          <p:nvPr/>
        </p:nvSpPr>
        <p:spPr>
          <a:xfrm>
            <a:off x="5347991" y="3827783"/>
            <a:ext cx="3487434"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err="1"/>
              <a:t>Survey</a:t>
            </a:r>
            <a:r>
              <a:rPr lang="es-ES" dirty="0"/>
              <a:t> </a:t>
            </a:r>
            <a:r>
              <a:rPr lang="es-ES" dirty="0" err="1"/>
              <a:t>Alignment</a:t>
            </a:r>
            <a:r>
              <a:rPr lang="es-ES" dirty="0"/>
              <a:t> </a:t>
            </a:r>
            <a:r>
              <a:rPr lang="es-ES" dirty="0" err="1"/>
              <a:t>Metrology</a:t>
            </a:r>
            <a:r>
              <a:rPr lang="es-ES" dirty="0"/>
              <a:t> (SAM)</a:t>
            </a:r>
          </a:p>
        </p:txBody>
      </p:sp>
      <p:sp>
        <p:nvSpPr>
          <p:cNvPr id="32" name="Rectángulo: esquinas redondeadas 31">
            <a:extLst>
              <a:ext uri="{FF2B5EF4-FFF2-40B4-BE49-F238E27FC236}">
                <a16:creationId xmlns:a16="http://schemas.microsoft.com/office/drawing/2014/main" id="{A9AD8258-A347-4324-AABA-4EC4E9548D47}"/>
              </a:ext>
            </a:extLst>
          </p:cNvPr>
          <p:cNvSpPr/>
          <p:nvPr/>
        </p:nvSpPr>
        <p:spPr>
          <a:xfrm>
            <a:off x="2356016" y="2034073"/>
            <a:ext cx="2150117" cy="4730113"/>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adroTexto 33">
            <a:extLst>
              <a:ext uri="{FF2B5EF4-FFF2-40B4-BE49-F238E27FC236}">
                <a16:creationId xmlns:a16="http://schemas.microsoft.com/office/drawing/2014/main" id="{47510F5C-5008-4DBB-BBBB-140DD8D073A2}"/>
              </a:ext>
            </a:extLst>
          </p:cNvPr>
          <p:cNvSpPr txBox="1"/>
          <p:nvPr/>
        </p:nvSpPr>
        <p:spPr>
          <a:xfrm>
            <a:off x="2284767" y="1944950"/>
            <a:ext cx="2327013" cy="58477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600" dirty="0"/>
              <a:t>Sub-WP </a:t>
            </a:r>
            <a:r>
              <a:rPr lang="es-ES" sz="1600" dirty="0" err="1"/>
              <a:t>Infrastructure</a:t>
            </a:r>
            <a:r>
              <a:rPr lang="es-ES" sz="1600" dirty="0"/>
              <a:t> &amp; </a:t>
            </a:r>
            <a:r>
              <a:rPr lang="es-ES" sz="1600" dirty="0" err="1"/>
              <a:t>Installation</a:t>
            </a:r>
            <a:r>
              <a:rPr lang="es-ES" sz="1600" dirty="0"/>
              <a:t> </a:t>
            </a:r>
            <a:r>
              <a:rPr lang="es-ES" sz="1600" dirty="0">
                <a:solidFill>
                  <a:schemeClr val="tx1"/>
                </a:solidFill>
              </a:rPr>
              <a:t>(CH, US, I)</a:t>
            </a:r>
            <a:endParaRPr lang="es-ES" sz="1600" dirty="0"/>
          </a:p>
        </p:txBody>
      </p:sp>
      <p:sp>
        <p:nvSpPr>
          <p:cNvPr id="35" name="CuadroTexto 34">
            <a:extLst>
              <a:ext uri="{FF2B5EF4-FFF2-40B4-BE49-F238E27FC236}">
                <a16:creationId xmlns:a16="http://schemas.microsoft.com/office/drawing/2014/main" id="{D54BA1EC-B3F5-4CE9-8100-FA9D2119C01E}"/>
              </a:ext>
            </a:extLst>
          </p:cNvPr>
          <p:cNvSpPr txBox="1"/>
          <p:nvPr/>
        </p:nvSpPr>
        <p:spPr>
          <a:xfrm>
            <a:off x="469319" y="4213290"/>
            <a:ext cx="1312757" cy="36933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dirty="0">
                <a:solidFill>
                  <a:schemeClr val="bg1"/>
                </a:solidFill>
              </a:rPr>
              <a:t>WU </a:t>
            </a:r>
            <a:r>
              <a:rPr lang="es-ES" dirty="0" err="1">
                <a:solidFill>
                  <a:schemeClr val="bg1"/>
                </a:solidFill>
              </a:rPr>
              <a:t>Optics</a:t>
            </a:r>
            <a:endParaRPr lang="es-ES" dirty="0">
              <a:solidFill>
                <a:schemeClr val="bg1"/>
              </a:solidFill>
            </a:endParaRPr>
          </a:p>
        </p:txBody>
      </p:sp>
      <p:cxnSp>
        <p:nvCxnSpPr>
          <p:cNvPr id="5" name="Conector: angular 4">
            <a:extLst>
              <a:ext uri="{FF2B5EF4-FFF2-40B4-BE49-F238E27FC236}">
                <a16:creationId xmlns:a16="http://schemas.microsoft.com/office/drawing/2014/main" id="{D2D9D0A6-9423-4C91-83B0-5083CF25247C}"/>
              </a:ext>
            </a:extLst>
          </p:cNvPr>
          <p:cNvCxnSpPr>
            <a:cxnSpLocks/>
            <a:stCxn id="35" idx="3"/>
            <a:endCxn id="65" idx="0"/>
          </p:cNvCxnSpPr>
          <p:nvPr/>
        </p:nvCxnSpPr>
        <p:spPr>
          <a:xfrm flipV="1">
            <a:off x="1782076" y="3998059"/>
            <a:ext cx="2900955" cy="399897"/>
          </a:xfrm>
          <a:prstGeom prst="bentConnector4">
            <a:avLst>
              <a:gd name="adj1" fmla="val 46683"/>
              <a:gd name="adj2" fmla="val 103500"/>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lecha: a la izquierda y derecha 38">
            <a:extLst>
              <a:ext uri="{FF2B5EF4-FFF2-40B4-BE49-F238E27FC236}">
                <a16:creationId xmlns:a16="http://schemas.microsoft.com/office/drawing/2014/main" id="{AA7A6842-0184-416A-8499-64667EEB7D33}"/>
              </a:ext>
            </a:extLst>
          </p:cNvPr>
          <p:cNvSpPr/>
          <p:nvPr/>
        </p:nvSpPr>
        <p:spPr>
          <a:xfrm>
            <a:off x="4684423" y="3923413"/>
            <a:ext cx="412110" cy="193762"/>
          </a:xfrm>
          <a:prstGeom prst="leftRightArrow">
            <a:avLst/>
          </a:prstGeom>
          <a:solidFill>
            <a:srgbClr val="00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ítulo 1">
            <a:extLst>
              <a:ext uri="{FF2B5EF4-FFF2-40B4-BE49-F238E27FC236}">
                <a16:creationId xmlns:a16="http://schemas.microsoft.com/office/drawing/2014/main" id="{B861AB8D-EBAF-4680-AA65-2B8EC2DB7C16}"/>
              </a:ext>
            </a:extLst>
          </p:cNvPr>
          <p:cNvSpPr txBox="1">
            <a:spLocks/>
          </p:cNvSpPr>
          <p:nvPr/>
        </p:nvSpPr>
        <p:spPr>
          <a:xfrm>
            <a:off x="338580" y="1200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Work Units</a:t>
            </a:r>
          </a:p>
        </p:txBody>
      </p:sp>
    </p:spTree>
    <p:extLst>
      <p:ext uri="{BB962C8B-B14F-4D97-AF65-F5344CB8AC3E}">
        <p14:creationId xmlns:p14="http://schemas.microsoft.com/office/powerpoint/2010/main" val="225957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14979" t="10420" r="16193" b="4478"/>
          <a:stretch/>
        </p:blipFill>
        <p:spPr bwMode="auto">
          <a:xfrm>
            <a:off x="1500564" y="1190163"/>
            <a:ext cx="8368147" cy="5417127"/>
          </a:xfrm>
          <a:prstGeom prst="rect">
            <a:avLst/>
          </a:prstGeom>
          <a:ln>
            <a:noFill/>
          </a:ln>
          <a:extLst>
            <a:ext uri="{53640926-AAD7-44D8-BBD7-CCE9431645EC}">
              <a14:shadowObscured xmlns:a14="http://schemas.microsoft.com/office/drawing/2010/main"/>
            </a:ext>
          </a:extLst>
        </p:spPr>
      </p:pic>
      <p:sp>
        <p:nvSpPr>
          <p:cNvPr id="4" name="Título 1"/>
          <p:cNvSpPr txBox="1">
            <a:spLocks/>
          </p:cNvSpPr>
          <p:nvPr/>
        </p:nvSpPr>
        <p:spPr>
          <a:xfrm>
            <a:off x="353008" y="405442"/>
            <a:ext cx="10515600" cy="10333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a:t>WBS: ESS-Bilbao</a:t>
            </a:r>
            <a:endParaRPr lang="es-ES" b="1" dirty="0"/>
          </a:p>
        </p:txBody>
      </p:sp>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441447" y="2793191"/>
            <a:ext cx="1691640" cy="717550"/>
          </a:xfrm>
          <a:prstGeom prst="rect">
            <a:avLst/>
          </a:prstGeom>
          <a:ln>
            <a:solidFill>
              <a:schemeClr val="tx1"/>
            </a:solidFill>
          </a:ln>
        </p:spPr>
      </p:pic>
      <p:pic>
        <p:nvPicPr>
          <p:cNvPr id="6" name="Imagen 5"/>
          <p:cNvPicPr/>
          <p:nvPr/>
        </p:nvPicPr>
        <p:blipFill>
          <a:blip r:embed="rId3" cstate="print">
            <a:extLst>
              <a:ext uri="{28A0092B-C50C-407E-A947-70E740481C1C}">
                <a14:useLocalDpi xmlns:a14="http://schemas.microsoft.com/office/drawing/2010/main" val="0"/>
              </a:ext>
            </a:extLst>
          </a:blip>
          <a:stretch>
            <a:fillRect/>
          </a:stretch>
        </p:blipFill>
        <p:spPr>
          <a:xfrm>
            <a:off x="1013405" y="3779250"/>
            <a:ext cx="1691640" cy="717550"/>
          </a:xfrm>
          <a:prstGeom prst="rect">
            <a:avLst/>
          </a:prstGeom>
          <a:ln>
            <a:solidFill>
              <a:schemeClr val="tx1"/>
            </a:solidFill>
          </a:ln>
        </p:spPr>
      </p:pic>
      <p:sp>
        <p:nvSpPr>
          <p:cNvPr id="2" name="Flecha: doblada 1"/>
          <p:cNvSpPr/>
          <p:nvPr/>
        </p:nvSpPr>
        <p:spPr>
          <a:xfrm flipV="1">
            <a:off x="1166652" y="4512283"/>
            <a:ext cx="1121257" cy="1530220"/>
          </a:xfrm>
          <a:prstGeom prst="bentArrow">
            <a:avLst>
              <a:gd name="adj1" fmla="val 19872"/>
              <a:gd name="adj2" fmla="val 19872"/>
              <a:gd name="adj3" fmla="val 36538"/>
              <a:gd name="adj4" fmla="val 3413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Flecha: doblada 6"/>
          <p:cNvSpPr/>
          <p:nvPr/>
        </p:nvSpPr>
        <p:spPr>
          <a:xfrm flipV="1">
            <a:off x="722729" y="3499721"/>
            <a:ext cx="1640293" cy="2947732"/>
          </a:xfrm>
          <a:prstGeom prst="bentArrow">
            <a:avLst>
              <a:gd name="adj1" fmla="val 13011"/>
              <a:gd name="adj2" fmla="val 13654"/>
              <a:gd name="adj3" fmla="val 26278"/>
              <a:gd name="adj4" fmla="val 3413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a:xfrm>
            <a:off x="2363022" y="5732781"/>
            <a:ext cx="1691640" cy="717550"/>
          </a:xfrm>
          <a:prstGeom prst="rect">
            <a:avLst/>
          </a:prstGeom>
          <a:ln>
            <a:solidFill>
              <a:schemeClr val="tx1"/>
            </a:solidFill>
          </a:ln>
        </p:spPr>
      </p:pic>
      <p:sp>
        <p:nvSpPr>
          <p:cNvPr id="9" name="Rectángulo 8">
            <a:extLst>
              <a:ext uri="{FF2B5EF4-FFF2-40B4-BE49-F238E27FC236}">
                <a16:creationId xmlns:a16="http://schemas.microsoft.com/office/drawing/2014/main" id="{520BB35A-C2AE-494F-9978-A08974D87B40}"/>
              </a:ext>
            </a:extLst>
          </p:cNvPr>
          <p:cNvSpPr/>
          <p:nvPr/>
        </p:nvSpPr>
        <p:spPr>
          <a:xfrm rot="896576">
            <a:off x="8275832" y="1483667"/>
            <a:ext cx="3368038" cy="461665"/>
          </a:xfrm>
          <a:prstGeom prst="rect">
            <a:avLst/>
          </a:prstGeom>
          <a:solidFill>
            <a:srgbClr val="7030A0"/>
          </a:solidFill>
        </p:spPr>
        <p:txBody>
          <a:bodyPr wrap="none">
            <a:spAutoFit/>
          </a:bodyPr>
          <a:lstStyle/>
          <a:p>
            <a:r>
              <a:rPr lang="es-ES_tradnl" sz="2400" b="1" dirty="0">
                <a:solidFill>
                  <a:schemeClr val="bg1"/>
                </a:solidFill>
              </a:rPr>
              <a:t>FTE, </a:t>
            </a:r>
            <a:r>
              <a:rPr lang="es-ES_tradnl" sz="2400" b="1" dirty="0" err="1">
                <a:solidFill>
                  <a:schemeClr val="bg1"/>
                </a:solidFill>
              </a:rPr>
              <a:t>workforce</a:t>
            </a:r>
            <a:r>
              <a:rPr lang="es-ES_tradnl" sz="2400" b="1" dirty="0">
                <a:solidFill>
                  <a:schemeClr val="bg1"/>
                </a:solidFill>
              </a:rPr>
              <a:t> </a:t>
            </a:r>
            <a:r>
              <a:rPr lang="es-ES_tradnl" sz="2400" b="1" dirty="0" err="1">
                <a:solidFill>
                  <a:schemeClr val="bg1"/>
                </a:solidFill>
              </a:rPr>
              <a:t>resources</a:t>
            </a:r>
            <a:endParaRPr lang="en-US" sz="2400" dirty="0">
              <a:solidFill>
                <a:schemeClr val="bg1"/>
              </a:solidFill>
            </a:endParaRPr>
          </a:p>
        </p:txBody>
      </p:sp>
    </p:spTree>
    <p:extLst>
      <p:ext uri="{BB962C8B-B14F-4D97-AF65-F5344CB8AC3E}">
        <p14:creationId xmlns:p14="http://schemas.microsoft.com/office/powerpoint/2010/main" val="302695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7000">
              <a:schemeClr val="accent1">
                <a:lumMod val="45000"/>
                <a:lumOff val="55000"/>
              </a:schemeClr>
            </a:gs>
            <a:gs pos="62000">
              <a:srgbClr val="7030A0">
                <a:alpha val="69000"/>
              </a:srgbClr>
            </a:gs>
            <a:gs pos="100000">
              <a:srgbClr val="7030A0"/>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512150-6E1F-45C5-A575-AA6BA5C40074}"/>
              </a:ext>
            </a:extLst>
          </p:cNvPr>
          <p:cNvSpPr>
            <a:spLocks noGrp="1"/>
          </p:cNvSpPr>
          <p:nvPr>
            <p:ph type="title"/>
          </p:nvPr>
        </p:nvSpPr>
        <p:spPr>
          <a:xfrm>
            <a:off x="2469823" y="2864038"/>
            <a:ext cx="7522589" cy="1325563"/>
          </a:xfrm>
        </p:spPr>
        <p:txBody>
          <a:bodyPr/>
          <a:lstStyle/>
          <a:p>
            <a:r>
              <a:rPr lang="en-US" b="1" dirty="0">
                <a:solidFill>
                  <a:schemeClr val="bg1"/>
                </a:solidFill>
              </a:rPr>
              <a:t>Initial Operations &amp; Staging Plan</a:t>
            </a:r>
          </a:p>
        </p:txBody>
      </p:sp>
    </p:spTree>
    <p:extLst>
      <p:ext uri="{BB962C8B-B14F-4D97-AF65-F5344CB8AC3E}">
        <p14:creationId xmlns:p14="http://schemas.microsoft.com/office/powerpoint/2010/main" val="239073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400A9C-4CC1-4757-A5BD-D5B0EC951FB2}"/>
              </a:ext>
            </a:extLst>
          </p:cNvPr>
          <p:cNvSpPr>
            <a:spLocks noGrp="1"/>
          </p:cNvSpPr>
          <p:nvPr>
            <p:ph type="title"/>
          </p:nvPr>
        </p:nvSpPr>
        <p:spPr>
          <a:xfrm>
            <a:off x="461010" y="365125"/>
            <a:ext cx="11300460" cy="720725"/>
          </a:xfrm>
        </p:spPr>
        <p:txBody>
          <a:bodyPr>
            <a:normAutofit/>
          </a:bodyPr>
          <a:lstStyle/>
          <a:p>
            <a:r>
              <a:rPr lang="en-US" sz="4000" dirty="0"/>
              <a:t>Initial Operations</a:t>
            </a:r>
          </a:p>
        </p:txBody>
      </p:sp>
      <p:sp>
        <p:nvSpPr>
          <p:cNvPr id="3" name="Rectángulo 2">
            <a:extLst>
              <a:ext uri="{FF2B5EF4-FFF2-40B4-BE49-F238E27FC236}">
                <a16:creationId xmlns:a16="http://schemas.microsoft.com/office/drawing/2014/main" id="{9F6AEBC5-7ECA-4216-886B-B48D0B74C34A}"/>
              </a:ext>
            </a:extLst>
          </p:cNvPr>
          <p:cNvSpPr/>
          <p:nvPr/>
        </p:nvSpPr>
        <p:spPr>
          <a:xfrm>
            <a:off x="644310" y="1365769"/>
            <a:ext cx="10933859" cy="4770537"/>
          </a:xfrm>
          <a:prstGeom prst="rect">
            <a:avLst/>
          </a:prstGeom>
        </p:spPr>
        <p:txBody>
          <a:bodyPr wrap="square">
            <a:spAutoFit/>
          </a:bodyPr>
          <a:lstStyle/>
          <a:p>
            <a:r>
              <a:rPr lang="en-US" sz="2000" dirty="0"/>
              <a:t>Hot Commissioning: Sept-2024 / Jan-2026</a:t>
            </a:r>
          </a:p>
          <a:p>
            <a:endParaRPr lang="en-US" sz="2000" dirty="0"/>
          </a:p>
          <a:p>
            <a:pPr marL="342900" indent="-342900">
              <a:buFont typeface="Arial" panose="020B0604020202020204" pitchFamily="34" charset="0"/>
              <a:buChar char="•"/>
            </a:pPr>
            <a:r>
              <a:rPr lang="en-US" sz="2000" dirty="0"/>
              <a:t>Beam validation</a:t>
            </a:r>
          </a:p>
          <a:p>
            <a:pPr marL="800100" lvl="1" indent="-342900">
              <a:buFont typeface="Arial" panose="020B0604020202020204" pitchFamily="34" charset="0"/>
              <a:buChar char="•"/>
            </a:pPr>
            <a:r>
              <a:rPr lang="en-US" dirty="0"/>
              <a:t>Beam monitors (flux and pulse length)</a:t>
            </a:r>
          </a:p>
          <a:p>
            <a:pPr marL="800100" lvl="1" indent="-342900">
              <a:buFont typeface="Arial" panose="020B0604020202020204" pitchFamily="34" charset="0"/>
              <a:buChar char="•"/>
            </a:pPr>
            <a:r>
              <a:rPr lang="en-US" dirty="0"/>
              <a:t>Gold foil for flux</a:t>
            </a:r>
          </a:p>
          <a:p>
            <a:pPr marL="800100" lvl="1" indent="-342900">
              <a:buFont typeface="Arial" panose="020B0604020202020204" pitchFamily="34" charset="0"/>
              <a:buChar char="•"/>
            </a:pPr>
            <a:r>
              <a:rPr lang="en-US" dirty="0"/>
              <a:t>Vanadium sample for widths resolution function</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Energy resolution</a:t>
            </a:r>
          </a:p>
          <a:p>
            <a:pPr marL="742950" lvl="1" indent="-285750">
              <a:buFont typeface="Arial" panose="020B0604020202020204" pitchFamily="34" charset="0"/>
              <a:buChar char="•"/>
            </a:pPr>
            <a:r>
              <a:rPr lang="en-US" dirty="0"/>
              <a:t>Vanadium sample or sample at the lowest temperature </a:t>
            </a:r>
          </a:p>
          <a:p>
            <a:pPr marL="742950" lvl="1" indent="-285750">
              <a:buFont typeface="Arial" panose="020B0604020202020204" pitchFamily="34" charset="0"/>
              <a:buChar char="•"/>
            </a:pPr>
            <a:r>
              <a:rPr lang="en-US" dirty="0"/>
              <a:t>Obtain the line shape for the elastic resolution as a function of the PWD choppers configurations.</a:t>
            </a:r>
          </a:p>
          <a:p>
            <a:pPr marL="742950" lvl="1" indent="-285750">
              <a:buFont typeface="Arial" panose="020B0604020202020204" pitchFamily="34" charset="0"/>
              <a:buChar char="•"/>
            </a:pPr>
            <a:r>
              <a:rPr lang="en-US" dirty="0"/>
              <a:t>Obtain the contribution of the sample size to the elastic energy resolution.</a:t>
            </a:r>
            <a:endParaRPr lang="en-US" sz="36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Alignment of Si(111) analyzer</a:t>
            </a:r>
          </a:p>
          <a:p>
            <a:pPr marL="800100" lvl="1" indent="-342900">
              <a:buFont typeface="Arial" panose="020B0604020202020204" pitchFamily="34" charset="0"/>
              <a:buChar char="•"/>
            </a:pPr>
            <a:r>
              <a:rPr lang="en-US" dirty="0"/>
              <a:t>Bent Si(111) crystals glued on a B4C-lined Al panel, and all panels supported by an Al frame structure</a:t>
            </a:r>
          </a:p>
          <a:p>
            <a:pPr marL="800100" lvl="1" indent="-342900">
              <a:buFont typeface="Arial" panose="020B0604020202020204" pitchFamily="34" charset="0"/>
              <a:buChar char="•"/>
            </a:pPr>
            <a:r>
              <a:rPr lang="en-US" dirty="0"/>
              <a:t>Panels will be aligned by means of laser track inspection</a:t>
            </a:r>
          </a:p>
          <a:p>
            <a:pPr marL="800100" lvl="1"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1756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400A9C-4CC1-4757-A5BD-D5B0EC951FB2}"/>
              </a:ext>
            </a:extLst>
          </p:cNvPr>
          <p:cNvSpPr>
            <a:spLocks noGrp="1"/>
          </p:cNvSpPr>
          <p:nvPr>
            <p:ph type="title"/>
          </p:nvPr>
        </p:nvSpPr>
        <p:spPr>
          <a:xfrm>
            <a:off x="461010" y="365125"/>
            <a:ext cx="11300460" cy="720725"/>
          </a:xfrm>
        </p:spPr>
        <p:txBody>
          <a:bodyPr>
            <a:normAutofit/>
          </a:bodyPr>
          <a:lstStyle/>
          <a:p>
            <a:r>
              <a:rPr lang="en-US" sz="4000" dirty="0"/>
              <a:t>Initial Operations</a:t>
            </a:r>
          </a:p>
        </p:txBody>
      </p:sp>
      <p:sp>
        <p:nvSpPr>
          <p:cNvPr id="3" name="Rectángulo 2">
            <a:extLst>
              <a:ext uri="{FF2B5EF4-FFF2-40B4-BE49-F238E27FC236}">
                <a16:creationId xmlns:a16="http://schemas.microsoft.com/office/drawing/2014/main" id="{9F6AEBC5-7ECA-4216-886B-B48D0B74C34A}"/>
              </a:ext>
            </a:extLst>
          </p:cNvPr>
          <p:cNvSpPr/>
          <p:nvPr/>
        </p:nvSpPr>
        <p:spPr>
          <a:xfrm>
            <a:off x="644310" y="1407138"/>
            <a:ext cx="10933859" cy="4708981"/>
          </a:xfrm>
          <a:prstGeom prst="rect">
            <a:avLst/>
          </a:prstGeom>
        </p:spPr>
        <p:txBody>
          <a:bodyPr wrap="square">
            <a:spAutoFit/>
          </a:bodyPr>
          <a:lstStyle/>
          <a:p>
            <a:r>
              <a:rPr lang="en-US" sz="2000" dirty="0"/>
              <a:t>Hot Commissioning: Sept-2024 / Jan-2026</a:t>
            </a:r>
          </a:p>
          <a:p>
            <a:pPr lvl="1"/>
            <a:endParaRPr lang="en-US" sz="2000" dirty="0"/>
          </a:p>
          <a:p>
            <a:pPr marL="342900" indent="-342900">
              <a:buFont typeface="Arial" panose="020B0604020202020204" pitchFamily="34" charset="0"/>
              <a:buChar char="•"/>
            </a:pPr>
            <a:r>
              <a:rPr lang="en-US" sz="2000" dirty="0"/>
              <a:t>Scientific pre-results</a:t>
            </a:r>
          </a:p>
          <a:p>
            <a:pPr marL="742950" lvl="1" indent="-285750">
              <a:buFont typeface="Arial" panose="020B0604020202020204" pitchFamily="34" charset="0"/>
              <a:buChar char="•"/>
            </a:pPr>
            <a:r>
              <a:rPr lang="en-US" dirty="0"/>
              <a:t>A vanadium sample (rod) to quantify the elastic line.</a:t>
            </a:r>
          </a:p>
          <a:p>
            <a:pPr marL="742950" lvl="1" indent="-285750">
              <a:buFont typeface="Arial" panose="020B0604020202020204" pitchFamily="34" charset="0"/>
              <a:buChar char="•"/>
            </a:pPr>
            <a:r>
              <a:rPr lang="en-US" dirty="0"/>
              <a:t>A soft matter sample (water) with well-known evolution of the quasielastic elastic signal as a function of resolution and scattering vector.</a:t>
            </a:r>
          </a:p>
          <a:p>
            <a:pPr marL="742950" lvl="1" indent="-285750">
              <a:buFont typeface="Arial" panose="020B0604020202020204" pitchFamily="34" charset="0"/>
              <a:buChar char="•"/>
            </a:pPr>
            <a:endParaRPr lang="en-US" dirty="0"/>
          </a:p>
          <a:p>
            <a:pPr marL="342900" indent="-342900">
              <a:buFont typeface="Arial" panose="020B0604020202020204" pitchFamily="34" charset="0"/>
              <a:buChar char="•"/>
            </a:pPr>
            <a:r>
              <a:rPr lang="en-US" sz="2000" dirty="0"/>
              <a:t>Background</a:t>
            </a:r>
          </a:p>
          <a:p>
            <a:pPr marL="800100" lvl="1" indent="-342900">
              <a:buFont typeface="Arial" panose="020B0604020202020204" pitchFamily="34" charset="0"/>
              <a:buChar char="•"/>
            </a:pPr>
            <a:r>
              <a:rPr lang="en-US" dirty="0"/>
              <a:t>Continuous effort for the entire period of the hot commissioning</a:t>
            </a:r>
          </a:p>
          <a:p>
            <a:pPr marL="800100" lvl="1" indent="-342900">
              <a:buFont typeface="Arial" panose="020B0604020202020204" pitchFamily="34" charset="0"/>
              <a:buChar char="•"/>
            </a:pPr>
            <a:r>
              <a:rPr lang="en-US" dirty="0"/>
              <a:t>Impact of gamma radiation from the sample environment equipment and the beam stop</a:t>
            </a:r>
          </a:p>
          <a:p>
            <a:pPr marL="800100" lvl="1" indent="-342900">
              <a:buFont typeface="Arial" panose="020B0604020202020204" pitchFamily="34" charset="0"/>
              <a:buChar char="•"/>
            </a:pPr>
            <a:r>
              <a:rPr lang="en-US" dirty="0"/>
              <a:t>Measurements of diverse sources of unwanted radiation: gamma rays, fast neutrons, thermal neutrons outside the selected bandwidth propagating in the scattering vessel.</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Detector calibration</a:t>
            </a:r>
          </a:p>
          <a:p>
            <a:pPr marL="742950" lvl="1" indent="-285750">
              <a:buFont typeface="Arial" panose="020B0604020202020204" pitchFamily="34" charset="0"/>
              <a:buChar char="•"/>
            </a:pPr>
            <a:r>
              <a:rPr lang="en-US" dirty="0"/>
              <a:t>Tests with a radioactive neutron source will be carried out prior to installation in a laboratory at ESS-Bilbao.</a:t>
            </a:r>
          </a:p>
          <a:p>
            <a:pPr marL="742950" lvl="1" indent="-285750">
              <a:buFont typeface="Arial" panose="020B0604020202020204" pitchFamily="34" charset="0"/>
              <a:buChar char="•"/>
            </a:pPr>
            <a:r>
              <a:rPr lang="en-US" dirty="0"/>
              <a:t>Tests during hot commissioning will be carried out, using a vanadium sample. </a:t>
            </a:r>
          </a:p>
        </p:txBody>
      </p:sp>
    </p:spTree>
    <p:extLst>
      <p:ext uri="{BB962C8B-B14F-4D97-AF65-F5344CB8AC3E}">
        <p14:creationId xmlns:p14="http://schemas.microsoft.com/office/powerpoint/2010/main" val="157764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400A9C-4CC1-4757-A5BD-D5B0EC951FB2}"/>
              </a:ext>
            </a:extLst>
          </p:cNvPr>
          <p:cNvSpPr>
            <a:spLocks noGrp="1"/>
          </p:cNvSpPr>
          <p:nvPr>
            <p:ph type="title"/>
          </p:nvPr>
        </p:nvSpPr>
        <p:spPr>
          <a:xfrm>
            <a:off x="461010" y="365125"/>
            <a:ext cx="11300460" cy="720725"/>
          </a:xfrm>
        </p:spPr>
        <p:txBody>
          <a:bodyPr>
            <a:normAutofit/>
          </a:bodyPr>
          <a:lstStyle/>
          <a:p>
            <a:r>
              <a:rPr lang="en-US" sz="4000" dirty="0"/>
              <a:t>Full coverage analyzer-detector</a:t>
            </a:r>
          </a:p>
        </p:txBody>
      </p:sp>
      <p:sp>
        <p:nvSpPr>
          <p:cNvPr id="3" name="Rectángulo 2">
            <a:extLst>
              <a:ext uri="{FF2B5EF4-FFF2-40B4-BE49-F238E27FC236}">
                <a16:creationId xmlns:a16="http://schemas.microsoft.com/office/drawing/2014/main" id="{9F6AEBC5-7ECA-4216-886B-B48D0B74C34A}"/>
              </a:ext>
            </a:extLst>
          </p:cNvPr>
          <p:cNvSpPr/>
          <p:nvPr/>
        </p:nvSpPr>
        <p:spPr>
          <a:xfrm>
            <a:off x="3309565" y="1256868"/>
            <a:ext cx="5603349" cy="923330"/>
          </a:xfrm>
          <a:prstGeom prst="rect">
            <a:avLst/>
          </a:prstGeom>
          <a:ln>
            <a:solidFill>
              <a:srgbClr val="7030A0"/>
            </a:solidFill>
          </a:ln>
        </p:spPr>
        <p:txBody>
          <a:bodyPr wrap="square">
            <a:spAutoFit/>
          </a:bodyPr>
          <a:lstStyle/>
          <a:p>
            <a:pPr marL="0" lvl="5"/>
            <a:r>
              <a:rPr lang="en-US" dirty="0"/>
              <a:t>Strategy: Commissioning experiments with the Si(111) analyzer, to verify if the Si(333) harmonic reflection.</a:t>
            </a:r>
          </a:p>
          <a:p>
            <a:pPr marL="0" lvl="5"/>
            <a:r>
              <a:rPr lang="en-US" dirty="0"/>
              <a:t>[The Si(333) reflection, although intense, is quite narrow]</a:t>
            </a:r>
          </a:p>
        </p:txBody>
      </p:sp>
      <p:sp>
        <p:nvSpPr>
          <p:cNvPr id="4" name="CuadroTexto 3">
            <a:extLst>
              <a:ext uri="{FF2B5EF4-FFF2-40B4-BE49-F238E27FC236}">
                <a16:creationId xmlns:a16="http://schemas.microsoft.com/office/drawing/2014/main" id="{6176175D-D918-416B-B036-408B4AFB647A}"/>
              </a:ext>
            </a:extLst>
          </p:cNvPr>
          <p:cNvSpPr txBox="1"/>
          <p:nvPr/>
        </p:nvSpPr>
        <p:spPr>
          <a:xfrm>
            <a:off x="925346" y="2351216"/>
            <a:ext cx="4400239" cy="646331"/>
          </a:xfrm>
          <a:prstGeom prst="rect">
            <a:avLst/>
          </a:prstGeom>
          <a:noFill/>
          <a:ln>
            <a:solidFill>
              <a:srgbClr val="7030A0"/>
            </a:solidFill>
          </a:ln>
        </p:spPr>
        <p:txBody>
          <a:bodyPr wrap="square" rtlCol="0">
            <a:spAutoFit/>
          </a:bodyPr>
          <a:lstStyle/>
          <a:p>
            <a:r>
              <a:rPr lang="en-US" dirty="0"/>
              <a:t>Satisfactory? full coverage will be carried out with Si(111) crystals. </a:t>
            </a:r>
          </a:p>
        </p:txBody>
      </p:sp>
      <p:sp>
        <p:nvSpPr>
          <p:cNvPr id="6" name="CuadroTexto 5">
            <a:extLst>
              <a:ext uri="{FF2B5EF4-FFF2-40B4-BE49-F238E27FC236}">
                <a16:creationId xmlns:a16="http://schemas.microsoft.com/office/drawing/2014/main" id="{6555DD73-F16C-4F49-A31A-3EB0B70F639A}"/>
              </a:ext>
            </a:extLst>
          </p:cNvPr>
          <p:cNvSpPr txBox="1"/>
          <p:nvPr/>
        </p:nvSpPr>
        <p:spPr>
          <a:xfrm>
            <a:off x="495438" y="1317347"/>
            <a:ext cx="2445826" cy="461665"/>
          </a:xfrm>
          <a:prstGeom prst="rect">
            <a:avLst/>
          </a:prstGeom>
          <a:noFill/>
          <a:ln>
            <a:solidFill>
              <a:srgbClr val="7030A0"/>
            </a:solidFill>
          </a:ln>
        </p:spPr>
        <p:txBody>
          <a:bodyPr wrap="square" rtlCol="0">
            <a:spAutoFit/>
          </a:bodyPr>
          <a:lstStyle/>
          <a:p>
            <a:r>
              <a:rPr lang="en-US" sz="2400" dirty="0"/>
              <a:t>Priority 1. 1.3 M€.</a:t>
            </a:r>
          </a:p>
        </p:txBody>
      </p:sp>
      <p:sp>
        <p:nvSpPr>
          <p:cNvPr id="7" name="CuadroTexto 6">
            <a:extLst>
              <a:ext uri="{FF2B5EF4-FFF2-40B4-BE49-F238E27FC236}">
                <a16:creationId xmlns:a16="http://schemas.microsoft.com/office/drawing/2014/main" id="{CC429816-F3F8-4976-9C8E-A916C2140B49}"/>
              </a:ext>
            </a:extLst>
          </p:cNvPr>
          <p:cNvSpPr txBox="1"/>
          <p:nvPr/>
        </p:nvSpPr>
        <p:spPr>
          <a:xfrm>
            <a:off x="6408808" y="2351215"/>
            <a:ext cx="5268686" cy="646331"/>
          </a:xfrm>
          <a:prstGeom prst="rect">
            <a:avLst/>
          </a:prstGeom>
          <a:noFill/>
          <a:ln>
            <a:solidFill>
              <a:srgbClr val="7030A0"/>
            </a:solidFill>
          </a:ln>
        </p:spPr>
        <p:txBody>
          <a:bodyPr wrap="square" rtlCol="0">
            <a:spAutoFit/>
          </a:bodyPr>
          <a:lstStyle/>
          <a:p>
            <a:r>
              <a:rPr lang="en-US" dirty="0"/>
              <a:t>Not satisfactory? the upgrade path will be oriented to cover the other half of the tank with Si(311) crystals. </a:t>
            </a:r>
          </a:p>
        </p:txBody>
      </p:sp>
      <p:sp>
        <p:nvSpPr>
          <p:cNvPr id="8" name="Rectángulo 7">
            <a:extLst>
              <a:ext uri="{FF2B5EF4-FFF2-40B4-BE49-F238E27FC236}">
                <a16:creationId xmlns:a16="http://schemas.microsoft.com/office/drawing/2014/main" id="{1E46D85E-4EEA-4AE2-A7CA-39C6A5F5F07B}"/>
              </a:ext>
            </a:extLst>
          </p:cNvPr>
          <p:cNvSpPr/>
          <p:nvPr/>
        </p:nvSpPr>
        <p:spPr>
          <a:xfrm>
            <a:off x="6511484" y="3355516"/>
            <a:ext cx="4933095" cy="646331"/>
          </a:xfrm>
          <a:prstGeom prst="rect">
            <a:avLst/>
          </a:prstGeom>
          <a:ln>
            <a:solidFill>
              <a:srgbClr val="7030A0"/>
            </a:solidFill>
          </a:ln>
        </p:spPr>
        <p:txBody>
          <a:bodyPr wrap="square">
            <a:spAutoFit/>
          </a:bodyPr>
          <a:lstStyle/>
          <a:p>
            <a:r>
              <a:rPr lang="en-US" dirty="0"/>
              <a:t>The final layout will be ½ coverage for E=2.08 </a:t>
            </a:r>
            <a:r>
              <a:rPr lang="en-US" dirty="0" err="1"/>
              <a:t>meV</a:t>
            </a:r>
            <a:r>
              <a:rPr lang="en-US" dirty="0"/>
              <a:t> and ½ coverage with E=7.63 </a:t>
            </a:r>
            <a:r>
              <a:rPr lang="en-US" dirty="0" err="1"/>
              <a:t>meV</a:t>
            </a:r>
            <a:r>
              <a:rPr lang="en-US" dirty="0"/>
              <a:t>.</a:t>
            </a:r>
          </a:p>
        </p:txBody>
      </p:sp>
      <p:sp>
        <p:nvSpPr>
          <p:cNvPr id="9" name="Rectángulo 8">
            <a:extLst>
              <a:ext uri="{FF2B5EF4-FFF2-40B4-BE49-F238E27FC236}">
                <a16:creationId xmlns:a16="http://schemas.microsoft.com/office/drawing/2014/main" id="{1752A545-CCBF-4C75-9A97-E7BC9A656C97}"/>
              </a:ext>
            </a:extLst>
          </p:cNvPr>
          <p:cNvSpPr/>
          <p:nvPr/>
        </p:nvSpPr>
        <p:spPr>
          <a:xfrm>
            <a:off x="833244" y="3355516"/>
            <a:ext cx="4584441" cy="923330"/>
          </a:xfrm>
          <a:prstGeom prst="rect">
            <a:avLst/>
          </a:prstGeom>
          <a:ln>
            <a:solidFill>
              <a:srgbClr val="7030A0"/>
            </a:solidFill>
          </a:ln>
        </p:spPr>
        <p:txBody>
          <a:bodyPr wrap="square">
            <a:spAutoFit/>
          </a:bodyPr>
          <a:lstStyle/>
          <a:p>
            <a:r>
              <a:rPr lang="en-US" dirty="0"/>
              <a:t>Double counting rate, and 2 analyzers in one; considerable extension of the observation time provided by the instrument.</a:t>
            </a:r>
          </a:p>
        </p:txBody>
      </p:sp>
      <p:cxnSp>
        <p:nvCxnSpPr>
          <p:cNvPr id="11" name="Conector: angular 10">
            <a:extLst>
              <a:ext uri="{FF2B5EF4-FFF2-40B4-BE49-F238E27FC236}">
                <a16:creationId xmlns:a16="http://schemas.microsoft.com/office/drawing/2014/main" id="{073835D1-50FD-4985-876D-002A0F42B84B}"/>
              </a:ext>
            </a:extLst>
          </p:cNvPr>
          <p:cNvCxnSpPr>
            <a:cxnSpLocks/>
            <a:stCxn id="3" idx="1"/>
            <a:endCxn id="4" idx="0"/>
          </p:cNvCxnSpPr>
          <p:nvPr/>
        </p:nvCxnSpPr>
        <p:spPr>
          <a:xfrm rot="10800000" flipV="1">
            <a:off x="3125467" y="1718532"/>
            <a:ext cx="184099" cy="632683"/>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angular 12">
            <a:extLst>
              <a:ext uri="{FF2B5EF4-FFF2-40B4-BE49-F238E27FC236}">
                <a16:creationId xmlns:a16="http://schemas.microsoft.com/office/drawing/2014/main" id="{78619E5E-639B-4328-868A-D37ACC311A9A}"/>
              </a:ext>
            </a:extLst>
          </p:cNvPr>
          <p:cNvCxnSpPr>
            <a:cxnSpLocks/>
            <a:stCxn id="3" idx="3"/>
            <a:endCxn id="7" idx="0"/>
          </p:cNvCxnSpPr>
          <p:nvPr/>
        </p:nvCxnSpPr>
        <p:spPr>
          <a:xfrm>
            <a:off x="8912914" y="1718533"/>
            <a:ext cx="130237" cy="632682"/>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2BB79590-C544-4BCA-A8A1-0FB43E1718DF}"/>
              </a:ext>
            </a:extLst>
          </p:cNvPr>
          <p:cNvCxnSpPr>
            <a:cxnSpLocks/>
            <a:stCxn id="4" idx="2"/>
          </p:cNvCxnSpPr>
          <p:nvPr/>
        </p:nvCxnSpPr>
        <p:spPr>
          <a:xfrm flipH="1">
            <a:off x="3125465" y="2997547"/>
            <a:ext cx="1" cy="36219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3F95FE9D-BD9C-4E97-A2BB-F1EDF21FCF2A}"/>
              </a:ext>
            </a:extLst>
          </p:cNvPr>
          <p:cNvCxnSpPr>
            <a:cxnSpLocks/>
            <a:stCxn id="7" idx="2"/>
          </p:cNvCxnSpPr>
          <p:nvPr/>
        </p:nvCxnSpPr>
        <p:spPr>
          <a:xfrm>
            <a:off x="9043151" y="2997546"/>
            <a:ext cx="0" cy="35147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31" name="Imagen 30">
            <a:extLst>
              <a:ext uri="{FF2B5EF4-FFF2-40B4-BE49-F238E27FC236}">
                <a16:creationId xmlns:a16="http://schemas.microsoft.com/office/drawing/2014/main" id="{FE5B52D7-CE4A-4754-81F2-88C2202BEA62}"/>
              </a:ext>
            </a:extLst>
          </p:cNvPr>
          <p:cNvPicPr>
            <a:picLocks noChangeAspect="1"/>
          </p:cNvPicPr>
          <p:nvPr/>
        </p:nvPicPr>
        <p:blipFill>
          <a:blip r:embed="rId2"/>
          <a:stretch>
            <a:fillRect/>
          </a:stretch>
        </p:blipFill>
        <p:spPr>
          <a:xfrm>
            <a:off x="3688314" y="4398864"/>
            <a:ext cx="4553888" cy="2358973"/>
          </a:xfrm>
          <a:prstGeom prst="rect">
            <a:avLst/>
          </a:prstGeom>
        </p:spPr>
      </p:pic>
    </p:spTree>
    <p:extLst>
      <p:ext uri="{BB962C8B-B14F-4D97-AF65-F5344CB8AC3E}">
        <p14:creationId xmlns:p14="http://schemas.microsoft.com/office/powerpoint/2010/main" val="31749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400A9C-4CC1-4757-A5BD-D5B0EC951FB2}"/>
              </a:ext>
            </a:extLst>
          </p:cNvPr>
          <p:cNvSpPr>
            <a:spLocks noGrp="1"/>
          </p:cNvSpPr>
          <p:nvPr>
            <p:ph type="title"/>
          </p:nvPr>
        </p:nvSpPr>
        <p:spPr>
          <a:xfrm>
            <a:off x="461010" y="365125"/>
            <a:ext cx="11300460" cy="720725"/>
          </a:xfrm>
        </p:spPr>
        <p:txBody>
          <a:bodyPr>
            <a:normAutofit/>
          </a:bodyPr>
          <a:lstStyle/>
          <a:p>
            <a:r>
              <a:rPr lang="en-US" sz="4000" dirty="0"/>
              <a:t>Diffraction detector</a:t>
            </a:r>
          </a:p>
        </p:txBody>
      </p:sp>
      <p:sp>
        <p:nvSpPr>
          <p:cNvPr id="4" name="CuadroTexto 3">
            <a:extLst>
              <a:ext uri="{FF2B5EF4-FFF2-40B4-BE49-F238E27FC236}">
                <a16:creationId xmlns:a16="http://schemas.microsoft.com/office/drawing/2014/main" id="{6176175D-D918-416B-B036-408B4AFB647A}"/>
              </a:ext>
            </a:extLst>
          </p:cNvPr>
          <p:cNvSpPr txBox="1"/>
          <p:nvPr/>
        </p:nvSpPr>
        <p:spPr>
          <a:xfrm>
            <a:off x="7905748" y="1499942"/>
            <a:ext cx="3290885" cy="646331"/>
          </a:xfrm>
          <a:prstGeom prst="rect">
            <a:avLst/>
          </a:prstGeom>
          <a:noFill/>
          <a:ln>
            <a:solidFill>
              <a:srgbClr val="7030A0"/>
            </a:solidFill>
          </a:ln>
        </p:spPr>
        <p:txBody>
          <a:bodyPr wrap="square" rtlCol="0">
            <a:spAutoFit/>
          </a:bodyPr>
          <a:lstStyle/>
          <a:p>
            <a:r>
              <a:rPr lang="en-US" baseline="30000" dirty="0">
                <a:solidFill>
                  <a:srgbClr val="000000"/>
                </a:solidFill>
                <a:latin typeface="Calibri" panose="020F0502020204030204" pitchFamily="34" charset="0"/>
                <a:ea typeface="Calibri" panose="020F0502020204030204" pitchFamily="34" charset="0"/>
              </a:rPr>
              <a:t>3</a:t>
            </a:r>
            <a:r>
              <a:rPr lang="en-US" dirty="0">
                <a:solidFill>
                  <a:srgbClr val="000000"/>
                </a:solidFill>
                <a:latin typeface="Calibri" panose="020F0502020204030204" pitchFamily="34" charset="0"/>
                <a:ea typeface="Calibri" panose="020F0502020204030204" pitchFamily="34" charset="0"/>
              </a:rPr>
              <a:t>He position sensitive detectors array </a:t>
            </a:r>
            <a:endParaRPr lang="en-US" dirty="0"/>
          </a:p>
        </p:txBody>
      </p:sp>
      <p:sp>
        <p:nvSpPr>
          <p:cNvPr id="6" name="CuadroTexto 5">
            <a:extLst>
              <a:ext uri="{FF2B5EF4-FFF2-40B4-BE49-F238E27FC236}">
                <a16:creationId xmlns:a16="http://schemas.microsoft.com/office/drawing/2014/main" id="{6555DD73-F16C-4F49-A31A-3EB0B70F639A}"/>
              </a:ext>
            </a:extLst>
          </p:cNvPr>
          <p:cNvSpPr txBox="1"/>
          <p:nvPr/>
        </p:nvSpPr>
        <p:spPr>
          <a:xfrm>
            <a:off x="662745" y="1267337"/>
            <a:ext cx="2752259" cy="461665"/>
          </a:xfrm>
          <a:prstGeom prst="rect">
            <a:avLst/>
          </a:prstGeom>
          <a:noFill/>
          <a:ln>
            <a:solidFill>
              <a:srgbClr val="7030A0"/>
            </a:solidFill>
          </a:ln>
        </p:spPr>
        <p:txBody>
          <a:bodyPr wrap="square" rtlCol="0">
            <a:spAutoFit/>
          </a:bodyPr>
          <a:lstStyle/>
          <a:p>
            <a:r>
              <a:rPr lang="en-US" sz="2400" dirty="0"/>
              <a:t>Priority 2. 0,25 M€.</a:t>
            </a:r>
          </a:p>
        </p:txBody>
      </p:sp>
      <p:sp>
        <p:nvSpPr>
          <p:cNvPr id="8" name="Rectángulo 7">
            <a:extLst>
              <a:ext uri="{FF2B5EF4-FFF2-40B4-BE49-F238E27FC236}">
                <a16:creationId xmlns:a16="http://schemas.microsoft.com/office/drawing/2014/main" id="{1E46D85E-4EEA-4AE2-A7CA-39C6A5F5F07B}"/>
              </a:ext>
            </a:extLst>
          </p:cNvPr>
          <p:cNvSpPr/>
          <p:nvPr/>
        </p:nvSpPr>
        <p:spPr>
          <a:xfrm>
            <a:off x="7905748" y="2289754"/>
            <a:ext cx="2466547" cy="646331"/>
          </a:xfrm>
          <a:prstGeom prst="rect">
            <a:avLst/>
          </a:prstGeom>
          <a:ln>
            <a:solidFill>
              <a:srgbClr val="7030A0"/>
            </a:solidFill>
          </a:ln>
        </p:spPr>
        <p:txBody>
          <a:bodyPr wrap="square">
            <a:spAutoFit/>
          </a:bodyPr>
          <a:lstStyle/>
          <a:p>
            <a:r>
              <a:rPr lang="en-US" dirty="0">
                <a:solidFill>
                  <a:srgbClr val="000000"/>
                </a:solidFill>
                <a:latin typeface="Calibri" panose="020F0502020204030204" pitchFamily="34" charset="0"/>
                <a:ea typeface="Calibri" panose="020F0502020204030204" pitchFamily="34" charset="0"/>
              </a:rPr>
              <a:t>B-lined straw detectors array</a:t>
            </a:r>
            <a:endParaRPr lang="en-US" dirty="0"/>
          </a:p>
        </p:txBody>
      </p:sp>
      <p:cxnSp>
        <p:nvCxnSpPr>
          <p:cNvPr id="13" name="Conector: angular 12">
            <a:extLst>
              <a:ext uri="{FF2B5EF4-FFF2-40B4-BE49-F238E27FC236}">
                <a16:creationId xmlns:a16="http://schemas.microsoft.com/office/drawing/2014/main" id="{78619E5E-639B-4328-868A-D37ACC311A9A}"/>
              </a:ext>
            </a:extLst>
          </p:cNvPr>
          <p:cNvCxnSpPr>
            <a:cxnSpLocks/>
            <a:stCxn id="16" idx="3"/>
            <a:endCxn id="4" idx="1"/>
          </p:cNvCxnSpPr>
          <p:nvPr/>
        </p:nvCxnSpPr>
        <p:spPr>
          <a:xfrm flipV="1">
            <a:off x="5990152" y="1823108"/>
            <a:ext cx="1915596" cy="401330"/>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62995E30-9236-4F22-9B72-EDE7DD1F678D}"/>
              </a:ext>
            </a:extLst>
          </p:cNvPr>
          <p:cNvSpPr/>
          <p:nvPr/>
        </p:nvSpPr>
        <p:spPr>
          <a:xfrm>
            <a:off x="662745" y="2644918"/>
            <a:ext cx="5603842" cy="369332"/>
          </a:xfrm>
          <a:prstGeom prst="rect">
            <a:avLst/>
          </a:prstGeom>
        </p:spPr>
        <p:txBody>
          <a:bodyPr wrap="none">
            <a:spAutoFit/>
          </a:bodyPr>
          <a:lstStyle/>
          <a:p>
            <a:r>
              <a:rPr lang="en-US" dirty="0">
                <a:solidFill>
                  <a:srgbClr val="000000"/>
                </a:solidFill>
                <a:latin typeface="Calibri" panose="020F0502020204030204" pitchFamily="34" charset="0"/>
                <a:ea typeface="Calibri" panose="020F0502020204030204" pitchFamily="34" charset="0"/>
              </a:rPr>
              <a:t>Day 1 provides only one </a:t>
            </a:r>
            <a:r>
              <a:rPr lang="en-US" baseline="30000" dirty="0">
                <a:solidFill>
                  <a:srgbClr val="000000"/>
                </a:solidFill>
                <a:latin typeface="Calibri" panose="020F0502020204030204" pitchFamily="34" charset="0"/>
                <a:ea typeface="Calibri" panose="020F0502020204030204" pitchFamily="34" charset="0"/>
              </a:rPr>
              <a:t>3</a:t>
            </a:r>
            <a:r>
              <a:rPr lang="en-US" dirty="0">
                <a:solidFill>
                  <a:srgbClr val="000000"/>
                </a:solidFill>
                <a:latin typeface="Calibri" panose="020F0502020204030204" pitchFamily="34" charset="0"/>
                <a:ea typeface="Calibri" panose="020F0502020204030204" pitchFamily="34" charset="0"/>
              </a:rPr>
              <a:t>He tube for diffraction detection</a:t>
            </a:r>
            <a:endParaRPr lang="en-US" dirty="0"/>
          </a:p>
        </p:txBody>
      </p:sp>
      <p:sp>
        <p:nvSpPr>
          <p:cNvPr id="16" name="Rectángulo 15">
            <a:extLst>
              <a:ext uri="{FF2B5EF4-FFF2-40B4-BE49-F238E27FC236}">
                <a16:creationId xmlns:a16="http://schemas.microsoft.com/office/drawing/2014/main" id="{5F8E7600-1C89-45EE-9F35-86D660468803}"/>
              </a:ext>
            </a:extLst>
          </p:cNvPr>
          <p:cNvSpPr/>
          <p:nvPr/>
        </p:nvSpPr>
        <p:spPr>
          <a:xfrm>
            <a:off x="662745" y="1901272"/>
            <a:ext cx="5327407" cy="646331"/>
          </a:xfrm>
          <a:prstGeom prst="rect">
            <a:avLst/>
          </a:prstGeom>
        </p:spPr>
        <p:txBody>
          <a:bodyPr wrap="square">
            <a:spAutoFit/>
          </a:bodyPr>
          <a:lstStyle/>
          <a:p>
            <a:r>
              <a:rPr lang="en-US" dirty="0">
                <a:solidFill>
                  <a:srgbClr val="000000"/>
                </a:solidFill>
                <a:latin typeface="Calibri" panose="020F0502020204030204" pitchFamily="34" charset="0"/>
                <a:ea typeface="Calibri" panose="020F0502020204030204" pitchFamily="34" charset="0"/>
              </a:rPr>
              <a:t>A conical frame around the focusing guide (ensuring a diffraction angle range around 168</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US" dirty="0">
                <a:solidFill>
                  <a:srgbClr val="000000"/>
                </a:solidFill>
                <a:latin typeface="Calibri" panose="020F0502020204030204" pitchFamily="34" charset="0"/>
                <a:ea typeface="Calibri" panose="020F0502020204030204" pitchFamily="34" charset="0"/>
              </a:rPr>
              <a:t>-172</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US" dirty="0">
                <a:solidFill>
                  <a:srgbClr val="000000"/>
                </a:solidFill>
                <a:latin typeface="Calibri" panose="020F0502020204030204" pitchFamily="34" charset="0"/>
                <a:ea typeface="Calibri" panose="020F0502020204030204" pitchFamily="34" charset="0"/>
              </a:rPr>
              <a:t>)</a:t>
            </a:r>
            <a:endParaRPr lang="en-US" dirty="0"/>
          </a:p>
        </p:txBody>
      </p:sp>
      <p:cxnSp>
        <p:nvCxnSpPr>
          <p:cNvPr id="26" name="Conector: angular 25">
            <a:extLst>
              <a:ext uri="{FF2B5EF4-FFF2-40B4-BE49-F238E27FC236}">
                <a16:creationId xmlns:a16="http://schemas.microsoft.com/office/drawing/2014/main" id="{97B6170C-5248-4FF7-AB36-1E34DD01F177}"/>
              </a:ext>
            </a:extLst>
          </p:cNvPr>
          <p:cNvCxnSpPr>
            <a:cxnSpLocks/>
            <a:stCxn id="16" idx="3"/>
            <a:endCxn id="8" idx="1"/>
          </p:cNvCxnSpPr>
          <p:nvPr/>
        </p:nvCxnSpPr>
        <p:spPr>
          <a:xfrm>
            <a:off x="5990152" y="2224438"/>
            <a:ext cx="1915596" cy="388482"/>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9" name="Imagen 28">
            <a:extLst>
              <a:ext uri="{FF2B5EF4-FFF2-40B4-BE49-F238E27FC236}">
                <a16:creationId xmlns:a16="http://schemas.microsoft.com/office/drawing/2014/main" id="{9CAC4303-6506-4E5E-A9C6-F1B1A6EB6252}"/>
              </a:ext>
            </a:extLst>
          </p:cNvPr>
          <p:cNvPicPr>
            <a:picLocks noChangeAspect="1"/>
          </p:cNvPicPr>
          <p:nvPr/>
        </p:nvPicPr>
        <p:blipFill rotWithShape="1">
          <a:blip r:embed="rId2"/>
          <a:srcRect r="58050" b="47685"/>
          <a:stretch/>
        </p:blipFill>
        <p:spPr>
          <a:xfrm>
            <a:off x="3838443" y="3111565"/>
            <a:ext cx="3781413" cy="3652796"/>
          </a:xfrm>
          <a:prstGeom prst="rect">
            <a:avLst/>
          </a:prstGeom>
        </p:spPr>
      </p:pic>
    </p:spTree>
    <p:extLst>
      <p:ext uri="{BB962C8B-B14F-4D97-AF65-F5344CB8AC3E}">
        <p14:creationId xmlns:p14="http://schemas.microsoft.com/office/powerpoint/2010/main" val="91534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400A9C-4CC1-4757-A5BD-D5B0EC951FB2}"/>
              </a:ext>
            </a:extLst>
          </p:cNvPr>
          <p:cNvSpPr>
            <a:spLocks noGrp="1"/>
          </p:cNvSpPr>
          <p:nvPr>
            <p:ph type="title"/>
          </p:nvPr>
        </p:nvSpPr>
        <p:spPr>
          <a:xfrm>
            <a:off x="461010" y="365125"/>
            <a:ext cx="11300460" cy="720725"/>
          </a:xfrm>
        </p:spPr>
        <p:txBody>
          <a:bodyPr>
            <a:normAutofit/>
          </a:bodyPr>
          <a:lstStyle/>
          <a:p>
            <a:r>
              <a:rPr lang="en-US" sz="4000" dirty="0"/>
              <a:t>Be filter</a:t>
            </a:r>
          </a:p>
        </p:txBody>
      </p:sp>
      <p:sp>
        <p:nvSpPr>
          <p:cNvPr id="6" name="CuadroTexto 5">
            <a:extLst>
              <a:ext uri="{FF2B5EF4-FFF2-40B4-BE49-F238E27FC236}">
                <a16:creationId xmlns:a16="http://schemas.microsoft.com/office/drawing/2014/main" id="{6555DD73-F16C-4F49-A31A-3EB0B70F639A}"/>
              </a:ext>
            </a:extLst>
          </p:cNvPr>
          <p:cNvSpPr txBox="1"/>
          <p:nvPr/>
        </p:nvSpPr>
        <p:spPr>
          <a:xfrm>
            <a:off x="662745" y="1267337"/>
            <a:ext cx="2537927" cy="461665"/>
          </a:xfrm>
          <a:prstGeom prst="rect">
            <a:avLst/>
          </a:prstGeom>
          <a:noFill/>
          <a:ln>
            <a:solidFill>
              <a:srgbClr val="7030A0"/>
            </a:solidFill>
          </a:ln>
        </p:spPr>
        <p:txBody>
          <a:bodyPr wrap="square" rtlCol="0">
            <a:spAutoFit/>
          </a:bodyPr>
          <a:lstStyle/>
          <a:p>
            <a:r>
              <a:rPr lang="en-US" sz="2400" dirty="0"/>
              <a:t>Priority 3. 0,5 M€.</a:t>
            </a:r>
          </a:p>
        </p:txBody>
      </p:sp>
      <p:sp>
        <p:nvSpPr>
          <p:cNvPr id="14" name="Rectángulo 13">
            <a:extLst>
              <a:ext uri="{FF2B5EF4-FFF2-40B4-BE49-F238E27FC236}">
                <a16:creationId xmlns:a16="http://schemas.microsoft.com/office/drawing/2014/main" id="{62995E30-9236-4F22-9B72-EDE7DD1F678D}"/>
              </a:ext>
            </a:extLst>
          </p:cNvPr>
          <p:cNvSpPr/>
          <p:nvPr/>
        </p:nvSpPr>
        <p:spPr>
          <a:xfrm>
            <a:off x="662745" y="1803234"/>
            <a:ext cx="8296430" cy="646331"/>
          </a:xfrm>
          <a:prstGeom prst="rect">
            <a:avLst/>
          </a:prstGeom>
        </p:spPr>
        <p:txBody>
          <a:bodyPr wrap="square">
            <a:spAutoFit/>
          </a:bodyPr>
          <a:lstStyle/>
          <a:p>
            <a:r>
              <a:rPr lang="en-US" dirty="0"/>
              <a:t>To get rid of the peak harmonics at higher energies. </a:t>
            </a:r>
          </a:p>
          <a:p>
            <a:r>
              <a:rPr lang="en-US" dirty="0"/>
              <a:t>Significant increase of the signal-to-noise background ratios in the quasielastic region </a:t>
            </a:r>
          </a:p>
        </p:txBody>
      </p:sp>
      <p:sp>
        <p:nvSpPr>
          <p:cNvPr id="16" name="Rectángulo 15">
            <a:extLst>
              <a:ext uri="{FF2B5EF4-FFF2-40B4-BE49-F238E27FC236}">
                <a16:creationId xmlns:a16="http://schemas.microsoft.com/office/drawing/2014/main" id="{5F8E7600-1C89-45EE-9F35-86D660468803}"/>
              </a:ext>
            </a:extLst>
          </p:cNvPr>
          <p:cNvSpPr/>
          <p:nvPr/>
        </p:nvSpPr>
        <p:spPr>
          <a:xfrm>
            <a:off x="662745" y="2339131"/>
            <a:ext cx="2709274" cy="369332"/>
          </a:xfrm>
          <a:prstGeom prst="rect">
            <a:avLst/>
          </a:prstGeom>
        </p:spPr>
        <p:txBody>
          <a:bodyPr wrap="square">
            <a:spAutoFit/>
          </a:bodyPr>
          <a:lstStyle/>
          <a:p>
            <a:r>
              <a:rPr lang="en-US" dirty="0"/>
              <a:t>Be filter will be retractable </a:t>
            </a:r>
          </a:p>
        </p:txBody>
      </p:sp>
      <p:pic>
        <p:nvPicPr>
          <p:cNvPr id="3" name="Imagen 2">
            <a:extLst>
              <a:ext uri="{FF2B5EF4-FFF2-40B4-BE49-F238E27FC236}">
                <a16:creationId xmlns:a16="http://schemas.microsoft.com/office/drawing/2014/main" id="{AB172392-CB2B-47F2-A30B-21245A2A42CE}"/>
              </a:ext>
            </a:extLst>
          </p:cNvPr>
          <p:cNvPicPr>
            <a:picLocks noChangeAspect="1"/>
          </p:cNvPicPr>
          <p:nvPr/>
        </p:nvPicPr>
        <p:blipFill rotWithShape="1">
          <a:blip r:embed="rId2"/>
          <a:srcRect b="49406"/>
          <a:stretch/>
        </p:blipFill>
        <p:spPr>
          <a:xfrm>
            <a:off x="2028411" y="3433516"/>
            <a:ext cx="3194393" cy="2224093"/>
          </a:xfrm>
          <a:prstGeom prst="rect">
            <a:avLst/>
          </a:prstGeom>
        </p:spPr>
      </p:pic>
      <p:pic>
        <p:nvPicPr>
          <p:cNvPr id="12" name="Imagen 11">
            <a:extLst>
              <a:ext uri="{FF2B5EF4-FFF2-40B4-BE49-F238E27FC236}">
                <a16:creationId xmlns:a16="http://schemas.microsoft.com/office/drawing/2014/main" id="{6D45976A-9790-486F-A68D-03D7ADB49212}"/>
              </a:ext>
            </a:extLst>
          </p:cNvPr>
          <p:cNvPicPr>
            <a:picLocks noChangeAspect="1"/>
          </p:cNvPicPr>
          <p:nvPr/>
        </p:nvPicPr>
        <p:blipFill rotWithShape="1">
          <a:blip r:embed="rId3"/>
          <a:srcRect l="26849" t="31916" r="41587" b="31601"/>
          <a:stretch/>
        </p:blipFill>
        <p:spPr>
          <a:xfrm>
            <a:off x="5368477" y="3433517"/>
            <a:ext cx="4494179" cy="2921957"/>
          </a:xfrm>
          <a:prstGeom prst="rect">
            <a:avLst/>
          </a:prstGeom>
        </p:spPr>
      </p:pic>
      <p:sp>
        <p:nvSpPr>
          <p:cNvPr id="17" name="CuadroTexto 16">
            <a:extLst>
              <a:ext uri="{FF2B5EF4-FFF2-40B4-BE49-F238E27FC236}">
                <a16:creationId xmlns:a16="http://schemas.microsoft.com/office/drawing/2014/main" id="{D229DB44-EA79-4B91-8224-D5549622667C}"/>
              </a:ext>
            </a:extLst>
          </p:cNvPr>
          <p:cNvSpPr txBox="1"/>
          <p:nvPr/>
        </p:nvSpPr>
        <p:spPr>
          <a:xfrm>
            <a:off x="3303667" y="2830177"/>
            <a:ext cx="904259"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a:t>OSIRIS</a:t>
            </a:r>
          </a:p>
        </p:txBody>
      </p:sp>
      <p:sp>
        <p:nvSpPr>
          <p:cNvPr id="20" name="CuadroTexto 19">
            <a:extLst>
              <a:ext uri="{FF2B5EF4-FFF2-40B4-BE49-F238E27FC236}">
                <a16:creationId xmlns:a16="http://schemas.microsoft.com/office/drawing/2014/main" id="{D857C737-A23C-4856-8AA4-FBD89EEE8BC4}"/>
              </a:ext>
            </a:extLst>
          </p:cNvPr>
          <p:cNvSpPr txBox="1"/>
          <p:nvPr/>
        </p:nvSpPr>
        <p:spPr>
          <a:xfrm>
            <a:off x="6927235" y="2830177"/>
            <a:ext cx="904259"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a:t>BASIS</a:t>
            </a:r>
          </a:p>
        </p:txBody>
      </p:sp>
      <p:sp>
        <p:nvSpPr>
          <p:cNvPr id="18" name="CuadroTexto 17">
            <a:extLst>
              <a:ext uri="{FF2B5EF4-FFF2-40B4-BE49-F238E27FC236}">
                <a16:creationId xmlns:a16="http://schemas.microsoft.com/office/drawing/2014/main" id="{C7395157-8418-41BF-ABCC-AF84A8E0D61C}"/>
              </a:ext>
            </a:extLst>
          </p:cNvPr>
          <p:cNvSpPr txBox="1"/>
          <p:nvPr/>
        </p:nvSpPr>
        <p:spPr>
          <a:xfrm>
            <a:off x="2028411" y="6355474"/>
            <a:ext cx="7512141" cy="369332"/>
          </a:xfrm>
          <a:prstGeom prst="rect">
            <a:avLst/>
          </a:prstGeom>
          <a:noFill/>
        </p:spPr>
        <p:txBody>
          <a:bodyPr wrap="square" rtlCol="0">
            <a:spAutoFit/>
          </a:bodyPr>
          <a:lstStyle/>
          <a:p>
            <a:r>
              <a:rPr lang="en-US" dirty="0"/>
              <a:t>Sample/Be filter/Radial collimator?	Sample/Radial Collimator/Be filter?</a:t>
            </a:r>
          </a:p>
        </p:txBody>
      </p:sp>
    </p:spTree>
    <p:extLst>
      <p:ext uri="{BB962C8B-B14F-4D97-AF65-F5344CB8AC3E}">
        <p14:creationId xmlns:p14="http://schemas.microsoft.com/office/powerpoint/2010/main" val="294641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23A75CA6-3B55-4A1A-A69C-D2EE3B78088B}"/>
              </a:ext>
            </a:extLst>
          </p:cNvPr>
          <p:cNvSpPr txBox="1">
            <a:spLocks/>
          </p:cNvSpPr>
          <p:nvPr/>
        </p:nvSpPr>
        <p:spPr>
          <a:xfrm>
            <a:off x="408353" y="101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Scientific Requirements</a:t>
            </a:r>
          </a:p>
        </p:txBody>
      </p:sp>
      <p:sp>
        <p:nvSpPr>
          <p:cNvPr id="6" name="CuadroTexto 5">
            <a:extLst>
              <a:ext uri="{FF2B5EF4-FFF2-40B4-BE49-F238E27FC236}">
                <a16:creationId xmlns:a16="http://schemas.microsoft.com/office/drawing/2014/main" id="{DEE50551-AD25-4C50-AA99-849EB79DD395}"/>
              </a:ext>
            </a:extLst>
          </p:cNvPr>
          <p:cNvSpPr txBox="1"/>
          <p:nvPr/>
        </p:nvSpPr>
        <p:spPr>
          <a:xfrm>
            <a:off x="527124" y="1426736"/>
            <a:ext cx="11277601" cy="1200329"/>
          </a:xfrm>
          <a:prstGeom prst="rect">
            <a:avLst/>
          </a:prstGeom>
          <a:noFill/>
        </p:spPr>
        <p:txBody>
          <a:bodyPr wrap="square" rtlCol="0">
            <a:spAutoFit/>
          </a:bodyPr>
          <a:lstStyle/>
          <a:p>
            <a:r>
              <a:rPr lang="en-US" dirty="0"/>
              <a:t>I. </a:t>
            </a:r>
            <a:r>
              <a:rPr lang="en-US" b="1" dirty="0"/>
              <a:t>Performing experiments in a wide energy transfer with variable resolution - spanning over a large observation time - covering exactly the same wave-vector range using the same instrument in a single measurement. </a:t>
            </a:r>
            <a:endParaRPr lang="en-US" dirty="0"/>
          </a:p>
          <a:p>
            <a:endParaRPr lang="en-US" dirty="0"/>
          </a:p>
          <a:p>
            <a:r>
              <a:rPr lang="en-US" dirty="0"/>
              <a:t> </a:t>
            </a:r>
          </a:p>
        </p:txBody>
      </p:sp>
      <p:pic>
        <p:nvPicPr>
          <p:cNvPr id="4" name="Picture 2">
            <a:extLst>
              <a:ext uri="{FF2B5EF4-FFF2-40B4-BE49-F238E27FC236}">
                <a16:creationId xmlns:a16="http://schemas.microsoft.com/office/drawing/2014/main" id="{F97D1B3B-CABA-476E-AD0E-ADEE06B9A57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6642" y="2781856"/>
            <a:ext cx="3437386" cy="2669555"/>
          </a:xfrm>
          <a:prstGeom prst="rect">
            <a:avLst/>
          </a:prstGeom>
          <a:noFill/>
          <a:ln>
            <a:noFill/>
          </a:ln>
        </p:spPr>
      </p:pic>
      <p:pic>
        <p:nvPicPr>
          <p:cNvPr id="7" name="Picture 3">
            <a:extLst>
              <a:ext uri="{FF2B5EF4-FFF2-40B4-BE49-F238E27FC236}">
                <a16:creationId xmlns:a16="http://schemas.microsoft.com/office/drawing/2014/main" id="{7B0798D3-228E-45DD-A7B5-DD38655C934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1401" y="2218333"/>
            <a:ext cx="3461871" cy="4374254"/>
          </a:xfrm>
          <a:prstGeom prst="rect">
            <a:avLst/>
          </a:prstGeom>
          <a:noFill/>
          <a:ln>
            <a:noFill/>
          </a:ln>
        </p:spPr>
      </p:pic>
    </p:spTree>
    <p:extLst>
      <p:ext uri="{BB962C8B-B14F-4D97-AF65-F5344CB8AC3E}">
        <p14:creationId xmlns:p14="http://schemas.microsoft.com/office/powerpoint/2010/main" val="108082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400A9C-4CC1-4757-A5BD-D5B0EC951FB2}"/>
              </a:ext>
            </a:extLst>
          </p:cNvPr>
          <p:cNvSpPr>
            <a:spLocks noGrp="1"/>
          </p:cNvSpPr>
          <p:nvPr>
            <p:ph type="title"/>
          </p:nvPr>
        </p:nvSpPr>
        <p:spPr>
          <a:xfrm>
            <a:off x="461010" y="365125"/>
            <a:ext cx="11300460" cy="720725"/>
          </a:xfrm>
        </p:spPr>
        <p:txBody>
          <a:bodyPr>
            <a:normAutofit/>
          </a:bodyPr>
          <a:lstStyle/>
          <a:p>
            <a:r>
              <a:rPr lang="en-US" sz="4000" dirty="0"/>
              <a:t>Exchangeable focusing guide</a:t>
            </a:r>
          </a:p>
        </p:txBody>
      </p:sp>
      <p:sp>
        <p:nvSpPr>
          <p:cNvPr id="6" name="CuadroTexto 5">
            <a:extLst>
              <a:ext uri="{FF2B5EF4-FFF2-40B4-BE49-F238E27FC236}">
                <a16:creationId xmlns:a16="http://schemas.microsoft.com/office/drawing/2014/main" id="{6555DD73-F16C-4F49-A31A-3EB0B70F639A}"/>
              </a:ext>
            </a:extLst>
          </p:cNvPr>
          <p:cNvSpPr txBox="1"/>
          <p:nvPr/>
        </p:nvSpPr>
        <p:spPr>
          <a:xfrm>
            <a:off x="662745" y="1267337"/>
            <a:ext cx="2537927" cy="461665"/>
          </a:xfrm>
          <a:prstGeom prst="rect">
            <a:avLst/>
          </a:prstGeom>
          <a:noFill/>
          <a:ln>
            <a:solidFill>
              <a:srgbClr val="7030A0"/>
            </a:solidFill>
          </a:ln>
        </p:spPr>
        <p:txBody>
          <a:bodyPr wrap="square" rtlCol="0">
            <a:spAutoFit/>
          </a:bodyPr>
          <a:lstStyle/>
          <a:p>
            <a:r>
              <a:rPr lang="en-US" sz="2400" dirty="0"/>
              <a:t>Priority 4. 0,4 M€.</a:t>
            </a:r>
          </a:p>
        </p:txBody>
      </p:sp>
      <p:sp>
        <p:nvSpPr>
          <p:cNvPr id="14" name="Rectángulo 13">
            <a:extLst>
              <a:ext uri="{FF2B5EF4-FFF2-40B4-BE49-F238E27FC236}">
                <a16:creationId xmlns:a16="http://schemas.microsoft.com/office/drawing/2014/main" id="{62995E30-9236-4F22-9B72-EDE7DD1F678D}"/>
              </a:ext>
            </a:extLst>
          </p:cNvPr>
          <p:cNvSpPr/>
          <p:nvPr/>
        </p:nvSpPr>
        <p:spPr>
          <a:xfrm>
            <a:off x="662745" y="1803234"/>
            <a:ext cx="8296430" cy="1754326"/>
          </a:xfrm>
          <a:prstGeom prst="rect">
            <a:avLst/>
          </a:prstGeom>
        </p:spPr>
        <p:txBody>
          <a:bodyPr wrap="square">
            <a:spAutoFit/>
          </a:bodyPr>
          <a:lstStyle/>
          <a:p>
            <a:r>
              <a:rPr lang="en-US" dirty="0"/>
              <a:t>Exchangeable focusing guide optimized for smaller samples (~5x5 mm</a:t>
            </a:r>
            <a:r>
              <a:rPr lang="en-US" baseline="30000" dirty="0"/>
              <a:t>2</a:t>
            </a:r>
            <a:r>
              <a:rPr lang="en-US" dirty="0"/>
              <a:t>).</a:t>
            </a:r>
          </a:p>
          <a:p>
            <a:endParaRPr lang="en-US" dirty="0"/>
          </a:p>
          <a:p>
            <a:r>
              <a:rPr lang="en-US" dirty="0"/>
              <a:t>Minimizing disruption. Exchangeable just part of the multitapered “elliptic” guide</a:t>
            </a:r>
          </a:p>
          <a:p>
            <a:endParaRPr lang="en-US" dirty="0"/>
          </a:p>
          <a:p>
            <a:r>
              <a:rPr lang="en-US" dirty="0"/>
              <a:t>On demand.</a:t>
            </a:r>
          </a:p>
          <a:p>
            <a:endParaRPr lang="en-US" dirty="0"/>
          </a:p>
        </p:txBody>
      </p:sp>
      <p:pic>
        <p:nvPicPr>
          <p:cNvPr id="4" name="Imagen 3">
            <a:extLst>
              <a:ext uri="{FF2B5EF4-FFF2-40B4-BE49-F238E27FC236}">
                <a16:creationId xmlns:a16="http://schemas.microsoft.com/office/drawing/2014/main" id="{734F7F27-9149-4F42-A5B2-683847049272}"/>
              </a:ext>
            </a:extLst>
          </p:cNvPr>
          <p:cNvPicPr>
            <a:picLocks noChangeAspect="1"/>
          </p:cNvPicPr>
          <p:nvPr/>
        </p:nvPicPr>
        <p:blipFill>
          <a:blip r:embed="rId2"/>
          <a:stretch>
            <a:fillRect/>
          </a:stretch>
        </p:blipFill>
        <p:spPr>
          <a:xfrm>
            <a:off x="4317281" y="3077795"/>
            <a:ext cx="3587918" cy="3374382"/>
          </a:xfrm>
          <a:prstGeom prst="rect">
            <a:avLst/>
          </a:prstGeom>
        </p:spPr>
      </p:pic>
    </p:spTree>
    <p:extLst>
      <p:ext uri="{BB962C8B-B14F-4D97-AF65-F5344CB8AC3E}">
        <p14:creationId xmlns:p14="http://schemas.microsoft.com/office/powerpoint/2010/main" val="156812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400A9C-4CC1-4757-A5BD-D5B0EC951FB2}"/>
              </a:ext>
            </a:extLst>
          </p:cNvPr>
          <p:cNvSpPr>
            <a:spLocks noGrp="1"/>
          </p:cNvSpPr>
          <p:nvPr>
            <p:ph type="title"/>
          </p:nvPr>
        </p:nvSpPr>
        <p:spPr>
          <a:xfrm>
            <a:off x="461010" y="365125"/>
            <a:ext cx="11300460" cy="720725"/>
          </a:xfrm>
        </p:spPr>
        <p:txBody>
          <a:bodyPr>
            <a:normAutofit/>
          </a:bodyPr>
          <a:lstStyle/>
          <a:p>
            <a:r>
              <a:rPr lang="en-US" sz="4000" dirty="0"/>
              <a:t>Small-angle analyzer?</a:t>
            </a:r>
          </a:p>
        </p:txBody>
      </p:sp>
      <p:sp>
        <p:nvSpPr>
          <p:cNvPr id="6" name="CuadroTexto 5">
            <a:extLst>
              <a:ext uri="{FF2B5EF4-FFF2-40B4-BE49-F238E27FC236}">
                <a16:creationId xmlns:a16="http://schemas.microsoft.com/office/drawing/2014/main" id="{6555DD73-F16C-4F49-A31A-3EB0B70F639A}"/>
              </a:ext>
            </a:extLst>
          </p:cNvPr>
          <p:cNvSpPr txBox="1"/>
          <p:nvPr/>
        </p:nvSpPr>
        <p:spPr>
          <a:xfrm>
            <a:off x="662745" y="1267337"/>
            <a:ext cx="1408651" cy="461665"/>
          </a:xfrm>
          <a:prstGeom prst="rect">
            <a:avLst/>
          </a:prstGeom>
          <a:noFill/>
          <a:ln>
            <a:solidFill>
              <a:srgbClr val="7030A0"/>
            </a:solidFill>
          </a:ln>
        </p:spPr>
        <p:txBody>
          <a:bodyPr wrap="square" rtlCol="0">
            <a:spAutoFit/>
          </a:bodyPr>
          <a:lstStyle/>
          <a:p>
            <a:r>
              <a:rPr lang="en-US" sz="2400" dirty="0"/>
              <a:t>~? M€.</a:t>
            </a:r>
          </a:p>
        </p:txBody>
      </p:sp>
      <p:sp>
        <p:nvSpPr>
          <p:cNvPr id="14" name="Rectángulo 13">
            <a:extLst>
              <a:ext uri="{FF2B5EF4-FFF2-40B4-BE49-F238E27FC236}">
                <a16:creationId xmlns:a16="http://schemas.microsoft.com/office/drawing/2014/main" id="{62995E30-9236-4F22-9B72-EDE7DD1F678D}"/>
              </a:ext>
            </a:extLst>
          </p:cNvPr>
          <p:cNvSpPr/>
          <p:nvPr/>
        </p:nvSpPr>
        <p:spPr>
          <a:xfrm>
            <a:off x="662745" y="1729002"/>
            <a:ext cx="9199712" cy="2031325"/>
          </a:xfrm>
          <a:prstGeom prst="rect">
            <a:avLst/>
          </a:prstGeom>
        </p:spPr>
        <p:txBody>
          <a:bodyPr wrap="square">
            <a:spAutoFit/>
          </a:bodyPr>
          <a:lstStyle/>
          <a:p>
            <a:r>
              <a:rPr lang="en-US" dirty="0"/>
              <a:t>Issues:</a:t>
            </a:r>
          </a:p>
          <a:p>
            <a:pPr marL="400050" indent="-400050">
              <a:buAutoNum type="romanLcParenBoth"/>
            </a:pPr>
            <a:r>
              <a:rPr lang="en-US" dirty="0"/>
              <a:t>Count rates are low. </a:t>
            </a:r>
          </a:p>
          <a:p>
            <a:pPr marL="400050" indent="-400050">
              <a:buFontTx/>
              <a:buAutoNum type="romanLcParenBoth"/>
            </a:pPr>
            <a:r>
              <a:rPr lang="en-US" dirty="0"/>
              <a:t>Background issues?</a:t>
            </a:r>
          </a:p>
          <a:p>
            <a:pPr marL="400050" indent="-400050">
              <a:buAutoNum type="romanLcParenBoth"/>
            </a:pPr>
            <a:r>
              <a:rPr lang="en-US" dirty="0"/>
              <a:t>The relative wavenumber spread </a:t>
            </a:r>
            <a:r>
              <a:rPr lang="en-US" i="1" dirty="0"/>
              <a:t>q</a:t>
            </a:r>
            <a:r>
              <a:rPr lang="en-US" dirty="0"/>
              <a:t>/</a:t>
            </a:r>
            <a:r>
              <a:rPr lang="en-US" i="1" dirty="0"/>
              <a:t>q </a:t>
            </a:r>
            <a:r>
              <a:rPr lang="en-US" dirty="0"/>
              <a:t>is proportional to </a:t>
            </a:r>
            <a:r>
              <a:rPr lang="en-US" i="1" dirty="0"/>
              <a:t>ϑ</a:t>
            </a:r>
            <a:r>
              <a:rPr lang="en-US" dirty="0"/>
              <a:t>/</a:t>
            </a:r>
            <a:r>
              <a:rPr lang="en-US" i="1" dirty="0"/>
              <a:t>ϑ </a:t>
            </a:r>
            <a:r>
              <a:rPr lang="en-US" dirty="0"/>
              <a:t>so that a scattering law </a:t>
            </a:r>
            <a:r>
              <a:rPr lang="en-US" i="1" dirty="0"/>
              <a:t>S</a:t>
            </a:r>
            <a:r>
              <a:rPr lang="en-US" dirty="0"/>
              <a:t>(</a:t>
            </a:r>
            <a:r>
              <a:rPr lang="en-US" i="1" dirty="0"/>
              <a:t>q</a:t>
            </a:r>
            <a:r>
              <a:rPr lang="en-US" dirty="0"/>
              <a:t>, </a:t>
            </a:r>
            <a:r>
              <a:rPr lang="en-US" i="1" dirty="0"/>
              <a:t>ω</a:t>
            </a:r>
            <a:r>
              <a:rPr lang="en-US" dirty="0"/>
              <a:t>) that varies with </a:t>
            </a:r>
            <a:r>
              <a:rPr lang="en-US" i="1" dirty="0"/>
              <a:t>q </a:t>
            </a:r>
            <a:r>
              <a:rPr lang="en-US" dirty="0"/>
              <a:t>is more smeared the smaller </a:t>
            </a:r>
            <a:r>
              <a:rPr lang="en-US" i="1" dirty="0"/>
              <a:t>ϑ </a:t>
            </a:r>
            <a:r>
              <a:rPr lang="en-US" dirty="0"/>
              <a:t>is.</a:t>
            </a:r>
          </a:p>
          <a:p>
            <a:endParaRPr lang="en-US" dirty="0"/>
          </a:p>
          <a:p>
            <a:endParaRPr lang="en-US" dirty="0"/>
          </a:p>
        </p:txBody>
      </p:sp>
      <p:pic>
        <p:nvPicPr>
          <p:cNvPr id="10" name="Imagen 9">
            <a:extLst>
              <a:ext uri="{FF2B5EF4-FFF2-40B4-BE49-F238E27FC236}">
                <a16:creationId xmlns:a16="http://schemas.microsoft.com/office/drawing/2014/main" id="{0C4F3380-8C76-448E-B000-556A40C9C66C}"/>
              </a:ext>
            </a:extLst>
          </p:cNvPr>
          <p:cNvPicPr>
            <a:picLocks noChangeAspect="1"/>
          </p:cNvPicPr>
          <p:nvPr/>
        </p:nvPicPr>
        <p:blipFill rotWithShape="1">
          <a:blip r:embed="rId2"/>
          <a:srcRect l="6702" t="18480" r="38085" b="7376"/>
          <a:stretch/>
        </p:blipFill>
        <p:spPr>
          <a:xfrm>
            <a:off x="1692611" y="3383894"/>
            <a:ext cx="4367721" cy="3299260"/>
          </a:xfrm>
          <a:prstGeom prst="rect">
            <a:avLst/>
          </a:prstGeom>
        </p:spPr>
      </p:pic>
      <p:pic>
        <p:nvPicPr>
          <p:cNvPr id="9218" name="Picture 2" descr="https://www.ill.eu/sites/BS-review/File0003%20IN16.sized.jpeg">
            <a:extLst>
              <a:ext uri="{FF2B5EF4-FFF2-40B4-BE49-F238E27FC236}">
                <a16:creationId xmlns:a16="http://schemas.microsoft.com/office/drawing/2014/main" id="{2ECEEBAA-AD3D-43C0-BAD2-3806E472D0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86" t="28604" r="9575" b="7576"/>
          <a:stretch/>
        </p:blipFill>
        <p:spPr bwMode="auto">
          <a:xfrm>
            <a:off x="6478209" y="3383895"/>
            <a:ext cx="3833111" cy="3299260"/>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B3C8EEFB-32CE-4CC3-8170-CA5EB522F378}"/>
              </a:ext>
            </a:extLst>
          </p:cNvPr>
          <p:cNvSpPr txBox="1"/>
          <p:nvPr/>
        </p:nvSpPr>
        <p:spPr>
          <a:xfrm>
            <a:off x="3424137" y="3188328"/>
            <a:ext cx="1066687"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a:t>SPHERES</a:t>
            </a:r>
          </a:p>
        </p:txBody>
      </p:sp>
      <p:sp>
        <p:nvSpPr>
          <p:cNvPr id="17" name="CuadroTexto 16">
            <a:extLst>
              <a:ext uri="{FF2B5EF4-FFF2-40B4-BE49-F238E27FC236}">
                <a16:creationId xmlns:a16="http://schemas.microsoft.com/office/drawing/2014/main" id="{D39588CD-510F-4882-AF1E-B608B4D06139}"/>
              </a:ext>
            </a:extLst>
          </p:cNvPr>
          <p:cNvSpPr txBox="1"/>
          <p:nvPr/>
        </p:nvSpPr>
        <p:spPr>
          <a:xfrm>
            <a:off x="7822975" y="3199228"/>
            <a:ext cx="904259"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dirty="0"/>
              <a:t>IN16</a:t>
            </a:r>
          </a:p>
        </p:txBody>
      </p:sp>
    </p:spTree>
    <p:extLst>
      <p:ext uri="{BB962C8B-B14F-4D97-AF65-F5344CB8AC3E}">
        <p14:creationId xmlns:p14="http://schemas.microsoft.com/office/powerpoint/2010/main" val="124087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23A75CA6-3B55-4A1A-A69C-D2EE3B78088B}"/>
              </a:ext>
            </a:extLst>
          </p:cNvPr>
          <p:cNvSpPr txBox="1">
            <a:spLocks/>
          </p:cNvSpPr>
          <p:nvPr/>
        </p:nvSpPr>
        <p:spPr>
          <a:xfrm>
            <a:off x="408353" y="101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Scientific Requirements</a:t>
            </a:r>
          </a:p>
        </p:txBody>
      </p:sp>
      <p:sp>
        <p:nvSpPr>
          <p:cNvPr id="6" name="CuadroTexto 5">
            <a:extLst>
              <a:ext uri="{FF2B5EF4-FFF2-40B4-BE49-F238E27FC236}">
                <a16:creationId xmlns:a16="http://schemas.microsoft.com/office/drawing/2014/main" id="{DEE50551-AD25-4C50-AA99-849EB79DD395}"/>
              </a:ext>
            </a:extLst>
          </p:cNvPr>
          <p:cNvSpPr txBox="1"/>
          <p:nvPr/>
        </p:nvSpPr>
        <p:spPr>
          <a:xfrm>
            <a:off x="527124" y="1426736"/>
            <a:ext cx="11277601" cy="1200329"/>
          </a:xfrm>
          <a:prstGeom prst="rect">
            <a:avLst/>
          </a:prstGeom>
          <a:noFill/>
        </p:spPr>
        <p:txBody>
          <a:bodyPr wrap="square" rtlCol="0">
            <a:spAutoFit/>
          </a:bodyPr>
          <a:lstStyle/>
          <a:p>
            <a:r>
              <a:rPr lang="en-US" dirty="0"/>
              <a:t>I. </a:t>
            </a:r>
            <a:r>
              <a:rPr lang="en-US" b="1" dirty="0"/>
              <a:t>Performing experiments in a wide energy transfer with variable resolution - spanning over a large observation time - covering exactly the same wave-vector range using the same instrument in a single measurement. </a:t>
            </a:r>
            <a:endParaRPr lang="en-US" dirty="0"/>
          </a:p>
          <a:p>
            <a:endParaRPr lang="en-US" dirty="0"/>
          </a:p>
          <a:p>
            <a:r>
              <a:rPr lang="en-US" dirty="0"/>
              <a:t> </a:t>
            </a:r>
          </a:p>
        </p:txBody>
      </p:sp>
      <p:sp>
        <p:nvSpPr>
          <p:cNvPr id="2" name="Rectángulo 1">
            <a:extLst>
              <a:ext uri="{FF2B5EF4-FFF2-40B4-BE49-F238E27FC236}">
                <a16:creationId xmlns:a16="http://schemas.microsoft.com/office/drawing/2014/main" id="{07BF94FA-980D-4CE6-A1EB-D04BA3AC03F7}"/>
              </a:ext>
            </a:extLst>
          </p:cNvPr>
          <p:cNvSpPr/>
          <p:nvPr/>
        </p:nvSpPr>
        <p:spPr>
          <a:xfrm>
            <a:off x="527123" y="2409769"/>
            <a:ext cx="9499003" cy="388696"/>
          </a:xfrm>
          <a:prstGeom prst="rect">
            <a:avLst/>
          </a:prstGeom>
        </p:spPr>
        <p:txBody>
          <a:bodyPr wrap="square">
            <a:spAutoFit/>
          </a:bodyPr>
          <a:lstStyle/>
          <a:p>
            <a:pPr algn="just">
              <a:lnSpc>
                <a:spcPct val="107000"/>
              </a:lnSpc>
              <a:spcAft>
                <a:spcPts val="800"/>
              </a:spcAft>
            </a:pPr>
            <a:r>
              <a:rPr lang="en-US" dirty="0">
                <a:latin typeface="Calibri" panose="020F0502020204030204" pitchFamily="34" charset="0"/>
                <a:ea typeface="Times New Roman" panose="02020603050405020304" pitchFamily="18" charset="0"/>
                <a:cs typeface="Calibri" panose="020F0502020204030204" pitchFamily="34" charset="0"/>
              </a:rPr>
              <a:t>II. </a:t>
            </a:r>
            <a:r>
              <a:rPr lang="en-US" b="1" dirty="0">
                <a:latin typeface="Calibri" panose="020F0502020204030204" pitchFamily="34" charset="0"/>
                <a:ea typeface="Calibri-Bold"/>
                <a:cs typeface="Calibri" panose="020F0502020204030204" pitchFamily="34" charset="0"/>
              </a:rPr>
              <a:t>Availability of large energy spectra for inelastic scattering spectra. </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Picture 5">
            <a:extLst>
              <a:ext uri="{FF2B5EF4-FFF2-40B4-BE49-F238E27FC236}">
                <a16:creationId xmlns:a16="http://schemas.microsoft.com/office/drawing/2014/main" id="{9B82E2C1-A1FC-48CD-B639-8104EBB05B1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314" y="3137100"/>
            <a:ext cx="4229810" cy="3059303"/>
          </a:xfrm>
          <a:prstGeom prst="rect">
            <a:avLst/>
          </a:prstGeom>
          <a:noFill/>
          <a:ln>
            <a:noFill/>
          </a:ln>
        </p:spPr>
      </p:pic>
      <p:pic>
        <p:nvPicPr>
          <p:cNvPr id="9" name="Picture 7">
            <a:extLst>
              <a:ext uri="{FF2B5EF4-FFF2-40B4-BE49-F238E27FC236}">
                <a16:creationId xmlns:a16="http://schemas.microsoft.com/office/drawing/2014/main" id="{6919E63D-DA2A-436A-8C99-8089902EA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6624" y="2886168"/>
            <a:ext cx="2876196" cy="3740543"/>
          </a:xfrm>
          <a:prstGeom prst="rect">
            <a:avLst/>
          </a:prstGeom>
          <a:noFill/>
          <a:ln>
            <a:noFill/>
          </a:ln>
        </p:spPr>
      </p:pic>
    </p:spTree>
    <p:extLst>
      <p:ext uri="{BB962C8B-B14F-4D97-AF65-F5344CB8AC3E}">
        <p14:creationId xmlns:p14="http://schemas.microsoft.com/office/powerpoint/2010/main" val="420424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23A75CA6-3B55-4A1A-A69C-D2EE3B78088B}"/>
              </a:ext>
            </a:extLst>
          </p:cNvPr>
          <p:cNvSpPr txBox="1">
            <a:spLocks/>
          </p:cNvSpPr>
          <p:nvPr/>
        </p:nvSpPr>
        <p:spPr>
          <a:xfrm>
            <a:off x="408353" y="101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Scientific Requirements</a:t>
            </a:r>
          </a:p>
        </p:txBody>
      </p:sp>
      <p:sp>
        <p:nvSpPr>
          <p:cNvPr id="6" name="CuadroTexto 5">
            <a:extLst>
              <a:ext uri="{FF2B5EF4-FFF2-40B4-BE49-F238E27FC236}">
                <a16:creationId xmlns:a16="http://schemas.microsoft.com/office/drawing/2014/main" id="{DEE50551-AD25-4C50-AA99-849EB79DD395}"/>
              </a:ext>
            </a:extLst>
          </p:cNvPr>
          <p:cNvSpPr txBox="1"/>
          <p:nvPr/>
        </p:nvSpPr>
        <p:spPr>
          <a:xfrm>
            <a:off x="527124" y="1426736"/>
            <a:ext cx="11277601" cy="1200329"/>
          </a:xfrm>
          <a:prstGeom prst="rect">
            <a:avLst/>
          </a:prstGeom>
          <a:noFill/>
        </p:spPr>
        <p:txBody>
          <a:bodyPr wrap="square" rtlCol="0">
            <a:spAutoFit/>
          </a:bodyPr>
          <a:lstStyle/>
          <a:p>
            <a:r>
              <a:rPr lang="en-US" dirty="0"/>
              <a:t>I. </a:t>
            </a:r>
            <a:r>
              <a:rPr lang="en-US" b="1" dirty="0"/>
              <a:t>Performing experiments in a wide energy transfer with variable resolution - spanning over a large observation time - covering exactly the same wave-vector range using the same instrument in a single measurement. </a:t>
            </a:r>
            <a:endParaRPr lang="en-US" dirty="0"/>
          </a:p>
          <a:p>
            <a:endParaRPr lang="en-US" dirty="0"/>
          </a:p>
          <a:p>
            <a:r>
              <a:rPr lang="en-US" dirty="0"/>
              <a:t> </a:t>
            </a:r>
          </a:p>
        </p:txBody>
      </p:sp>
      <p:sp>
        <p:nvSpPr>
          <p:cNvPr id="2" name="Rectángulo 1">
            <a:extLst>
              <a:ext uri="{FF2B5EF4-FFF2-40B4-BE49-F238E27FC236}">
                <a16:creationId xmlns:a16="http://schemas.microsoft.com/office/drawing/2014/main" id="{07BF94FA-980D-4CE6-A1EB-D04BA3AC03F7}"/>
              </a:ext>
            </a:extLst>
          </p:cNvPr>
          <p:cNvSpPr/>
          <p:nvPr/>
        </p:nvSpPr>
        <p:spPr>
          <a:xfrm>
            <a:off x="527123" y="2409769"/>
            <a:ext cx="9499003" cy="388696"/>
          </a:xfrm>
          <a:prstGeom prst="rect">
            <a:avLst/>
          </a:prstGeom>
        </p:spPr>
        <p:txBody>
          <a:bodyPr wrap="square">
            <a:spAutoFit/>
          </a:bodyPr>
          <a:lstStyle/>
          <a:p>
            <a:pPr algn="just">
              <a:lnSpc>
                <a:spcPct val="107000"/>
              </a:lnSpc>
              <a:spcAft>
                <a:spcPts val="800"/>
              </a:spcAft>
            </a:pPr>
            <a:r>
              <a:rPr lang="en-US" dirty="0">
                <a:latin typeface="Calibri" panose="020F0502020204030204" pitchFamily="34" charset="0"/>
                <a:ea typeface="Times New Roman" panose="02020603050405020304" pitchFamily="18" charset="0"/>
                <a:cs typeface="Calibri" panose="020F0502020204030204" pitchFamily="34" charset="0"/>
              </a:rPr>
              <a:t>II. </a:t>
            </a:r>
            <a:r>
              <a:rPr lang="en-US" b="1" dirty="0">
                <a:latin typeface="Calibri" panose="020F0502020204030204" pitchFamily="34" charset="0"/>
                <a:ea typeface="Calibri-Bold"/>
                <a:cs typeface="Calibri" panose="020F0502020204030204" pitchFamily="34" charset="0"/>
              </a:rPr>
              <a:t>Availability of large energy spectra for inelastic scattering spectra. </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ángulo 2">
            <a:extLst>
              <a:ext uri="{FF2B5EF4-FFF2-40B4-BE49-F238E27FC236}">
                <a16:creationId xmlns:a16="http://schemas.microsoft.com/office/drawing/2014/main" id="{BCB9B6A9-3F0E-42CF-A7F3-89A4E3AC38BF}"/>
              </a:ext>
            </a:extLst>
          </p:cNvPr>
          <p:cNvSpPr/>
          <p:nvPr/>
        </p:nvSpPr>
        <p:spPr>
          <a:xfrm>
            <a:off x="527123" y="3221402"/>
            <a:ext cx="5236113" cy="388696"/>
          </a:xfrm>
          <a:prstGeom prst="rect">
            <a:avLst/>
          </a:prstGeom>
        </p:spPr>
        <p:txBody>
          <a:bodyPr wrap="none">
            <a:spAutoFit/>
          </a:bodyPr>
          <a:lstStyle/>
          <a:p>
            <a:pPr algn="just">
              <a:lnSpc>
                <a:spcPct val="107000"/>
              </a:lnSpc>
              <a:spcAft>
                <a:spcPts val="800"/>
              </a:spcAft>
            </a:pPr>
            <a:r>
              <a:rPr lang="en-US" dirty="0">
                <a:latin typeface="Calibri" panose="020F0502020204030204" pitchFamily="34" charset="0"/>
                <a:ea typeface="Times New Roman" panose="02020603050405020304" pitchFamily="18" charset="0"/>
                <a:cs typeface="Calibri" panose="020F0502020204030204" pitchFamily="34" charset="0"/>
              </a:rPr>
              <a:t>III. </a:t>
            </a:r>
            <a:r>
              <a:rPr lang="en-US" b="1" dirty="0">
                <a:latin typeface="Calibri" panose="020F0502020204030204" pitchFamily="34" charset="0"/>
                <a:ea typeface="Calibri-Bold"/>
                <a:cs typeface="Calibri" panose="020F0502020204030204" pitchFamily="34" charset="0"/>
              </a:rPr>
              <a:t>Flux optimization by tuning the energy resolution.</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Picture 11">
            <a:extLst>
              <a:ext uri="{FF2B5EF4-FFF2-40B4-BE49-F238E27FC236}">
                <a16:creationId xmlns:a16="http://schemas.microsoft.com/office/drawing/2014/main" id="{A833E194-A912-4D91-8066-59490E9F3873}"/>
              </a:ext>
            </a:extLst>
          </p:cNvPr>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652537" y="3610098"/>
            <a:ext cx="7749991" cy="2982985"/>
          </a:xfrm>
          <a:prstGeom prst="rect">
            <a:avLst/>
          </a:prstGeom>
          <a:noFill/>
          <a:ln>
            <a:noFill/>
          </a:ln>
        </p:spPr>
      </p:pic>
    </p:spTree>
    <p:extLst>
      <p:ext uri="{BB962C8B-B14F-4D97-AF65-F5344CB8AC3E}">
        <p14:creationId xmlns:p14="http://schemas.microsoft.com/office/powerpoint/2010/main" val="320110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6">
            <a:extLst>
              <a:ext uri="{FF2B5EF4-FFF2-40B4-BE49-F238E27FC236}">
                <a16:creationId xmlns:a16="http://schemas.microsoft.com/office/drawing/2014/main" id="{8029A623-607D-4D91-B2FC-964AEDB3AC2C}"/>
              </a:ext>
            </a:extLst>
          </p:cNvPr>
          <p:cNvPicPr/>
          <p:nvPr/>
        </p:nvPicPr>
        <p:blipFill rotWithShape="1">
          <a:blip r:embed="rId3" cstate="print">
            <a:extLst>
              <a:ext uri="{28A0092B-C50C-407E-A947-70E740481C1C}">
                <a14:useLocalDpi xmlns:a14="http://schemas.microsoft.com/office/drawing/2010/main" val="0"/>
              </a:ext>
            </a:extLst>
          </a:blip>
          <a:srcRect t="3197" b="1"/>
          <a:stretch/>
        </p:blipFill>
        <p:spPr bwMode="auto">
          <a:xfrm>
            <a:off x="8057478" y="2043953"/>
            <a:ext cx="3988155" cy="4814047"/>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5" name="Título 1">
            <a:extLst>
              <a:ext uri="{FF2B5EF4-FFF2-40B4-BE49-F238E27FC236}">
                <a16:creationId xmlns:a16="http://schemas.microsoft.com/office/drawing/2014/main" id="{23A75CA6-3B55-4A1A-A69C-D2EE3B78088B}"/>
              </a:ext>
            </a:extLst>
          </p:cNvPr>
          <p:cNvSpPr txBox="1">
            <a:spLocks/>
          </p:cNvSpPr>
          <p:nvPr/>
        </p:nvSpPr>
        <p:spPr>
          <a:xfrm>
            <a:off x="408353" y="101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Scientific Requirements</a:t>
            </a:r>
          </a:p>
        </p:txBody>
      </p:sp>
      <p:sp>
        <p:nvSpPr>
          <p:cNvPr id="7" name="Rectángulo 6">
            <a:extLst>
              <a:ext uri="{FF2B5EF4-FFF2-40B4-BE49-F238E27FC236}">
                <a16:creationId xmlns:a16="http://schemas.microsoft.com/office/drawing/2014/main" id="{6233C2C8-7FC2-4621-9F12-1CCABBFB82F2}"/>
              </a:ext>
            </a:extLst>
          </p:cNvPr>
          <p:cNvSpPr/>
          <p:nvPr/>
        </p:nvSpPr>
        <p:spPr>
          <a:xfrm>
            <a:off x="527122" y="1429688"/>
            <a:ext cx="8724453" cy="388696"/>
          </a:xfrm>
          <a:prstGeom prst="rect">
            <a:avLst/>
          </a:prstGeom>
        </p:spPr>
        <p:txBody>
          <a:bodyPr wrap="square">
            <a:spAutoFit/>
          </a:bodyPr>
          <a:lstStyle/>
          <a:p>
            <a:pPr algn="just">
              <a:lnSpc>
                <a:spcPct val="107000"/>
              </a:lnSpc>
              <a:spcAft>
                <a:spcPts val="800"/>
              </a:spcAft>
            </a:pPr>
            <a:r>
              <a:rPr lang="en-US" dirty="0">
                <a:latin typeface="Calibri" panose="020F0502020204030204" pitchFamily="34" charset="0"/>
                <a:ea typeface="Times New Roman" panose="02020603050405020304" pitchFamily="18" charset="0"/>
                <a:cs typeface="Calibri" panose="020F0502020204030204" pitchFamily="34" charset="0"/>
              </a:rPr>
              <a:t>IV. </a:t>
            </a:r>
            <a:r>
              <a:rPr lang="en-US" b="1" dirty="0">
                <a:latin typeface="Calibri" panose="020F0502020204030204" pitchFamily="34" charset="0"/>
                <a:ea typeface="Times New Roman" panose="02020603050405020304" pitchFamily="18" charset="0"/>
                <a:cs typeface="Calibri" panose="020F0502020204030204" pitchFamily="34" charset="0"/>
              </a:rPr>
              <a:t>Resolution optimization for a backscattering instrument in a spallation neutron source.</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 name="Picture 9">
            <a:extLst>
              <a:ext uri="{FF2B5EF4-FFF2-40B4-BE49-F238E27FC236}">
                <a16:creationId xmlns:a16="http://schemas.microsoft.com/office/drawing/2014/main" id="{9A883ED8-59C9-4594-8EE5-570843C85DC8}"/>
              </a:ext>
            </a:extLst>
          </p:cNvPr>
          <p:cNvPicPr/>
          <p:nvPr/>
        </p:nvPicPr>
        <p:blipFill rotWithShape="1">
          <a:blip r:embed="rId4">
            <a:extLst>
              <a:ext uri="{28A0092B-C50C-407E-A947-70E740481C1C}">
                <a14:useLocalDpi xmlns:a14="http://schemas.microsoft.com/office/drawing/2010/main" val="0"/>
              </a:ext>
            </a:extLst>
          </a:blip>
          <a:srcRect l="2204" t="3163" r="2388" b="2636"/>
          <a:stretch/>
        </p:blipFill>
        <p:spPr bwMode="auto">
          <a:xfrm>
            <a:off x="527122" y="1957621"/>
            <a:ext cx="2753960" cy="2141043"/>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16" name="Picture 11">
            <a:extLst>
              <a:ext uri="{FF2B5EF4-FFF2-40B4-BE49-F238E27FC236}">
                <a16:creationId xmlns:a16="http://schemas.microsoft.com/office/drawing/2014/main" id="{60AB8D8A-6A4C-486B-B1E6-9AD94FFD1780}"/>
              </a:ext>
            </a:extLst>
          </p:cNvPr>
          <p:cNvPicPr/>
          <p:nvPr/>
        </p:nvPicPr>
        <p:blipFill rotWithShape="1">
          <a:blip r:embed="rId5">
            <a:extLst>
              <a:ext uri="{28A0092B-C50C-407E-A947-70E740481C1C}">
                <a14:useLocalDpi xmlns:a14="http://schemas.microsoft.com/office/drawing/2010/main" val="0"/>
              </a:ext>
            </a:extLst>
          </a:blip>
          <a:srcRect l="5769" t="6352" r="5061" b="3630"/>
          <a:stretch/>
        </p:blipFill>
        <p:spPr bwMode="auto">
          <a:xfrm>
            <a:off x="527122" y="4239739"/>
            <a:ext cx="2753960" cy="2257879"/>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17" name="Picture 13">
            <a:extLst>
              <a:ext uri="{FF2B5EF4-FFF2-40B4-BE49-F238E27FC236}">
                <a16:creationId xmlns:a16="http://schemas.microsoft.com/office/drawing/2014/main" id="{C5787470-F376-46E7-AE9B-C1ED91AB16A3}"/>
              </a:ext>
            </a:extLst>
          </p:cNvPr>
          <p:cNvPicPr/>
          <p:nvPr/>
        </p:nvPicPr>
        <p:blipFill rotWithShape="1">
          <a:blip r:embed="rId6">
            <a:extLst>
              <a:ext uri="{28A0092B-C50C-407E-A947-70E740481C1C}">
                <a14:useLocalDpi xmlns:a14="http://schemas.microsoft.com/office/drawing/2010/main" val="0"/>
              </a:ext>
            </a:extLst>
          </a:blip>
          <a:srcRect l="5259" t="6353" r="4750" b="3282"/>
          <a:stretch/>
        </p:blipFill>
        <p:spPr bwMode="auto">
          <a:xfrm>
            <a:off x="4005571" y="3006994"/>
            <a:ext cx="3097253" cy="2465490"/>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326631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7415</TotalTime>
  <Words>5244</Words>
  <Application>Microsoft Office PowerPoint</Application>
  <PresentationFormat>Panorámica</PresentationFormat>
  <Paragraphs>1252</Paragraphs>
  <Slides>61</Slides>
  <Notes>6</Notes>
  <HiddenSlides>0</HiddenSlides>
  <MMClips>0</MMClips>
  <ScaleCrop>false</ScaleCrop>
  <HeadingPairs>
    <vt:vector size="8" baseType="variant">
      <vt:variant>
        <vt:lpstr>Fuentes usadas</vt:lpstr>
      </vt:variant>
      <vt:variant>
        <vt:i4>21</vt:i4>
      </vt:variant>
      <vt:variant>
        <vt:lpstr>Tema</vt:lpstr>
      </vt:variant>
      <vt:variant>
        <vt:i4>1</vt:i4>
      </vt:variant>
      <vt:variant>
        <vt:lpstr>Servidores OLE incrustados</vt:lpstr>
      </vt:variant>
      <vt:variant>
        <vt:i4>1</vt:i4>
      </vt:variant>
      <vt:variant>
        <vt:lpstr>Títulos de diapositiva</vt:lpstr>
      </vt:variant>
      <vt:variant>
        <vt:i4>61</vt:i4>
      </vt:variant>
    </vt:vector>
  </HeadingPairs>
  <TitlesOfParts>
    <vt:vector size="84" baseType="lpstr">
      <vt:lpstr>MS Gothic</vt:lpstr>
      <vt:lpstr>MS Mincho</vt:lpstr>
      <vt:lpstr>"Calibri"</vt:lpstr>
      <vt:lpstr>Arial</vt:lpstr>
      <vt:lpstr>Calibri</vt:lpstr>
      <vt:lpstr>Calibri Light</vt:lpstr>
      <vt:lpstr>Calibri-Bold</vt:lpstr>
      <vt:lpstr>Calibri-BoldItalic</vt:lpstr>
      <vt:lpstr>Cambria Math</vt:lpstr>
      <vt:lpstr>CambriaMath</vt:lpstr>
      <vt:lpstr>Comic Sans MS</vt:lpstr>
      <vt:lpstr>Courier New</vt:lpstr>
      <vt:lpstr>Droid Sans Fallback</vt:lpstr>
      <vt:lpstr>FreeSans</vt:lpstr>
      <vt:lpstr>Lucida Sans</vt:lpstr>
      <vt:lpstr>Symbol</vt:lpstr>
      <vt:lpstr>Times New Roman</vt:lpstr>
      <vt:lpstr>Times-Roman</vt:lpstr>
      <vt:lpstr>Wingdings</vt:lpstr>
      <vt:lpstr>ZapfDingbats</vt:lpstr>
      <vt:lpstr>ヒラギノ角ゴ ProN W3</vt:lpstr>
      <vt:lpstr>Tema de Office</vt:lpstr>
      <vt:lpstr>Graph</vt:lpstr>
      <vt:lpstr>TG2 MIRACLES</vt:lpstr>
      <vt:lpstr>Outline</vt:lpstr>
      <vt:lpstr>Concepts of Operations</vt:lpstr>
      <vt:lpstr>Presentación de PowerPoint</vt:lpstr>
      <vt:lpstr>MIRACLES: Science case</vt:lpstr>
      <vt:lpstr>Presentación de PowerPoint</vt:lpstr>
      <vt:lpstr>Presentación de PowerPoint</vt:lpstr>
      <vt:lpstr>Presentación de PowerPoint</vt:lpstr>
      <vt:lpstr>Presentación de PowerPoint</vt:lpstr>
      <vt:lpstr>Presentación de PowerPoint</vt:lpstr>
      <vt:lpstr>System Requirements</vt:lpstr>
      <vt:lpstr>System Requirements: updated</vt:lpstr>
      <vt:lpstr>System Requirements:updated</vt:lpstr>
      <vt:lpstr>Primary Spectrometer</vt:lpstr>
      <vt:lpstr>Secondary Spectrometer</vt:lpstr>
      <vt:lpstr>Preliminary  System Design</vt:lpstr>
      <vt:lpstr>Control room/Sample Preparation Areas</vt:lpstr>
      <vt:lpstr>Storage area</vt:lpstr>
      <vt:lpstr>Presentación de PowerPoint</vt:lpstr>
      <vt:lpstr>Sample environment: Project scopee</vt:lpstr>
      <vt:lpstr>Sample environment: additional resources</vt:lpstr>
      <vt:lpstr>Presentación de PowerPoint</vt:lpstr>
      <vt:lpstr>Presentación de PowerPoint</vt:lpstr>
      <vt:lpstr>Presentación de PowerPoint</vt:lpstr>
      <vt:lpstr>Presentación de PowerPoint</vt:lpstr>
      <vt:lpstr>Presentación de PowerPoint</vt:lpstr>
      <vt:lpstr>Detectors: Beam monitors</vt:lpstr>
      <vt:lpstr>Detectors: Beam monitors</vt:lpstr>
      <vt:lpstr>Spectroscopy detectors</vt:lpstr>
      <vt:lpstr>Spectroscopy detectors</vt:lpstr>
      <vt:lpstr>Back-up solution: boron-coated straws</vt:lpstr>
      <vt:lpstr>Presentación de PowerPoint</vt:lpstr>
      <vt:lpstr>Shielding concepts beamline</vt:lpstr>
      <vt:lpstr>Shielding beamline (curve)</vt:lpstr>
      <vt:lpstr>Shielding beamline (curve)</vt:lpstr>
      <vt:lpstr>Shielding beamline (curve)</vt:lpstr>
      <vt:lpstr>Shielding cave</vt:lpstr>
      <vt:lpstr>Shielding cave</vt:lpstr>
      <vt:lpstr>Shielding cave (ongoing)</vt:lpstr>
      <vt:lpstr>Work Package Specification</vt:lpstr>
      <vt:lpstr>Master Schedule v3.4: updated Oct-2017</vt:lpstr>
      <vt:lpstr>Planning: Milestones</vt:lpstr>
      <vt:lpstr>Risk analysis: updated</vt:lpstr>
      <vt:lpstr>Risk analysis: updated</vt:lpstr>
      <vt:lpstr>Risk analysis: updated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Initial Operations &amp; Staging Plan</vt:lpstr>
      <vt:lpstr>Initial Operations</vt:lpstr>
      <vt:lpstr>Initial Operations</vt:lpstr>
      <vt:lpstr>Full coverage analyzer-detector</vt:lpstr>
      <vt:lpstr>Diffraction detector</vt:lpstr>
      <vt:lpstr>Be filter</vt:lpstr>
      <vt:lpstr>Exchangeable focusing guide</vt:lpstr>
      <vt:lpstr>Small-angle analyzer?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Félix J Villacorta</dc:creator>
  <cp:lastModifiedBy>Félix J Villacorta</cp:lastModifiedBy>
  <cp:revision>191</cp:revision>
  <dcterms:created xsi:type="dcterms:W3CDTF">2017-10-13T04:37:21Z</dcterms:created>
  <dcterms:modified xsi:type="dcterms:W3CDTF">2017-10-24T06:57:10Z</dcterms:modified>
</cp:coreProperties>
</file>