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62" r:id="rId4"/>
    <p:sldId id="260" r:id="rId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95" autoAdjust="0"/>
    <p:restoredTop sz="84902" autoAdjust="0"/>
  </p:normalViewPr>
  <p:slideViewPr>
    <p:cSldViewPr>
      <p:cViewPr>
        <p:scale>
          <a:sx n="75" d="100"/>
          <a:sy n="75" d="100"/>
        </p:scale>
        <p:origin x="-150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2017-06-28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a quick presentation lost of stuff that I don’t know</a:t>
            </a:r>
          </a:p>
          <a:p>
            <a:r>
              <a:rPr lang="en-US" dirty="0" smtClean="0"/>
              <a:t>Try to remove every equations and formula (as I know that we forget them)</a:t>
            </a:r>
          </a:p>
          <a:p>
            <a:r>
              <a:rPr lang="en-US" baseline="0" dirty="0" smtClean="0"/>
              <a:t>Sorry for the quality of the picture did not spend time on 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343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2017-06-28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2017-06-28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2017-06-28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2017-06-28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2017-06-28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Pin diode  presentation</a:t>
            </a:r>
            <a:endParaRPr lang="en-GB" sz="4000" noProof="0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17-06-28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Two small boards in RF system (but key  part of interlock)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876256" cy="471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3888" y="4509120"/>
            <a:ext cx="2880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1403648" y="2564904"/>
            <a:ext cx="384688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Pin diode: to stop RF in less than 100ns</a:t>
            </a:r>
            <a:endParaRPr lang="sv-SE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2934236"/>
            <a:ext cx="216024" cy="15748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0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RF PIN diode with RX optical fiber receiver (1/2)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964704"/>
          </a:xfrm>
        </p:spPr>
        <p:txBody>
          <a:bodyPr>
            <a:normAutofit/>
          </a:bodyPr>
          <a:lstStyle/>
          <a:p>
            <a:r>
              <a:rPr lang="sv-SE" dirty="0" smtClean="0"/>
              <a:t>Block diagram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214430"/>
              </p:ext>
            </p:extLst>
          </p:nvPr>
        </p:nvGraphicFramePr>
        <p:xfrm>
          <a:off x="5076055" y="1774505"/>
          <a:ext cx="3878313" cy="4359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324"/>
                <a:gridCol w="1117480"/>
                <a:gridCol w="507092"/>
                <a:gridCol w="507092"/>
                <a:gridCol w="507092"/>
                <a:gridCol w="366233"/>
              </a:tblGrid>
              <a:tr h="26075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 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Description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</a:rPr>
                        <a:t>Value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Unit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73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Min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Typ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Max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73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Frequency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input Frequency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352/704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MHz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73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switching time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 smtClean="0">
                          <a:effectLst/>
                        </a:rPr>
                        <a:t>20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ns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73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IL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Isertion Loss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dB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73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isolation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open state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dB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73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Isolation w/o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silation when VCC=0V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dB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73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VSWR in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On state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1.3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73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VSWR out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On state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1.3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73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VSWR in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Off state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1.3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7675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VSWR out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Off state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1.3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2151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command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TTL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V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904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IP1dB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1dB compression point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dBm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73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Input power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dBm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73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power supply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V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73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consumption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mA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2175444">
            <a:off x="6444208" y="4305278"/>
            <a:ext cx="137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Specification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816424" cy="308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5301208"/>
            <a:ext cx="470122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Interfaces: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RF in / RF out:  interface with RF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Fiber in: control of the PIN diode (from LPS)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Power supply (24V)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Ethernet connection (RJ45) monitoring to ICS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49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RF PIN diode with RX optical fiber </a:t>
            </a:r>
            <a:r>
              <a:rPr lang="sv-SE" dirty="0" smtClean="0"/>
              <a:t>receiver (2/2)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31024" cy="748679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Design </a:t>
            </a:r>
            <a:r>
              <a:rPr lang="sv-SE" dirty="0" smtClean="0"/>
              <a:t>done for TS2</a:t>
            </a:r>
          </a:p>
          <a:p>
            <a:r>
              <a:rPr lang="sv-SE" dirty="0" smtClean="0"/>
              <a:t>Design and manufacturing of the box for TS2 done </a:t>
            </a:r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2050" name="Picture 2" descr="C:\Users\brunolagoguez\Documents\equipment\PIN diode\Photos\imag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4" y="3096285"/>
            <a:ext cx="4062500" cy="30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08" y="2525121"/>
            <a:ext cx="2448272" cy="163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19723"/>
            <a:ext cx="2667199" cy="188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264" y="378904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Back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6453336"/>
            <a:ext cx="68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Front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32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9025</TotalTime>
  <Words>224</Words>
  <Application>Microsoft Office PowerPoint</Application>
  <PresentationFormat>On-screen Show (4:3)</PresentationFormat>
  <Paragraphs>119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ESS Core Powerpoint</vt:lpstr>
      <vt:lpstr>Pin diode  presentation</vt:lpstr>
      <vt:lpstr>Two small boards in RF system (but key  part of interlock)</vt:lpstr>
      <vt:lpstr>RF PIN diode with RX optical fiber receiver (1/2)</vt:lpstr>
      <vt:lpstr>RF PIN diode with RX optical fiber receiver (2/2)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Bruno Lagoguez</cp:lastModifiedBy>
  <cp:revision>193</cp:revision>
  <dcterms:created xsi:type="dcterms:W3CDTF">2013-10-29T16:05:10Z</dcterms:created>
  <dcterms:modified xsi:type="dcterms:W3CDTF">2017-06-28T10:38:52Z</dcterms:modified>
</cp:coreProperties>
</file>