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57" r:id="rId4"/>
    <p:sldId id="261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F00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95" autoAdjust="0"/>
    <p:restoredTop sz="84902" autoAdjust="0"/>
  </p:normalViewPr>
  <p:slideViewPr>
    <p:cSldViewPr>
      <p:cViewPr>
        <p:scale>
          <a:sx n="66" d="100"/>
          <a:sy n="66" d="100"/>
        </p:scale>
        <p:origin x="-3355" y="-100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2017-06-20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3433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2017-06-20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2017-06-20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2017-06-20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2017-06-20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2017-06-20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E-Pick up </a:t>
            </a:r>
            <a:r>
              <a:rPr lang="en-GB" sz="4000" dirty="0" smtClean="0"/>
              <a:t>presentation</a:t>
            </a:r>
            <a:endParaRPr lang="en-GB" sz="4000" noProof="0" dirty="0"/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17-06-20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Block diagram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E- Pick Up: protect the coupler of the cavity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42181"/>
            <a:ext cx="6552728" cy="4191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588224" y="5229200"/>
            <a:ext cx="14401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95736" y="2132856"/>
            <a:ext cx="4392488" cy="30963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164288" y="5165576"/>
            <a:ext cx="14401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95736" y="2132856"/>
            <a:ext cx="4968552" cy="30327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21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Specification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3"/>
            <a:ext cx="3189040" cy="864096"/>
          </a:xfrm>
        </p:spPr>
        <p:txBody>
          <a:bodyPr>
            <a:normAutofit/>
          </a:bodyPr>
          <a:lstStyle/>
          <a:p>
            <a:r>
              <a:rPr lang="sv-SE" dirty="0" smtClean="0"/>
              <a:t>Design done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669207"/>
              </p:ext>
            </p:extLst>
          </p:nvPr>
        </p:nvGraphicFramePr>
        <p:xfrm>
          <a:off x="5148062" y="1196752"/>
          <a:ext cx="3888433" cy="55538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4766"/>
                <a:gridCol w="617627"/>
                <a:gridCol w="591530"/>
                <a:gridCol w="1574510"/>
              </a:tblGrid>
              <a:tr h="255336"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dirty="0">
                          <a:effectLst/>
                        </a:rPr>
                        <a:t>Name</a:t>
                      </a:r>
                      <a:endParaRPr lang="sv-SE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>
                          <a:effectLst/>
                        </a:rPr>
                        <a:t>value</a:t>
                      </a:r>
                      <a:endParaRPr lang="sv-SE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>
                          <a:effectLst/>
                        </a:rPr>
                        <a:t>Unit</a:t>
                      </a:r>
                      <a:endParaRPr lang="sv-SE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>
                          <a:effectLst/>
                        </a:rPr>
                        <a:t>Comments</a:t>
                      </a:r>
                      <a:endParaRPr lang="sv-SE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5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Biasing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V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Why this value?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93308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Current detector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Max4080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used in CEA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What version is used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some alternatives (see below) exist some have better performance but a compromise need to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 be done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0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current protection to be added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5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Gain needed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5+2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V/V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AOP if needed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5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Output 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0-10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V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1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connector for the E pick Up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SMA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 at CEA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102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Gain accuracy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0.1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typ. given by MAx4080 datasheet only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102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Vin Max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V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for 10 mA the resistor should be 100 Ω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66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Current we want to detect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0 to several 10mA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TBC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5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Max current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1102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Min curent to detect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2.5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typ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5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test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Manual and remote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66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 we use a comparator or to ADC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6654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speed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us Max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5us Measured from CEA 0-5V</a:t>
                      </a:r>
                      <a:br>
                        <a:rPr lang="en-US" sz="1000" u="none" strike="noStrike">
                          <a:effectLst/>
                        </a:rPr>
                      </a:b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017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hysteresis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Don't need</a:t>
                      </a:r>
                      <a:br>
                        <a:rPr lang="en-US" sz="1000" u="none" strike="noStrike">
                          <a:effectLst/>
                        </a:rPr>
                      </a:br>
                      <a:r>
                        <a:rPr lang="en-US" sz="1000" u="none" strike="noStrike">
                          <a:effectLst/>
                        </a:rPr>
                        <a:t>keep it as an option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5087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Test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Push button and remote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3417991" cy="254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 rot="1950068">
            <a:off x="6219366" y="3122666"/>
            <a:ext cx="1379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Specification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1" y="5103674"/>
            <a:ext cx="44076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Interfaces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Power supply 24V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Cavity input (current leakage to  measure)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Analog output to LPS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Fiber in from LPS (for Test)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Ethernet (RJ45) for  monitoring (ICS)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446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Electron pick up (2/3)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507" y="1196751"/>
            <a:ext cx="6500494" cy="3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89040"/>
            <a:ext cx="3768577" cy="2826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39"/>
            <a:ext cx="3768577" cy="2826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327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13369</TotalTime>
  <Words>184</Words>
  <Application>Microsoft Office PowerPoint</Application>
  <PresentationFormat>On-screen Show (4:3)</PresentationFormat>
  <Paragraphs>86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ESS Core Powerpoint</vt:lpstr>
      <vt:lpstr>E-Pick up presentation</vt:lpstr>
      <vt:lpstr>Block diagram</vt:lpstr>
      <vt:lpstr>Specification</vt:lpstr>
      <vt:lpstr>Electron pick up (2/3)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Bruno Lagoguez</cp:lastModifiedBy>
  <cp:revision>205</cp:revision>
  <dcterms:created xsi:type="dcterms:W3CDTF">2013-10-29T16:05:10Z</dcterms:created>
  <dcterms:modified xsi:type="dcterms:W3CDTF">2017-06-21T08:02:25Z</dcterms:modified>
</cp:coreProperties>
</file>