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CF00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895" autoAdjust="0"/>
    <p:restoredTop sz="84902" autoAdjust="0"/>
  </p:normalViewPr>
  <p:slideViewPr>
    <p:cSldViewPr>
      <p:cViewPr>
        <p:scale>
          <a:sx n="100" d="100"/>
          <a:sy n="100" d="100"/>
        </p:scale>
        <p:origin x="-2371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2017-06-21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a quick presentation lost of stuff that I don’t know</a:t>
            </a:r>
          </a:p>
          <a:p>
            <a:r>
              <a:rPr lang="en-US" dirty="0" smtClean="0"/>
              <a:t>Try to remove every equations and formula (as I know that we forget them)</a:t>
            </a:r>
          </a:p>
          <a:p>
            <a:r>
              <a:rPr lang="en-US" baseline="0" dirty="0" smtClean="0"/>
              <a:t>Sorry for the quality of the picture did not spend time on it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3433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2017-06-21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2017-06-21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2017-06-21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2017-06-21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2017-06-21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RF detector</a:t>
            </a:r>
            <a:endParaRPr lang="en-GB" sz="4000" noProof="0" dirty="0"/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17-06-21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Block diagram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RF detector: measure the RF power at different stages</a:t>
            </a:r>
            <a:endParaRPr lang="sv-SE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42181"/>
            <a:ext cx="6552728" cy="4191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03848" y="5381600"/>
            <a:ext cx="14401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95736" y="2132856"/>
            <a:ext cx="1152128" cy="324874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312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204864"/>
            <a:ext cx="4716016" cy="353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RF detector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036217"/>
              </p:ext>
            </p:extLst>
          </p:nvPr>
        </p:nvGraphicFramePr>
        <p:xfrm>
          <a:off x="5220072" y="2132856"/>
          <a:ext cx="3669903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1252"/>
                <a:gridCol w="1032396"/>
                <a:gridCol w="512430"/>
                <a:gridCol w="512430"/>
                <a:gridCol w="821395"/>
              </a:tblGrid>
              <a:tr h="176336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u="none" strike="noStrike">
                          <a:effectLst/>
                        </a:rPr>
                        <a:t>Name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u="none" strike="noStrike">
                          <a:effectLst/>
                        </a:rPr>
                        <a:t>Description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u="none" strike="noStrike">
                          <a:effectLst/>
                        </a:rPr>
                        <a:t>Value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u="none" strike="noStrike">
                          <a:effectLst/>
                        </a:rPr>
                        <a:t>Unit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u="none" strike="noStrike">
                          <a:effectLst/>
                        </a:rPr>
                        <a:t>Comments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705345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Frequency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Input Frequency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u="none" strike="noStrike">
                          <a:effectLst/>
                        </a:rPr>
                        <a:t>704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MHz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It will be possible to use it also at 352 MHZ if we don't use the input flter C7 and L3, or be retuning it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Pulse width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u="none" strike="noStrike">
                          <a:effectLst/>
                        </a:rPr>
                        <a:t>3.5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ms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ms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Pulse frequency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u="none" strike="noStrike">
                          <a:effectLst/>
                        </a:rPr>
                        <a:t>14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Hz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Hz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52672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Pin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7 to -40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dBm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can be lower using the attenuator R27 R28 R29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Vout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-4 to 4V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V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702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Vout in case of failure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-5 to -4.5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V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voltage  if the detector is KO and OPA  still operational.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235115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rise time 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time to detect an over power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u="none" strike="noStrike">
                          <a:effectLst/>
                        </a:rPr>
                        <a:t>1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us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633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Dynamic range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u="none" strike="noStrike">
                          <a:effectLst/>
                        </a:rPr>
                        <a:t>30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dB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88844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Error over 20 dB dynamic 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u="none" strike="noStrike">
                          <a:effectLst/>
                        </a:rPr>
                        <a:t>0.1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dB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>
                          <a:effectLst/>
                        </a:rPr>
                        <a:t>for detector only</a:t>
                      </a:r>
                      <a:br>
                        <a:rPr lang="en-US" sz="700" u="none" strike="noStrike">
                          <a:effectLst/>
                        </a:rPr>
                      </a:br>
                      <a:r>
                        <a:rPr lang="en-US" sz="700" u="none" strike="noStrike">
                          <a:effectLst/>
                        </a:rPr>
                        <a:t>waiting for feed back for measurements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Band width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u="none" strike="noStrike">
                          <a:effectLst/>
                        </a:rPr>
                        <a:t>3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GHz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or smaler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7633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16501">
                <a:tc>
                  <a:txBody>
                    <a:bodyPr/>
                    <a:lstStyle/>
                    <a:p>
                      <a:pPr algn="l" fontAlgn="ctr"/>
                      <a:r>
                        <a:rPr lang="sv-SE" sz="900" u="none" strike="noStrike">
                          <a:effectLst/>
                        </a:rPr>
                        <a:t>Operation Conditions</a:t>
                      </a:r>
                      <a:endParaRPr lang="sv-SE" sz="9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100" u="none" strike="noStrike">
                          <a:effectLst/>
                        </a:rPr>
                        <a:t>Description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100" u="none" strike="noStrike">
                          <a:effectLst/>
                        </a:rPr>
                        <a:t>Value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100" u="none" strike="noStrike">
                          <a:effectLst/>
                        </a:rPr>
                        <a:t>Unit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1100" u="none" strike="noStrike">
                          <a:effectLst/>
                        </a:rPr>
                        <a:t>Unit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Min 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Temperature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u="none" strike="noStrike">
                          <a:effectLst/>
                        </a:rPr>
                        <a:t>25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°C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°C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Humidity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%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%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Weight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Kg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Kg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Supply voltage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sv-SE" sz="700" u="none" strike="noStrike">
                          <a:effectLst/>
                        </a:rPr>
                        <a:t>24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V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V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755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Size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 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124x108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>
                          <a:effectLst/>
                        </a:rPr>
                        <a:t>mm</a:t>
                      </a:r>
                      <a:endParaRPr lang="sv-S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u="none" strike="noStrike" dirty="0">
                          <a:effectLst/>
                        </a:rPr>
                        <a:t>mm</a:t>
                      </a:r>
                      <a:endParaRPr lang="sv-SE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44208" y="1628800"/>
            <a:ext cx="1379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Specification</a:t>
            </a:r>
            <a:endParaRPr lang="sv-S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042792" cy="964704"/>
          </a:xfrm>
        </p:spPr>
        <p:txBody>
          <a:bodyPr>
            <a:normAutofit/>
          </a:bodyPr>
          <a:lstStyle/>
          <a:p>
            <a:r>
              <a:rPr lang="sv-SE" dirty="0" smtClean="0"/>
              <a:t>Design done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78" t="26794" r="9719" b="12301"/>
          <a:stretch/>
        </p:blipFill>
        <p:spPr bwMode="auto">
          <a:xfrm>
            <a:off x="3456584" y="4991137"/>
            <a:ext cx="1691480" cy="1030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9391017"/>
      </p:ext>
    </p:extLst>
  </p:cSld>
  <p:clrMapOvr>
    <a:masterClrMapping/>
  </p:clrMapOvr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8900</TotalTime>
  <Words>211</Words>
  <Application>Microsoft Office PowerPoint</Application>
  <PresentationFormat>On-screen Show (4:3)</PresentationFormat>
  <Paragraphs>124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ESS Core Powerpoint</vt:lpstr>
      <vt:lpstr>RF detector</vt:lpstr>
      <vt:lpstr>Block diagram</vt:lpstr>
      <vt:lpstr>RF detector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Bruno Lagoguez</cp:lastModifiedBy>
  <cp:revision>181</cp:revision>
  <dcterms:created xsi:type="dcterms:W3CDTF">2013-10-29T16:05:10Z</dcterms:created>
  <dcterms:modified xsi:type="dcterms:W3CDTF">2017-06-21T08:23:42Z</dcterms:modified>
</cp:coreProperties>
</file>