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6" autoAdjust="0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2017-06-28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28/06/2017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28/06/2017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28/06/2017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28/06/2017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28/06/2017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CDR RF Interlock</a:t>
            </a:r>
            <a:br>
              <a:rPr lang="en-GB" sz="4000" dirty="0" smtClean="0"/>
            </a:br>
            <a:r>
              <a:rPr lang="en-GB" sz="4000" dirty="0" smtClean="0"/>
              <a:t>June 28 2017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Anders Sunesson</a:t>
            </a: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RF Group leader</a:t>
            </a: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28 June, 2017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CDR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We are here to review the designs by our partner </a:t>
            </a:r>
            <a:r>
              <a:rPr lang="en-GB" dirty="0" err="1" smtClean="0"/>
              <a:t>Atomki</a:t>
            </a:r>
            <a:endParaRPr lang="en-GB" dirty="0" smtClean="0"/>
          </a:p>
          <a:p>
            <a:r>
              <a:rPr lang="en-GB" dirty="0" smtClean="0"/>
              <a:t>Elements of review:</a:t>
            </a:r>
          </a:p>
          <a:p>
            <a:pPr lvl="1"/>
            <a:r>
              <a:rPr lang="en-GB" dirty="0" smtClean="0"/>
              <a:t>Slow Interlock system</a:t>
            </a:r>
          </a:p>
          <a:p>
            <a:pPr lvl="2"/>
            <a:r>
              <a:rPr lang="en-GB" dirty="0" smtClean="0"/>
              <a:t>PLC program</a:t>
            </a:r>
          </a:p>
          <a:p>
            <a:pPr lvl="2"/>
            <a:r>
              <a:rPr lang="en-GB" dirty="0" smtClean="0"/>
              <a:t>Box design, interface/cabling layout</a:t>
            </a:r>
          </a:p>
          <a:p>
            <a:pPr lvl="1"/>
            <a:r>
              <a:rPr lang="en-GB" dirty="0" smtClean="0"/>
              <a:t>Fast Interlock system</a:t>
            </a:r>
          </a:p>
          <a:p>
            <a:pPr lvl="2"/>
            <a:r>
              <a:rPr lang="en-GB" dirty="0" smtClean="0"/>
              <a:t>System Development</a:t>
            </a:r>
          </a:p>
          <a:p>
            <a:pPr lvl="2"/>
            <a:r>
              <a:rPr lang="en-GB" dirty="0" smtClean="0"/>
              <a:t>Implementation of standard platform with EPICs and ICS</a:t>
            </a:r>
          </a:p>
          <a:p>
            <a:pPr lvl="1"/>
            <a:r>
              <a:rPr lang="en-GB" dirty="0" smtClean="0"/>
              <a:t>Analog and Digital signal conditioning boards</a:t>
            </a:r>
          </a:p>
          <a:p>
            <a:pPr lvl="2"/>
            <a:r>
              <a:rPr lang="en-GB" dirty="0" smtClean="0"/>
              <a:t>Development of PCBs</a:t>
            </a:r>
          </a:p>
          <a:p>
            <a:pPr lvl="2"/>
            <a:r>
              <a:rPr lang="en-GB" dirty="0" smtClean="0"/>
              <a:t>Validation that requirements are met</a:t>
            </a:r>
          </a:p>
          <a:p>
            <a:pPr lvl="2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6000" dirty="0" smtClean="0"/>
              <a:t>Let’s Go</a:t>
            </a:r>
            <a:endParaRPr lang="sv-SE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073687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6</TotalTime>
  <Words>69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CDR RF Interlock June 28 2017</vt:lpstr>
      <vt:lpstr>CDR</vt:lpstr>
      <vt:lpstr>PowerPoint Presentation</vt:lpstr>
    </vt:vector>
  </TitlesOfParts>
  <Company>European Spallation Source ERIC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CDR RF Interlock June 28 2017</dc:title>
  <dc:creator>Anders Sunesson</dc:creator>
  <cp:lastModifiedBy>Anders Sunesson</cp:lastModifiedBy>
  <cp:revision>1</cp:revision>
  <dcterms:created xsi:type="dcterms:W3CDTF">2017-06-28T06:23:09Z</dcterms:created>
  <dcterms:modified xsi:type="dcterms:W3CDTF">2017-06-28T06:30:01Z</dcterms:modified>
</cp:coreProperties>
</file>