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83" r:id="rId3"/>
    <p:sldId id="282" r:id="rId4"/>
    <p:sldId id="281" r:id="rId5"/>
    <p:sldId id="293" r:id="rId6"/>
    <p:sldId id="268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522" autoAdjust="0"/>
  </p:normalViewPr>
  <p:slideViewPr>
    <p:cSldViewPr>
      <p:cViewPr>
        <p:scale>
          <a:sx n="100" d="100"/>
          <a:sy n="100" d="100"/>
        </p:scale>
        <p:origin x="1218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702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31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2017-06-26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2017-06-26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2017-06-26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2017-06-26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2017-06-26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298575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noProof="0" dirty="0" smtClean="0">
                <a:latin typeface="+mn-lt"/>
                <a:cs typeface="Helvetica"/>
              </a:rPr>
              <a:t>RF Local Protection System</a:t>
            </a:r>
            <a:br>
              <a:rPr lang="en-GB" sz="4000" noProof="0" dirty="0" smtClean="0">
                <a:latin typeface="+mn-lt"/>
                <a:cs typeface="Helvetica"/>
              </a:rPr>
            </a:br>
            <a:r>
              <a:rPr lang="en-GB" sz="4000" dirty="0" smtClean="0">
                <a:latin typeface="+mn-lt"/>
                <a:cs typeface="Helvetica"/>
              </a:rPr>
              <a:t>RF-LPS Preliminary Design Review</a:t>
            </a:r>
            <a:endParaRPr lang="en-GB" sz="4000" noProof="0" dirty="0">
              <a:latin typeface="+mn-lt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000600" cy="478904"/>
          </a:xfrm>
        </p:spPr>
        <p:txBody>
          <a:bodyPr>
            <a:noAutofit/>
          </a:bodyPr>
          <a:lstStyle/>
          <a:p>
            <a:pPr algn="r"/>
            <a:r>
              <a:rPr lang="en-GB" sz="2000" noProof="0" dirty="0" smtClean="0">
                <a:solidFill>
                  <a:schemeClr val="bg1"/>
                </a:solidFill>
                <a:cs typeface="Helvetica"/>
              </a:rPr>
              <a:t>Rafael Montaño</a:t>
            </a:r>
          </a:p>
          <a:p>
            <a:pPr algn="r"/>
            <a:endParaRPr lang="en-GB" sz="2000" noProof="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17-06-26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5665" y="270892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SIM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Hardware </a:t>
            </a: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design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System hardware layout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 Light"/>
              </a:rPr>
              <a:t>Electrical documentation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8" y="1721211"/>
            <a:ext cx="8483624" cy="471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overall system diagram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Rounded Rectangle 5"/>
          <p:cNvSpPr/>
          <p:nvPr/>
        </p:nvSpPr>
        <p:spPr>
          <a:xfrm>
            <a:off x="1396028" y="1772816"/>
            <a:ext cx="1872208" cy="10801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884" y="181181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SIM</a:t>
            </a:r>
          </a:p>
          <a:p>
            <a:pPr algn="r"/>
            <a:r>
              <a:rPr lang="en-US" sz="1400" dirty="0" smtClean="0"/>
              <a:t>Siemens PLC</a:t>
            </a:r>
          </a:p>
          <a:p>
            <a:pPr algn="r"/>
            <a:r>
              <a:rPr lang="en-US" sz="1400" dirty="0" smtClean="0"/>
              <a:t>CPU 1511-1 PN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2956" y="1772816"/>
            <a:ext cx="2319164" cy="10801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52120" y="17912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FIM</a:t>
            </a:r>
          </a:p>
          <a:p>
            <a:r>
              <a:rPr lang="en-US" sz="1400" dirty="0" smtClean="0"/>
              <a:t>IOxOS IFC_1410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242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7335"/>
            <a:ext cx="7425845" cy="4826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7425845" cy="4826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106"/>
          </a:xfrm>
        </p:spPr>
        <p:txBody>
          <a:bodyPr/>
          <a:lstStyle/>
          <a:p>
            <a:r>
              <a:rPr lang="en-US" dirty="0"/>
              <a:t>RFLPS Hardware overview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530530" y="2708920"/>
            <a:ext cx="7497853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408" y="3645024"/>
            <a:ext cx="6480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Helvetica Light"/>
                <a:cs typeface="Helvetica"/>
              </a:rPr>
              <a:t>SIM</a:t>
            </a:r>
            <a:endParaRPr lang="en-US" sz="1500" dirty="0" smtClean="0">
              <a:latin typeface="Helvetica Light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529" y="5013176"/>
            <a:ext cx="749785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4408" y="5698123"/>
            <a:ext cx="6480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Helvetica Light"/>
                <a:cs typeface="Helvetica"/>
              </a:rPr>
              <a:t>FIM</a:t>
            </a:r>
            <a:endParaRPr lang="en-US" sz="1500" dirty="0" smtClean="0">
              <a:latin typeface="Helvetica Light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532" y="1556792"/>
            <a:ext cx="749785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4408" y="1916832"/>
            <a:ext cx="8640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Helvetica Light"/>
                <a:cs typeface="Helvetica"/>
              </a:rPr>
              <a:t>EPICS</a:t>
            </a:r>
          </a:p>
        </p:txBody>
      </p:sp>
    </p:spTree>
    <p:extLst>
      <p:ext uri="{BB962C8B-B14F-4D97-AF65-F5344CB8AC3E}">
        <p14:creationId xmlns:p14="http://schemas.microsoft.com/office/powerpoint/2010/main" val="39350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Helvetica"/>
              </a:rPr>
              <a:t>RF-LPS SIM – PLC HW configuration </a:t>
            </a:r>
            <a:endParaRPr lang="en-GB" sz="2800" b="1" dirty="0"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9" y="2204864"/>
            <a:ext cx="4627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The current configuration consists on a Siemens PLC S71500, with all I/O modules required according to the signal list defined so far.</a:t>
            </a:r>
          </a:p>
          <a:p>
            <a:pPr algn="just"/>
            <a:endParaRPr lang="en-US" sz="2000" dirty="0" smtClean="0">
              <a:latin typeface="Calibri" panose="020F0502020204030204" pitchFamily="34" charset="0"/>
              <a:cs typeface="Helvetica"/>
            </a:endParaRPr>
          </a:p>
          <a:p>
            <a:pPr algn="just"/>
            <a:r>
              <a:rPr lang="en-US" sz="2000" dirty="0" smtClean="0">
                <a:latin typeface="Calibri" panose="020F0502020204030204" pitchFamily="34" charset="0"/>
                <a:cs typeface="Helvetica"/>
              </a:rPr>
              <a:t>The PLC and all its components shall be assembled into a 19 inch sub-rack enclosure. Here also are included the terminal connectors, AI transducers, digital output isolation and I/O connectors.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84784"/>
            <a:ext cx="3528391" cy="2283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6" y="3921448"/>
            <a:ext cx="2930185" cy="24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500718" y="3311987"/>
            <a:ext cx="180370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Thanks!!!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Questions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84590"/>
            <a:ext cx="240459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17347</TotalTime>
  <Words>125</Words>
  <Application>Microsoft Office PowerPoint</Application>
  <PresentationFormat>On-screen Show (4:3)</PresentationFormat>
  <Paragraphs>33</Paragraphs>
  <Slides>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Helvetica Light</vt:lpstr>
      <vt:lpstr>ESS Core Powerpoint</vt:lpstr>
      <vt:lpstr>RF Local Protection System RF-LPS Preliminary Design Review</vt:lpstr>
      <vt:lpstr>PowerPoint Presentation</vt:lpstr>
      <vt:lpstr>RF overall system diagram</vt:lpstr>
      <vt:lpstr>RFLPS Hardware overview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Rafael Montano</cp:lastModifiedBy>
  <cp:revision>502</cp:revision>
  <dcterms:created xsi:type="dcterms:W3CDTF">2013-10-29T16:05:10Z</dcterms:created>
  <dcterms:modified xsi:type="dcterms:W3CDTF">2017-06-26T14:37:54Z</dcterms:modified>
</cp:coreProperties>
</file>