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4.jpeg" ContentType="image/jpeg"/>
  <Override PartName="/ppt/media/image5.jpeg" ContentType="image/jpeg"/>
  <Override PartName="/ppt/notesSlides/notesSlide2.xml" ContentType="application/vnd.openxmlformats-officedocument.presentationml.notesSlide+xml"/>
  <Override PartName="/ppt/media/image6.jpeg" ContentType="image/jpeg"/>
  <Override PartName="/ppt/media/image7.jpeg" ContentType="image/jpeg"/>
  <Override PartName="/ppt/notesSlides/notesSlide3.xml" ContentType="application/vnd.openxmlformats-officedocument.presentationml.notesSlide+xml"/>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3004800" cy="9753600"/>
  <p:notesSz cx="6858000" cy="9144000"/>
  <p:defaultTextStyle>
    <a:lvl1pPr marL="40639" marR="40639">
      <a:defRPr sz="1200">
        <a:uFill>
          <a:solidFill/>
        </a:uFill>
        <a:latin typeface="+mj-lt"/>
        <a:ea typeface="+mj-ea"/>
        <a:cs typeface="+mj-cs"/>
        <a:sym typeface="Gill Sans"/>
      </a:defRPr>
    </a:lvl1pPr>
    <a:lvl2pPr marL="40639" marR="40639" indent="342900">
      <a:defRPr sz="1200">
        <a:uFill>
          <a:solidFill/>
        </a:uFill>
        <a:latin typeface="+mj-lt"/>
        <a:ea typeface="+mj-ea"/>
        <a:cs typeface="+mj-cs"/>
        <a:sym typeface="Gill Sans"/>
      </a:defRPr>
    </a:lvl2pPr>
    <a:lvl3pPr marL="40639" marR="40639" indent="685800">
      <a:defRPr sz="1200">
        <a:uFill>
          <a:solidFill/>
        </a:uFill>
        <a:latin typeface="+mj-lt"/>
        <a:ea typeface="+mj-ea"/>
        <a:cs typeface="+mj-cs"/>
        <a:sym typeface="Gill Sans"/>
      </a:defRPr>
    </a:lvl3pPr>
    <a:lvl4pPr marL="40639" marR="40639" indent="1028700">
      <a:defRPr sz="1200">
        <a:uFill>
          <a:solidFill/>
        </a:uFill>
        <a:latin typeface="+mj-lt"/>
        <a:ea typeface="+mj-ea"/>
        <a:cs typeface="+mj-cs"/>
        <a:sym typeface="Gill Sans"/>
      </a:defRPr>
    </a:lvl4pPr>
    <a:lvl5pPr marL="40639" marR="40639" indent="1371600">
      <a:defRPr sz="1200">
        <a:uFill>
          <a:solidFill/>
        </a:uFill>
        <a:latin typeface="+mj-lt"/>
        <a:ea typeface="+mj-ea"/>
        <a:cs typeface="+mj-cs"/>
        <a:sym typeface="Gill Sans"/>
      </a:defRPr>
    </a:lvl5pPr>
    <a:lvl6pPr marL="40639" marR="40639" indent="1714500">
      <a:defRPr sz="1200">
        <a:uFill>
          <a:solidFill/>
        </a:uFill>
        <a:latin typeface="+mj-lt"/>
        <a:ea typeface="+mj-ea"/>
        <a:cs typeface="+mj-cs"/>
        <a:sym typeface="Gill Sans"/>
      </a:defRPr>
    </a:lvl6pPr>
    <a:lvl7pPr marL="40639" marR="40639" indent="2057400">
      <a:defRPr sz="1200">
        <a:uFill>
          <a:solidFill/>
        </a:uFill>
        <a:latin typeface="+mj-lt"/>
        <a:ea typeface="+mj-ea"/>
        <a:cs typeface="+mj-cs"/>
        <a:sym typeface="Gill Sans"/>
      </a:defRPr>
    </a:lvl7pPr>
    <a:lvl8pPr marL="40639" marR="40639" indent="2400300">
      <a:defRPr sz="1200">
        <a:uFill>
          <a:solidFill/>
        </a:uFill>
        <a:latin typeface="+mj-lt"/>
        <a:ea typeface="+mj-ea"/>
        <a:cs typeface="+mj-cs"/>
        <a:sym typeface="Gill Sans"/>
      </a:defRPr>
    </a:lvl8pPr>
    <a:lvl9pPr marL="40639" marR="40639" indent="2743200">
      <a:defRPr sz="1200">
        <a:uFill>
          <a:solidFill/>
        </a:uFill>
        <a:latin typeface="+mj-lt"/>
        <a:ea typeface="+mj-ea"/>
        <a:cs typeface="+mj-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DC5C2F9-1CAC-4260-A1DD-9FCDBB877499}"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ff" i="off">
        <a:font>
          <a:latin typeface="蘋果儷細宋"/>
          <a:ea typeface="蘋果儷細宋"/>
          <a:cs typeface="蘋果儷細宋"/>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蘋果儷細宋"/>
          <a:ea typeface="蘋果儷細宋"/>
          <a:cs typeface="蘋果儷細宋"/>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蘋果儷細宋"/>
          <a:ea typeface="蘋果儷細宋"/>
          <a:cs typeface="蘋果儷細宋"/>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蘋果儷細宋"/>
          <a:ea typeface="蘋果儷細宋"/>
          <a:cs typeface="蘋果儷細宋"/>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239FAE8-5AE5-457D-ADD7-44B3709D8269}"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2E4DB73-E8DB-4907-B48D-D2E0279CAFD8}"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p:nvPr>
            <p:ph type="sldImg"/>
          </p:nvPr>
        </p:nvSpPr>
        <p:spPr>
          <a:xfrm>
            <a:off x="1143000" y="685800"/>
            <a:ext cx="4572000" cy="3429000"/>
          </a:xfrm>
          <a:prstGeom prst="rect">
            <a:avLst/>
          </a:prstGeom>
        </p:spPr>
        <p:txBody>
          <a:bodyPr/>
          <a:lstStyle/>
          <a:p>
            <a:pPr lvl="0"/>
          </a:p>
        </p:txBody>
      </p:sp>
      <p:sp>
        <p:nvSpPr>
          <p:cNvPr id="249" name="Shape 249"/>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584200">
      <a:defRPr sz="2200">
        <a:latin typeface="Lucida Grande"/>
        <a:ea typeface="Lucida Grande"/>
        <a:cs typeface="Lucida Grande"/>
        <a:sym typeface="Lucida Grande"/>
      </a:defRPr>
    </a:lvl1pPr>
    <a:lvl2pPr indent="228600" defTabSz="584200">
      <a:defRPr sz="2200">
        <a:latin typeface="Lucida Grande"/>
        <a:ea typeface="Lucida Grande"/>
        <a:cs typeface="Lucida Grande"/>
        <a:sym typeface="Lucida Grande"/>
      </a:defRPr>
    </a:lvl2pPr>
    <a:lvl3pPr indent="457200" defTabSz="584200">
      <a:defRPr sz="2200">
        <a:latin typeface="Lucida Grande"/>
        <a:ea typeface="Lucida Grande"/>
        <a:cs typeface="Lucida Grande"/>
        <a:sym typeface="Lucida Grande"/>
      </a:defRPr>
    </a:lvl3pPr>
    <a:lvl4pPr indent="685800" defTabSz="584200">
      <a:defRPr sz="2200">
        <a:latin typeface="Lucida Grande"/>
        <a:ea typeface="Lucida Grande"/>
        <a:cs typeface="Lucida Grande"/>
        <a:sym typeface="Lucida Grande"/>
      </a:defRPr>
    </a:lvl4pPr>
    <a:lvl5pPr indent="914400" defTabSz="584200">
      <a:defRPr sz="2200">
        <a:latin typeface="Lucida Grande"/>
        <a:ea typeface="Lucida Grande"/>
        <a:cs typeface="Lucida Grande"/>
        <a:sym typeface="Lucida Grande"/>
      </a:defRPr>
    </a:lvl5pPr>
    <a:lvl6pPr indent="1143000" defTabSz="584200">
      <a:defRPr sz="2200">
        <a:latin typeface="Lucida Grande"/>
        <a:ea typeface="Lucida Grande"/>
        <a:cs typeface="Lucida Grande"/>
        <a:sym typeface="Lucida Grande"/>
      </a:defRPr>
    </a:lvl6pPr>
    <a:lvl7pPr indent="1371600" defTabSz="584200">
      <a:defRPr sz="2200">
        <a:latin typeface="Lucida Grande"/>
        <a:ea typeface="Lucida Grande"/>
        <a:cs typeface="Lucida Grande"/>
        <a:sym typeface="Lucida Grande"/>
      </a:defRPr>
    </a:lvl7pPr>
    <a:lvl8pPr indent="1600200" defTabSz="584200">
      <a:defRPr sz="2200">
        <a:latin typeface="Lucida Grande"/>
        <a:ea typeface="Lucida Grande"/>
        <a:cs typeface="Lucida Grande"/>
        <a:sym typeface="Lucida Grande"/>
      </a:defRPr>
    </a:lvl8pPr>
    <a:lvl9pPr indent="1828800" defTabSz="58420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lvl="0"/>
          </a:p>
        </p:txBody>
      </p:sp>
      <p:sp>
        <p:nvSpPr>
          <p:cNvPr id="318" name="Shape 318"/>
          <p:cNvSpPr/>
          <p:nvPr>
            <p:ph type="body" sz="quarter" idx="1"/>
          </p:nvPr>
        </p:nvSpPr>
        <p:spPr>
          <a:prstGeom prst="rect">
            <a:avLst/>
          </a:prstGeom>
        </p:spPr>
        <p:txBody>
          <a:bodyPr/>
          <a:lstStyle>
            <a:lvl1pPr>
              <a:defRPr sz="1400"/>
            </a:lvl1pPr>
          </a:lstStyle>
          <a:p>
            <a:pPr lvl="0">
              <a:defRPr sz="1800"/>
            </a:pPr>
            <a:r>
              <a:rPr sz="1400"/>
              <a:t>β1AR-m23 bound to either cyanopindolol (antagonist, grey) or isoprenaline (agonist, orange)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ape 334"/>
          <p:cNvSpPr/>
          <p:nvPr>
            <p:ph type="sldImg"/>
          </p:nvPr>
        </p:nvSpPr>
        <p:spPr>
          <a:prstGeom prst="rect">
            <a:avLst/>
          </a:prstGeom>
        </p:spPr>
        <p:txBody>
          <a:bodyPr/>
          <a:lstStyle/>
          <a:p>
            <a:pPr lvl="0"/>
          </a:p>
        </p:txBody>
      </p:sp>
      <p:sp>
        <p:nvSpPr>
          <p:cNvPr id="335" name="Shape 335"/>
          <p:cNvSpPr/>
          <p:nvPr>
            <p:ph type="body" sz="quarter" idx="1"/>
          </p:nvPr>
        </p:nvSpPr>
        <p:spPr>
          <a:prstGeom prst="rect">
            <a:avLst/>
          </a:prstGeom>
        </p:spPr>
        <p:txBody>
          <a:bodyPr/>
          <a:lstStyle/>
          <a:p>
            <a:pPr lvl="0">
              <a:defRPr sz="1800"/>
            </a:pPr>
            <a:r>
              <a:rPr sz="2200"/>
              <a:t>Hydrogen atoms are of fundamental importance for biological function, but neutron crystallography has been too hard for the most interesting systems. The ESS can change this. The structural biology community is large, generates high impact and is interested as letters of support show.</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lvl="0"/>
          </a:p>
        </p:txBody>
      </p:sp>
      <p:sp>
        <p:nvSpPr>
          <p:cNvPr id="363" name="Shape 363"/>
          <p:cNvSpPr/>
          <p:nvPr>
            <p:ph type="body" sz="quarter" idx="1"/>
          </p:nvPr>
        </p:nvSpPr>
        <p:spPr>
          <a:prstGeom prst="rect">
            <a:avLst/>
          </a:prstGeom>
        </p:spPr>
        <p:txBody>
          <a:bodyPr/>
          <a:lstStyle/>
          <a:p>
            <a:pPr lvl="0">
              <a:defRPr sz="1800"/>
            </a:pPr>
            <a:r>
              <a:rPr sz="2200"/>
              <a:t>For 28 m instrument 40% @ 1 Å, 20% @ 2Å</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9.pn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0.png"/></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4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0.png"/></Relationships>

</file>

<file path=ppt/slideLayouts/_rels/slideLayout4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0.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Master #3">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copy 3">
    <p:spTree>
      <p:nvGrpSpPr>
        <p:cNvPr id="1" name=""/>
        <p:cNvGrpSpPr/>
        <p:nvPr/>
      </p:nvGrpSpPr>
      <p:grpSpPr>
        <a:xfrm>
          <a:off x="0" y="0"/>
          <a:ext cx="0" cy="0"/>
          <a:chOff x="0" y="0"/>
          <a:chExt cx="0" cy="0"/>
        </a:xfrm>
      </p:grpSpPr>
      <p:sp>
        <p:nvSpPr>
          <p:cNvPr id="45" name="Shape 45"/>
          <p:cNvSpPr/>
          <p:nvPr>
            <p:ph type="title"/>
          </p:nvPr>
        </p:nvSpPr>
        <p:spPr>
          <a:xfrm>
            <a:off x="1270000" y="240862"/>
            <a:ext cx="10464800" cy="2464676"/>
          </a:xfrm>
          <a:prstGeom prst="rect">
            <a:avLst/>
          </a:prstGeom>
          <a:ln>
            <a:miter lim="400000"/>
          </a:ln>
        </p:spPr>
        <p:txBody>
          <a:bodyPr lIns="50800" tIns="50800" rIns="50800" bIns="50800"/>
          <a:lstStyle>
            <a:lvl1pPr defTabSz="914400">
              <a:defRPr sz="8400">
                <a:solidFill>
                  <a:srgbClr val="000000"/>
                </a:solidFill>
                <a:uFill>
                  <a:solidFill>
                    <a:srgbClr val="000000"/>
                  </a:solidFill>
                </a:uFill>
                <a:latin typeface="+mj-lt"/>
                <a:ea typeface="+mj-ea"/>
                <a:cs typeface="+mj-cs"/>
                <a:sym typeface="Gill Sans"/>
              </a:defRPr>
            </a:lvl1pPr>
          </a:lstStyle>
          <a:p>
            <a:pPr lvl="0">
              <a:defRPr sz="1800">
                <a:uFillTx/>
              </a:defRPr>
            </a:pPr>
            <a:r>
              <a:rPr sz="8400">
                <a:uFill>
                  <a:solidFill/>
                </a:uFill>
              </a:rPr>
              <a:t>Title Text</a:t>
            </a:r>
          </a:p>
        </p:txBody>
      </p:sp>
      <p:sp>
        <p:nvSpPr>
          <p:cNvPr id="46" name="Shape 46"/>
          <p:cNvSpPr/>
          <p:nvPr>
            <p:ph type="body" idx="1"/>
          </p:nvPr>
        </p:nvSpPr>
        <p:spPr>
          <a:xfrm>
            <a:off x="1270000" y="2705537"/>
            <a:ext cx="10464800" cy="5841126"/>
          </a:xfrm>
          <a:prstGeom prst="rect">
            <a:avLst/>
          </a:prstGeom>
          <a:ln>
            <a:miter lim="400000"/>
          </a:ln>
        </p:spPr>
        <p:txBody>
          <a:bodyPr lIns="50800" tIns="50800" rIns="50800" bIns="50800" anchor="ctr"/>
          <a:lstStyle>
            <a:lvl1pPr marL="838200" indent="-571500" defTabSz="914400">
              <a:spcBef>
                <a:spcPts val="2400"/>
              </a:spcBef>
              <a:buSzPct val="171000"/>
              <a:buFont typeface="Gill Sans"/>
              <a:defRPr sz="4200">
                <a:latin typeface="+mj-lt"/>
                <a:ea typeface="+mj-ea"/>
                <a:cs typeface="+mj-cs"/>
                <a:sym typeface="Gill Sans"/>
              </a:defRPr>
            </a:lvl1pPr>
            <a:lvl2pPr marL="1282700" indent="-571500" defTabSz="914400">
              <a:spcBef>
                <a:spcPts val="2400"/>
              </a:spcBef>
              <a:buSzPct val="171000"/>
              <a:buFont typeface="Gill Sans"/>
              <a:defRPr sz="4200">
                <a:latin typeface="+mj-lt"/>
                <a:ea typeface="+mj-ea"/>
                <a:cs typeface="+mj-cs"/>
                <a:sym typeface="Gill Sans"/>
              </a:defRPr>
            </a:lvl2pPr>
            <a:lvl3pPr marL="1727200" indent="-571500" defTabSz="914400">
              <a:spcBef>
                <a:spcPts val="2400"/>
              </a:spcBef>
              <a:buSzPct val="171000"/>
              <a:buFont typeface="Gill Sans"/>
              <a:defRPr sz="4200">
                <a:latin typeface="+mj-lt"/>
                <a:ea typeface="+mj-ea"/>
                <a:cs typeface="+mj-cs"/>
                <a:sym typeface="Gill Sans"/>
              </a:defRPr>
            </a:lvl3pPr>
            <a:lvl4pPr marL="2171700" indent="-571500" defTabSz="914400">
              <a:spcBef>
                <a:spcPts val="2400"/>
              </a:spcBef>
              <a:buSzPct val="171000"/>
              <a:buFont typeface="Gill Sans"/>
              <a:defRPr sz="4200">
                <a:latin typeface="+mj-lt"/>
                <a:ea typeface="+mj-ea"/>
                <a:cs typeface="+mj-cs"/>
                <a:sym typeface="Gill Sans"/>
              </a:defRPr>
            </a:lvl4pPr>
            <a:lvl5pPr marL="2616200" indent="-571500" defTabSz="914400">
              <a:spcBef>
                <a:spcPts val="2400"/>
              </a:spcBef>
              <a:buSzPct val="171000"/>
              <a:buFont typeface="Gill Sans"/>
              <a:defRPr sz="4200">
                <a:latin typeface="+mj-lt"/>
                <a:ea typeface="+mj-ea"/>
                <a:cs typeface="+mj-cs"/>
                <a:sym typeface="Gill Sans"/>
              </a:defRPr>
            </a:lvl5pPr>
          </a:lstStyle>
          <a:p>
            <a:pPr lvl="0">
              <a:defRPr sz="1800">
                <a:uFillTx/>
              </a:defRPr>
            </a:pPr>
            <a:r>
              <a:rPr sz="4200">
                <a:uFill>
                  <a:solidFill/>
                </a:uFill>
              </a:rPr>
              <a:t>Body Level One</a:t>
            </a:r>
            <a:endParaRPr sz="4200">
              <a:uFill>
                <a:solidFill/>
              </a:uFill>
            </a:endParaRPr>
          </a:p>
          <a:p>
            <a:pPr lvl="1">
              <a:defRPr sz="1800">
                <a:uFillTx/>
              </a:defRPr>
            </a:pPr>
            <a:r>
              <a:rPr sz="4200">
                <a:uFill>
                  <a:solidFill/>
                </a:uFill>
              </a:rPr>
              <a:t>Body Level Two</a:t>
            </a:r>
            <a:endParaRPr sz="4200">
              <a:uFill>
                <a:solidFill/>
              </a:uFill>
            </a:endParaRPr>
          </a:p>
          <a:p>
            <a:pPr lvl="2">
              <a:defRPr sz="1800">
                <a:uFillTx/>
              </a:defRPr>
            </a:pPr>
            <a:r>
              <a:rPr sz="4200">
                <a:uFill>
                  <a:solidFill/>
                </a:uFill>
              </a:rPr>
              <a:t>Body Level Three</a:t>
            </a:r>
            <a:endParaRPr sz="4200">
              <a:uFill>
                <a:solidFill/>
              </a:uFill>
            </a:endParaRPr>
          </a:p>
          <a:p>
            <a:pPr lvl="3">
              <a:defRPr sz="1800">
                <a:uFillTx/>
              </a:defRPr>
            </a:pPr>
            <a:r>
              <a:rPr sz="4200">
                <a:uFill>
                  <a:solidFill/>
                </a:uFill>
              </a:rPr>
              <a:t>Body Level Four</a:t>
            </a:r>
            <a:endParaRPr sz="4200">
              <a:uFill>
                <a:solidFill/>
              </a:uFill>
            </a:endParaRPr>
          </a:p>
          <a:p>
            <a:pPr lvl="4">
              <a:defRPr sz="1800">
                <a:uFillTx/>
              </a:defRPr>
            </a:pPr>
            <a:r>
              <a:rPr sz="4200">
                <a:uFill>
                  <a:solidFill/>
                </a:uFill>
              </a:rPr>
              <a:t>Body Level Five</a:t>
            </a:r>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pic>
        <p:nvPicPr>
          <p:cNvPr id="48" name="image.jpg"/>
          <p:cNvPicPr/>
          <p:nvPr/>
        </p:nvPicPr>
        <p:blipFill>
          <a:blip r:embed="rId2">
            <a:extLst/>
          </a:blip>
          <a:stretch>
            <a:fillRect/>
          </a:stretch>
        </p:blipFill>
        <p:spPr>
          <a:xfrm>
            <a:off x="0" y="0"/>
            <a:ext cx="13004800" cy="9753600"/>
          </a:xfrm>
          <a:prstGeom prst="rect">
            <a:avLst/>
          </a:prstGeom>
          <a:ln w="12700">
            <a:miter lim="400000"/>
          </a:ln>
        </p:spPr>
      </p:pic>
      <p:sp>
        <p:nvSpPr>
          <p:cNvPr id="49" name="Shape 49"/>
          <p:cNvSpPr/>
          <p:nvPr/>
        </p:nvSpPr>
        <p:spPr>
          <a:xfrm>
            <a:off x="9588500" y="8559800"/>
            <a:ext cx="2743200" cy="825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L="0" marR="0" algn="r">
              <a:lnSpc>
                <a:spcPct val="110000"/>
              </a:lnSpc>
              <a:buClr>
                <a:srgbClr val="000000"/>
              </a:buClr>
              <a:buFont typeface="Helvetica"/>
              <a:defRPr sz="1800">
                <a:uFillTx/>
              </a:defRPr>
            </a:pPr>
            <a:r>
              <a:rPr sz="1200">
                <a:uFill>
                  <a:solidFill/>
                </a:uFill>
                <a:latin typeface="+mn-lt"/>
                <a:ea typeface="+mn-ea"/>
                <a:cs typeface="+mn-cs"/>
                <a:sym typeface="Helvetica"/>
              </a:rPr>
              <a:t>Creating </a:t>
            </a:r>
            <a:endParaRPr sz="1200">
              <a:uFill>
                <a:solidFill/>
              </a:uFill>
              <a:latin typeface="+mn-lt"/>
              <a:ea typeface="+mn-ea"/>
              <a:cs typeface="+mn-cs"/>
              <a:sym typeface="Helvetica"/>
            </a:endParaRPr>
          </a:p>
          <a:p>
            <a:pPr lvl="0" marL="0" marR="0" algn="r">
              <a:lnSpc>
                <a:spcPct val="110000"/>
              </a:lnSpc>
              <a:buClr>
                <a:srgbClr val="000000"/>
              </a:buClr>
              <a:buFont typeface="Helvetica"/>
              <a:defRPr sz="1800">
                <a:uFillTx/>
              </a:defRPr>
            </a:pPr>
            <a:r>
              <a:rPr sz="1200">
                <a:uFill>
                  <a:solidFill/>
                </a:uFill>
                <a:latin typeface="+mn-lt"/>
                <a:ea typeface="+mn-ea"/>
                <a:cs typeface="+mn-cs"/>
                <a:sym typeface="Helvetica"/>
              </a:rPr>
              <a:t>a world-leading </a:t>
            </a:r>
            <a:endParaRPr sz="1200">
              <a:uFill>
                <a:solidFill/>
              </a:uFill>
              <a:latin typeface="+mn-lt"/>
              <a:ea typeface="+mn-ea"/>
              <a:cs typeface="+mn-cs"/>
              <a:sym typeface="Helvetica"/>
            </a:endParaRPr>
          </a:p>
          <a:p>
            <a:pPr lvl="0" marL="0" marR="0" algn="r">
              <a:lnSpc>
                <a:spcPct val="110000"/>
              </a:lnSpc>
              <a:buClr>
                <a:srgbClr val="000000"/>
              </a:buClr>
              <a:buFont typeface="Helvetica"/>
              <a:defRPr sz="1800">
                <a:uFillTx/>
              </a:defRPr>
            </a:pPr>
            <a:r>
              <a:rPr sz="1200">
                <a:uFill>
                  <a:solidFill/>
                </a:uFill>
                <a:latin typeface="+mn-lt"/>
                <a:ea typeface="+mn-ea"/>
                <a:cs typeface="+mn-cs"/>
                <a:sym typeface="Helvetica"/>
              </a:rPr>
              <a:t>European materials research center </a:t>
            </a:r>
            <a:endParaRPr sz="1200">
              <a:uFill>
                <a:solidFill/>
              </a:uFill>
              <a:latin typeface="+mn-lt"/>
              <a:ea typeface="+mn-ea"/>
              <a:cs typeface="+mn-cs"/>
              <a:sym typeface="Helvetica"/>
            </a:endParaRPr>
          </a:p>
          <a:p>
            <a:pPr lvl="0" marL="0" marR="0" algn="r">
              <a:lnSpc>
                <a:spcPct val="110000"/>
              </a:lnSpc>
              <a:buClr>
                <a:srgbClr val="000000"/>
              </a:buClr>
              <a:buFont typeface="Helvetica"/>
              <a:defRPr sz="1800">
                <a:uFillTx/>
              </a:defRPr>
            </a:pPr>
            <a:r>
              <a:rPr sz="1200">
                <a:uFill>
                  <a:solidFill/>
                </a:uFill>
                <a:latin typeface="+mn-lt"/>
                <a:ea typeface="+mn-ea"/>
                <a:cs typeface="+mn-cs"/>
                <a:sym typeface="Helvetica"/>
              </a:rPr>
              <a:t>in Øresund</a:t>
            </a:r>
          </a:p>
        </p:txBody>
      </p:sp>
      <p:pic>
        <p:nvPicPr>
          <p:cNvPr id="50" name="image.jpg"/>
          <p:cNvPicPr/>
          <p:nvPr/>
        </p:nvPicPr>
        <p:blipFill>
          <a:blip r:embed="rId2">
            <a:extLst/>
          </a:blip>
          <a:stretch>
            <a:fillRect/>
          </a:stretch>
        </p:blipFill>
        <p:spPr>
          <a:xfrm>
            <a:off x="-4267200" y="-609600"/>
            <a:ext cx="17272000" cy="12954000"/>
          </a:xfrm>
          <a:prstGeom prst="rect">
            <a:avLst/>
          </a:prstGeom>
          <a:ln w="12700">
            <a:miter lim="400000"/>
          </a:ln>
        </p:spPr>
      </p:pic>
      <p:sp>
        <p:nvSpPr>
          <p:cNvPr id="51" name="Shape 51"/>
          <p:cNvSpPr/>
          <p:nvPr>
            <p:ph type="title"/>
          </p:nvPr>
        </p:nvSpPr>
        <p:spPr>
          <a:xfrm>
            <a:off x="1270000" y="1638300"/>
            <a:ext cx="10464800" cy="3302000"/>
          </a:xfrm>
          <a:prstGeom prst="rect">
            <a:avLst/>
          </a:prstGeom>
          <a:ln>
            <a:miter lim="400000"/>
          </a:ln>
        </p:spPr>
        <p:txBody>
          <a:bodyPr lIns="0" tIns="0" rIns="0" bIns="0" anchor="b"/>
          <a:lstStyle>
            <a:lvl1pPr defTabSz="914400">
              <a:defRPr sz="8400">
                <a:solidFill>
                  <a:srgbClr val="000000"/>
                </a:solidFill>
                <a:uFill>
                  <a:solidFill>
                    <a:srgbClr val="000000"/>
                  </a:solidFill>
                </a:uFill>
                <a:latin typeface="+mj-lt"/>
                <a:ea typeface="+mj-ea"/>
                <a:cs typeface="+mj-cs"/>
                <a:sym typeface="Gill Sans"/>
              </a:defRPr>
            </a:lvl1pPr>
          </a:lstStyle>
          <a:p>
            <a:pPr lvl="0">
              <a:defRPr sz="1800">
                <a:uFillTx/>
              </a:defRPr>
            </a:pPr>
            <a:r>
              <a:rPr sz="8400">
                <a:uFill>
                  <a:solidFill/>
                </a:uFill>
              </a:rPr>
              <a:t>Title Text</a:t>
            </a:r>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copy 5">
    <p:spTree>
      <p:nvGrpSpPr>
        <p:cNvPr id="1" name=""/>
        <p:cNvGrpSpPr/>
        <p:nvPr/>
      </p:nvGrpSpPr>
      <p:grpSpPr>
        <a:xfrm>
          <a:off x="0" y="0"/>
          <a:ext cx="0" cy="0"/>
          <a:chOff x="0" y="0"/>
          <a:chExt cx="0" cy="0"/>
        </a:xfrm>
      </p:grpSpPr>
      <p:sp>
        <p:nvSpPr>
          <p:cNvPr id="53" name="Shape 53"/>
          <p:cNvSpPr/>
          <p:nvPr>
            <p:ph type="title"/>
          </p:nvPr>
        </p:nvSpPr>
        <p:spPr>
          <a:xfrm>
            <a:off x="1270000" y="240862"/>
            <a:ext cx="10464800" cy="2464676"/>
          </a:xfrm>
          <a:prstGeom prst="rect">
            <a:avLst/>
          </a:prstGeom>
          <a:ln>
            <a:miter lim="400000"/>
          </a:ln>
        </p:spPr>
        <p:txBody>
          <a:bodyPr lIns="50800" tIns="50800" rIns="50800" bIns="50800"/>
          <a:lstStyle>
            <a:lvl1pPr defTabSz="914400">
              <a:defRPr sz="8400">
                <a:solidFill>
                  <a:srgbClr val="000000"/>
                </a:solidFill>
                <a:uFill>
                  <a:solidFill>
                    <a:srgbClr val="000000"/>
                  </a:solidFill>
                </a:uFill>
                <a:latin typeface="+mj-lt"/>
                <a:ea typeface="+mj-ea"/>
                <a:cs typeface="+mj-cs"/>
                <a:sym typeface="Gill Sans"/>
              </a:defRPr>
            </a:lvl1pPr>
          </a:lstStyle>
          <a:p>
            <a:pPr lvl="0">
              <a:defRPr sz="1800">
                <a:uFillTx/>
              </a:defRPr>
            </a:pPr>
            <a:r>
              <a:rPr sz="8400">
                <a:uFill>
                  <a:solidFill/>
                </a:uFill>
              </a:rPr>
              <a:t>Title Text</a:t>
            </a:r>
          </a:p>
        </p:txBody>
      </p:sp>
      <p:sp>
        <p:nvSpPr>
          <p:cNvPr id="54" name="Shape 54"/>
          <p:cNvSpPr/>
          <p:nvPr>
            <p:ph type="body" idx="1"/>
          </p:nvPr>
        </p:nvSpPr>
        <p:spPr>
          <a:xfrm>
            <a:off x="1270000" y="2705537"/>
            <a:ext cx="10464800" cy="5841126"/>
          </a:xfrm>
          <a:prstGeom prst="rect">
            <a:avLst/>
          </a:prstGeom>
          <a:ln>
            <a:miter lim="400000"/>
          </a:ln>
        </p:spPr>
        <p:txBody>
          <a:bodyPr lIns="50800" tIns="50800" rIns="50800" bIns="50800" anchor="ctr"/>
          <a:lstStyle>
            <a:lvl1pPr marL="838200" indent="-571500" defTabSz="914400">
              <a:spcBef>
                <a:spcPts val="2400"/>
              </a:spcBef>
              <a:buSzPct val="171000"/>
              <a:buFont typeface="Gill Sans"/>
              <a:defRPr sz="4200">
                <a:latin typeface="+mj-lt"/>
                <a:ea typeface="+mj-ea"/>
                <a:cs typeface="+mj-cs"/>
                <a:sym typeface="Gill Sans"/>
              </a:defRPr>
            </a:lvl1pPr>
            <a:lvl2pPr marL="1282700" indent="-571500" defTabSz="914400">
              <a:spcBef>
                <a:spcPts val="2400"/>
              </a:spcBef>
              <a:buSzPct val="171000"/>
              <a:buFont typeface="Gill Sans"/>
              <a:defRPr sz="4200">
                <a:latin typeface="+mj-lt"/>
                <a:ea typeface="+mj-ea"/>
                <a:cs typeface="+mj-cs"/>
                <a:sym typeface="Gill Sans"/>
              </a:defRPr>
            </a:lvl2pPr>
            <a:lvl3pPr marL="1727200" indent="-571500" defTabSz="914400">
              <a:spcBef>
                <a:spcPts val="2400"/>
              </a:spcBef>
              <a:buSzPct val="171000"/>
              <a:buFont typeface="Gill Sans"/>
              <a:defRPr sz="4200">
                <a:latin typeface="+mj-lt"/>
                <a:ea typeface="+mj-ea"/>
                <a:cs typeface="+mj-cs"/>
                <a:sym typeface="Gill Sans"/>
              </a:defRPr>
            </a:lvl3pPr>
            <a:lvl4pPr marL="2171700" indent="-571500" defTabSz="914400">
              <a:spcBef>
                <a:spcPts val="2400"/>
              </a:spcBef>
              <a:buSzPct val="171000"/>
              <a:buFont typeface="Gill Sans"/>
              <a:defRPr sz="4200">
                <a:latin typeface="+mj-lt"/>
                <a:ea typeface="+mj-ea"/>
                <a:cs typeface="+mj-cs"/>
                <a:sym typeface="Gill Sans"/>
              </a:defRPr>
            </a:lvl4pPr>
            <a:lvl5pPr marL="2616200" indent="-571500" defTabSz="914400">
              <a:spcBef>
                <a:spcPts val="2400"/>
              </a:spcBef>
              <a:buSzPct val="171000"/>
              <a:buFont typeface="Gill Sans"/>
              <a:defRPr sz="4200">
                <a:latin typeface="+mj-lt"/>
                <a:ea typeface="+mj-ea"/>
                <a:cs typeface="+mj-cs"/>
                <a:sym typeface="Gill Sans"/>
              </a:defRPr>
            </a:lvl5pPr>
          </a:lstStyle>
          <a:p>
            <a:pPr lvl="0">
              <a:defRPr sz="1800">
                <a:uFillTx/>
              </a:defRPr>
            </a:pPr>
            <a:r>
              <a:rPr sz="4200">
                <a:uFill>
                  <a:solidFill/>
                </a:uFill>
              </a:rPr>
              <a:t>Body Level One</a:t>
            </a:r>
            <a:endParaRPr sz="4200">
              <a:uFill>
                <a:solidFill/>
              </a:uFill>
            </a:endParaRPr>
          </a:p>
          <a:p>
            <a:pPr lvl="1">
              <a:defRPr sz="1800">
                <a:uFillTx/>
              </a:defRPr>
            </a:pPr>
            <a:r>
              <a:rPr sz="4200">
                <a:uFill>
                  <a:solidFill/>
                </a:uFill>
              </a:rPr>
              <a:t>Body Level Two</a:t>
            </a:r>
            <a:endParaRPr sz="4200">
              <a:uFill>
                <a:solidFill/>
              </a:uFill>
            </a:endParaRPr>
          </a:p>
          <a:p>
            <a:pPr lvl="2">
              <a:defRPr sz="1800">
                <a:uFillTx/>
              </a:defRPr>
            </a:pPr>
            <a:r>
              <a:rPr sz="4200">
                <a:uFill>
                  <a:solidFill/>
                </a:uFill>
              </a:rPr>
              <a:t>Body Level Three</a:t>
            </a:r>
            <a:endParaRPr sz="4200">
              <a:uFill>
                <a:solidFill/>
              </a:uFill>
            </a:endParaRPr>
          </a:p>
          <a:p>
            <a:pPr lvl="3">
              <a:defRPr sz="1800">
                <a:uFillTx/>
              </a:defRPr>
            </a:pPr>
            <a:r>
              <a:rPr sz="4200">
                <a:uFill>
                  <a:solidFill/>
                </a:uFill>
              </a:rPr>
              <a:t>Body Level Four</a:t>
            </a:r>
            <a:endParaRPr sz="4200">
              <a:uFill>
                <a:solidFill/>
              </a:uFill>
            </a:endParaRPr>
          </a:p>
          <a:p>
            <a:pPr lvl="4">
              <a:defRPr sz="1800">
                <a:uFillTx/>
              </a:defRPr>
            </a:pPr>
            <a:r>
              <a:rPr sz="4200">
                <a:uFill>
                  <a:solidFill/>
                </a:uFill>
              </a:rPr>
              <a:t>Body Level Five</a:t>
            </a:r>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copy 6">
    <p:spTree>
      <p:nvGrpSpPr>
        <p:cNvPr id="1" name=""/>
        <p:cNvGrpSpPr/>
        <p:nvPr/>
      </p:nvGrpSpPr>
      <p:grpSpPr>
        <a:xfrm>
          <a:off x="0" y="0"/>
          <a:ext cx="0" cy="0"/>
          <a:chOff x="0" y="0"/>
          <a:chExt cx="0" cy="0"/>
        </a:xfrm>
      </p:grpSpPr>
      <p:sp>
        <p:nvSpPr>
          <p:cNvPr id="56" name="Shape 56"/>
          <p:cNvSpPr/>
          <p:nvPr>
            <p:ph type="title"/>
          </p:nvPr>
        </p:nvSpPr>
        <p:spPr>
          <a:xfrm>
            <a:off x="1270000" y="240862"/>
            <a:ext cx="10464800" cy="2464676"/>
          </a:xfrm>
          <a:prstGeom prst="rect">
            <a:avLst/>
          </a:prstGeom>
          <a:ln>
            <a:miter lim="400000"/>
          </a:ln>
        </p:spPr>
        <p:txBody>
          <a:bodyPr lIns="50800" tIns="50800" rIns="50800" bIns="50800"/>
          <a:lstStyle>
            <a:lvl1pPr defTabSz="914400">
              <a:defRPr sz="8400">
                <a:solidFill>
                  <a:srgbClr val="000000"/>
                </a:solidFill>
                <a:uFill>
                  <a:solidFill>
                    <a:srgbClr val="000000"/>
                  </a:solidFill>
                </a:uFill>
                <a:latin typeface="+mj-lt"/>
                <a:ea typeface="+mj-ea"/>
                <a:cs typeface="+mj-cs"/>
                <a:sym typeface="Gill Sans"/>
              </a:defRPr>
            </a:lvl1pPr>
          </a:lstStyle>
          <a:p>
            <a:pPr lvl="0">
              <a:defRPr sz="1800">
                <a:uFillTx/>
              </a:defRPr>
            </a:pPr>
            <a:r>
              <a:rPr sz="8400">
                <a:uFill>
                  <a:solidFill/>
                </a:uFill>
              </a:rPr>
              <a:t>Title Text</a:t>
            </a:r>
          </a:p>
        </p:txBody>
      </p:sp>
      <p:sp>
        <p:nvSpPr>
          <p:cNvPr id="57" name="Shape 57"/>
          <p:cNvSpPr/>
          <p:nvPr>
            <p:ph type="body" idx="1"/>
          </p:nvPr>
        </p:nvSpPr>
        <p:spPr>
          <a:xfrm>
            <a:off x="1270000" y="2705537"/>
            <a:ext cx="10464800" cy="5841126"/>
          </a:xfrm>
          <a:prstGeom prst="rect">
            <a:avLst/>
          </a:prstGeom>
          <a:ln>
            <a:miter lim="400000"/>
          </a:ln>
        </p:spPr>
        <p:txBody>
          <a:bodyPr lIns="50800" tIns="50800" rIns="50800" bIns="50800" anchor="ctr"/>
          <a:lstStyle>
            <a:lvl1pPr marL="838200" indent="-571500" defTabSz="914400">
              <a:spcBef>
                <a:spcPts val="2400"/>
              </a:spcBef>
              <a:buSzPct val="171000"/>
              <a:buFont typeface="Gill Sans"/>
              <a:defRPr sz="4200">
                <a:latin typeface="+mj-lt"/>
                <a:ea typeface="+mj-ea"/>
                <a:cs typeface="+mj-cs"/>
                <a:sym typeface="Gill Sans"/>
              </a:defRPr>
            </a:lvl1pPr>
            <a:lvl2pPr marL="1282700" indent="-571500" defTabSz="914400">
              <a:spcBef>
                <a:spcPts val="2400"/>
              </a:spcBef>
              <a:buSzPct val="171000"/>
              <a:buFont typeface="Gill Sans"/>
              <a:defRPr sz="4200">
                <a:latin typeface="+mj-lt"/>
                <a:ea typeface="+mj-ea"/>
                <a:cs typeface="+mj-cs"/>
                <a:sym typeface="Gill Sans"/>
              </a:defRPr>
            </a:lvl2pPr>
            <a:lvl3pPr marL="1727200" indent="-571500" defTabSz="914400">
              <a:spcBef>
                <a:spcPts val="2400"/>
              </a:spcBef>
              <a:buSzPct val="171000"/>
              <a:buFont typeface="Gill Sans"/>
              <a:defRPr sz="4200">
                <a:latin typeface="+mj-lt"/>
                <a:ea typeface="+mj-ea"/>
                <a:cs typeface="+mj-cs"/>
                <a:sym typeface="Gill Sans"/>
              </a:defRPr>
            </a:lvl3pPr>
            <a:lvl4pPr marL="2171700" indent="-571500" defTabSz="914400">
              <a:spcBef>
                <a:spcPts val="2400"/>
              </a:spcBef>
              <a:buSzPct val="171000"/>
              <a:buFont typeface="Gill Sans"/>
              <a:defRPr sz="4200">
                <a:latin typeface="+mj-lt"/>
                <a:ea typeface="+mj-ea"/>
                <a:cs typeface="+mj-cs"/>
                <a:sym typeface="Gill Sans"/>
              </a:defRPr>
            </a:lvl4pPr>
            <a:lvl5pPr marL="2616200" indent="-571500" defTabSz="914400">
              <a:spcBef>
                <a:spcPts val="2400"/>
              </a:spcBef>
              <a:buSzPct val="171000"/>
              <a:buFont typeface="Gill Sans"/>
              <a:defRPr sz="4200">
                <a:latin typeface="+mj-lt"/>
                <a:ea typeface="+mj-ea"/>
                <a:cs typeface="+mj-cs"/>
                <a:sym typeface="Gill Sans"/>
              </a:defRPr>
            </a:lvl5pPr>
          </a:lstStyle>
          <a:p>
            <a:pPr lvl="0">
              <a:defRPr sz="1800">
                <a:uFillTx/>
              </a:defRPr>
            </a:pPr>
            <a:r>
              <a:rPr sz="4200">
                <a:uFill>
                  <a:solidFill/>
                </a:uFill>
              </a:rPr>
              <a:t>Body Level One</a:t>
            </a:r>
            <a:endParaRPr sz="4200">
              <a:uFill>
                <a:solidFill/>
              </a:uFill>
            </a:endParaRPr>
          </a:p>
          <a:p>
            <a:pPr lvl="1">
              <a:defRPr sz="1800">
                <a:uFillTx/>
              </a:defRPr>
            </a:pPr>
            <a:r>
              <a:rPr sz="4200">
                <a:uFill>
                  <a:solidFill/>
                </a:uFill>
              </a:rPr>
              <a:t>Body Level Two</a:t>
            </a:r>
            <a:endParaRPr sz="4200">
              <a:uFill>
                <a:solidFill/>
              </a:uFill>
            </a:endParaRPr>
          </a:p>
          <a:p>
            <a:pPr lvl="2">
              <a:defRPr sz="1800">
                <a:uFillTx/>
              </a:defRPr>
            </a:pPr>
            <a:r>
              <a:rPr sz="4200">
                <a:uFill>
                  <a:solidFill/>
                </a:uFill>
              </a:rPr>
              <a:t>Body Level Three</a:t>
            </a:r>
            <a:endParaRPr sz="4200">
              <a:uFill>
                <a:solidFill/>
              </a:uFill>
            </a:endParaRPr>
          </a:p>
          <a:p>
            <a:pPr lvl="3">
              <a:defRPr sz="1800">
                <a:uFillTx/>
              </a:defRPr>
            </a:pPr>
            <a:r>
              <a:rPr sz="4200">
                <a:uFill>
                  <a:solidFill/>
                </a:uFill>
              </a:rPr>
              <a:t>Body Level Four</a:t>
            </a:r>
            <a:endParaRPr sz="4200">
              <a:uFill>
                <a:solidFill/>
              </a:uFill>
            </a:endParaRPr>
          </a:p>
          <a:p>
            <a:pPr lvl="4">
              <a:defRPr sz="1800">
                <a:uFillTx/>
              </a:defRPr>
            </a:pPr>
            <a:r>
              <a:rPr sz="4200">
                <a:uFill>
                  <a:solidFill/>
                </a:uFill>
              </a:rPr>
              <a:t>Body Level Five</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copy 7">
    <p:spTree>
      <p:nvGrpSpPr>
        <p:cNvPr id="1" name=""/>
        <p:cNvGrpSpPr/>
        <p:nvPr/>
      </p:nvGrpSpPr>
      <p:grpSpPr>
        <a:xfrm>
          <a:off x="0" y="0"/>
          <a:ext cx="0" cy="0"/>
          <a:chOff x="0" y="0"/>
          <a:chExt cx="0" cy="0"/>
        </a:xfrm>
      </p:grpSpPr>
      <p:sp>
        <p:nvSpPr>
          <p:cNvPr id="59" name="Shape 59"/>
          <p:cNvSpPr/>
          <p:nvPr>
            <p:ph type="title"/>
          </p:nvPr>
        </p:nvSpPr>
        <p:spPr>
          <a:xfrm>
            <a:off x="1270000" y="240862"/>
            <a:ext cx="10464800" cy="2464676"/>
          </a:xfrm>
          <a:prstGeom prst="rect">
            <a:avLst/>
          </a:prstGeom>
          <a:ln>
            <a:miter lim="400000"/>
          </a:ln>
        </p:spPr>
        <p:txBody>
          <a:bodyPr lIns="50800" tIns="50800" rIns="50800" bIns="50800"/>
          <a:lstStyle>
            <a:lvl1pPr defTabSz="914400">
              <a:defRPr sz="8400">
                <a:solidFill>
                  <a:srgbClr val="000000"/>
                </a:solidFill>
                <a:uFill>
                  <a:solidFill>
                    <a:srgbClr val="000000"/>
                  </a:solidFill>
                </a:uFill>
                <a:latin typeface="+mj-lt"/>
                <a:ea typeface="+mj-ea"/>
                <a:cs typeface="+mj-cs"/>
                <a:sym typeface="Gill Sans"/>
              </a:defRPr>
            </a:lvl1pPr>
          </a:lstStyle>
          <a:p>
            <a:pPr lvl="0">
              <a:defRPr sz="1800">
                <a:uFillTx/>
              </a:defRPr>
            </a:pPr>
            <a:r>
              <a:rPr sz="8400">
                <a:uFill>
                  <a:solidFill/>
                </a:uFill>
              </a:rPr>
              <a:t>Title Text</a:t>
            </a:r>
          </a:p>
        </p:txBody>
      </p:sp>
      <p:sp>
        <p:nvSpPr>
          <p:cNvPr id="60" name="Shape 60"/>
          <p:cNvSpPr/>
          <p:nvPr>
            <p:ph type="body" idx="1"/>
          </p:nvPr>
        </p:nvSpPr>
        <p:spPr>
          <a:xfrm>
            <a:off x="1270000" y="2705537"/>
            <a:ext cx="10464800" cy="5841126"/>
          </a:xfrm>
          <a:prstGeom prst="rect">
            <a:avLst/>
          </a:prstGeom>
          <a:ln>
            <a:miter lim="400000"/>
          </a:ln>
        </p:spPr>
        <p:txBody>
          <a:bodyPr lIns="50800" tIns="50800" rIns="50800" bIns="50800" anchor="ctr"/>
          <a:lstStyle>
            <a:lvl1pPr marL="838200" indent="-571500" defTabSz="914400">
              <a:spcBef>
                <a:spcPts val="2400"/>
              </a:spcBef>
              <a:buSzPct val="171000"/>
              <a:buFont typeface="Gill Sans"/>
              <a:defRPr sz="4200">
                <a:latin typeface="+mj-lt"/>
                <a:ea typeface="+mj-ea"/>
                <a:cs typeface="+mj-cs"/>
                <a:sym typeface="Gill Sans"/>
              </a:defRPr>
            </a:lvl1pPr>
            <a:lvl2pPr marL="1282700" indent="-571500" defTabSz="914400">
              <a:spcBef>
                <a:spcPts val="2400"/>
              </a:spcBef>
              <a:buSzPct val="171000"/>
              <a:buFont typeface="Gill Sans"/>
              <a:defRPr sz="4200">
                <a:latin typeface="+mj-lt"/>
                <a:ea typeface="+mj-ea"/>
                <a:cs typeface="+mj-cs"/>
                <a:sym typeface="Gill Sans"/>
              </a:defRPr>
            </a:lvl2pPr>
            <a:lvl3pPr marL="1727200" indent="-571500" defTabSz="914400">
              <a:spcBef>
                <a:spcPts val="2400"/>
              </a:spcBef>
              <a:buSzPct val="171000"/>
              <a:buFont typeface="Gill Sans"/>
              <a:defRPr sz="4200">
                <a:latin typeface="+mj-lt"/>
                <a:ea typeface="+mj-ea"/>
                <a:cs typeface="+mj-cs"/>
                <a:sym typeface="Gill Sans"/>
              </a:defRPr>
            </a:lvl3pPr>
            <a:lvl4pPr marL="2171700" indent="-571500" defTabSz="914400">
              <a:spcBef>
                <a:spcPts val="2400"/>
              </a:spcBef>
              <a:buSzPct val="171000"/>
              <a:buFont typeface="Gill Sans"/>
              <a:defRPr sz="4200">
                <a:latin typeface="+mj-lt"/>
                <a:ea typeface="+mj-ea"/>
                <a:cs typeface="+mj-cs"/>
                <a:sym typeface="Gill Sans"/>
              </a:defRPr>
            </a:lvl4pPr>
            <a:lvl5pPr marL="2616200" indent="-571500" defTabSz="914400">
              <a:spcBef>
                <a:spcPts val="2400"/>
              </a:spcBef>
              <a:buSzPct val="171000"/>
              <a:buFont typeface="Gill Sans"/>
              <a:defRPr sz="4200">
                <a:latin typeface="+mj-lt"/>
                <a:ea typeface="+mj-ea"/>
                <a:cs typeface="+mj-cs"/>
                <a:sym typeface="Gill Sans"/>
              </a:defRPr>
            </a:lvl5pPr>
          </a:lstStyle>
          <a:p>
            <a:pPr lvl="0">
              <a:defRPr sz="1800">
                <a:uFillTx/>
              </a:defRPr>
            </a:pPr>
            <a:r>
              <a:rPr sz="4200">
                <a:uFill>
                  <a:solidFill/>
                </a:uFill>
              </a:rPr>
              <a:t>Body Level One</a:t>
            </a:r>
            <a:endParaRPr sz="4200">
              <a:uFill>
                <a:solidFill/>
              </a:uFill>
            </a:endParaRPr>
          </a:p>
          <a:p>
            <a:pPr lvl="1">
              <a:defRPr sz="1800">
                <a:uFillTx/>
              </a:defRPr>
            </a:pPr>
            <a:r>
              <a:rPr sz="4200">
                <a:uFill>
                  <a:solidFill/>
                </a:uFill>
              </a:rPr>
              <a:t>Body Level Two</a:t>
            </a:r>
            <a:endParaRPr sz="4200">
              <a:uFill>
                <a:solidFill/>
              </a:uFill>
            </a:endParaRPr>
          </a:p>
          <a:p>
            <a:pPr lvl="2">
              <a:defRPr sz="1800">
                <a:uFillTx/>
              </a:defRPr>
            </a:pPr>
            <a:r>
              <a:rPr sz="4200">
                <a:uFill>
                  <a:solidFill/>
                </a:uFill>
              </a:rPr>
              <a:t>Body Level Three</a:t>
            </a:r>
            <a:endParaRPr sz="4200">
              <a:uFill>
                <a:solidFill/>
              </a:uFill>
            </a:endParaRPr>
          </a:p>
          <a:p>
            <a:pPr lvl="3">
              <a:defRPr sz="1800">
                <a:uFillTx/>
              </a:defRPr>
            </a:pPr>
            <a:r>
              <a:rPr sz="4200">
                <a:uFill>
                  <a:solidFill/>
                </a:uFill>
              </a:rPr>
              <a:t>Body Level Four</a:t>
            </a:r>
            <a:endParaRPr sz="4200">
              <a:uFill>
                <a:solidFill/>
              </a:uFill>
            </a:endParaRPr>
          </a:p>
          <a:p>
            <a:pPr lvl="4">
              <a:defRPr sz="1800">
                <a:uFillTx/>
              </a:defRPr>
            </a:pPr>
            <a:r>
              <a:rPr sz="4200">
                <a:uFill>
                  <a:solidFill/>
                </a:uFill>
              </a:rPr>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copy">
    <p:spTree>
      <p:nvGrpSpPr>
        <p:cNvPr id="1" name=""/>
        <p:cNvGrpSpPr/>
        <p:nvPr/>
      </p:nvGrpSpPr>
      <p:grpSpPr>
        <a:xfrm>
          <a:off x="0" y="0"/>
          <a:ext cx="0" cy="0"/>
          <a:chOff x="0" y="0"/>
          <a:chExt cx="0" cy="0"/>
        </a:xfrm>
      </p:grpSpPr>
      <p:sp>
        <p:nvSpPr>
          <p:cNvPr id="62" name="Shape 62"/>
          <p:cNvSpPr/>
          <p:nvPr>
            <p:ph type="title"/>
          </p:nvPr>
        </p:nvSpPr>
        <p:spPr>
          <a:xfrm>
            <a:off x="1270000" y="0"/>
            <a:ext cx="10464800" cy="4940300"/>
          </a:xfrm>
          <a:prstGeom prst="rect">
            <a:avLst/>
          </a:prstGeom>
          <a:ln>
            <a:miter lim="400000"/>
          </a:ln>
        </p:spPr>
        <p:txBody>
          <a:bodyPr lIns="0" tIns="0" rIns="0" bIns="0" anchor="b"/>
          <a:lstStyle>
            <a:lvl1pPr defTabSz="914400">
              <a:defRPr sz="8400">
                <a:solidFill>
                  <a:srgbClr val="000000"/>
                </a:solidFill>
                <a:uFill>
                  <a:solidFill>
                    <a:srgbClr val="000000"/>
                  </a:solidFill>
                </a:uFill>
                <a:latin typeface="+mj-lt"/>
                <a:ea typeface="+mj-ea"/>
                <a:cs typeface="+mj-cs"/>
                <a:sym typeface="Gill Sans"/>
              </a:defRPr>
            </a:lvl1pPr>
          </a:lstStyle>
          <a:p>
            <a:pPr lvl="0">
              <a:defRPr sz="1800">
                <a:uFillTx/>
              </a:defRPr>
            </a:pPr>
            <a:r>
              <a:rPr sz="8400">
                <a:uFill>
                  <a:solidFill/>
                </a:uFill>
              </a:rPr>
              <a:t>Title Text</a:t>
            </a:r>
          </a:p>
        </p:txBody>
      </p:sp>
      <p:sp>
        <p:nvSpPr>
          <p:cNvPr id="63" name="Shape 63"/>
          <p:cNvSpPr/>
          <p:nvPr>
            <p:ph type="body" idx="1"/>
          </p:nvPr>
        </p:nvSpPr>
        <p:spPr>
          <a:xfrm>
            <a:off x="1270000" y="5029200"/>
            <a:ext cx="10464800" cy="3568700"/>
          </a:xfrm>
          <a:prstGeom prst="rect">
            <a:avLst/>
          </a:prstGeom>
          <a:ln>
            <a:miter lim="400000"/>
          </a:ln>
        </p:spPr>
        <p:txBody>
          <a:bodyPr lIns="0" tIns="0" rIns="0" bIns="0"/>
          <a:lstStyle>
            <a:lvl1pPr marL="0" indent="0" algn="ctr" defTabSz="914400">
              <a:spcBef>
                <a:spcPts val="0"/>
              </a:spcBef>
              <a:buClrTx/>
              <a:buSzTx/>
              <a:buFontTx/>
              <a:buNone/>
              <a:defRPr sz="3600">
                <a:latin typeface="+mj-lt"/>
                <a:ea typeface="+mj-ea"/>
                <a:cs typeface="+mj-cs"/>
                <a:sym typeface="Gill Sans"/>
              </a:defRPr>
            </a:lvl1pPr>
            <a:lvl2pPr marL="0" indent="0" algn="ctr" defTabSz="914400">
              <a:spcBef>
                <a:spcPts val="0"/>
              </a:spcBef>
              <a:buClrTx/>
              <a:buSzTx/>
              <a:buFontTx/>
              <a:buNone/>
              <a:defRPr sz="3600">
                <a:latin typeface="+mj-lt"/>
                <a:ea typeface="+mj-ea"/>
                <a:cs typeface="+mj-cs"/>
                <a:sym typeface="Gill Sans"/>
              </a:defRPr>
            </a:lvl2pPr>
            <a:lvl3pPr marL="0" indent="0" algn="ctr" defTabSz="914400">
              <a:spcBef>
                <a:spcPts val="0"/>
              </a:spcBef>
              <a:buClrTx/>
              <a:buSzTx/>
              <a:buFontTx/>
              <a:buNone/>
              <a:defRPr sz="3600">
                <a:latin typeface="+mj-lt"/>
                <a:ea typeface="+mj-ea"/>
                <a:cs typeface="+mj-cs"/>
                <a:sym typeface="Gill Sans"/>
              </a:defRPr>
            </a:lvl3pPr>
            <a:lvl4pPr marL="0" indent="0" algn="ctr" defTabSz="914400">
              <a:spcBef>
                <a:spcPts val="0"/>
              </a:spcBef>
              <a:buClrTx/>
              <a:buSzTx/>
              <a:buFontTx/>
              <a:buNone/>
              <a:defRPr sz="3600">
                <a:latin typeface="+mj-lt"/>
                <a:ea typeface="+mj-ea"/>
                <a:cs typeface="+mj-cs"/>
                <a:sym typeface="Gill Sans"/>
              </a:defRPr>
            </a:lvl4pPr>
            <a:lvl5pPr marL="0" indent="0" algn="ctr" defTabSz="914400">
              <a:spcBef>
                <a:spcPts val="0"/>
              </a:spcBef>
              <a:buClrTx/>
              <a:buSzTx/>
              <a:buFontTx/>
              <a:buNone/>
              <a:defRPr sz="3600">
                <a:latin typeface="+mj-lt"/>
                <a:ea typeface="+mj-ea"/>
                <a:cs typeface="+mj-cs"/>
                <a:sym typeface="Gill Sans"/>
              </a:defRPr>
            </a:lvl5pPr>
          </a:lstStyle>
          <a:p>
            <a:pPr lvl="0">
              <a:defRPr sz="1800">
                <a:uFillTx/>
              </a:defRPr>
            </a:pPr>
            <a:r>
              <a:rPr sz="3600">
                <a:uFill>
                  <a:solidFill/>
                </a:uFill>
              </a:rPr>
              <a:t>Body Level One</a:t>
            </a:r>
            <a:endParaRPr sz="3600">
              <a:uFill>
                <a:solidFill/>
              </a:uFill>
            </a:endParaRPr>
          </a:p>
          <a:p>
            <a:pPr lvl="1">
              <a:defRPr sz="1800">
                <a:uFillTx/>
              </a:defRPr>
            </a:pPr>
            <a:r>
              <a:rPr sz="3600">
                <a:uFill>
                  <a:solidFill/>
                </a:uFill>
              </a:rPr>
              <a:t>Body Level Two</a:t>
            </a:r>
            <a:endParaRPr sz="3600">
              <a:uFill>
                <a:solidFill/>
              </a:uFill>
            </a:endParaRPr>
          </a:p>
          <a:p>
            <a:pPr lvl="2">
              <a:defRPr sz="1800">
                <a:uFillTx/>
              </a:defRPr>
            </a:pPr>
            <a:r>
              <a:rPr sz="3600">
                <a:uFill>
                  <a:solidFill/>
                </a:uFill>
              </a:rPr>
              <a:t>Body Level Three</a:t>
            </a:r>
            <a:endParaRPr sz="3600">
              <a:uFill>
                <a:solidFill/>
              </a:uFill>
            </a:endParaRPr>
          </a:p>
          <a:p>
            <a:pPr lvl="3">
              <a:defRPr sz="1800">
                <a:uFillTx/>
              </a:defRPr>
            </a:pPr>
            <a:r>
              <a:rPr sz="3600">
                <a:uFill>
                  <a:solidFill/>
                </a:uFill>
              </a:rPr>
              <a:t>Body Level Four</a:t>
            </a:r>
            <a:endParaRPr sz="3600">
              <a:uFill>
                <a:solidFill/>
              </a:uFill>
            </a:endParaRPr>
          </a:p>
          <a:p>
            <a:pPr lvl="4">
              <a:defRPr sz="1800">
                <a:uFillTx/>
              </a:defRPr>
            </a:pPr>
            <a:r>
              <a:rPr sz="3600">
                <a:uFill>
                  <a:solidFill/>
                </a:uFill>
              </a:rPr>
              <a:t>Body Level Five</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copy 9">
    <p:spTree>
      <p:nvGrpSpPr>
        <p:cNvPr id="1" name=""/>
        <p:cNvGrpSpPr/>
        <p:nvPr/>
      </p:nvGrpSpPr>
      <p:grpSpPr>
        <a:xfrm>
          <a:off x="0" y="0"/>
          <a:ext cx="0" cy="0"/>
          <a:chOff x="0" y="0"/>
          <a:chExt cx="0" cy="0"/>
        </a:xfrm>
      </p:grpSpPr>
      <p:sp>
        <p:nvSpPr>
          <p:cNvPr id="65" name="Shape 65"/>
          <p:cNvSpPr/>
          <p:nvPr>
            <p:ph type="title"/>
          </p:nvPr>
        </p:nvSpPr>
        <p:spPr>
          <a:xfrm>
            <a:off x="1270000" y="240862"/>
            <a:ext cx="10464800" cy="2464676"/>
          </a:xfrm>
          <a:prstGeom prst="rect">
            <a:avLst/>
          </a:prstGeom>
          <a:ln>
            <a:miter lim="400000"/>
          </a:ln>
        </p:spPr>
        <p:txBody>
          <a:bodyPr lIns="50800" tIns="50800" rIns="50800" bIns="50800"/>
          <a:lstStyle>
            <a:lvl1pPr defTabSz="914400">
              <a:defRPr sz="8400">
                <a:solidFill>
                  <a:srgbClr val="000000"/>
                </a:solidFill>
                <a:uFill>
                  <a:solidFill>
                    <a:srgbClr val="000000"/>
                  </a:solidFill>
                </a:uFill>
                <a:latin typeface="+mj-lt"/>
                <a:ea typeface="+mj-ea"/>
                <a:cs typeface="+mj-cs"/>
                <a:sym typeface="Gill Sans"/>
              </a:defRPr>
            </a:lvl1pPr>
          </a:lstStyle>
          <a:p>
            <a:pPr lvl="0">
              <a:defRPr sz="1800">
                <a:uFillTx/>
              </a:defRPr>
            </a:pPr>
            <a:r>
              <a:rPr sz="8400">
                <a:uFill>
                  <a:solidFill/>
                </a:uFill>
              </a:rPr>
              <a:t>Title Text</a:t>
            </a:r>
          </a:p>
        </p:txBody>
      </p:sp>
      <p:sp>
        <p:nvSpPr>
          <p:cNvPr id="66" name="Shape 66"/>
          <p:cNvSpPr/>
          <p:nvPr>
            <p:ph type="body" idx="1"/>
          </p:nvPr>
        </p:nvSpPr>
        <p:spPr>
          <a:xfrm>
            <a:off x="1270000" y="2705537"/>
            <a:ext cx="10464800" cy="5841126"/>
          </a:xfrm>
          <a:prstGeom prst="rect">
            <a:avLst/>
          </a:prstGeom>
          <a:ln>
            <a:miter lim="400000"/>
          </a:ln>
        </p:spPr>
        <p:txBody>
          <a:bodyPr lIns="50800" tIns="50800" rIns="50800" bIns="50800" anchor="ctr"/>
          <a:lstStyle>
            <a:lvl1pPr marL="838200" indent="-571500" defTabSz="914400">
              <a:spcBef>
                <a:spcPts val="2400"/>
              </a:spcBef>
              <a:buSzPct val="171000"/>
              <a:buFont typeface="Gill Sans"/>
              <a:defRPr sz="4200">
                <a:latin typeface="+mj-lt"/>
                <a:ea typeface="+mj-ea"/>
                <a:cs typeface="+mj-cs"/>
                <a:sym typeface="Gill Sans"/>
              </a:defRPr>
            </a:lvl1pPr>
            <a:lvl2pPr marL="1282700" indent="-571500" defTabSz="914400">
              <a:spcBef>
                <a:spcPts val="2400"/>
              </a:spcBef>
              <a:buSzPct val="171000"/>
              <a:buFont typeface="Gill Sans"/>
              <a:defRPr sz="4200">
                <a:latin typeface="+mj-lt"/>
                <a:ea typeface="+mj-ea"/>
                <a:cs typeface="+mj-cs"/>
                <a:sym typeface="Gill Sans"/>
              </a:defRPr>
            </a:lvl2pPr>
            <a:lvl3pPr marL="1727200" indent="-571500" defTabSz="914400">
              <a:spcBef>
                <a:spcPts val="2400"/>
              </a:spcBef>
              <a:buSzPct val="171000"/>
              <a:buFont typeface="Gill Sans"/>
              <a:defRPr sz="4200">
                <a:latin typeface="+mj-lt"/>
                <a:ea typeface="+mj-ea"/>
                <a:cs typeface="+mj-cs"/>
                <a:sym typeface="Gill Sans"/>
              </a:defRPr>
            </a:lvl3pPr>
            <a:lvl4pPr marL="2171700" indent="-571500" defTabSz="914400">
              <a:spcBef>
                <a:spcPts val="2400"/>
              </a:spcBef>
              <a:buSzPct val="171000"/>
              <a:buFont typeface="Gill Sans"/>
              <a:defRPr sz="4200">
                <a:latin typeface="+mj-lt"/>
                <a:ea typeface="+mj-ea"/>
                <a:cs typeface="+mj-cs"/>
                <a:sym typeface="Gill Sans"/>
              </a:defRPr>
            </a:lvl4pPr>
            <a:lvl5pPr marL="2616200" indent="-571500" defTabSz="914400">
              <a:spcBef>
                <a:spcPts val="2400"/>
              </a:spcBef>
              <a:buSzPct val="171000"/>
              <a:buFont typeface="Gill Sans"/>
              <a:defRPr sz="4200">
                <a:latin typeface="+mj-lt"/>
                <a:ea typeface="+mj-ea"/>
                <a:cs typeface="+mj-cs"/>
                <a:sym typeface="Gill Sans"/>
              </a:defRPr>
            </a:lvl5pPr>
          </a:lstStyle>
          <a:p>
            <a:pPr lvl="0">
              <a:defRPr sz="1800">
                <a:uFillTx/>
              </a:defRPr>
            </a:pPr>
            <a:r>
              <a:rPr sz="4200">
                <a:uFill>
                  <a:solidFill/>
                </a:uFill>
              </a:rPr>
              <a:t>Body Level One</a:t>
            </a:r>
            <a:endParaRPr sz="4200">
              <a:uFill>
                <a:solidFill/>
              </a:uFill>
            </a:endParaRPr>
          </a:p>
          <a:p>
            <a:pPr lvl="1">
              <a:defRPr sz="1800">
                <a:uFillTx/>
              </a:defRPr>
            </a:pPr>
            <a:r>
              <a:rPr sz="4200">
                <a:uFill>
                  <a:solidFill/>
                </a:uFill>
              </a:rPr>
              <a:t>Body Level Two</a:t>
            </a:r>
            <a:endParaRPr sz="4200">
              <a:uFill>
                <a:solidFill/>
              </a:uFill>
            </a:endParaRPr>
          </a:p>
          <a:p>
            <a:pPr lvl="2">
              <a:defRPr sz="1800">
                <a:uFillTx/>
              </a:defRPr>
            </a:pPr>
            <a:r>
              <a:rPr sz="4200">
                <a:uFill>
                  <a:solidFill/>
                </a:uFill>
              </a:rPr>
              <a:t>Body Level Three</a:t>
            </a:r>
            <a:endParaRPr sz="4200">
              <a:uFill>
                <a:solidFill/>
              </a:uFill>
            </a:endParaRPr>
          </a:p>
          <a:p>
            <a:pPr lvl="3">
              <a:defRPr sz="1800">
                <a:uFillTx/>
              </a:defRPr>
            </a:pPr>
            <a:r>
              <a:rPr sz="4200">
                <a:uFill>
                  <a:solidFill/>
                </a:uFill>
              </a:rPr>
              <a:t>Body Level Four</a:t>
            </a:r>
            <a:endParaRPr sz="4200">
              <a:uFill>
                <a:solidFill/>
              </a:uFill>
            </a:endParaRPr>
          </a:p>
          <a:p>
            <a:pPr lvl="4">
              <a:defRPr sz="1800">
                <a:uFillTx/>
              </a:defRPr>
            </a:pPr>
            <a:r>
              <a:rPr sz="4200">
                <a:uFill>
                  <a:solidFill/>
                </a:uFill>
              </a:rPr>
              <a:t>Body Level Five</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copy 10">
    <p:spTree>
      <p:nvGrpSpPr>
        <p:cNvPr id="1" name=""/>
        <p:cNvGrpSpPr/>
        <p:nvPr/>
      </p:nvGrpSpPr>
      <p:grpSpPr>
        <a:xfrm>
          <a:off x="0" y="0"/>
          <a:ext cx="0" cy="0"/>
          <a:chOff x="0" y="0"/>
          <a:chExt cx="0" cy="0"/>
        </a:xfrm>
      </p:grpSpPr>
      <p:sp>
        <p:nvSpPr>
          <p:cNvPr id="68" name="Shape 68"/>
          <p:cNvSpPr/>
          <p:nvPr>
            <p:ph type="title"/>
          </p:nvPr>
        </p:nvSpPr>
        <p:spPr>
          <a:xfrm>
            <a:off x="1270000" y="240862"/>
            <a:ext cx="10464800" cy="2464676"/>
          </a:xfrm>
          <a:prstGeom prst="rect">
            <a:avLst/>
          </a:prstGeom>
          <a:ln>
            <a:miter lim="400000"/>
          </a:ln>
        </p:spPr>
        <p:txBody>
          <a:bodyPr lIns="50800" tIns="50800" rIns="50800" bIns="50800"/>
          <a:lstStyle>
            <a:lvl1pPr defTabSz="914400">
              <a:defRPr sz="8400">
                <a:solidFill>
                  <a:srgbClr val="000000"/>
                </a:solidFill>
                <a:uFill>
                  <a:solidFill>
                    <a:srgbClr val="000000"/>
                  </a:solidFill>
                </a:uFill>
                <a:latin typeface="+mj-lt"/>
                <a:ea typeface="+mj-ea"/>
                <a:cs typeface="+mj-cs"/>
                <a:sym typeface="Gill Sans"/>
              </a:defRPr>
            </a:lvl1pPr>
          </a:lstStyle>
          <a:p>
            <a:pPr lvl="0">
              <a:defRPr sz="1800">
                <a:uFillTx/>
              </a:defRPr>
            </a:pPr>
            <a:r>
              <a:rPr sz="8400">
                <a:uFill>
                  <a:solidFill/>
                </a:uFill>
              </a:rPr>
              <a:t>Title Text</a:t>
            </a:r>
          </a:p>
        </p:txBody>
      </p:sp>
      <p:sp>
        <p:nvSpPr>
          <p:cNvPr id="69" name="Shape 69"/>
          <p:cNvSpPr/>
          <p:nvPr>
            <p:ph type="body" idx="1"/>
          </p:nvPr>
        </p:nvSpPr>
        <p:spPr>
          <a:xfrm>
            <a:off x="1270000" y="2705537"/>
            <a:ext cx="10464800" cy="5841126"/>
          </a:xfrm>
          <a:prstGeom prst="rect">
            <a:avLst/>
          </a:prstGeom>
          <a:ln>
            <a:miter lim="400000"/>
          </a:ln>
        </p:spPr>
        <p:txBody>
          <a:bodyPr lIns="50800" tIns="50800" rIns="50800" bIns="50800" anchor="ctr"/>
          <a:lstStyle>
            <a:lvl1pPr marL="838200" indent="-571500" defTabSz="914400">
              <a:spcBef>
                <a:spcPts val="2400"/>
              </a:spcBef>
              <a:buSzPct val="171000"/>
              <a:buFont typeface="Gill Sans"/>
              <a:defRPr sz="4200">
                <a:latin typeface="+mj-lt"/>
                <a:ea typeface="+mj-ea"/>
                <a:cs typeface="+mj-cs"/>
                <a:sym typeface="Gill Sans"/>
              </a:defRPr>
            </a:lvl1pPr>
            <a:lvl2pPr marL="1282700" indent="-571500" defTabSz="914400">
              <a:spcBef>
                <a:spcPts val="2400"/>
              </a:spcBef>
              <a:buSzPct val="171000"/>
              <a:buFont typeface="Gill Sans"/>
              <a:defRPr sz="4200">
                <a:latin typeface="+mj-lt"/>
                <a:ea typeface="+mj-ea"/>
                <a:cs typeface="+mj-cs"/>
                <a:sym typeface="Gill Sans"/>
              </a:defRPr>
            </a:lvl2pPr>
            <a:lvl3pPr marL="1727200" indent="-571500" defTabSz="914400">
              <a:spcBef>
                <a:spcPts val="2400"/>
              </a:spcBef>
              <a:buSzPct val="171000"/>
              <a:buFont typeface="Gill Sans"/>
              <a:defRPr sz="4200">
                <a:latin typeface="+mj-lt"/>
                <a:ea typeface="+mj-ea"/>
                <a:cs typeface="+mj-cs"/>
                <a:sym typeface="Gill Sans"/>
              </a:defRPr>
            </a:lvl3pPr>
            <a:lvl4pPr marL="2171700" indent="-571500" defTabSz="914400">
              <a:spcBef>
                <a:spcPts val="2400"/>
              </a:spcBef>
              <a:buSzPct val="171000"/>
              <a:buFont typeface="Gill Sans"/>
              <a:defRPr sz="4200">
                <a:latin typeface="+mj-lt"/>
                <a:ea typeface="+mj-ea"/>
                <a:cs typeface="+mj-cs"/>
                <a:sym typeface="Gill Sans"/>
              </a:defRPr>
            </a:lvl4pPr>
            <a:lvl5pPr marL="2616200" indent="-571500" defTabSz="914400">
              <a:spcBef>
                <a:spcPts val="2400"/>
              </a:spcBef>
              <a:buSzPct val="171000"/>
              <a:buFont typeface="Gill Sans"/>
              <a:defRPr sz="4200">
                <a:latin typeface="+mj-lt"/>
                <a:ea typeface="+mj-ea"/>
                <a:cs typeface="+mj-cs"/>
                <a:sym typeface="Gill Sans"/>
              </a:defRPr>
            </a:lvl5pPr>
          </a:lstStyle>
          <a:p>
            <a:pPr lvl="0">
              <a:defRPr sz="1800">
                <a:uFillTx/>
              </a:defRPr>
            </a:pPr>
            <a:r>
              <a:rPr sz="4200">
                <a:uFill>
                  <a:solidFill/>
                </a:uFill>
              </a:rPr>
              <a:t>Body Level One</a:t>
            </a:r>
            <a:endParaRPr sz="4200">
              <a:uFill>
                <a:solidFill/>
              </a:uFill>
            </a:endParaRPr>
          </a:p>
          <a:p>
            <a:pPr lvl="1">
              <a:defRPr sz="1800">
                <a:uFillTx/>
              </a:defRPr>
            </a:pPr>
            <a:r>
              <a:rPr sz="4200">
                <a:uFill>
                  <a:solidFill/>
                </a:uFill>
              </a:rPr>
              <a:t>Body Level Two</a:t>
            </a:r>
            <a:endParaRPr sz="4200">
              <a:uFill>
                <a:solidFill/>
              </a:uFill>
            </a:endParaRPr>
          </a:p>
          <a:p>
            <a:pPr lvl="2">
              <a:defRPr sz="1800">
                <a:uFillTx/>
              </a:defRPr>
            </a:pPr>
            <a:r>
              <a:rPr sz="4200">
                <a:uFill>
                  <a:solidFill/>
                </a:uFill>
              </a:rPr>
              <a:t>Body Level Three</a:t>
            </a:r>
            <a:endParaRPr sz="4200">
              <a:uFill>
                <a:solidFill/>
              </a:uFill>
            </a:endParaRPr>
          </a:p>
          <a:p>
            <a:pPr lvl="3">
              <a:defRPr sz="1800">
                <a:uFillTx/>
              </a:defRPr>
            </a:pPr>
            <a:r>
              <a:rPr sz="4200">
                <a:uFill>
                  <a:solidFill/>
                </a:uFill>
              </a:rPr>
              <a:t>Body Level Four</a:t>
            </a:r>
            <a:endParaRPr sz="4200">
              <a:uFill>
                <a:solidFill/>
              </a:uFill>
            </a:endParaRPr>
          </a:p>
          <a:p>
            <a:pPr lvl="4">
              <a:defRPr sz="1800">
                <a:uFillTx/>
              </a:defRPr>
            </a:pPr>
            <a:r>
              <a:rPr sz="4200">
                <a:uFill>
                  <a:solidFill/>
                </a:uFill>
              </a:rPr>
              <a:t>Body Level Five</a:t>
            </a:r>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copy 11">
    <p:spTree>
      <p:nvGrpSpPr>
        <p:cNvPr id="1" name=""/>
        <p:cNvGrpSpPr/>
        <p:nvPr/>
      </p:nvGrpSpPr>
      <p:grpSpPr>
        <a:xfrm>
          <a:off x="0" y="0"/>
          <a:ext cx="0" cy="0"/>
          <a:chOff x="0" y="0"/>
          <a:chExt cx="0" cy="0"/>
        </a:xfrm>
      </p:grpSpPr>
      <p:pic>
        <p:nvPicPr>
          <p:cNvPr id="71" name="image.png"/>
          <p:cNvPicPr/>
          <p:nvPr/>
        </p:nvPicPr>
        <p:blipFill>
          <a:blip r:embed="rId2">
            <a:extLst/>
          </a:blip>
          <a:stretch>
            <a:fillRect/>
          </a:stretch>
        </p:blipFill>
        <p:spPr>
          <a:xfrm>
            <a:off x="6197600" y="6981825"/>
            <a:ext cx="6959600" cy="2936875"/>
          </a:xfrm>
          <a:prstGeom prst="rect">
            <a:avLst/>
          </a:prstGeom>
          <a:ln w="12700">
            <a:miter lim="400000"/>
          </a:ln>
        </p:spPr>
      </p:pic>
      <p:sp>
        <p:nvSpPr>
          <p:cNvPr id="72" name="Shape 72"/>
          <p:cNvSpPr/>
          <p:nvPr/>
        </p:nvSpPr>
        <p:spPr>
          <a:xfrm>
            <a:off x="402082" y="8356600"/>
            <a:ext cx="923036"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000000"/>
              </a:buClr>
              <a:buFont typeface="Helvetica"/>
              <a:defRPr sz="1400">
                <a:latin typeface="+mn-lt"/>
                <a:ea typeface="+mn-ea"/>
                <a:cs typeface="+mn-cs"/>
                <a:sym typeface="Helvetica"/>
              </a:defRPr>
            </a:lvl1pPr>
          </a:lstStyle>
          <a:p>
            <a:pPr lvl="0">
              <a:defRPr sz="1800">
                <a:uFillTx/>
              </a:defRPr>
            </a:pPr>
            <a:r>
              <a:rPr sz="1400">
                <a:uFill>
                  <a:solidFill/>
                </a:uFill>
              </a:rPr>
              <a:t>2010-06-22</a:t>
            </a:r>
          </a:p>
        </p:txBody>
      </p:sp>
      <p:sp>
        <p:nvSpPr>
          <p:cNvPr id="73" name="Shape 73"/>
          <p:cNvSpPr/>
          <p:nvPr/>
        </p:nvSpPr>
        <p:spPr>
          <a:xfrm>
            <a:off x="254694" y="8940800"/>
            <a:ext cx="2844999"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000000"/>
              </a:buClr>
              <a:buFont typeface="Helvetica"/>
              <a:defRPr b="1" sz="1400">
                <a:latin typeface="Helvetica-Bold"/>
                <a:ea typeface="Helvetica-Bold"/>
                <a:cs typeface="Helvetica-Bold"/>
                <a:sym typeface="Helvetica-Bold"/>
              </a:defRPr>
            </a:lvl1pPr>
          </a:lstStyle>
          <a:p>
            <a:pPr lvl="0">
              <a:defRPr b="0" sz="1800">
                <a:uFillTx/>
              </a:defRPr>
            </a:pPr>
            <a:r>
              <a:rPr b="1" sz="1400">
                <a:uFill>
                  <a:solidFill/>
                </a:uFill>
              </a:rPr>
              <a:t>ESS Identity, Influence and Image</a:t>
            </a:r>
          </a:p>
        </p:txBody>
      </p:sp>
      <p:sp>
        <p:nvSpPr>
          <p:cNvPr id="74" name="Shape 74"/>
          <p:cNvSpPr/>
          <p:nvPr/>
        </p:nvSpPr>
        <p:spPr>
          <a:xfrm>
            <a:off x="307168" y="9220200"/>
            <a:ext cx="2789264"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000000"/>
              </a:buClr>
              <a:buFont typeface="Helvetica"/>
              <a:defRPr sz="1400">
                <a:latin typeface="+mn-lt"/>
                <a:ea typeface="+mn-ea"/>
                <a:cs typeface="+mn-cs"/>
                <a:sym typeface="Helvetica"/>
              </a:defRPr>
            </a:lvl1pPr>
          </a:lstStyle>
          <a:p>
            <a:pPr lvl="0">
              <a:defRPr sz="1800">
                <a:uFillTx/>
              </a:defRPr>
            </a:pPr>
            <a:r>
              <a:rPr sz="1400">
                <a:uFill>
                  <a:solidFill/>
                </a:uFill>
              </a:rPr>
              <a:t>Karl McFaul, ESS Communications</a:t>
            </a:r>
          </a:p>
        </p:txBody>
      </p:sp>
      <p:sp>
        <p:nvSpPr>
          <p:cNvPr id="75" name="Shape 75"/>
          <p:cNvSpPr/>
          <p:nvPr/>
        </p:nvSpPr>
        <p:spPr>
          <a:xfrm>
            <a:off x="368436" y="8648700"/>
            <a:ext cx="1930128"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000000"/>
              </a:buClr>
              <a:buFont typeface="Helvetica"/>
              <a:defRPr sz="1400">
                <a:latin typeface="+mn-lt"/>
                <a:ea typeface="+mn-ea"/>
                <a:cs typeface="+mn-cs"/>
                <a:sym typeface="Helvetica"/>
              </a:defRPr>
            </a:lvl1pPr>
          </a:lstStyle>
          <a:p>
            <a:pPr lvl="0">
              <a:defRPr sz="1800">
                <a:uFillTx/>
              </a:defRPr>
            </a:pPr>
            <a:r>
              <a:rPr sz="1400">
                <a:uFill>
                  <a:solidFill/>
                </a:uFill>
              </a:rPr>
              <a:t>Meeting point - Lund NE</a:t>
            </a:r>
          </a:p>
        </p:txBody>
      </p:sp>
      <p:sp>
        <p:nvSpPr>
          <p:cNvPr id="76" name="Shape 76"/>
          <p:cNvSpPr/>
          <p:nvPr/>
        </p:nvSpPr>
        <p:spPr>
          <a:xfrm>
            <a:off x="9423400" y="9105899"/>
            <a:ext cx="3403600"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lnSpc>
                <a:spcPct val="110000"/>
              </a:lnSpc>
              <a:buClr>
                <a:srgbClr val="232323"/>
              </a:buClr>
              <a:buFont typeface="Helvetica"/>
              <a:defRPr sz="2400">
                <a:solidFill>
                  <a:srgbClr val="232323"/>
                </a:solidFill>
                <a:uFill>
                  <a:solidFill>
                    <a:srgbClr val="232323"/>
                  </a:solidFill>
                </a:uFill>
                <a:latin typeface="+mn-lt"/>
                <a:ea typeface="+mn-ea"/>
                <a:cs typeface="+mn-cs"/>
                <a:sym typeface="Helvetica"/>
              </a:defRPr>
            </a:lvl1pPr>
          </a:lstStyle>
          <a:p>
            <a:pPr lvl="0">
              <a:defRPr sz="1800">
                <a:solidFill>
                  <a:srgbClr val="000000"/>
                </a:solidFill>
                <a:uFillTx/>
              </a:defRPr>
            </a:pPr>
            <a:r>
              <a:rPr sz="2400">
                <a:solidFill>
                  <a:srgbClr val="232323"/>
                </a:solidFill>
                <a:uFill>
                  <a:solidFill>
                    <a:srgbClr val="232323"/>
                  </a:solidFill>
                </a:uFill>
              </a:rPr>
              <a:t>ESS Science for Society</a:t>
            </a:r>
          </a:p>
        </p:txBody>
      </p:sp>
      <p:sp>
        <p:nvSpPr>
          <p:cNvPr id="77" name="Shape 77"/>
          <p:cNvSpPr/>
          <p:nvPr>
            <p:ph type="title"/>
          </p:nvPr>
        </p:nvSpPr>
        <p:spPr>
          <a:xfrm>
            <a:off x="1270000" y="240862"/>
            <a:ext cx="10464800" cy="2464676"/>
          </a:xfrm>
          <a:prstGeom prst="rect">
            <a:avLst/>
          </a:prstGeom>
          <a:ln>
            <a:miter lim="400000"/>
          </a:ln>
        </p:spPr>
        <p:txBody>
          <a:bodyPr lIns="50800" tIns="50800" rIns="50800" bIns="50800"/>
          <a:lstStyle>
            <a:lvl1pPr defTabSz="914400">
              <a:defRPr sz="8400">
                <a:solidFill>
                  <a:srgbClr val="000000"/>
                </a:solidFill>
                <a:uFill>
                  <a:solidFill>
                    <a:srgbClr val="000000"/>
                  </a:solidFill>
                </a:uFill>
                <a:latin typeface="+mn-lt"/>
                <a:ea typeface="+mn-ea"/>
                <a:cs typeface="+mn-cs"/>
                <a:sym typeface="Helvetica"/>
              </a:defRPr>
            </a:lvl1pPr>
          </a:lstStyle>
          <a:p>
            <a:pPr lvl="0">
              <a:defRPr sz="1800">
                <a:uFillTx/>
              </a:defRPr>
            </a:pPr>
            <a:r>
              <a:rPr sz="8400">
                <a:uFill>
                  <a:solidFill/>
                </a:uFill>
              </a:rPr>
              <a:t>Title Text</a:t>
            </a:r>
          </a:p>
        </p:txBody>
      </p:sp>
      <p:sp>
        <p:nvSpPr>
          <p:cNvPr id="78" name="Shape 78"/>
          <p:cNvSpPr/>
          <p:nvPr>
            <p:ph type="body" idx="1"/>
          </p:nvPr>
        </p:nvSpPr>
        <p:spPr>
          <a:xfrm>
            <a:off x="1270000" y="2705537"/>
            <a:ext cx="10464800" cy="5841126"/>
          </a:xfrm>
          <a:prstGeom prst="rect">
            <a:avLst/>
          </a:prstGeom>
          <a:ln>
            <a:miter lim="400000"/>
          </a:ln>
        </p:spPr>
        <p:txBody>
          <a:bodyPr lIns="50800" tIns="50800" rIns="50800" bIns="50800" anchor="ctr"/>
          <a:lstStyle>
            <a:lvl1pPr marL="838200" indent="-571500" defTabSz="914400">
              <a:spcBef>
                <a:spcPts val="2400"/>
              </a:spcBef>
              <a:buSzPct val="171000"/>
              <a:buFont typeface="Helvetica"/>
              <a:defRPr sz="4200">
                <a:latin typeface="+mn-lt"/>
                <a:ea typeface="+mn-ea"/>
                <a:cs typeface="+mn-cs"/>
                <a:sym typeface="Helvetica"/>
              </a:defRPr>
            </a:lvl1pPr>
            <a:lvl2pPr marL="1282700" indent="-571500" defTabSz="914400">
              <a:spcBef>
                <a:spcPts val="2400"/>
              </a:spcBef>
              <a:buSzPct val="171000"/>
              <a:buFont typeface="Helvetica"/>
              <a:defRPr sz="4200">
                <a:latin typeface="+mn-lt"/>
                <a:ea typeface="+mn-ea"/>
                <a:cs typeface="+mn-cs"/>
                <a:sym typeface="Helvetica"/>
              </a:defRPr>
            </a:lvl2pPr>
            <a:lvl3pPr marL="1727200" indent="-571500" defTabSz="914400">
              <a:spcBef>
                <a:spcPts val="2400"/>
              </a:spcBef>
              <a:buSzPct val="171000"/>
              <a:buFont typeface="Helvetica"/>
              <a:defRPr sz="4200">
                <a:latin typeface="+mn-lt"/>
                <a:ea typeface="+mn-ea"/>
                <a:cs typeface="+mn-cs"/>
                <a:sym typeface="Helvetica"/>
              </a:defRPr>
            </a:lvl3pPr>
            <a:lvl4pPr marL="2171700" indent="-571500" defTabSz="914400">
              <a:spcBef>
                <a:spcPts val="2400"/>
              </a:spcBef>
              <a:buSzPct val="171000"/>
              <a:buFont typeface="Helvetica"/>
              <a:defRPr sz="4200">
                <a:latin typeface="+mn-lt"/>
                <a:ea typeface="+mn-ea"/>
                <a:cs typeface="+mn-cs"/>
                <a:sym typeface="Helvetica"/>
              </a:defRPr>
            </a:lvl4pPr>
            <a:lvl5pPr marL="2616200" indent="-571500" defTabSz="914400">
              <a:spcBef>
                <a:spcPts val="2400"/>
              </a:spcBef>
              <a:buSzPct val="171000"/>
              <a:buFont typeface="Helvetica"/>
              <a:defRPr sz="4200">
                <a:latin typeface="+mn-lt"/>
                <a:ea typeface="+mn-ea"/>
                <a:cs typeface="+mn-cs"/>
                <a:sym typeface="Helvetica"/>
              </a:defRPr>
            </a:lvl5pPr>
          </a:lstStyle>
          <a:p>
            <a:pPr lvl="0">
              <a:defRPr sz="1800">
                <a:uFillTx/>
              </a:defRPr>
            </a:pPr>
            <a:r>
              <a:rPr sz="4200">
                <a:uFill>
                  <a:solidFill/>
                </a:uFill>
              </a:rPr>
              <a:t>Body Level One</a:t>
            </a:r>
            <a:endParaRPr sz="4200">
              <a:uFill>
                <a:solidFill/>
              </a:uFill>
            </a:endParaRPr>
          </a:p>
          <a:p>
            <a:pPr lvl="1">
              <a:defRPr sz="1800">
                <a:uFillTx/>
              </a:defRPr>
            </a:pPr>
            <a:r>
              <a:rPr sz="4200">
                <a:uFill>
                  <a:solidFill/>
                </a:uFill>
              </a:rPr>
              <a:t>Body Level Two</a:t>
            </a:r>
            <a:endParaRPr sz="4200">
              <a:uFill>
                <a:solidFill/>
              </a:uFill>
            </a:endParaRPr>
          </a:p>
          <a:p>
            <a:pPr lvl="2">
              <a:defRPr sz="1800">
                <a:uFillTx/>
              </a:defRPr>
            </a:pPr>
            <a:r>
              <a:rPr sz="4200">
                <a:uFill>
                  <a:solidFill/>
                </a:uFill>
              </a:rPr>
              <a:t>Body Level Three</a:t>
            </a:r>
            <a:endParaRPr sz="4200">
              <a:uFill>
                <a:solidFill/>
              </a:uFill>
            </a:endParaRPr>
          </a:p>
          <a:p>
            <a:pPr lvl="3">
              <a:defRPr sz="1800">
                <a:uFillTx/>
              </a:defRPr>
            </a:pPr>
            <a:r>
              <a:rPr sz="4200">
                <a:uFill>
                  <a:solidFill/>
                </a:uFill>
              </a:rPr>
              <a:t>Body Level Four</a:t>
            </a:r>
            <a:endParaRPr sz="4200">
              <a:uFill>
                <a:solidFill/>
              </a:uFill>
            </a:endParaRPr>
          </a:p>
          <a:p>
            <a:pPr lvl="4">
              <a:defRPr sz="1800">
                <a:uFillTx/>
              </a:defRPr>
            </a:pPr>
            <a:r>
              <a:rPr sz="4200">
                <a:uFill>
                  <a:solidFill/>
                </a:uFill>
              </a:rPr>
              <a:t>Body Level Five</a:t>
            </a:r>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copy">
    <p:spTree>
      <p:nvGrpSpPr>
        <p:cNvPr id="1" name=""/>
        <p:cNvGrpSpPr/>
        <p:nvPr/>
      </p:nvGrpSpPr>
      <p:grpSpPr>
        <a:xfrm>
          <a:off x="0" y="0"/>
          <a:ext cx="0" cy="0"/>
          <a:chOff x="0" y="0"/>
          <a:chExt cx="0" cy="0"/>
        </a:xfrm>
      </p:grpSpPr>
      <p:sp>
        <p:nvSpPr>
          <p:cNvPr id="80" name="Shape 80"/>
          <p:cNvSpPr/>
          <p:nvPr>
            <p:ph type="title"/>
          </p:nvPr>
        </p:nvSpPr>
        <p:spPr>
          <a:xfrm>
            <a:off x="1270000" y="240862"/>
            <a:ext cx="10464800" cy="2464676"/>
          </a:xfrm>
          <a:prstGeom prst="rect">
            <a:avLst/>
          </a:prstGeom>
          <a:ln>
            <a:miter lim="400000"/>
          </a:ln>
        </p:spPr>
        <p:txBody>
          <a:bodyPr lIns="50800" tIns="50800" rIns="50800" bIns="50800"/>
          <a:lstStyle>
            <a:lvl1pPr defTabSz="914400">
              <a:defRPr sz="8400">
                <a:solidFill>
                  <a:srgbClr val="000000"/>
                </a:solidFill>
                <a:uFill>
                  <a:solidFill>
                    <a:srgbClr val="000000"/>
                  </a:solidFill>
                </a:uFill>
                <a:latin typeface="+mj-lt"/>
                <a:ea typeface="+mj-ea"/>
                <a:cs typeface="+mj-cs"/>
                <a:sym typeface="Gill Sans"/>
              </a:defRPr>
            </a:lvl1pPr>
          </a:lstStyle>
          <a:p>
            <a:pPr lvl="0">
              <a:defRPr sz="1800">
                <a:uFillTx/>
              </a:defRPr>
            </a:pPr>
            <a:r>
              <a:rPr sz="8400">
                <a:uFill>
                  <a:solidFill/>
                </a:uFill>
              </a:rPr>
              <a:t>Title Text</a:t>
            </a:r>
          </a:p>
        </p:txBody>
      </p:sp>
      <p:sp>
        <p:nvSpPr>
          <p:cNvPr id="81" name="Shape 81"/>
          <p:cNvSpPr/>
          <p:nvPr>
            <p:ph type="body" idx="1"/>
          </p:nvPr>
        </p:nvSpPr>
        <p:spPr>
          <a:xfrm>
            <a:off x="1270000" y="2705537"/>
            <a:ext cx="10464800" cy="5841126"/>
          </a:xfrm>
          <a:prstGeom prst="rect">
            <a:avLst/>
          </a:prstGeom>
          <a:ln>
            <a:miter lim="400000"/>
          </a:ln>
        </p:spPr>
        <p:txBody>
          <a:bodyPr lIns="50800" tIns="50800" rIns="50800" bIns="50800" anchor="ctr"/>
          <a:lstStyle>
            <a:lvl1pPr marL="838200" indent="-571500" defTabSz="914400">
              <a:spcBef>
                <a:spcPts val="2400"/>
              </a:spcBef>
              <a:buSzPct val="171000"/>
              <a:buFont typeface="Gill Sans"/>
              <a:defRPr sz="4200">
                <a:latin typeface="+mj-lt"/>
                <a:ea typeface="+mj-ea"/>
                <a:cs typeface="+mj-cs"/>
                <a:sym typeface="Gill Sans"/>
              </a:defRPr>
            </a:lvl1pPr>
            <a:lvl2pPr marL="1282700" indent="-571500" defTabSz="914400">
              <a:spcBef>
                <a:spcPts val="2400"/>
              </a:spcBef>
              <a:buSzPct val="171000"/>
              <a:buFont typeface="Gill Sans"/>
              <a:defRPr sz="4200">
                <a:latin typeface="+mj-lt"/>
                <a:ea typeface="+mj-ea"/>
                <a:cs typeface="+mj-cs"/>
                <a:sym typeface="Gill Sans"/>
              </a:defRPr>
            </a:lvl2pPr>
            <a:lvl3pPr marL="1727200" indent="-571500" defTabSz="914400">
              <a:spcBef>
                <a:spcPts val="2400"/>
              </a:spcBef>
              <a:buSzPct val="171000"/>
              <a:buFont typeface="Gill Sans"/>
              <a:defRPr sz="4200">
                <a:latin typeface="+mj-lt"/>
                <a:ea typeface="+mj-ea"/>
                <a:cs typeface="+mj-cs"/>
                <a:sym typeface="Gill Sans"/>
              </a:defRPr>
            </a:lvl3pPr>
            <a:lvl4pPr marL="2171700" indent="-571500" defTabSz="914400">
              <a:spcBef>
                <a:spcPts val="2400"/>
              </a:spcBef>
              <a:buSzPct val="171000"/>
              <a:buFont typeface="Gill Sans"/>
              <a:defRPr sz="4200">
                <a:latin typeface="+mj-lt"/>
                <a:ea typeface="+mj-ea"/>
                <a:cs typeface="+mj-cs"/>
                <a:sym typeface="Gill Sans"/>
              </a:defRPr>
            </a:lvl4pPr>
            <a:lvl5pPr marL="2616200" indent="-571500" defTabSz="914400">
              <a:spcBef>
                <a:spcPts val="2400"/>
              </a:spcBef>
              <a:buSzPct val="171000"/>
              <a:buFont typeface="Gill Sans"/>
              <a:defRPr sz="4200">
                <a:latin typeface="+mj-lt"/>
                <a:ea typeface="+mj-ea"/>
                <a:cs typeface="+mj-cs"/>
                <a:sym typeface="Gill Sans"/>
              </a:defRPr>
            </a:lvl5pPr>
          </a:lstStyle>
          <a:p>
            <a:pPr lvl="0">
              <a:defRPr sz="1800">
                <a:uFillTx/>
              </a:defRPr>
            </a:pPr>
            <a:r>
              <a:rPr sz="4200">
                <a:uFill>
                  <a:solidFill/>
                </a:uFill>
              </a:rPr>
              <a:t>Body Level One</a:t>
            </a:r>
            <a:endParaRPr sz="4200">
              <a:uFill>
                <a:solidFill/>
              </a:uFill>
            </a:endParaRPr>
          </a:p>
          <a:p>
            <a:pPr lvl="1">
              <a:defRPr sz="1800">
                <a:uFillTx/>
              </a:defRPr>
            </a:pPr>
            <a:r>
              <a:rPr sz="4200">
                <a:uFill>
                  <a:solidFill/>
                </a:uFill>
              </a:rPr>
              <a:t>Body Level Two</a:t>
            </a:r>
            <a:endParaRPr sz="4200">
              <a:uFill>
                <a:solidFill/>
              </a:uFill>
            </a:endParaRPr>
          </a:p>
          <a:p>
            <a:pPr lvl="2">
              <a:defRPr sz="1800">
                <a:uFillTx/>
              </a:defRPr>
            </a:pPr>
            <a:r>
              <a:rPr sz="4200">
                <a:uFill>
                  <a:solidFill/>
                </a:uFill>
              </a:rPr>
              <a:t>Body Level Three</a:t>
            </a:r>
            <a:endParaRPr sz="4200">
              <a:uFill>
                <a:solidFill/>
              </a:uFill>
            </a:endParaRPr>
          </a:p>
          <a:p>
            <a:pPr lvl="3">
              <a:defRPr sz="1800">
                <a:uFillTx/>
              </a:defRPr>
            </a:pPr>
            <a:r>
              <a:rPr sz="4200">
                <a:uFill>
                  <a:solidFill/>
                </a:uFill>
              </a:rPr>
              <a:t>Body Level Four</a:t>
            </a:r>
            <a:endParaRPr sz="4200">
              <a:uFill>
                <a:solidFill/>
              </a:uFill>
            </a:endParaRPr>
          </a:p>
          <a:p>
            <a:pPr lvl="4">
              <a:defRPr sz="1800">
                <a:uFillTx/>
              </a:defRPr>
            </a:pPr>
            <a:r>
              <a:rPr sz="4200">
                <a:uFill>
                  <a:solidFill/>
                </a:u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KEM15">
    <p:spTree>
      <p:nvGrpSpPr>
        <p:cNvPr id="1" name=""/>
        <p:cNvGrpSpPr/>
        <p:nvPr/>
      </p:nvGrpSpPr>
      <p:grpSpPr>
        <a:xfrm>
          <a:off x="0" y="0"/>
          <a:ext cx="0" cy="0"/>
          <a:chOff x="0" y="0"/>
          <a:chExt cx="0" cy="0"/>
        </a:xfrm>
      </p:grpSpPr>
      <p:pic>
        <p:nvPicPr>
          <p:cNvPr id="9" name="image.jpg"/>
          <p:cNvPicPr/>
          <p:nvPr/>
        </p:nvPicPr>
        <p:blipFill>
          <a:blip r:embed="rId2">
            <a:extLst/>
          </a:blip>
          <a:stretch>
            <a:fillRect/>
          </a:stretch>
        </p:blipFill>
        <p:spPr>
          <a:xfrm>
            <a:off x="1590675" y="1193800"/>
            <a:ext cx="11566525" cy="8674100"/>
          </a:xfrm>
          <a:prstGeom prst="rect">
            <a:avLst/>
          </a:prstGeom>
          <a:ln w="12700">
            <a:miter lim="400000"/>
          </a:ln>
        </p:spPr>
      </p:pic>
      <p:sp>
        <p:nvSpPr>
          <p:cNvPr id="10" name="Shape 10"/>
          <p:cNvSpPr/>
          <p:nvPr/>
        </p:nvSpPr>
        <p:spPr>
          <a:xfrm>
            <a:off x="10630346" y="10058400"/>
            <a:ext cx="583308" cy="266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24526E"/>
              </a:buClr>
              <a:buFont typeface="Lucida Grande"/>
              <a:defRPr b="1" sz="1800">
                <a:solidFill>
                  <a:srgbClr val="24526E"/>
                </a:solidFill>
                <a:uFill>
                  <a:solidFill>
                    <a:srgbClr val="24526E"/>
                  </a:solidFill>
                </a:uFill>
                <a:latin typeface="Lucida Grande"/>
                <a:ea typeface="Lucida Grande"/>
                <a:cs typeface="Lucida Grande"/>
                <a:sym typeface="Lucida Grande"/>
              </a:defRPr>
            </a:lvl1pPr>
          </a:lstStyle>
          <a:p>
            <a:pPr lvl="0">
              <a:defRPr b="0">
                <a:solidFill>
                  <a:srgbClr val="000000"/>
                </a:solidFill>
                <a:uFillTx/>
              </a:defRPr>
            </a:pPr>
            <a:r>
              <a:rPr b="1">
                <a:solidFill>
                  <a:srgbClr val="24526E"/>
                </a:solidFill>
                <a:uFill>
                  <a:solidFill>
                    <a:srgbClr val="24526E"/>
                  </a:solidFill>
                </a:uFill>
              </a:rPr>
              <a:t>page</a:t>
            </a:r>
          </a:p>
        </p:txBody>
      </p:sp>
      <p:pic>
        <p:nvPicPr>
          <p:cNvPr id="11" name="image.png"/>
          <p:cNvPicPr/>
          <p:nvPr/>
        </p:nvPicPr>
        <p:blipFill>
          <a:blip r:embed="rId3">
            <a:extLst/>
          </a:blip>
          <a:stretch>
            <a:fillRect/>
          </a:stretch>
        </p:blipFill>
        <p:spPr>
          <a:xfrm>
            <a:off x="381000" y="419100"/>
            <a:ext cx="1693863" cy="901700"/>
          </a:xfrm>
          <a:prstGeom prst="rect">
            <a:avLst/>
          </a:prstGeom>
          <a:ln w="12700">
            <a:miter lim="400000"/>
          </a:ln>
        </p:spPr>
      </p:pic>
      <p:sp>
        <p:nvSpPr>
          <p:cNvPr id="12" name="Shape 12"/>
          <p:cNvSpPr/>
          <p:nvPr/>
        </p:nvSpPr>
        <p:spPr>
          <a:xfrm>
            <a:off x="8877300" y="9359900"/>
            <a:ext cx="4084450" cy="368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a:lvl1pPr>
          </a:lstStyle>
          <a:p>
            <a:pPr lvl="0">
              <a:defRPr>
                <a:uFillTx/>
              </a:defRPr>
            </a:pPr>
            <a:r>
              <a:rPr>
                <a:uFill>
                  <a:solidFill/>
                </a:uFill>
              </a:rPr>
              <a:t>Esko Oksanen, European Spallation Source</a:t>
            </a:r>
          </a:p>
        </p:txBody>
      </p:sp>
      <p:sp>
        <p:nvSpPr>
          <p:cNvPr id="13" name="Shape 13"/>
          <p:cNvSpPr/>
          <p:nvPr/>
        </p:nvSpPr>
        <p:spPr>
          <a:xfrm>
            <a:off x="241300" y="9112250"/>
            <a:ext cx="5143501" cy="863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lnSpc>
                <a:spcPct val="150000"/>
              </a:lnSpc>
              <a:buClr>
                <a:srgbClr val="FFFFFF"/>
              </a:buClr>
              <a:buFont typeface="Helvetica"/>
              <a:defRPr sz="1400">
                <a:latin typeface="+mn-lt"/>
                <a:ea typeface="+mn-ea"/>
                <a:cs typeface="+mn-cs"/>
                <a:sym typeface="Helvetica"/>
              </a:defRPr>
            </a:lvl1pPr>
          </a:lstStyle>
          <a:p>
            <a:pPr lvl="0">
              <a:defRPr sz="1800">
                <a:uFillTx/>
              </a:defRPr>
            </a:pPr>
            <a:r>
              <a:rPr sz="1400">
                <a:uFill>
                  <a:solidFill/>
                </a:uFill>
              </a:rPr>
              <a:t>Structural Biology and Bioinformatics, Lund University 2014-12-19</a:t>
            </a:r>
            <a:endParaRPr sz="1400">
              <a:uFill>
                <a:solidFill/>
              </a:uFill>
            </a:endParaRPr>
          </a:p>
        </p:txBody>
      </p:sp>
      <p:sp>
        <p:nvSpPr>
          <p:cNvPr id="14" name="Shape 14"/>
          <p:cNvSpPr/>
          <p:nvPr>
            <p:ph type="title"/>
          </p:nvPr>
        </p:nvSpPr>
        <p:spPr>
          <a:xfrm>
            <a:off x="1181100" y="0"/>
            <a:ext cx="9347200" cy="2501900"/>
          </a:xfrm>
          <a:prstGeom prst="rect">
            <a:avLst/>
          </a:prstGeom>
          <a:ln>
            <a:miter lim="400000"/>
          </a:ln>
        </p:spPr>
        <p:txBody>
          <a:bodyPr lIns="0" tIns="0" rIns="0" bIns="0" anchor="b"/>
          <a:lstStyle>
            <a:lvl1pPr algn="l" defTabSz="914400">
              <a:defRPr>
                <a:latin typeface="+mn-lt"/>
                <a:ea typeface="+mn-ea"/>
                <a:cs typeface="+mn-cs"/>
                <a:sym typeface="Helvetica"/>
              </a:defRPr>
            </a:lvl1pPr>
          </a:lstStyle>
          <a:p>
            <a:pPr lvl="0">
              <a:defRPr sz="1800">
                <a:solidFill>
                  <a:srgbClr val="000000"/>
                </a:solidFill>
                <a:uFillTx/>
              </a:defRPr>
            </a:pPr>
            <a:r>
              <a:rPr sz="4800">
                <a:solidFill>
                  <a:srgbClr val="24526E"/>
                </a:solidFill>
                <a:uFill>
                  <a:solidFill>
                    <a:srgbClr val="24526E"/>
                  </a:solidFill>
                </a:uFill>
              </a:rPr>
              <a:t>Title Text</a:t>
            </a:r>
          </a:p>
        </p:txBody>
      </p:sp>
      <p:sp>
        <p:nvSpPr>
          <p:cNvPr id="15" name="Shape 15"/>
          <p:cNvSpPr/>
          <p:nvPr>
            <p:ph type="body" idx="1"/>
          </p:nvPr>
        </p:nvSpPr>
        <p:spPr>
          <a:xfrm>
            <a:off x="1193800" y="2959100"/>
            <a:ext cx="7467600" cy="6257330"/>
          </a:xfrm>
          <a:prstGeom prst="rect">
            <a:avLst/>
          </a:prstGeom>
          <a:ln>
            <a:miter lim="400000"/>
          </a:ln>
        </p:spPr>
        <p:txBody>
          <a:bodyPr lIns="0" tIns="0" rIns="0" bIns="0"/>
          <a:lstStyle>
            <a:lvl1pPr marL="0" indent="0" defTabSz="914400">
              <a:spcBef>
                <a:spcPts val="3500"/>
              </a:spcBef>
              <a:buClr>
                <a:srgbClr val="67BAEC"/>
              </a:buClr>
              <a:buSzPct val="200000"/>
              <a:buFont typeface="Helvetica"/>
              <a:defRPr sz="4800">
                <a:latin typeface="+mn-lt"/>
                <a:ea typeface="+mn-ea"/>
                <a:cs typeface="+mn-cs"/>
                <a:sym typeface="Helvetica"/>
              </a:defRPr>
            </a:lvl1pPr>
            <a:lvl2pPr marL="228600" indent="-228600" defTabSz="914400">
              <a:spcBef>
                <a:spcPts val="3500"/>
              </a:spcBef>
              <a:buClr>
                <a:srgbClr val="67BAEC"/>
              </a:buClr>
              <a:buFont typeface="Lucida Grande"/>
              <a:defRPr sz="3600">
                <a:latin typeface="+mn-lt"/>
                <a:ea typeface="+mn-ea"/>
                <a:cs typeface="+mn-cs"/>
                <a:sym typeface="Helvetica"/>
              </a:defRPr>
            </a:lvl2pPr>
            <a:lvl3pPr marL="0" indent="0" defTabSz="914400">
              <a:spcBef>
                <a:spcPts val="3500"/>
              </a:spcBef>
              <a:buClr>
                <a:srgbClr val="67BAEC"/>
              </a:buClr>
              <a:buSzTx/>
              <a:buFont typeface="Helvetica"/>
              <a:buNone/>
              <a:defRPr sz="1800">
                <a:latin typeface="+mn-lt"/>
                <a:ea typeface="+mn-ea"/>
                <a:cs typeface="+mn-cs"/>
                <a:sym typeface="Helvetica"/>
              </a:defRPr>
            </a:lvl3pPr>
            <a:lvl4pPr marL="0" indent="0" defTabSz="914400">
              <a:spcBef>
                <a:spcPts val="3500"/>
              </a:spcBef>
              <a:buClr>
                <a:srgbClr val="67BAEC"/>
              </a:buClr>
              <a:buSzTx/>
              <a:buFont typeface="Helvetica"/>
              <a:buNone/>
              <a:defRPr sz="1800">
                <a:latin typeface="+mn-lt"/>
                <a:ea typeface="+mn-ea"/>
                <a:cs typeface="+mn-cs"/>
                <a:sym typeface="Helvetica"/>
              </a:defRPr>
            </a:lvl4pPr>
            <a:lvl5pPr marL="0" indent="0" defTabSz="914400">
              <a:spcBef>
                <a:spcPts val="3500"/>
              </a:spcBef>
              <a:buClr>
                <a:srgbClr val="67BAEC"/>
              </a:buClr>
              <a:buSzTx/>
              <a:buFont typeface="Helvetica"/>
              <a:buNone/>
              <a:defRPr sz="1800">
                <a:latin typeface="+mn-lt"/>
                <a:ea typeface="+mn-ea"/>
                <a:cs typeface="+mn-cs"/>
                <a:sym typeface="Helvetica"/>
              </a:defRPr>
            </a:lvl5pPr>
          </a:lstStyle>
          <a:p>
            <a:pPr lvl="0">
              <a:defRPr sz="1800">
                <a:uFillTx/>
              </a:defRPr>
            </a:pPr>
            <a:r>
              <a:rPr sz="4800">
                <a:uFill>
                  <a:solidFill/>
                </a:uFill>
              </a:rPr>
              <a:t>Body Level One</a:t>
            </a:r>
            <a:endParaRPr sz="4800">
              <a:uFill>
                <a:solidFill/>
              </a:uFill>
            </a:endParaRPr>
          </a:p>
          <a:p>
            <a:pPr lvl="1">
              <a:defRPr sz="1800">
                <a:uFillTx/>
              </a:defRPr>
            </a:pPr>
            <a:r>
              <a:rPr sz="3600">
                <a:uFill>
                  <a:solidFill/>
                </a:uFill>
              </a:rPr>
              <a:t>Body Level Two</a:t>
            </a:r>
            <a:endParaRPr sz="3600">
              <a:uFill>
                <a:solidFill/>
              </a:uFill>
            </a:endParaRPr>
          </a:p>
          <a:p>
            <a:pPr lvl="2">
              <a:defRPr>
                <a:uFillTx/>
              </a:defRPr>
            </a:pPr>
            <a:r>
              <a:rPr>
                <a:uFill>
                  <a:solidFill/>
                </a:uFill>
              </a:rPr>
              <a:t>Body Level Three</a:t>
            </a:r>
            <a:endParaRPr>
              <a:uFill>
                <a:solidFill/>
              </a:uFill>
            </a:endParaRPr>
          </a:p>
          <a:p>
            <a:pPr lvl="3">
              <a:defRPr>
                <a:uFillTx/>
              </a:defRPr>
            </a:pPr>
            <a:r>
              <a:rPr>
                <a:uFill>
                  <a:solidFill/>
                </a:uFill>
              </a:rPr>
              <a:t>Body Level Four</a:t>
            </a:r>
            <a:endParaRPr>
              <a:uFill>
                <a:solidFill/>
              </a:uFill>
            </a:endParaRPr>
          </a:p>
          <a:p>
            <a:pPr lvl="4">
              <a:defRPr>
                <a:uFillTx/>
              </a:defRPr>
            </a:pPr>
            <a:r>
              <a:rPr>
                <a:uFill>
                  <a:solidFill/>
                </a:uFill>
              </a:rPr>
              <a:t>Body Level Five</a:t>
            </a:r>
          </a:p>
        </p:txBody>
      </p:sp>
      <p:sp>
        <p:nvSpPr>
          <p:cNvPr id="16" name="Shape 16"/>
          <p:cNvSpPr/>
          <p:nvPr>
            <p:ph type="sldNum" sz="quarter" idx="2"/>
          </p:nvPr>
        </p:nvSpPr>
        <p:spPr>
          <a:xfrm>
            <a:off x="11631637" y="10058400"/>
            <a:ext cx="717501" cy="647700"/>
          </a:xfrm>
          <a:prstGeom prst="rect">
            <a:avLst/>
          </a:prstGeom>
          <a:ln>
            <a:miter lim="400000"/>
          </a:ln>
        </p:spPr>
        <p:txBody>
          <a:bodyPr lIns="0" tIns="0" rIns="0" bIns="0" anchor="t"/>
          <a:lstStyle>
            <a:lvl1pPr algn="ctr" defTabSz="584200">
              <a:defRPr b="1" sz="3600">
                <a:solidFill>
                  <a:srgbClr val="FFFFFF"/>
                </a:solidFill>
                <a:uFill>
                  <a:solidFill>
                    <a:srgbClr val="FFFFFF"/>
                  </a:solidFill>
                </a:uFill>
                <a:latin typeface="Lucida Grande"/>
                <a:ea typeface="Lucida Grande"/>
                <a:cs typeface="Lucida Grande"/>
                <a:sym typeface="Lucida Grande"/>
              </a:defRPr>
            </a:lvl1pPr>
          </a:lstStyle>
          <a:p>
            <a:pPr lvl="0"/>
            <a:fld id="{86CB4B4D-7CA3-9044-876B-883B54F8677D}" type="slidenum"/>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copy 1">
    <p:spTree>
      <p:nvGrpSpPr>
        <p:cNvPr id="1" name=""/>
        <p:cNvGrpSpPr/>
        <p:nvPr/>
      </p:nvGrpSpPr>
      <p:grpSpPr>
        <a:xfrm>
          <a:off x="0" y="0"/>
          <a:ext cx="0" cy="0"/>
          <a:chOff x="0" y="0"/>
          <a:chExt cx="0" cy="0"/>
        </a:xfrm>
      </p:grpSpPr>
      <p:sp>
        <p:nvSpPr>
          <p:cNvPr id="83" name="Shape 83"/>
          <p:cNvSpPr/>
          <p:nvPr>
            <p:ph type="title"/>
          </p:nvPr>
        </p:nvSpPr>
        <p:spPr>
          <a:xfrm>
            <a:off x="1270000" y="240862"/>
            <a:ext cx="10464800" cy="2464676"/>
          </a:xfrm>
          <a:prstGeom prst="rect">
            <a:avLst/>
          </a:prstGeom>
          <a:ln>
            <a:miter lim="400000"/>
          </a:ln>
        </p:spPr>
        <p:txBody>
          <a:bodyPr lIns="50800" tIns="50800" rIns="50800" bIns="50800"/>
          <a:lstStyle>
            <a:lvl1pPr defTabSz="914400">
              <a:defRPr sz="8400">
                <a:solidFill>
                  <a:srgbClr val="000000"/>
                </a:solidFill>
                <a:uFill>
                  <a:solidFill>
                    <a:srgbClr val="000000"/>
                  </a:solidFill>
                </a:uFill>
                <a:latin typeface="+mj-lt"/>
                <a:ea typeface="+mj-ea"/>
                <a:cs typeface="+mj-cs"/>
                <a:sym typeface="Gill Sans"/>
              </a:defRPr>
            </a:lvl1pPr>
          </a:lstStyle>
          <a:p>
            <a:pPr lvl="0">
              <a:defRPr sz="1800">
                <a:uFillTx/>
              </a:defRPr>
            </a:pPr>
            <a:r>
              <a:rPr sz="8400">
                <a:uFill>
                  <a:solidFill/>
                </a:uFill>
              </a:rPr>
              <a:t>Title Text</a:t>
            </a:r>
          </a:p>
        </p:txBody>
      </p:sp>
      <p:sp>
        <p:nvSpPr>
          <p:cNvPr id="84" name="Shape 84"/>
          <p:cNvSpPr/>
          <p:nvPr>
            <p:ph type="body" idx="1"/>
          </p:nvPr>
        </p:nvSpPr>
        <p:spPr>
          <a:xfrm>
            <a:off x="1270000" y="2705537"/>
            <a:ext cx="10464800" cy="5841126"/>
          </a:xfrm>
          <a:prstGeom prst="rect">
            <a:avLst/>
          </a:prstGeom>
          <a:ln>
            <a:miter lim="400000"/>
          </a:ln>
        </p:spPr>
        <p:txBody>
          <a:bodyPr lIns="50800" tIns="50800" rIns="50800" bIns="50800" anchor="ctr"/>
          <a:lstStyle>
            <a:lvl1pPr marL="838200" indent="-571500" defTabSz="914400">
              <a:spcBef>
                <a:spcPts val="2400"/>
              </a:spcBef>
              <a:buSzPct val="171000"/>
              <a:buFont typeface="Gill Sans"/>
              <a:defRPr sz="4200">
                <a:latin typeface="+mj-lt"/>
                <a:ea typeface="+mj-ea"/>
                <a:cs typeface="+mj-cs"/>
                <a:sym typeface="Gill Sans"/>
              </a:defRPr>
            </a:lvl1pPr>
            <a:lvl2pPr marL="1282700" indent="-571500" defTabSz="914400">
              <a:spcBef>
                <a:spcPts val="2400"/>
              </a:spcBef>
              <a:buSzPct val="171000"/>
              <a:buFont typeface="Gill Sans"/>
              <a:defRPr sz="4200">
                <a:latin typeface="+mj-lt"/>
                <a:ea typeface="+mj-ea"/>
                <a:cs typeface="+mj-cs"/>
                <a:sym typeface="Gill Sans"/>
              </a:defRPr>
            </a:lvl2pPr>
            <a:lvl3pPr marL="1727200" indent="-571500" defTabSz="914400">
              <a:spcBef>
                <a:spcPts val="2400"/>
              </a:spcBef>
              <a:buSzPct val="171000"/>
              <a:buFont typeface="Gill Sans"/>
              <a:defRPr sz="4200">
                <a:latin typeface="+mj-lt"/>
                <a:ea typeface="+mj-ea"/>
                <a:cs typeface="+mj-cs"/>
                <a:sym typeface="Gill Sans"/>
              </a:defRPr>
            </a:lvl3pPr>
            <a:lvl4pPr marL="2171700" indent="-571500" defTabSz="914400">
              <a:spcBef>
                <a:spcPts val="2400"/>
              </a:spcBef>
              <a:buSzPct val="171000"/>
              <a:buFont typeface="Gill Sans"/>
              <a:defRPr sz="4200">
                <a:latin typeface="+mj-lt"/>
                <a:ea typeface="+mj-ea"/>
                <a:cs typeface="+mj-cs"/>
                <a:sym typeface="Gill Sans"/>
              </a:defRPr>
            </a:lvl4pPr>
            <a:lvl5pPr marL="2616200" indent="-571500" defTabSz="914400">
              <a:spcBef>
                <a:spcPts val="2400"/>
              </a:spcBef>
              <a:buSzPct val="171000"/>
              <a:buFont typeface="Gill Sans"/>
              <a:defRPr sz="4200">
                <a:latin typeface="+mj-lt"/>
                <a:ea typeface="+mj-ea"/>
                <a:cs typeface="+mj-cs"/>
                <a:sym typeface="Gill Sans"/>
              </a:defRPr>
            </a:lvl5pPr>
          </a:lstStyle>
          <a:p>
            <a:pPr lvl="0">
              <a:defRPr sz="1800">
                <a:uFillTx/>
              </a:defRPr>
            </a:pPr>
            <a:r>
              <a:rPr sz="4200">
                <a:uFill>
                  <a:solidFill/>
                </a:uFill>
              </a:rPr>
              <a:t>Body Level One</a:t>
            </a:r>
            <a:endParaRPr sz="4200">
              <a:uFill>
                <a:solidFill/>
              </a:uFill>
            </a:endParaRPr>
          </a:p>
          <a:p>
            <a:pPr lvl="1">
              <a:defRPr sz="1800">
                <a:uFillTx/>
              </a:defRPr>
            </a:pPr>
            <a:r>
              <a:rPr sz="4200">
                <a:uFill>
                  <a:solidFill/>
                </a:uFill>
              </a:rPr>
              <a:t>Body Level Two</a:t>
            </a:r>
            <a:endParaRPr sz="4200">
              <a:uFill>
                <a:solidFill/>
              </a:uFill>
            </a:endParaRPr>
          </a:p>
          <a:p>
            <a:pPr lvl="2">
              <a:defRPr sz="1800">
                <a:uFillTx/>
              </a:defRPr>
            </a:pPr>
            <a:r>
              <a:rPr sz="4200">
                <a:uFill>
                  <a:solidFill/>
                </a:uFill>
              </a:rPr>
              <a:t>Body Level Three</a:t>
            </a:r>
            <a:endParaRPr sz="4200">
              <a:uFill>
                <a:solidFill/>
              </a:uFill>
            </a:endParaRPr>
          </a:p>
          <a:p>
            <a:pPr lvl="3">
              <a:defRPr sz="1800">
                <a:uFillTx/>
              </a:defRPr>
            </a:pPr>
            <a:r>
              <a:rPr sz="4200">
                <a:uFill>
                  <a:solidFill/>
                </a:uFill>
              </a:rPr>
              <a:t>Body Level Four</a:t>
            </a:r>
            <a:endParaRPr sz="4200">
              <a:uFill>
                <a:solidFill/>
              </a:uFill>
            </a:endParaRPr>
          </a:p>
          <a:p>
            <a:pPr lvl="4">
              <a:defRPr sz="1800">
                <a:uFillTx/>
              </a:defRPr>
            </a:pPr>
            <a:r>
              <a:rPr sz="4200">
                <a:uFill>
                  <a:solidFill/>
                </a:uFill>
              </a:rPr>
              <a:t>Body Level Five</a:t>
            </a:r>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ESS Intro">
    <p:spTree>
      <p:nvGrpSpPr>
        <p:cNvPr id="1" name=""/>
        <p:cNvGrpSpPr/>
        <p:nvPr/>
      </p:nvGrpSpPr>
      <p:grpSpPr>
        <a:xfrm>
          <a:off x="0" y="0"/>
          <a:ext cx="0" cy="0"/>
          <a:chOff x="0" y="0"/>
          <a:chExt cx="0" cy="0"/>
        </a:xfrm>
      </p:grpSpPr>
      <p:pic>
        <p:nvPicPr>
          <p:cNvPr id="86" name="image.png"/>
          <p:cNvPicPr/>
          <p:nvPr/>
        </p:nvPicPr>
        <p:blipFill>
          <a:blip r:embed="rId2">
            <a:extLst/>
          </a:blip>
          <a:stretch>
            <a:fillRect/>
          </a:stretch>
        </p:blipFill>
        <p:spPr>
          <a:xfrm>
            <a:off x="-1409700" y="-12700"/>
            <a:ext cx="9944100" cy="9766300"/>
          </a:xfrm>
          <a:prstGeom prst="rect">
            <a:avLst/>
          </a:prstGeom>
          <a:ln w="12700">
            <a:miter lim="400000"/>
          </a:ln>
        </p:spPr>
      </p:pic>
      <p:pic>
        <p:nvPicPr>
          <p:cNvPr id="87" name="image.png"/>
          <p:cNvPicPr/>
          <p:nvPr/>
        </p:nvPicPr>
        <p:blipFill>
          <a:blip r:embed="rId3">
            <a:extLst/>
          </a:blip>
          <a:stretch>
            <a:fillRect/>
          </a:stretch>
        </p:blipFill>
        <p:spPr>
          <a:xfrm>
            <a:off x="-1409700" y="-12700"/>
            <a:ext cx="9944100" cy="9766300"/>
          </a:xfrm>
          <a:prstGeom prst="rect">
            <a:avLst/>
          </a:prstGeom>
          <a:ln w="12700">
            <a:miter lim="400000"/>
          </a:ln>
        </p:spPr>
      </p:pic>
      <p:pic>
        <p:nvPicPr>
          <p:cNvPr id="88" name="image.png"/>
          <p:cNvPicPr/>
          <p:nvPr/>
        </p:nvPicPr>
        <p:blipFill>
          <a:blip r:embed="rId4">
            <a:extLst/>
          </a:blip>
          <a:stretch>
            <a:fillRect/>
          </a:stretch>
        </p:blipFill>
        <p:spPr>
          <a:xfrm>
            <a:off x="-1270000" y="-12700"/>
            <a:ext cx="9944100" cy="9766300"/>
          </a:xfrm>
          <a:prstGeom prst="rect">
            <a:avLst/>
          </a:prstGeom>
          <a:ln w="12700">
            <a:miter lim="400000"/>
          </a:ln>
        </p:spPr>
      </p:pic>
      <p:pic>
        <p:nvPicPr>
          <p:cNvPr id="89" name="image.png"/>
          <p:cNvPicPr/>
          <p:nvPr/>
        </p:nvPicPr>
        <p:blipFill>
          <a:blip r:embed="rId5">
            <a:extLst/>
          </a:blip>
          <a:stretch>
            <a:fillRect/>
          </a:stretch>
        </p:blipFill>
        <p:spPr>
          <a:xfrm>
            <a:off x="-1270000" y="-15875"/>
            <a:ext cx="9944100" cy="9764713"/>
          </a:xfrm>
          <a:prstGeom prst="rect">
            <a:avLst/>
          </a:prstGeom>
          <a:ln w="12700">
            <a:miter lim="400000"/>
          </a:ln>
        </p:spPr>
      </p:pic>
      <p:pic>
        <p:nvPicPr>
          <p:cNvPr id="90" name="image.png"/>
          <p:cNvPicPr/>
          <p:nvPr/>
        </p:nvPicPr>
        <p:blipFill>
          <a:blip r:embed="rId6">
            <a:extLst/>
          </a:blip>
          <a:stretch>
            <a:fillRect/>
          </a:stretch>
        </p:blipFill>
        <p:spPr>
          <a:xfrm>
            <a:off x="8534400" y="3822700"/>
            <a:ext cx="3937000" cy="2095500"/>
          </a:xfrm>
          <a:prstGeom prst="rect">
            <a:avLst/>
          </a:prstGeom>
          <a:ln w="12700">
            <a:miter lim="400000"/>
          </a:ln>
        </p:spPr>
      </p:pic>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All graphic background copy 1">
    <p:spTree>
      <p:nvGrpSpPr>
        <p:cNvPr id="1" name=""/>
        <p:cNvGrpSpPr/>
        <p:nvPr/>
      </p:nvGrpSpPr>
      <p:grpSpPr>
        <a:xfrm>
          <a:off x="0" y="0"/>
          <a:ext cx="0" cy="0"/>
          <a:chOff x="0" y="0"/>
          <a:chExt cx="0" cy="0"/>
        </a:xfrm>
      </p:grpSpPr>
      <p:pic>
        <p:nvPicPr>
          <p:cNvPr id="92" name="image.png"/>
          <p:cNvPicPr/>
          <p:nvPr/>
        </p:nvPicPr>
        <p:blipFill>
          <a:blip r:embed="rId2">
            <a:extLst/>
          </a:blip>
          <a:stretch>
            <a:fillRect/>
          </a:stretch>
        </p:blipFill>
        <p:spPr>
          <a:xfrm>
            <a:off x="0" y="0"/>
            <a:ext cx="13004800" cy="9753600"/>
          </a:xfrm>
          <a:prstGeom prst="rect">
            <a:avLst/>
          </a:prstGeom>
          <a:ln w="12700">
            <a:miter lim="400000"/>
          </a:ln>
        </p:spPr>
      </p:pic>
      <p:sp>
        <p:nvSpPr>
          <p:cNvPr id="93" name="Shape 93"/>
          <p:cNvSpPr/>
          <p:nvPr>
            <p:ph type="title"/>
          </p:nvPr>
        </p:nvSpPr>
        <p:spPr>
          <a:xfrm>
            <a:off x="1181100" y="0"/>
            <a:ext cx="9347200" cy="2501900"/>
          </a:xfrm>
          <a:prstGeom prst="rect">
            <a:avLst/>
          </a:prstGeom>
          <a:ln>
            <a:miter lim="400000"/>
          </a:ln>
        </p:spPr>
        <p:txBody>
          <a:bodyPr lIns="0" tIns="0" rIns="0" bIns="0" anchor="b"/>
          <a:lstStyle>
            <a:lvl1pPr algn="l" defTabSz="914400">
              <a:defRPr>
                <a:solidFill>
                  <a:srgbClr val="FFFFFF"/>
                </a:solidFill>
                <a:uFill>
                  <a:solidFill>
                    <a:srgbClr val="FFFFFF"/>
                  </a:solidFill>
                </a:uFill>
                <a:latin typeface="+mn-lt"/>
                <a:ea typeface="+mn-ea"/>
                <a:cs typeface="+mn-cs"/>
                <a:sym typeface="Helvetica"/>
              </a:defRPr>
            </a:lvl1pPr>
          </a:lstStyle>
          <a:p>
            <a:pPr lvl="0">
              <a:defRPr sz="1800">
                <a:solidFill>
                  <a:srgbClr val="000000"/>
                </a:solidFill>
                <a:uFillTx/>
              </a:defRPr>
            </a:pPr>
            <a:r>
              <a:rPr sz="4800">
                <a:solidFill>
                  <a:srgbClr val="FFFFFF"/>
                </a:solidFill>
                <a:uFill>
                  <a:solidFill>
                    <a:srgbClr val="FFFFFF"/>
                  </a:solidFill>
                </a:uFill>
              </a:rPr>
              <a:t>Title Text</a:t>
            </a:r>
          </a:p>
        </p:txBody>
      </p:sp>
      <p:sp>
        <p:nvSpPr>
          <p:cNvPr id="94" name="Shape 94"/>
          <p:cNvSpPr/>
          <p:nvPr>
            <p:ph type="body" idx="1"/>
          </p:nvPr>
        </p:nvSpPr>
        <p:spPr>
          <a:xfrm>
            <a:off x="1181100" y="2971800"/>
            <a:ext cx="7467600" cy="6781800"/>
          </a:xfrm>
          <a:prstGeom prst="rect">
            <a:avLst/>
          </a:prstGeom>
          <a:ln>
            <a:miter lim="400000"/>
          </a:ln>
        </p:spPr>
        <p:txBody>
          <a:bodyPr lIns="0" tIns="0" rIns="0" bIns="0"/>
          <a:lstStyle>
            <a:lvl1pPr marL="0" indent="0" defTabSz="914400">
              <a:spcBef>
                <a:spcPts val="1000"/>
              </a:spcBef>
              <a:buClr>
                <a:srgbClr val="FFFFFF"/>
              </a:buClr>
              <a:buSzPct val="125000"/>
              <a:buFont typeface="Helvetica"/>
              <a:buChar char="&gt;"/>
              <a:defRPr sz="2400">
                <a:solidFill>
                  <a:srgbClr val="FFFFFF"/>
                </a:solidFill>
                <a:uFill>
                  <a:solidFill>
                    <a:srgbClr val="FFFFFF"/>
                  </a:solidFill>
                </a:uFill>
                <a:latin typeface="+mn-lt"/>
                <a:ea typeface="+mn-ea"/>
                <a:cs typeface="+mn-cs"/>
                <a:sym typeface="Helvetica"/>
              </a:defRPr>
            </a:lvl1pPr>
            <a:lvl2pPr marL="0" indent="0" defTabSz="914400">
              <a:spcBef>
                <a:spcPts val="3500"/>
              </a:spcBef>
              <a:buClr>
                <a:srgbClr val="FFFFFF"/>
              </a:buClr>
              <a:buSzTx/>
              <a:buFont typeface="Helvetica"/>
              <a:buNone/>
              <a:defRPr sz="1800">
                <a:solidFill>
                  <a:srgbClr val="FFFFFF"/>
                </a:solidFill>
                <a:uFill>
                  <a:solidFill>
                    <a:srgbClr val="FFFFFF"/>
                  </a:solidFill>
                </a:uFill>
                <a:latin typeface="+mn-lt"/>
                <a:ea typeface="+mn-ea"/>
                <a:cs typeface="+mn-cs"/>
                <a:sym typeface="Helvetica"/>
              </a:defRPr>
            </a:lvl2pPr>
            <a:lvl3pPr marL="0" indent="0" defTabSz="914400">
              <a:spcBef>
                <a:spcPts val="3500"/>
              </a:spcBef>
              <a:buClr>
                <a:srgbClr val="FFFFFF"/>
              </a:buClr>
              <a:buSzTx/>
              <a:buFont typeface="Helvetica"/>
              <a:buNone/>
              <a:defRPr sz="1800">
                <a:solidFill>
                  <a:srgbClr val="FFFFFF"/>
                </a:solidFill>
                <a:uFill>
                  <a:solidFill>
                    <a:srgbClr val="FFFFFF"/>
                  </a:solidFill>
                </a:uFill>
                <a:latin typeface="+mn-lt"/>
                <a:ea typeface="+mn-ea"/>
                <a:cs typeface="+mn-cs"/>
                <a:sym typeface="Helvetica"/>
              </a:defRPr>
            </a:lvl3pPr>
            <a:lvl4pPr marL="0" indent="0" defTabSz="914400">
              <a:spcBef>
                <a:spcPts val="3500"/>
              </a:spcBef>
              <a:buClr>
                <a:srgbClr val="FFFFFF"/>
              </a:buClr>
              <a:buSzTx/>
              <a:buFont typeface="Helvetica"/>
              <a:buNone/>
              <a:defRPr sz="1800">
                <a:solidFill>
                  <a:srgbClr val="FFFFFF"/>
                </a:solidFill>
                <a:uFill>
                  <a:solidFill>
                    <a:srgbClr val="FFFFFF"/>
                  </a:solidFill>
                </a:uFill>
                <a:latin typeface="+mn-lt"/>
                <a:ea typeface="+mn-ea"/>
                <a:cs typeface="+mn-cs"/>
                <a:sym typeface="Helvetica"/>
              </a:defRPr>
            </a:lvl4pPr>
            <a:lvl5pPr marL="0" indent="0" defTabSz="914400">
              <a:spcBef>
                <a:spcPts val="3500"/>
              </a:spcBef>
              <a:buClr>
                <a:srgbClr val="FFFFFF"/>
              </a:buClr>
              <a:buSzTx/>
              <a:buFont typeface="Helvetica"/>
              <a:buNone/>
              <a:defRPr sz="1800">
                <a:solidFill>
                  <a:srgbClr val="FFFFFF"/>
                </a:solidFill>
                <a:uFill>
                  <a:solidFill>
                    <a:srgbClr val="FFFFFF"/>
                  </a:solidFill>
                </a:uFill>
                <a:latin typeface="+mn-lt"/>
                <a:ea typeface="+mn-ea"/>
                <a:cs typeface="+mn-cs"/>
                <a:sym typeface="Helvetica"/>
              </a:defRPr>
            </a:lvl5pPr>
          </a:lstStyle>
          <a:p>
            <a:pPr lvl="0">
              <a:defRPr sz="1800">
                <a:solidFill>
                  <a:srgbClr val="000000"/>
                </a:solidFill>
                <a:uFillTx/>
              </a:defRPr>
            </a:pPr>
            <a:r>
              <a:rPr sz="2400">
                <a:solidFill>
                  <a:srgbClr val="FFFFFF"/>
                </a:solidFill>
                <a:uFill>
                  <a:solidFill>
                    <a:srgbClr val="FFFFFF"/>
                  </a:solidFill>
                </a:uFill>
              </a:rPr>
              <a:t>Body Level One</a:t>
            </a:r>
            <a:endParaRPr sz="2400">
              <a:solidFill>
                <a:srgbClr val="FFFFFF"/>
              </a:solidFill>
              <a:uFill>
                <a:solidFill>
                  <a:srgbClr val="FFFFFF"/>
                </a:solidFill>
              </a:uFill>
            </a:endParaRPr>
          </a:p>
          <a:p>
            <a:pPr lvl="1">
              <a:defRPr>
                <a:solidFill>
                  <a:srgbClr val="000000"/>
                </a:solidFill>
                <a:uFillTx/>
              </a:defRPr>
            </a:pPr>
            <a:r>
              <a:rPr>
                <a:solidFill>
                  <a:srgbClr val="FFFFFF"/>
                </a:solidFill>
                <a:uFill>
                  <a:solidFill>
                    <a:srgbClr val="FFFFFF"/>
                  </a:solidFill>
                </a:uFill>
              </a:rPr>
              <a:t>Body Level Two</a:t>
            </a:r>
            <a:endParaRPr>
              <a:solidFill>
                <a:srgbClr val="FFFFFF"/>
              </a:solidFill>
              <a:uFill>
                <a:solidFill>
                  <a:srgbClr val="FFFFFF"/>
                </a:solidFill>
              </a:uFill>
            </a:endParaRPr>
          </a:p>
          <a:p>
            <a:pPr lvl="2">
              <a:defRPr>
                <a:solidFill>
                  <a:srgbClr val="000000"/>
                </a:solidFill>
                <a:uFillTx/>
              </a:defRPr>
            </a:pPr>
            <a:r>
              <a:rPr>
                <a:solidFill>
                  <a:srgbClr val="FFFFFF"/>
                </a:solidFill>
                <a:uFill>
                  <a:solidFill>
                    <a:srgbClr val="FFFFFF"/>
                  </a:solidFill>
                </a:uFill>
              </a:rPr>
              <a:t>Body Level Three</a:t>
            </a:r>
            <a:endParaRPr>
              <a:solidFill>
                <a:srgbClr val="FFFFFF"/>
              </a:solidFill>
              <a:uFill>
                <a:solidFill>
                  <a:srgbClr val="FFFFFF"/>
                </a:solidFill>
              </a:uFill>
            </a:endParaRPr>
          </a:p>
          <a:p>
            <a:pPr lvl="3">
              <a:defRPr>
                <a:solidFill>
                  <a:srgbClr val="000000"/>
                </a:solidFill>
                <a:uFillTx/>
              </a:defRPr>
            </a:pPr>
            <a:r>
              <a:rPr>
                <a:solidFill>
                  <a:srgbClr val="FFFFFF"/>
                </a:solidFill>
                <a:uFill>
                  <a:solidFill>
                    <a:srgbClr val="FFFFFF"/>
                  </a:solidFill>
                </a:uFill>
              </a:rPr>
              <a:t>Body Level Four</a:t>
            </a:r>
            <a:endParaRPr>
              <a:solidFill>
                <a:srgbClr val="FFFFFF"/>
              </a:solidFill>
              <a:uFill>
                <a:solidFill>
                  <a:srgbClr val="FFFFFF"/>
                </a:solidFill>
              </a:uFill>
            </a:endParaRPr>
          </a:p>
          <a:p>
            <a:pPr lvl="4">
              <a:defRPr>
                <a:solidFill>
                  <a:srgbClr val="000000"/>
                </a:solidFill>
                <a:uFillTx/>
              </a:defRPr>
            </a:pPr>
            <a:r>
              <a:rPr>
                <a:solidFill>
                  <a:srgbClr val="FFFFFF"/>
                </a:solidFill>
                <a:uFill>
                  <a:solidFill>
                    <a:srgbClr val="FFFFFF"/>
                  </a:solidFill>
                </a:uFill>
              </a:rPr>
              <a:t>Body Level Five</a:t>
            </a:r>
          </a:p>
        </p:txBody>
      </p:sp>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All graphic background copy">
    <p:spTree>
      <p:nvGrpSpPr>
        <p:cNvPr id="1" name=""/>
        <p:cNvGrpSpPr/>
        <p:nvPr/>
      </p:nvGrpSpPr>
      <p:grpSpPr>
        <a:xfrm>
          <a:off x="0" y="0"/>
          <a:ext cx="0" cy="0"/>
          <a:chOff x="0" y="0"/>
          <a:chExt cx="0" cy="0"/>
        </a:xfrm>
      </p:grpSpPr>
      <p:pic>
        <p:nvPicPr>
          <p:cNvPr id="96" name="image.jpg"/>
          <p:cNvPicPr/>
          <p:nvPr/>
        </p:nvPicPr>
        <p:blipFill>
          <a:blip r:embed="rId2">
            <a:extLst/>
          </a:blip>
          <a:stretch>
            <a:fillRect/>
          </a:stretch>
        </p:blipFill>
        <p:spPr>
          <a:xfrm>
            <a:off x="0" y="0"/>
            <a:ext cx="13004800" cy="9753600"/>
          </a:xfrm>
          <a:prstGeom prst="rect">
            <a:avLst/>
          </a:prstGeom>
          <a:ln w="12700">
            <a:miter lim="400000"/>
          </a:ln>
        </p:spPr>
      </p:pic>
      <p:pic>
        <p:nvPicPr>
          <p:cNvPr id="97" name="image.png"/>
          <p:cNvPicPr/>
          <p:nvPr/>
        </p:nvPicPr>
        <p:blipFill>
          <a:blip r:embed="rId3">
            <a:extLst/>
          </a:blip>
          <a:stretch>
            <a:fillRect/>
          </a:stretch>
        </p:blipFill>
        <p:spPr>
          <a:xfrm>
            <a:off x="381000" y="419100"/>
            <a:ext cx="1693863" cy="901700"/>
          </a:xfrm>
          <a:prstGeom prst="rect">
            <a:avLst/>
          </a:prstGeom>
          <a:ln w="12700">
            <a:miter lim="400000"/>
          </a:ln>
        </p:spPr>
      </p:pic>
      <p:sp>
        <p:nvSpPr>
          <p:cNvPr id="98" name="Shape 98"/>
          <p:cNvSpPr/>
          <p:nvPr>
            <p:ph type="title"/>
          </p:nvPr>
        </p:nvSpPr>
        <p:spPr>
          <a:xfrm>
            <a:off x="1181100" y="0"/>
            <a:ext cx="9347200" cy="2501900"/>
          </a:xfrm>
          <a:prstGeom prst="rect">
            <a:avLst/>
          </a:prstGeom>
          <a:ln>
            <a:miter lim="400000"/>
          </a:ln>
        </p:spPr>
        <p:txBody>
          <a:bodyPr lIns="0" tIns="0" rIns="0" bIns="0" anchor="b"/>
          <a:lstStyle>
            <a:lvl1pPr algn="l" defTabSz="914400">
              <a:defRPr>
                <a:solidFill>
                  <a:srgbClr val="FFFFFF"/>
                </a:solidFill>
                <a:uFill>
                  <a:solidFill>
                    <a:srgbClr val="FFFFFF"/>
                  </a:solidFill>
                </a:uFill>
                <a:latin typeface="+mn-lt"/>
                <a:ea typeface="+mn-ea"/>
                <a:cs typeface="+mn-cs"/>
                <a:sym typeface="Helvetica"/>
              </a:defRPr>
            </a:lvl1pPr>
          </a:lstStyle>
          <a:p>
            <a:pPr lvl="0">
              <a:defRPr sz="1800">
                <a:solidFill>
                  <a:srgbClr val="000000"/>
                </a:solidFill>
                <a:uFillTx/>
              </a:defRPr>
            </a:pPr>
            <a:r>
              <a:rPr sz="4800">
                <a:solidFill>
                  <a:srgbClr val="FFFFFF"/>
                </a:solidFill>
                <a:uFill>
                  <a:solidFill>
                    <a:srgbClr val="FFFFFF"/>
                  </a:solidFill>
                </a:uFill>
              </a:rPr>
              <a:t>Title Text</a:t>
            </a:r>
          </a:p>
        </p:txBody>
      </p:sp>
      <p:sp>
        <p:nvSpPr>
          <p:cNvPr id="99" name="Shape 99"/>
          <p:cNvSpPr/>
          <p:nvPr>
            <p:ph type="body" idx="1"/>
          </p:nvPr>
        </p:nvSpPr>
        <p:spPr>
          <a:xfrm>
            <a:off x="1181100" y="2971800"/>
            <a:ext cx="7467600" cy="6781800"/>
          </a:xfrm>
          <a:prstGeom prst="rect">
            <a:avLst/>
          </a:prstGeom>
          <a:ln>
            <a:miter lim="400000"/>
          </a:ln>
        </p:spPr>
        <p:txBody>
          <a:bodyPr lIns="0" tIns="0" rIns="0" bIns="0"/>
          <a:lstStyle>
            <a:lvl1pPr marL="0" indent="0" defTabSz="914400">
              <a:spcBef>
                <a:spcPts val="1000"/>
              </a:spcBef>
              <a:buClr>
                <a:srgbClr val="FFFFFF"/>
              </a:buClr>
              <a:buSzPct val="125000"/>
              <a:buFont typeface="Helvetica"/>
              <a:buChar char="&gt;"/>
              <a:defRPr sz="2400">
                <a:solidFill>
                  <a:srgbClr val="FFFFFF"/>
                </a:solidFill>
                <a:uFill>
                  <a:solidFill>
                    <a:srgbClr val="FFFFFF"/>
                  </a:solidFill>
                </a:uFill>
                <a:latin typeface="+mn-lt"/>
                <a:ea typeface="+mn-ea"/>
                <a:cs typeface="+mn-cs"/>
                <a:sym typeface="Helvetica"/>
              </a:defRPr>
            </a:lvl1pPr>
            <a:lvl2pPr marL="0" indent="0" defTabSz="914400">
              <a:spcBef>
                <a:spcPts val="3500"/>
              </a:spcBef>
              <a:buClr>
                <a:srgbClr val="FFFFFF"/>
              </a:buClr>
              <a:buSzTx/>
              <a:buFont typeface="Helvetica"/>
              <a:buNone/>
              <a:defRPr sz="1800">
                <a:solidFill>
                  <a:srgbClr val="FFFFFF"/>
                </a:solidFill>
                <a:uFill>
                  <a:solidFill>
                    <a:srgbClr val="FFFFFF"/>
                  </a:solidFill>
                </a:uFill>
                <a:latin typeface="+mn-lt"/>
                <a:ea typeface="+mn-ea"/>
                <a:cs typeface="+mn-cs"/>
                <a:sym typeface="Helvetica"/>
              </a:defRPr>
            </a:lvl2pPr>
            <a:lvl3pPr marL="0" indent="0" defTabSz="914400">
              <a:spcBef>
                <a:spcPts val="3500"/>
              </a:spcBef>
              <a:buClr>
                <a:srgbClr val="FFFFFF"/>
              </a:buClr>
              <a:buSzTx/>
              <a:buFont typeface="Helvetica"/>
              <a:buNone/>
              <a:defRPr sz="1800">
                <a:solidFill>
                  <a:srgbClr val="FFFFFF"/>
                </a:solidFill>
                <a:uFill>
                  <a:solidFill>
                    <a:srgbClr val="FFFFFF"/>
                  </a:solidFill>
                </a:uFill>
                <a:latin typeface="+mn-lt"/>
                <a:ea typeface="+mn-ea"/>
                <a:cs typeface="+mn-cs"/>
                <a:sym typeface="Helvetica"/>
              </a:defRPr>
            </a:lvl3pPr>
            <a:lvl4pPr marL="0" indent="0" defTabSz="914400">
              <a:spcBef>
                <a:spcPts val="3500"/>
              </a:spcBef>
              <a:buClr>
                <a:srgbClr val="FFFFFF"/>
              </a:buClr>
              <a:buSzTx/>
              <a:buFont typeface="Helvetica"/>
              <a:buNone/>
              <a:defRPr sz="1800">
                <a:solidFill>
                  <a:srgbClr val="FFFFFF"/>
                </a:solidFill>
                <a:uFill>
                  <a:solidFill>
                    <a:srgbClr val="FFFFFF"/>
                  </a:solidFill>
                </a:uFill>
                <a:latin typeface="+mn-lt"/>
                <a:ea typeface="+mn-ea"/>
                <a:cs typeface="+mn-cs"/>
                <a:sym typeface="Helvetica"/>
              </a:defRPr>
            </a:lvl4pPr>
            <a:lvl5pPr marL="0" indent="0" defTabSz="914400">
              <a:spcBef>
                <a:spcPts val="3500"/>
              </a:spcBef>
              <a:buClr>
                <a:srgbClr val="FFFFFF"/>
              </a:buClr>
              <a:buSzTx/>
              <a:buFont typeface="Helvetica"/>
              <a:buNone/>
              <a:defRPr sz="1800">
                <a:solidFill>
                  <a:srgbClr val="FFFFFF"/>
                </a:solidFill>
                <a:uFill>
                  <a:solidFill>
                    <a:srgbClr val="FFFFFF"/>
                  </a:solidFill>
                </a:uFill>
                <a:latin typeface="+mn-lt"/>
                <a:ea typeface="+mn-ea"/>
                <a:cs typeface="+mn-cs"/>
                <a:sym typeface="Helvetica"/>
              </a:defRPr>
            </a:lvl5pPr>
          </a:lstStyle>
          <a:p>
            <a:pPr lvl="0">
              <a:defRPr sz="1800">
                <a:solidFill>
                  <a:srgbClr val="000000"/>
                </a:solidFill>
                <a:uFillTx/>
              </a:defRPr>
            </a:pPr>
            <a:r>
              <a:rPr sz="2400">
                <a:solidFill>
                  <a:srgbClr val="FFFFFF"/>
                </a:solidFill>
                <a:uFill>
                  <a:solidFill>
                    <a:srgbClr val="FFFFFF"/>
                  </a:solidFill>
                </a:uFill>
              </a:rPr>
              <a:t>Body Level One</a:t>
            </a:r>
            <a:endParaRPr sz="2400">
              <a:solidFill>
                <a:srgbClr val="FFFFFF"/>
              </a:solidFill>
              <a:uFill>
                <a:solidFill>
                  <a:srgbClr val="FFFFFF"/>
                </a:solidFill>
              </a:uFill>
            </a:endParaRPr>
          </a:p>
          <a:p>
            <a:pPr lvl="1">
              <a:defRPr>
                <a:solidFill>
                  <a:srgbClr val="000000"/>
                </a:solidFill>
                <a:uFillTx/>
              </a:defRPr>
            </a:pPr>
            <a:r>
              <a:rPr>
                <a:solidFill>
                  <a:srgbClr val="FFFFFF"/>
                </a:solidFill>
                <a:uFill>
                  <a:solidFill>
                    <a:srgbClr val="FFFFFF"/>
                  </a:solidFill>
                </a:uFill>
              </a:rPr>
              <a:t>Body Level Two</a:t>
            </a:r>
            <a:endParaRPr>
              <a:solidFill>
                <a:srgbClr val="FFFFFF"/>
              </a:solidFill>
              <a:uFill>
                <a:solidFill>
                  <a:srgbClr val="FFFFFF"/>
                </a:solidFill>
              </a:uFill>
            </a:endParaRPr>
          </a:p>
          <a:p>
            <a:pPr lvl="2">
              <a:defRPr>
                <a:solidFill>
                  <a:srgbClr val="000000"/>
                </a:solidFill>
                <a:uFillTx/>
              </a:defRPr>
            </a:pPr>
            <a:r>
              <a:rPr>
                <a:solidFill>
                  <a:srgbClr val="FFFFFF"/>
                </a:solidFill>
                <a:uFill>
                  <a:solidFill>
                    <a:srgbClr val="FFFFFF"/>
                  </a:solidFill>
                </a:uFill>
              </a:rPr>
              <a:t>Body Level Three</a:t>
            </a:r>
            <a:endParaRPr>
              <a:solidFill>
                <a:srgbClr val="FFFFFF"/>
              </a:solidFill>
              <a:uFill>
                <a:solidFill>
                  <a:srgbClr val="FFFFFF"/>
                </a:solidFill>
              </a:uFill>
            </a:endParaRPr>
          </a:p>
          <a:p>
            <a:pPr lvl="3">
              <a:defRPr>
                <a:solidFill>
                  <a:srgbClr val="000000"/>
                </a:solidFill>
                <a:uFillTx/>
              </a:defRPr>
            </a:pPr>
            <a:r>
              <a:rPr>
                <a:solidFill>
                  <a:srgbClr val="FFFFFF"/>
                </a:solidFill>
                <a:uFill>
                  <a:solidFill>
                    <a:srgbClr val="FFFFFF"/>
                  </a:solidFill>
                </a:uFill>
              </a:rPr>
              <a:t>Body Level Four</a:t>
            </a:r>
            <a:endParaRPr>
              <a:solidFill>
                <a:srgbClr val="FFFFFF"/>
              </a:solidFill>
              <a:uFill>
                <a:solidFill>
                  <a:srgbClr val="FFFFFF"/>
                </a:solidFill>
              </a:uFill>
            </a:endParaRPr>
          </a:p>
          <a:p>
            <a:pPr lvl="4">
              <a:defRPr>
                <a:solidFill>
                  <a:srgbClr val="000000"/>
                </a:solidFill>
                <a:uFillTx/>
              </a:defRPr>
            </a:pPr>
            <a:r>
              <a:rPr>
                <a:solidFill>
                  <a:srgbClr val="FFFFFF"/>
                </a:solidFill>
                <a:uFill>
                  <a:solidFill>
                    <a:srgbClr val="FFFFFF"/>
                  </a:solidFill>
                </a:uFill>
              </a:rPr>
              <a:t>Body Level Five</a:t>
            </a:r>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Bullets &amp; bread copy 1">
    <p:spTree>
      <p:nvGrpSpPr>
        <p:cNvPr id="1" name=""/>
        <p:cNvGrpSpPr/>
        <p:nvPr/>
      </p:nvGrpSpPr>
      <p:grpSpPr>
        <a:xfrm>
          <a:off x="0" y="0"/>
          <a:ext cx="0" cy="0"/>
          <a:chOff x="0" y="0"/>
          <a:chExt cx="0" cy="0"/>
        </a:xfrm>
      </p:grpSpPr>
      <p:pic>
        <p:nvPicPr>
          <p:cNvPr id="101" name="image.jpg"/>
          <p:cNvPicPr/>
          <p:nvPr/>
        </p:nvPicPr>
        <p:blipFill>
          <a:blip r:embed="rId2">
            <a:extLst/>
          </a:blip>
          <a:stretch>
            <a:fillRect/>
          </a:stretch>
        </p:blipFill>
        <p:spPr>
          <a:xfrm>
            <a:off x="0" y="0"/>
            <a:ext cx="13004800" cy="9753600"/>
          </a:xfrm>
          <a:prstGeom prst="rect">
            <a:avLst/>
          </a:prstGeom>
          <a:ln w="12700">
            <a:miter lim="400000"/>
          </a:ln>
        </p:spPr>
      </p:pic>
      <p:pic>
        <p:nvPicPr>
          <p:cNvPr id="102" name="image.png"/>
          <p:cNvPicPr/>
          <p:nvPr/>
        </p:nvPicPr>
        <p:blipFill>
          <a:blip r:embed="rId3">
            <a:extLst/>
          </a:blip>
          <a:stretch>
            <a:fillRect/>
          </a:stretch>
        </p:blipFill>
        <p:spPr>
          <a:xfrm>
            <a:off x="11061700" y="457200"/>
            <a:ext cx="1270000" cy="1270000"/>
          </a:xfrm>
          <a:prstGeom prst="rect">
            <a:avLst/>
          </a:prstGeom>
          <a:ln w="12700">
            <a:miter lim="400000"/>
          </a:ln>
        </p:spPr>
      </p:pic>
      <p:sp>
        <p:nvSpPr>
          <p:cNvPr id="103" name="Shape 103"/>
          <p:cNvSpPr/>
          <p:nvPr/>
        </p:nvSpPr>
        <p:spPr>
          <a:xfrm>
            <a:off x="10668446" y="9017000"/>
            <a:ext cx="583308" cy="266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24526E"/>
              </a:buClr>
              <a:buFont typeface="Lucida Grande"/>
              <a:defRPr b="1" sz="1800">
                <a:solidFill>
                  <a:srgbClr val="24526E"/>
                </a:solidFill>
                <a:uFill>
                  <a:solidFill>
                    <a:srgbClr val="24526E"/>
                  </a:solidFill>
                </a:uFill>
                <a:latin typeface="Lucida Grande"/>
                <a:ea typeface="Lucida Grande"/>
                <a:cs typeface="Lucida Grande"/>
                <a:sym typeface="Lucida Grande"/>
              </a:defRPr>
            </a:lvl1pPr>
          </a:lstStyle>
          <a:p>
            <a:pPr lvl="0">
              <a:defRPr b="0">
                <a:solidFill>
                  <a:srgbClr val="000000"/>
                </a:solidFill>
                <a:uFillTx/>
              </a:defRPr>
            </a:pPr>
            <a:r>
              <a:rPr b="1">
                <a:solidFill>
                  <a:srgbClr val="24526E"/>
                </a:solidFill>
                <a:uFill>
                  <a:solidFill>
                    <a:srgbClr val="24526E"/>
                  </a:solidFill>
                </a:uFill>
              </a:rPr>
              <a:t>page</a:t>
            </a:r>
          </a:p>
        </p:txBody>
      </p:sp>
      <p:sp>
        <p:nvSpPr>
          <p:cNvPr id="104" name="Shape 104"/>
          <p:cNvSpPr/>
          <p:nvPr/>
        </p:nvSpPr>
        <p:spPr>
          <a:xfrm>
            <a:off x="1193800" y="9010649"/>
            <a:ext cx="3230179"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marL="0" marR="0">
              <a:lnSpc>
                <a:spcPct val="120000"/>
              </a:lnSpc>
              <a:spcBef>
                <a:spcPts val="500"/>
              </a:spcBef>
              <a:buClr>
                <a:srgbClr val="00536F"/>
              </a:buClr>
              <a:buFont typeface="Lucida Grande"/>
              <a:defRPr sz="1800">
                <a:uFillTx/>
              </a:defRPr>
            </a:pPr>
            <a:r>
              <a:rPr b="1">
                <a:solidFill>
                  <a:srgbClr val="00536F"/>
                </a:solidFill>
                <a:uFill>
                  <a:solidFill>
                    <a:srgbClr val="00536F"/>
                  </a:solidFill>
                </a:uFill>
                <a:latin typeface="Lucida Grande"/>
                <a:ea typeface="Lucida Grande"/>
                <a:cs typeface="Lucida Grande"/>
                <a:sym typeface="Lucida Grande"/>
              </a:rPr>
              <a:t>Date</a:t>
            </a:r>
            <a:r>
              <a:rPr>
                <a:solidFill>
                  <a:srgbClr val="00536F"/>
                </a:solidFill>
                <a:uFill>
                  <a:solidFill>
                    <a:srgbClr val="00536F"/>
                  </a:solidFill>
                </a:uFill>
                <a:latin typeface="+mn-lt"/>
                <a:ea typeface="+mn-ea"/>
                <a:cs typeface="+mn-cs"/>
                <a:sym typeface="Helvetica"/>
              </a:rPr>
              <a:t>  </a:t>
            </a:r>
            <a:r>
              <a:rPr b="1">
                <a:solidFill>
                  <a:srgbClr val="00536F"/>
                </a:solidFill>
                <a:uFill>
                  <a:solidFill>
                    <a:srgbClr val="00536F"/>
                  </a:solidFill>
                </a:uFill>
                <a:latin typeface="Lucida Grande"/>
                <a:ea typeface="Lucida Grande"/>
                <a:cs typeface="Lucida Grande"/>
                <a:sym typeface="Lucida Grande"/>
              </a:rPr>
              <a:t> </a:t>
            </a:r>
            <a:r>
              <a:rPr>
                <a:solidFill>
                  <a:srgbClr val="00536F"/>
                </a:solidFill>
                <a:uFill>
                  <a:solidFill>
                    <a:srgbClr val="00536F"/>
                  </a:solidFill>
                </a:uFill>
                <a:latin typeface="+mn-lt"/>
                <a:ea typeface="+mn-ea"/>
                <a:cs typeface="+mn-cs"/>
                <a:sym typeface="Helvetica"/>
              </a:rPr>
              <a:t>Presentation  </a:t>
            </a:r>
            <a:r>
              <a:rPr b="1">
                <a:solidFill>
                  <a:srgbClr val="00536F"/>
                </a:solidFill>
                <a:uFill>
                  <a:solidFill>
                    <a:srgbClr val="00536F"/>
                  </a:solidFill>
                </a:uFill>
                <a:latin typeface="Lucida Grande"/>
                <a:ea typeface="Lucida Grande"/>
                <a:cs typeface="Lucida Grande"/>
                <a:sym typeface="Lucida Grande"/>
              </a:rPr>
              <a:t> Subject</a:t>
            </a:r>
          </a:p>
        </p:txBody>
      </p:sp>
      <p:sp>
        <p:nvSpPr>
          <p:cNvPr id="105" name="Shape 105"/>
          <p:cNvSpPr/>
          <p:nvPr>
            <p:ph type="title"/>
          </p:nvPr>
        </p:nvSpPr>
        <p:spPr>
          <a:xfrm>
            <a:off x="1181100" y="0"/>
            <a:ext cx="9347200" cy="2501900"/>
          </a:xfrm>
          <a:prstGeom prst="rect">
            <a:avLst/>
          </a:prstGeom>
          <a:ln>
            <a:miter lim="400000"/>
          </a:ln>
        </p:spPr>
        <p:txBody>
          <a:bodyPr lIns="0" tIns="0" rIns="0" bIns="0" anchor="b"/>
          <a:lstStyle>
            <a:lvl1pPr algn="l" defTabSz="914400">
              <a:defRPr>
                <a:latin typeface="+mn-lt"/>
                <a:ea typeface="+mn-ea"/>
                <a:cs typeface="+mn-cs"/>
                <a:sym typeface="Helvetica"/>
              </a:defRPr>
            </a:lvl1pPr>
          </a:lstStyle>
          <a:p>
            <a:pPr lvl="0">
              <a:defRPr sz="1800">
                <a:solidFill>
                  <a:srgbClr val="000000"/>
                </a:solidFill>
                <a:uFillTx/>
              </a:defRPr>
            </a:pPr>
            <a:r>
              <a:rPr sz="4800">
                <a:solidFill>
                  <a:srgbClr val="24526E"/>
                </a:solidFill>
                <a:uFill>
                  <a:solidFill>
                    <a:srgbClr val="24526E"/>
                  </a:solidFill>
                </a:uFill>
              </a:rPr>
              <a:t>Title Text</a:t>
            </a:r>
          </a:p>
        </p:txBody>
      </p:sp>
      <p:sp>
        <p:nvSpPr>
          <p:cNvPr id="106" name="Shape 106"/>
          <p:cNvSpPr/>
          <p:nvPr>
            <p:ph type="body" idx="1"/>
          </p:nvPr>
        </p:nvSpPr>
        <p:spPr>
          <a:xfrm>
            <a:off x="1181100" y="2971800"/>
            <a:ext cx="7467600" cy="6781800"/>
          </a:xfrm>
          <a:prstGeom prst="rect">
            <a:avLst/>
          </a:prstGeom>
          <a:ln>
            <a:miter lim="400000"/>
          </a:ln>
        </p:spPr>
        <p:txBody>
          <a:bodyPr lIns="0" tIns="0" rIns="0" bIns="0"/>
          <a:lstStyle>
            <a:lvl1pPr marL="0" indent="0" defTabSz="914400">
              <a:spcBef>
                <a:spcPts val="1000"/>
              </a:spcBef>
              <a:buClr>
                <a:srgbClr val="67BAEC"/>
              </a:buClr>
              <a:buSzPct val="125000"/>
              <a:buFont typeface="Helvetica"/>
              <a:buChar char="&gt;"/>
              <a:defRPr sz="2400">
                <a:latin typeface="+mn-lt"/>
                <a:ea typeface="+mn-ea"/>
                <a:cs typeface="+mn-cs"/>
                <a:sym typeface="Helvetica"/>
              </a:defRPr>
            </a:lvl1pPr>
            <a:lvl2pPr marL="0" indent="0" defTabSz="914400">
              <a:spcBef>
                <a:spcPts val="3500"/>
              </a:spcBef>
              <a:buClr>
                <a:srgbClr val="67BAEC"/>
              </a:buClr>
              <a:buSzTx/>
              <a:buFont typeface="Helvetica"/>
              <a:buNone/>
              <a:defRPr sz="1800">
                <a:latin typeface="+mn-lt"/>
                <a:ea typeface="+mn-ea"/>
                <a:cs typeface="+mn-cs"/>
                <a:sym typeface="Helvetica"/>
              </a:defRPr>
            </a:lvl2pPr>
            <a:lvl3pPr marL="0" indent="0" defTabSz="914400">
              <a:spcBef>
                <a:spcPts val="3500"/>
              </a:spcBef>
              <a:buClr>
                <a:srgbClr val="67BAEC"/>
              </a:buClr>
              <a:buSzTx/>
              <a:buFont typeface="Helvetica"/>
              <a:buNone/>
              <a:defRPr sz="1800">
                <a:latin typeface="+mn-lt"/>
                <a:ea typeface="+mn-ea"/>
                <a:cs typeface="+mn-cs"/>
                <a:sym typeface="Helvetica"/>
              </a:defRPr>
            </a:lvl3pPr>
            <a:lvl4pPr marL="0" indent="0" defTabSz="914400">
              <a:spcBef>
                <a:spcPts val="3500"/>
              </a:spcBef>
              <a:buClr>
                <a:srgbClr val="67BAEC"/>
              </a:buClr>
              <a:buSzTx/>
              <a:buFont typeface="Helvetica"/>
              <a:buNone/>
              <a:defRPr sz="1800">
                <a:latin typeface="+mn-lt"/>
                <a:ea typeface="+mn-ea"/>
                <a:cs typeface="+mn-cs"/>
                <a:sym typeface="Helvetica"/>
              </a:defRPr>
            </a:lvl4pPr>
            <a:lvl5pPr marL="0" indent="0" defTabSz="914400">
              <a:spcBef>
                <a:spcPts val="3500"/>
              </a:spcBef>
              <a:buClr>
                <a:srgbClr val="67BAEC"/>
              </a:buClr>
              <a:buSzTx/>
              <a:buFont typeface="Helvetica"/>
              <a:buNone/>
              <a:defRPr sz="1800">
                <a:latin typeface="+mn-lt"/>
                <a:ea typeface="+mn-ea"/>
                <a:cs typeface="+mn-cs"/>
                <a:sym typeface="Helvetica"/>
              </a:defRPr>
            </a:lvl5pPr>
          </a:lstStyle>
          <a:p>
            <a:pPr lvl="0">
              <a:defRPr sz="1800">
                <a:uFillTx/>
              </a:defRPr>
            </a:pPr>
            <a:r>
              <a:rPr sz="2400">
                <a:uFill>
                  <a:solidFill/>
                </a:uFill>
              </a:rPr>
              <a:t>Body Level One</a:t>
            </a:r>
            <a:endParaRPr sz="2400">
              <a:uFill>
                <a:solidFill/>
              </a:uFill>
            </a:endParaRPr>
          </a:p>
          <a:p>
            <a:pPr lvl="1">
              <a:defRPr>
                <a:uFillTx/>
              </a:defRPr>
            </a:pPr>
            <a:r>
              <a:rPr>
                <a:uFill>
                  <a:solidFill/>
                </a:uFill>
              </a:rPr>
              <a:t>Body Level Two</a:t>
            </a:r>
            <a:endParaRPr>
              <a:uFill>
                <a:solidFill/>
              </a:uFill>
            </a:endParaRPr>
          </a:p>
          <a:p>
            <a:pPr lvl="2">
              <a:defRPr>
                <a:uFillTx/>
              </a:defRPr>
            </a:pPr>
            <a:r>
              <a:rPr>
                <a:uFill>
                  <a:solidFill/>
                </a:uFill>
              </a:rPr>
              <a:t>Body Level Three</a:t>
            </a:r>
            <a:endParaRPr>
              <a:uFill>
                <a:solidFill/>
              </a:uFill>
            </a:endParaRPr>
          </a:p>
          <a:p>
            <a:pPr lvl="3">
              <a:defRPr>
                <a:uFillTx/>
              </a:defRPr>
            </a:pPr>
            <a:r>
              <a:rPr>
                <a:uFill>
                  <a:solidFill/>
                </a:uFill>
              </a:rPr>
              <a:t>Body Level Four</a:t>
            </a:r>
            <a:endParaRPr>
              <a:uFill>
                <a:solidFill/>
              </a:uFill>
            </a:endParaRPr>
          </a:p>
          <a:p>
            <a:pPr lvl="4">
              <a:defRPr>
                <a:uFillTx/>
              </a:defRPr>
            </a:pPr>
            <a:r>
              <a:rPr>
                <a:uFill>
                  <a:solidFill/>
                </a:uFill>
              </a:rPr>
              <a:t>Body Level Five</a:t>
            </a:r>
          </a:p>
        </p:txBody>
      </p:sp>
      <p:sp>
        <p:nvSpPr>
          <p:cNvPr id="107" name="Shape 107"/>
          <p:cNvSpPr/>
          <p:nvPr>
            <p:ph type="sldNum" sz="quarter" idx="2"/>
          </p:nvPr>
        </p:nvSpPr>
        <p:spPr>
          <a:xfrm>
            <a:off x="11199837" y="8801100"/>
            <a:ext cx="717501" cy="647700"/>
          </a:xfrm>
          <a:prstGeom prst="rect">
            <a:avLst/>
          </a:prstGeom>
          <a:ln>
            <a:miter lim="400000"/>
          </a:ln>
        </p:spPr>
        <p:txBody>
          <a:bodyPr lIns="0" tIns="0" rIns="0" bIns="0" anchor="t"/>
          <a:lstStyle>
            <a:lvl1pPr algn="ctr" defTabSz="584200">
              <a:defRPr b="1" sz="3600">
                <a:solidFill>
                  <a:srgbClr val="FFFFFF"/>
                </a:solidFill>
                <a:uFill>
                  <a:solidFill>
                    <a:srgbClr val="FFFFFF"/>
                  </a:solidFill>
                </a:uFill>
                <a:latin typeface="Lucida Grande"/>
                <a:ea typeface="Lucida Grande"/>
                <a:cs typeface="Lucida Grande"/>
                <a:sym typeface="Lucida Grande"/>
              </a:defRPr>
            </a:lvl1pPr>
          </a:lstStyle>
          <a:p>
            <a:pPr lvl="0"/>
            <a:fld id="{86CB4B4D-7CA3-9044-876B-883B54F8677D}" type="slidenum"/>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showMasterPhAnim="1">
  <p:cSld name="Master #15">
    <p:spTree>
      <p:nvGrpSpPr>
        <p:cNvPr id="1" name=""/>
        <p:cNvGrpSpPr/>
        <p:nvPr/>
      </p:nvGrpSpPr>
      <p:grpSpPr>
        <a:xfrm>
          <a:off x="0" y="0"/>
          <a:ext cx="0" cy="0"/>
          <a:chOff x="0" y="0"/>
          <a:chExt cx="0" cy="0"/>
        </a:xfrm>
      </p:grpSpPr>
      <p:sp>
        <p:nvSpPr>
          <p:cNvPr id="109" name="Shape 109"/>
          <p:cNvSpPr/>
          <p:nvPr/>
        </p:nvSpPr>
        <p:spPr>
          <a:xfrm>
            <a:off x="10244710" y="76200"/>
            <a:ext cx="2199133" cy="152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000000"/>
              </a:buClr>
              <a:buFont typeface="Optima"/>
              <a:defRPr sz="1000">
                <a:latin typeface="Optima"/>
                <a:ea typeface="Optima"/>
                <a:cs typeface="Optima"/>
                <a:sym typeface="Optima"/>
              </a:defRPr>
            </a:lvl1pPr>
          </a:lstStyle>
          <a:p>
            <a:pPr lvl="0">
              <a:defRPr sz="1800">
                <a:uFillTx/>
              </a:defRPr>
            </a:pPr>
            <a:r>
              <a:rPr sz="1000">
                <a:uFill>
                  <a:solidFill/>
                </a:uFill>
              </a:rPr>
              <a:t>“Corporate Identity” - Karl McFaul 2008</a:t>
            </a:r>
          </a:p>
        </p:txBody>
      </p:sp>
      <p:sp>
        <p:nvSpPr>
          <p:cNvPr id="110" name="Shape 110"/>
          <p:cNvSpPr/>
          <p:nvPr/>
        </p:nvSpPr>
        <p:spPr>
          <a:xfrm>
            <a:off x="-50800" y="-101600"/>
            <a:ext cx="13131800" cy="9982200"/>
          </a:xfrm>
          <a:prstGeom prst="rect">
            <a:avLst/>
          </a:prstGeom>
          <a:solidFill>
            <a:srgbClr val="D8ECFF"/>
          </a:solidFill>
          <a:ln w="25400">
            <a:solidFill/>
            <a:round/>
          </a:ln>
        </p:spPr>
        <p:txBody>
          <a:bodyPr lIns="0" tIns="0" rIns="0" bIns="0" anchor="ctr"/>
          <a:lstStyle/>
          <a:p>
            <a:pPr lvl="0"/>
          </a:p>
        </p:txBody>
      </p:sp>
      <p:sp>
        <p:nvSpPr>
          <p:cNvPr id="111" name="Shape 111"/>
          <p:cNvSpPr/>
          <p:nvPr/>
        </p:nvSpPr>
        <p:spPr>
          <a:xfrm>
            <a:off x="2159000" y="1066800"/>
            <a:ext cx="469900" cy="355600"/>
          </a:xfrm>
          <a:prstGeom prst="rect">
            <a:avLst/>
          </a:prstGeom>
          <a:solidFill>
            <a:srgbClr val="D8ECFF"/>
          </a:solidFill>
          <a:ln w="25400">
            <a:miter lim="400000"/>
          </a:ln>
        </p:spPr>
        <p:txBody>
          <a:bodyPr lIns="0" tIns="0" rIns="0" bIns="0" anchor="ctr"/>
          <a:lstStyle/>
          <a:p>
            <a:pPr lvl="0"/>
          </a:p>
        </p:txBody>
      </p:sp>
    </p:spTree>
  </p:cSld>
  <p:clrMapOvr>
    <a:masterClrMapping/>
  </p:clrMapOvr>
  <p:transitio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113" name="Shape 113"/>
          <p:cNvSpPr/>
          <p:nvPr>
            <p:ph type="title"/>
          </p:nvPr>
        </p:nvSpPr>
        <p:spPr>
          <a:xfrm>
            <a:off x="1270000" y="240862"/>
            <a:ext cx="10464800" cy="2464676"/>
          </a:xfrm>
          <a:prstGeom prst="rect">
            <a:avLst/>
          </a:prstGeom>
          <a:ln>
            <a:miter lim="400000"/>
          </a:ln>
        </p:spPr>
        <p:txBody>
          <a:bodyPr lIns="50800" tIns="50800" rIns="50800" bIns="50800"/>
          <a:lstStyle>
            <a:lvl1pPr defTabSz="914400">
              <a:defRPr sz="8200">
                <a:solidFill>
                  <a:srgbClr val="000000"/>
                </a:solidFill>
                <a:uFill>
                  <a:solidFill>
                    <a:srgbClr val="000000"/>
                  </a:solidFill>
                </a:uFill>
                <a:latin typeface="+mj-lt"/>
                <a:ea typeface="+mj-ea"/>
                <a:cs typeface="+mj-cs"/>
                <a:sym typeface="Gill Sans"/>
              </a:defRPr>
            </a:lvl1pPr>
          </a:lstStyle>
          <a:p>
            <a:pPr lvl="0">
              <a:defRPr sz="1800">
                <a:uFillTx/>
              </a:defRPr>
            </a:pPr>
            <a:r>
              <a:rPr sz="8200">
                <a:uFill>
                  <a:solidFill/>
                </a:uFill>
              </a:rPr>
              <a:t>Title Text</a:t>
            </a:r>
          </a:p>
        </p:txBody>
      </p:sp>
      <p:sp>
        <p:nvSpPr>
          <p:cNvPr id="114" name="Shape 114"/>
          <p:cNvSpPr/>
          <p:nvPr>
            <p:ph type="body" idx="1"/>
          </p:nvPr>
        </p:nvSpPr>
        <p:spPr>
          <a:xfrm>
            <a:off x="1270000" y="2705537"/>
            <a:ext cx="10464800" cy="5841126"/>
          </a:xfrm>
          <a:prstGeom prst="rect">
            <a:avLst/>
          </a:prstGeom>
          <a:ln>
            <a:miter lim="400000"/>
          </a:ln>
        </p:spPr>
        <p:txBody>
          <a:bodyPr lIns="50800" tIns="50800" rIns="50800" bIns="50800" anchor="ctr"/>
          <a:lstStyle>
            <a:lvl1pPr marL="838200" indent="-571500" defTabSz="914400">
              <a:spcBef>
                <a:spcPts val="2400"/>
              </a:spcBef>
              <a:buSzPct val="171000"/>
              <a:buFont typeface="Gill Sans"/>
              <a:defRPr sz="4000">
                <a:latin typeface="+mj-lt"/>
                <a:ea typeface="+mj-ea"/>
                <a:cs typeface="+mj-cs"/>
                <a:sym typeface="Gill Sans"/>
              </a:defRPr>
            </a:lvl1pPr>
            <a:lvl2pPr marL="1282700" indent="-571500" defTabSz="914400">
              <a:spcBef>
                <a:spcPts val="2400"/>
              </a:spcBef>
              <a:buSzPct val="171000"/>
              <a:buFont typeface="Gill Sans"/>
              <a:defRPr sz="4000">
                <a:latin typeface="+mj-lt"/>
                <a:ea typeface="+mj-ea"/>
                <a:cs typeface="+mj-cs"/>
                <a:sym typeface="Gill Sans"/>
              </a:defRPr>
            </a:lvl2pPr>
            <a:lvl3pPr marL="1727200" indent="-571500" defTabSz="914400">
              <a:spcBef>
                <a:spcPts val="2400"/>
              </a:spcBef>
              <a:buSzPct val="171000"/>
              <a:buFont typeface="Gill Sans"/>
              <a:defRPr sz="4000">
                <a:latin typeface="+mj-lt"/>
                <a:ea typeface="+mj-ea"/>
                <a:cs typeface="+mj-cs"/>
                <a:sym typeface="Gill Sans"/>
              </a:defRPr>
            </a:lvl3pPr>
            <a:lvl4pPr marL="2171700" indent="-571500" defTabSz="914400">
              <a:spcBef>
                <a:spcPts val="2400"/>
              </a:spcBef>
              <a:buSzPct val="171000"/>
              <a:buFont typeface="Gill Sans"/>
              <a:defRPr sz="4000">
                <a:latin typeface="+mj-lt"/>
                <a:ea typeface="+mj-ea"/>
                <a:cs typeface="+mj-cs"/>
                <a:sym typeface="Gill Sans"/>
              </a:defRPr>
            </a:lvl4pPr>
            <a:lvl5pPr marL="2616200" indent="-571500" defTabSz="914400">
              <a:spcBef>
                <a:spcPts val="2400"/>
              </a:spcBef>
              <a:buSzPct val="171000"/>
              <a:buFont typeface="Gill Sans"/>
              <a:defRPr sz="4000">
                <a:latin typeface="+mj-lt"/>
                <a:ea typeface="+mj-ea"/>
                <a:cs typeface="+mj-cs"/>
                <a:sym typeface="Gill Sans"/>
              </a:defRPr>
            </a:lvl5pPr>
          </a:lstStyle>
          <a:p>
            <a:pPr lvl="0">
              <a:defRPr sz="1800">
                <a:uFillTx/>
              </a:defRPr>
            </a:pPr>
            <a:r>
              <a:rPr sz="4000">
                <a:uFill>
                  <a:solidFill/>
                </a:uFill>
              </a:rPr>
              <a:t>Body Level One</a:t>
            </a:r>
            <a:endParaRPr sz="4000">
              <a:uFill>
                <a:solidFill/>
              </a:uFill>
            </a:endParaRPr>
          </a:p>
          <a:p>
            <a:pPr lvl="1">
              <a:defRPr sz="1800">
                <a:uFillTx/>
              </a:defRPr>
            </a:pPr>
            <a:r>
              <a:rPr sz="4000">
                <a:uFill>
                  <a:solidFill/>
                </a:uFill>
              </a:rPr>
              <a:t>Body Level Two</a:t>
            </a:r>
            <a:endParaRPr sz="4000">
              <a:uFill>
                <a:solidFill/>
              </a:uFill>
            </a:endParaRPr>
          </a:p>
          <a:p>
            <a:pPr lvl="2">
              <a:defRPr sz="1800">
                <a:uFillTx/>
              </a:defRPr>
            </a:pPr>
            <a:r>
              <a:rPr sz="4000">
                <a:uFill>
                  <a:solidFill/>
                </a:uFill>
              </a:rPr>
              <a:t>Body Level Three</a:t>
            </a:r>
            <a:endParaRPr sz="4000">
              <a:uFill>
                <a:solidFill/>
              </a:uFill>
            </a:endParaRPr>
          </a:p>
          <a:p>
            <a:pPr lvl="3">
              <a:defRPr sz="1800">
                <a:uFillTx/>
              </a:defRPr>
            </a:pPr>
            <a:r>
              <a:rPr sz="4000">
                <a:uFill>
                  <a:solidFill/>
                </a:uFill>
              </a:rPr>
              <a:t>Body Level Four</a:t>
            </a:r>
            <a:endParaRPr sz="4000">
              <a:uFill>
                <a:solidFill/>
              </a:uFill>
            </a:endParaRPr>
          </a:p>
          <a:p>
            <a:pPr lvl="4">
              <a:defRPr sz="1800">
                <a:uFillTx/>
              </a:defRPr>
            </a:pPr>
            <a:r>
              <a:rPr sz="4000">
                <a:uFill>
                  <a:solidFill/>
                </a:uFill>
              </a:rPr>
              <a:t>Body Level Five</a:t>
            </a:r>
          </a:p>
        </p:txBody>
      </p:sp>
    </p:spTree>
  </p:cSld>
  <p:clrMapOvr>
    <a:masterClrMapping/>
  </p:clrMapOvr>
  <p:transitio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sp>
        <p:nvSpPr>
          <p:cNvPr id="116" name="Shape 116"/>
          <p:cNvSpPr/>
          <p:nvPr>
            <p:ph type="title"/>
          </p:nvPr>
        </p:nvSpPr>
        <p:spPr>
          <a:xfrm>
            <a:off x="1270000" y="0"/>
            <a:ext cx="10464800" cy="4940300"/>
          </a:xfrm>
          <a:prstGeom prst="rect">
            <a:avLst/>
          </a:prstGeom>
          <a:ln>
            <a:miter lim="400000"/>
          </a:ln>
        </p:spPr>
        <p:txBody>
          <a:bodyPr lIns="0" tIns="0" rIns="0" bIns="0" anchor="b"/>
          <a:lstStyle>
            <a:lvl1pPr defTabSz="914400">
              <a:defRPr sz="8200">
                <a:solidFill>
                  <a:srgbClr val="000000"/>
                </a:solidFill>
                <a:uFill>
                  <a:solidFill>
                    <a:srgbClr val="000000"/>
                  </a:solidFill>
                </a:uFill>
                <a:latin typeface="+mj-lt"/>
                <a:ea typeface="+mj-ea"/>
                <a:cs typeface="+mj-cs"/>
                <a:sym typeface="Gill Sans"/>
              </a:defRPr>
            </a:lvl1pPr>
          </a:lstStyle>
          <a:p>
            <a:pPr lvl="0">
              <a:defRPr sz="1800">
                <a:uFillTx/>
              </a:defRPr>
            </a:pPr>
            <a:r>
              <a:rPr sz="8200">
                <a:uFill>
                  <a:solidFill/>
                </a:uFill>
              </a:rPr>
              <a:t>Title Text</a:t>
            </a:r>
          </a:p>
        </p:txBody>
      </p:sp>
      <p:sp>
        <p:nvSpPr>
          <p:cNvPr id="117" name="Shape 117"/>
          <p:cNvSpPr/>
          <p:nvPr>
            <p:ph type="body" idx="1"/>
          </p:nvPr>
        </p:nvSpPr>
        <p:spPr>
          <a:xfrm>
            <a:off x="1270000" y="5029200"/>
            <a:ext cx="10464800" cy="3568700"/>
          </a:xfrm>
          <a:prstGeom prst="rect">
            <a:avLst/>
          </a:prstGeom>
          <a:ln>
            <a:miter lim="400000"/>
          </a:ln>
        </p:spPr>
        <p:txBody>
          <a:bodyPr lIns="0" tIns="0" rIns="0" bIns="0"/>
          <a:lstStyle>
            <a:lvl1pPr marL="0" indent="0" algn="ctr" defTabSz="914400">
              <a:spcBef>
                <a:spcPts val="0"/>
              </a:spcBef>
              <a:buClrTx/>
              <a:buSzTx/>
              <a:buFontTx/>
              <a:buNone/>
              <a:defRPr sz="3400">
                <a:latin typeface="+mj-lt"/>
                <a:ea typeface="+mj-ea"/>
                <a:cs typeface="+mj-cs"/>
                <a:sym typeface="Gill Sans"/>
              </a:defRPr>
            </a:lvl1pPr>
            <a:lvl2pPr marL="0" indent="0" algn="ctr" defTabSz="914400">
              <a:spcBef>
                <a:spcPts val="0"/>
              </a:spcBef>
              <a:buClrTx/>
              <a:buSzTx/>
              <a:buFontTx/>
              <a:buNone/>
              <a:defRPr sz="3400">
                <a:latin typeface="+mj-lt"/>
                <a:ea typeface="+mj-ea"/>
                <a:cs typeface="+mj-cs"/>
                <a:sym typeface="Gill Sans"/>
              </a:defRPr>
            </a:lvl2pPr>
            <a:lvl3pPr marL="0" indent="0" algn="ctr" defTabSz="914400">
              <a:spcBef>
                <a:spcPts val="0"/>
              </a:spcBef>
              <a:buClrTx/>
              <a:buSzTx/>
              <a:buFontTx/>
              <a:buNone/>
              <a:defRPr sz="3400">
                <a:latin typeface="+mj-lt"/>
                <a:ea typeface="+mj-ea"/>
                <a:cs typeface="+mj-cs"/>
                <a:sym typeface="Gill Sans"/>
              </a:defRPr>
            </a:lvl3pPr>
            <a:lvl4pPr marL="0" indent="0" algn="ctr" defTabSz="914400">
              <a:spcBef>
                <a:spcPts val="0"/>
              </a:spcBef>
              <a:buClrTx/>
              <a:buSzTx/>
              <a:buFontTx/>
              <a:buNone/>
              <a:defRPr sz="3400">
                <a:latin typeface="+mj-lt"/>
                <a:ea typeface="+mj-ea"/>
                <a:cs typeface="+mj-cs"/>
                <a:sym typeface="Gill Sans"/>
              </a:defRPr>
            </a:lvl4pPr>
            <a:lvl5pPr marL="0" indent="0" algn="ctr" defTabSz="914400">
              <a:spcBef>
                <a:spcPts val="0"/>
              </a:spcBef>
              <a:buClrTx/>
              <a:buSzTx/>
              <a:buFontTx/>
              <a:buNone/>
              <a:defRPr sz="3400">
                <a:latin typeface="+mj-lt"/>
                <a:ea typeface="+mj-ea"/>
                <a:cs typeface="+mj-cs"/>
                <a:sym typeface="Gill Sans"/>
              </a:defRPr>
            </a:lvl5pPr>
          </a:lstStyle>
          <a:p>
            <a:pPr lvl="0">
              <a:defRPr sz="1800">
                <a:uFillTx/>
              </a:defRPr>
            </a:pPr>
            <a:r>
              <a:rPr sz="3400">
                <a:uFill>
                  <a:solidFill/>
                </a:uFill>
              </a:rPr>
              <a:t>Body Level One</a:t>
            </a:r>
            <a:endParaRPr sz="3400">
              <a:uFill>
                <a:solidFill/>
              </a:uFill>
            </a:endParaRPr>
          </a:p>
          <a:p>
            <a:pPr lvl="1">
              <a:defRPr sz="1800">
                <a:uFillTx/>
              </a:defRPr>
            </a:pPr>
            <a:r>
              <a:rPr sz="3400">
                <a:uFill>
                  <a:solidFill/>
                </a:uFill>
              </a:rPr>
              <a:t>Body Level Two</a:t>
            </a:r>
            <a:endParaRPr sz="3400">
              <a:uFill>
                <a:solidFill/>
              </a:uFill>
            </a:endParaRPr>
          </a:p>
          <a:p>
            <a:pPr lvl="2">
              <a:defRPr sz="1800">
                <a:uFillTx/>
              </a:defRPr>
            </a:pPr>
            <a:r>
              <a:rPr sz="3400">
                <a:uFill>
                  <a:solidFill/>
                </a:uFill>
              </a:rPr>
              <a:t>Body Level Three</a:t>
            </a:r>
            <a:endParaRPr sz="3400">
              <a:uFill>
                <a:solidFill/>
              </a:uFill>
            </a:endParaRPr>
          </a:p>
          <a:p>
            <a:pPr lvl="3">
              <a:defRPr sz="1800">
                <a:uFillTx/>
              </a:defRPr>
            </a:pPr>
            <a:r>
              <a:rPr sz="3400">
                <a:uFill>
                  <a:solidFill/>
                </a:uFill>
              </a:rPr>
              <a:t>Body Level Four</a:t>
            </a:r>
            <a:endParaRPr sz="3400">
              <a:uFill>
                <a:solidFill/>
              </a:uFill>
            </a:endParaRPr>
          </a:p>
          <a:p>
            <a:pPr lvl="4">
              <a:defRPr sz="1800">
                <a:uFillTx/>
              </a:defRPr>
            </a:pPr>
            <a:r>
              <a:rPr sz="3400">
                <a:uFill>
                  <a:solidFill/>
                </a:uFill>
              </a:rPr>
              <a:t>Body Level Five</a:t>
            </a:r>
          </a:p>
        </p:txBody>
      </p:sp>
    </p:spTree>
  </p:cSld>
  <p:clrMapOvr>
    <a:masterClrMapping/>
  </p:clrMapOvr>
  <p:transitio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pic>
        <p:nvPicPr>
          <p:cNvPr id="119" name="image.jpg"/>
          <p:cNvPicPr/>
          <p:nvPr/>
        </p:nvPicPr>
        <p:blipFill>
          <a:blip r:embed="rId2">
            <a:extLst/>
          </a:blip>
          <a:stretch>
            <a:fillRect/>
          </a:stretch>
        </p:blipFill>
        <p:spPr>
          <a:xfrm>
            <a:off x="0" y="0"/>
            <a:ext cx="13004800" cy="9753600"/>
          </a:xfrm>
          <a:prstGeom prst="rect">
            <a:avLst/>
          </a:prstGeom>
          <a:ln w="12700">
            <a:miter lim="400000"/>
          </a:ln>
        </p:spPr>
      </p:pic>
      <p:sp>
        <p:nvSpPr>
          <p:cNvPr id="120" name="Shape 120"/>
          <p:cNvSpPr/>
          <p:nvPr/>
        </p:nvSpPr>
        <p:spPr>
          <a:xfrm>
            <a:off x="9588500" y="8559800"/>
            <a:ext cx="2743200" cy="825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L="0" marR="0" algn="r">
              <a:lnSpc>
                <a:spcPct val="110000"/>
              </a:lnSpc>
              <a:buClr>
                <a:srgbClr val="000000"/>
              </a:buClr>
              <a:buFont typeface="Helvetica"/>
              <a:defRPr sz="1800">
                <a:uFillTx/>
              </a:defRPr>
            </a:pPr>
            <a:r>
              <a:rPr sz="1200">
                <a:uFill>
                  <a:solidFill/>
                </a:uFill>
                <a:latin typeface="+mn-lt"/>
                <a:ea typeface="+mn-ea"/>
                <a:cs typeface="+mn-cs"/>
                <a:sym typeface="Helvetica"/>
              </a:rPr>
              <a:t>Creating </a:t>
            </a:r>
            <a:endParaRPr sz="1200">
              <a:uFill>
                <a:solidFill/>
              </a:uFill>
              <a:latin typeface="+mn-lt"/>
              <a:ea typeface="+mn-ea"/>
              <a:cs typeface="+mn-cs"/>
              <a:sym typeface="Helvetica"/>
            </a:endParaRPr>
          </a:p>
          <a:p>
            <a:pPr lvl="0" marL="0" marR="0" algn="r">
              <a:lnSpc>
                <a:spcPct val="110000"/>
              </a:lnSpc>
              <a:buClr>
                <a:srgbClr val="000000"/>
              </a:buClr>
              <a:buFont typeface="Helvetica"/>
              <a:defRPr sz="1800">
                <a:uFillTx/>
              </a:defRPr>
            </a:pPr>
            <a:r>
              <a:rPr sz="1200">
                <a:uFill>
                  <a:solidFill/>
                </a:uFill>
                <a:latin typeface="+mn-lt"/>
                <a:ea typeface="+mn-ea"/>
                <a:cs typeface="+mn-cs"/>
                <a:sym typeface="Helvetica"/>
              </a:rPr>
              <a:t>a world-leading </a:t>
            </a:r>
            <a:endParaRPr sz="1200">
              <a:uFill>
                <a:solidFill/>
              </a:uFill>
              <a:latin typeface="+mn-lt"/>
              <a:ea typeface="+mn-ea"/>
              <a:cs typeface="+mn-cs"/>
              <a:sym typeface="Helvetica"/>
            </a:endParaRPr>
          </a:p>
          <a:p>
            <a:pPr lvl="0" marL="0" marR="0" algn="r">
              <a:lnSpc>
                <a:spcPct val="110000"/>
              </a:lnSpc>
              <a:buClr>
                <a:srgbClr val="000000"/>
              </a:buClr>
              <a:buFont typeface="Helvetica"/>
              <a:defRPr sz="1800">
                <a:uFillTx/>
              </a:defRPr>
            </a:pPr>
            <a:r>
              <a:rPr sz="1200">
                <a:uFill>
                  <a:solidFill/>
                </a:uFill>
                <a:latin typeface="+mn-lt"/>
                <a:ea typeface="+mn-ea"/>
                <a:cs typeface="+mn-cs"/>
                <a:sym typeface="Helvetica"/>
              </a:rPr>
              <a:t>European materials research center </a:t>
            </a:r>
            <a:endParaRPr sz="1200">
              <a:uFill>
                <a:solidFill/>
              </a:uFill>
              <a:latin typeface="+mn-lt"/>
              <a:ea typeface="+mn-ea"/>
              <a:cs typeface="+mn-cs"/>
              <a:sym typeface="Helvetica"/>
            </a:endParaRPr>
          </a:p>
          <a:p>
            <a:pPr lvl="0" marL="0" marR="0" algn="r">
              <a:lnSpc>
                <a:spcPct val="110000"/>
              </a:lnSpc>
              <a:buClr>
                <a:srgbClr val="000000"/>
              </a:buClr>
              <a:buFont typeface="Helvetica"/>
              <a:defRPr sz="1800">
                <a:uFillTx/>
              </a:defRPr>
            </a:pPr>
            <a:r>
              <a:rPr sz="1200">
                <a:uFill>
                  <a:solidFill/>
                </a:uFill>
                <a:latin typeface="+mn-lt"/>
                <a:ea typeface="+mn-ea"/>
                <a:cs typeface="+mn-cs"/>
                <a:sym typeface="Helvetica"/>
              </a:rPr>
              <a:t>in Øresund</a:t>
            </a:r>
          </a:p>
        </p:txBody>
      </p:sp>
      <p:pic>
        <p:nvPicPr>
          <p:cNvPr id="121" name="image.jpg"/>
          <p:cNvPicPr/>
          <p:nvPr/>
        </p:nvPicPr>
        <p:blipFill>
          <a:blip r:embed="rId2">
            <a:extLst/>
          </a:blip>
          <a:stretch>
            <a:fillRect/>
          </a:stretch>
        </p:blipFill>
        <p:spPr>
          <a:xfrm>
            <a:off x="-4267200" y="-609600"/>
            <a:ext cx="17272000" cy="12954000"/>
          </a:xfrm>
          <a:prstGeom prst="rect">
            <a:avLst/>
          </a:prstGeom>
          <a:ln w="12700">
            <a:miter lim="400000"/>
          </a:ln>
        </p:spPr>
      </p:pic>
      <p:sp>
        <p:nvSpPr>
          <p:cNvPr id="122" name="Shape 122"/>
          <p:cNvSpPr/>
          <p:nvPr>
            <p:ph type="title"/>
          </p:nvPr>
        </p:nvSpPr>
        <p:spPr>
          <a:xfrm>
            <a:off x="1270000" y="1638300"/>
            <a:ext cx="10464800" cy="3302000"/>
          </a:xfrm>
          <a:prstGeom prst="rect">
            <a:avLst/>
          </a:prstGeom>
          <a:ln>
            <a:miter lim="400000"/>
          </a:ln>
        </p:spPr>
        <p:txBody>
          <a:bodyPr lIns="0" tIns="0" rIns="0" bIns="0" anchor="b"/>
          <a:lstStyle>
            <a:lvl1pPr defTabSz="914400">
              <a:defRPr sz="8400">
                <a:solidFill>
                  <a:srgbClr val="000000"/>
                </a:solidFill>
                <a:uFill>
                  <a:solidFill>
                    <a:srgbClr val="000000"/>
                  </a:solidFill>
                </a:uFill>
                <a:latin typeface="+mj-lt"/>
                <a:ea typeface="+mj-ea"/>
                <a:cs typeface="+mj-cs"/>
                <a:sym typeface="Gill Sans"/>
              </a:defRPr>
            </a:lvl1pPr>
          </a:lstStyle>
          <a:p>
            <a:pPr lvl="0">
              <a:defRPr sz="1800">
                <a:uFillTx/>
              </a:defRPr>
            </a:pPr>
            <a:r>
              <a:rPr sz="8400">
                <a:uFill>
                  <a:solidFill/>
                </a:uFill>
              </a:rPr>
              <a:t>Title Text</a:t>
            </a:r>
          </a:p>
        </p:txBody>
      </p:sp>
    </p:spTree>
  </p:cSld>
  <p:clrMapOvr>
    <a:masterClrMapping/>
  </p:clrMapOvr>
  <p:transitio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0" showMasterPhAnim="1">
  <p:cSld name="Bullets &amp; bread copy 1">
    <p:spTree>
      <p:nvGrpSpPr>
        <p:cNvPr id="1" name=""/>
        <p:cNvGrpSpPr/>
        <p:nvPr/>
      </p:nvGrpSpPr>
      <p:grpSpPr>
        <a:xfrm>
          <a:off x="0" y="0"/>
          <a:ext cx="0" cy="0"/>
          <a:chOff x="0" y="0"/>
          <a:chExt cx="0" cy="0"/>
        </a:xfrm>
      </p:grpSpPr>
      <p:pic>
        <p:nvPicPr>
          <p:cNvPr id="124" name="image.jpg"/>
          <p:cNvPicPr/>
          <p:nvPr/>
        </p:nvPicPr>
        <p:blipFill>
          <a:blip r:embed="rId2">
            <a:extLst/>
          </a:blip>
          <a:stretch>
            <a:fillRect/>
          </a:stretch>
        </p:blipFill>
        <p:spPr>
          <a:xfrm>
            <a:off x="1590675" y="1193800"/>
            <a:ext cx="11566525" cy="8674100"/>
          </a:xfrm>
          <a:prstGeom prst="rect">
            <a:avLst/>
          </a:prstGeom>
          <a:ln w="12700">
            <a:miter lim="400000"/>
          </a:ln>
        </p:spPr>
      </p:pic>
      <p:sp>
        <p:nvSpPr>
          <p:cNvPr id="125" name="Shape 125"/>
          <p:cNvSpPr/>
          <p:nvPr/>
        </p:nvSpPr>
        <p:spPr>
          <a:xfrm>
            <a:off x="10630346" y="10058400"/>
            <a:ext cx="583308" cy="266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24526E"/>
              </a:buClr>
              <a:buFont typeface="Lucida Grande"/>
              <a:defRPr b="1" sz="1800">
                <a:solidFill>
                  <a:srgbClr val="24526E"/>
                </a:solidFill>
                <a:uFill>
                  <a:solidFill>
                    <a:srgbClr val="24526E"/>
                  </a:solidFill>
                </a:uFill>
                <a:latin typeface="Lucida Grande"/>
                <a:ea typeface="Lucida Grande"/>
                <a:cs typeface="Lucida Grande"/>
                <a:sym typeface="Lucida Grande"/>
              </a:defRPr>
            </a:lvl1pPr>
          </a:lstStyle>
          <a:p>
            <a:pPr lvl="0">
              <a:defRPr b="0">
                <a:solidFill>
                  <a:srgbClr val="000000"/>
                </a:solidFill>
                <a:uFillTx/>
              </a:defRPr>
            </a:pPr>
            <a:r>
              <a:rPr b="1">
                <a:solidFill>
                  <a:srgbClr val="24526E"/>
                </a:solidFill>
                <a:uFill>
                  <a:solidFill>
                    <a:srgbClr val="24526E"/>
                  </a:solidFill>
                </a:uFill>
              </a:rPr>
              <a:t>page</a:t>
            </a:r>
          </a:p>
        </p:txBody>
      </p:sp>
      <p:pic>
        <p:nvPicPr>
          <p:cNvPr id="126" name="image.png"/>
          <p:cNvPicPr/>
          <p:nvPr/>
        </p:nvPicPr>
        <p:blipFill>
          <a:blip r:embed="rId3">
            <a:extLst/>
          </a:blip>
          <a:stretch>
            <a:fillRect/>
          </a:stretch>
        </p:blipFill>
        <p:spPr>
          <a:xfrm>
            <a:off x="381000" y="419100"/>
            <a:ext cx="1693863" cy="901700"/>
          </a:xfrm>
          <a:prstGeom prst="rect">
            <a:avLst/>
          </a:prstGeom>
          <a:ln w="12700">
            <a:miter lim="400000"/>
          </a:ln>
        </p:spPr>
      </p:pic>
      <p:sp>
        <p:nvSpPr>
          <p:cNvPr id="127" name="Shape 127"/>
          <p:cNvSpPr/>
          <p:nvPr>
            <p:ph type="title"/>
          </p:nvPr>
        </p:nvSpPr>
        <p:spPr>
          <a:xfrm>
            <a:off x="1181100" y="0"/>
            <a:ext cx="9347200" cy="2501900"/>
          </a:xfrm>
          <a:prstGeom prst="rect">
            <a:avLst/>
          </a:prstGeom>
          <a:ln>
            <a:miter lim="400000"/>
          </a:ln>
        </p:spPr>
        <p:txBody>
          <a:bodyPr lIns="0" tIns="0" rIns="0" bIns="0" anchor="b"/>
          <a:lstStyle>
            <a:lvl1pPr algn="l" defTabSz="914400">
              <a:defRPr>
                <a:latin typeface="+mn-lt"/>
                <a:ea typeface="+mn-ea"/>
                <a:cs typeface="+mn-cs"/>
                <a:sym typeface="Helvetica"/>
              </a:defRPr>
            </a:lvl1pPr>
          </a:lstStyle>
          <a:p>
            <a:pPr lvl="0">
              <a:defRPr sz="1800">
                <a:solidFill>
                  <a:srgbClr val="000000"/>
                </a:solidFill>
                <a:uFillTx/>
              </a:defRPr>
            </a:pPr>
            <a:r>
              <a:rPr sz="4800">
                <a:solidFill>
                  <a:srgbClr val="24526E"/>
                </a:solidFill>
                <a:uFill>
                  <a:solidFill>
                    <a:srgbClr val="24526E"/>
                  </a:solidFill>
                </a:uFill>
              </a:rPr>
              <a:t>Title Text</a:t>
            </a:r>
          </a:p>
        </p:txBody>
      </p:sp>
      <p:sp>
        <p:nvSpPr>
          <p:cNvPr id="128" name="Shape 128"/>
          <p:cNvSpPr/>
          <p:nvPr>
            <p:ph type="body" idx="1"/>
          </p:nvPr>
        </p:nvSpPr>
        <p:spPr>
          <a:xfrm>
            <a:off x="1181100" y="2971800"/>
            <a:ext cx="7467600" cy="6781800"/>
          </a:xfrm>
          <a:prstGeom prst="rect">
            <a:avLst/>
          </a:prstGeom>
          <a:ln>
            <a:miter lim="400000"/>
          </a:ln>
        </p:spPr>
        <p:txBody>
          <a:bodyPr lIns="0" tIns="0" rIns="0" bIns="0"/>
          <a:lstStyle>
            <a:lvl1pPr marL="0" indent="0" defTabSz="914400">
              <a:spcBef>
                <a:spcPts val="3500"/>
              </a:spcBef>
              <a:buClr>
                <a:srgbClr val="67BAEC"/>
              </a:buClr>
              <a:buSzPct val="125000"/>
              <a:buFont typeface="Helvetica"/>
              <a:buChar char="&gt;"/>
              <a:defRPr sz="3600">
                <a:latin typeface="+mn-lt"/>
                <a:ea typeface="+mn-ea"/>
                <a:cs typeface="+mn-cs"/>
                <a:sym typeface="Helvetica"/>
              </a:defRPr>
            </a:lvl1pPr>
            <a:lvl2pPr marL="0" indent="0" defTabSz="914400">
              <a:spcBef>
                <a:spcPts val="3500"/>
              </a:spcBef>
              <a:buClr>
                <a:srgbClr val="67BAEC"/>
              </a:buClr>
              <a:buSzTx/>
              <a:buFont typeface="Helvetica"/>
              <a:buNone/>
              <a:defRPr sz="1800">
                <a:latin typeface="+mn-lt"/>
                <a:ea typeface="+mn-ea"/>
                <a:cs typeface="+mn-cs"/>
                <a:sym typeface="Helvetica"/>
              </a:defRPr>
            </a:lvl2pPr>
            <a:lvl3pPr marL="0" indent="0" defTabSz="914400">
              <a:spcBef>
                <a:spcPts val="3500"/>
              </a:spcBef>
              <a:buClr>
                <a:srgbClr val="67BAEC"/>
              </a:buClr>
              <a:buSzTx/>
              <a:buFont typeface="Helvetica"/>
              <a:buNone/>
              <a:defRPr sz="1800">
                <a:latin typeface="+mn-lt"/>
                <a:ea typeface="+mn-ea"/>
                <a:cs typeface="+mn-cs"/>
                <a:sym typeface="Helvetica"/>
              </a:defRPr>
            </a:lvl3pPr>
            <a:lvl4pPr marL="0" indent="0" defTabSz="914400">
              <a:spcBef>
                <a:spcPts val="3500"/>
              </a:spcBef>
              <a:buClr>
                <a:srgbClr val="67BAEC"/>
              </a:buClr>
              <a:buSzTx/>
              <a:buFont typeface="Helvetica"/>
              <a:buNone/>
              <a:defRPr sz="1800">
                <a:latin typeface="+mn-lt"/>
                <a:ea typeface="+mn-ea"/>
                <a:cs typeface="+mn-cs"/>
                <a:sym typeface="Helvetica"/>
              </a:defRPr>
            </a:lvl4pPr>
            <a:lvl5pPr marL="0" indent="0" defTabSz="914400">
              <a:spcBef>
                <a:spcPts val="3500"/>
              </a:spcBef>
              <a:buClr>
                <a:srgbClr val="67BAEC"/>
              </a:buClr>
              <a:buSzTx/>
              <a:buFont typeface="Helvetica"/>
              <a:buNone/>
              <a:defRPr sz="1800">
                <a:latin typeface="+mn-lt"/>
                <a:ea typeface="+mn-ea"/>
                <a:cs typeface="+mn-cs"/>
                <a:sym typeface="Helvetica"/>
              </a:defRPr>
            </a:lvl5pPr>
          </a:lstStyle>
          <a:p>
            <a:pPr lvl="0">
              <a:defRPr sz="1800">
                <a:uFillTx/>
              </a:defRPr>
            </a:pPr>
            <a:r>
              <a:rPr sz="3600">
                <a:uFill>
                  <a:solidFill/>
                </a:uFill>
              </a:rPr>
              <a:t>Body Level One</a:t>
            </a:r>
            <a:endParaRPr sz="3600">
              <a:uFill>
                <a:solidFill/>
              </a:uFill>
            </a:endParaRPr>
          </a:p>
          <a:p>
            <a:pPr lvl="1">
              <a:defRPr>
                <a:uFillTx/>
              </a:defRPr>
            </a:pPr>
            <a:r>
              <a:rPr>
                <a:uFill>
                  <a:solidFill/>
                </a:uFill>
              </a:rPr>
              <a:t>Body Level Two</a:t>
            </a:r>
            <a:endParaRPr>
              <a:uFill>
                <a:solidFill/>
              </a:uFill>
            </a:endParaRPr>
          </a:p>
          <a:p>
            <a:pPr lvl="2">
              <a:defRPr>
                <a:uFillTx/>
              </a:defRPr>
            </a:pPr>
            <a:r>
              <a:rPr>
                <a:uFill>
                  <a:solidFill/>
                </a:uFill>
              </a:rPr>
              <a:t>Body Level Three</a:t>
            </a:r>
            <a:endParaRPr>
              <a:uFill>
                <a:solidFill/>
              </a:uFill>
            </a:endParaRPr>
          </a:p>
          <a:p>
            <a:pPr lvl="3">
              <a:defRPr>
                <a:uFillTx/>
              </a:defRPr>
            </a:pPr>
            <a:r>
              <a:rPr>
                <a:uFill>
                  <a:solidFill/>
                </a:uFill>
              </a:rPr>
              <a:t>Body Level Four</a:t>
            </a:r>
            <a:endParaRPr>
              <a:uFill>
                <a:solidFill/>
              </a:uFill>
            </a:endParaRPr>
          </a:p>
          <a:p>
            <a:pPr lvl="4">
              <a:defRPr>
                <a:uFillTx/>
              </a:defRPr>
            </a:pPr>
            <a:r>
              <a:rPr>
                <a:uFill>
                  <a:solidFill/>
                </a:uFill>
              </a:rPr>
              <a:t>Body Level Five</a:t>
            </a:r>
          </a:p>
        </p:txBody>
      </p:sp>
      <p:sp>
        <p:nvSpPr>
          <p:cNvPr id="129" name="Shape 129"/>
          <p:cNvSpPr/>
          <p:nvPr>
            <p:ph type="sldNum" sz="quarter" idx="2"/>
          </p:nvPr>
        </p:nvSpPr>
        <p:spPr>
          <a:xfrm>
            <a:off x="11631637" y="10058400"/>
            <a:ext cx="717501" cy="647700"/>
          </a:xfrm>
          <a:prstGeom prst="rect">
            <a:avLst/>
          </a:prstGeom>
          <a:ln>
            <a:miter lim="400000"/>
          </a:ln>
        </p:spPr>
        <p:txBody>
          <a:bodyPr lIns="0" tIns="0" rIns="0" bIns="0" anchor="t"/>
          <a:lstStyle>
            <a:lvl1pPr algn="ctr" defTabSz="584200">
              <a:defRPr b="1" sz="3600">
                <a:solidFill>
                  <a:srgbClr val="FFFFFF"/>
                </a:solidFill>
                <a:uFill>
                  <a:solidFill>
                    <a:srgbClr val="FFFFFF"/>
                  </a:solidFill>
                </a:uFill>
                <a:latin typeface="Lucida Grande"/>
                <a:ea typeface="Lucida Grande"/>
                <a:cs typeface="Lucida Grande"/>
                <a:sym typeface="Lucida Grande"/>
              </a:defRPr>
            </a:lvl1p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copy 12">
    <p:spTree>
      <p:nvGrpSpPr>
        <p:cNvPr id="1" name=""/>
        <p:cNvGrpSpPr/>
        <p:nvPr/>
      </p:nvGrpSpPr>
      <p:grpSpPr>
        <a:xfrm>
          <a:off x="0" y="0"/>
          <a:ext cx="0" cy="0"/>
          <a:chOff x="0" y="0"/>
          <a:chExt cx="0" cy="0"/>
        </a:xfrm>
      </p:grpSpPr>
      <p:pic>
        <p:nvPicPr>
          <p:cNvPr id="18" name="image.png"/>
          <p:cNvPicPr/>
          <p:nvPr/>
        </p:nvPicPr>
        <p:blipFill>
          <a:blip r:embed="rId2">
            <a:extLst/>
          </a:blip>
          <a:stretch>
            <a:fillRect/>
          </a:stretch>
        </p:blipFill>
        <p:spPr>
          <a:xfrm>
            <a:off x="381000" y="419100"/>
            <a:ext cx="1693863" cy="901700"/>
          </a:xfrm>
          <a:prstGeom prst="rect">
            <a:avLst/>
          </a:prstGeom>
          <a:ln w="12700">
            <a:miter lim="400000"/>
          </a:ln>
        </p:spPr>
      </p:pic>
      <p:sp>
        <p:nvSpPr>
          <p:cNvPr id="19" name="Shape 19"/>
          <p:cNvSpPr/>
          <p:nvPr>
            <p:ph type="body" idx="1"/>
          </p:nvPr>
        </p:nvSpPr>
        <p:spPr>
          <a:xfrm>
            <a:off x="1270000" y="2517798"/>
            <a:ext cx="10464800" cy="6216604"/>
          </a:xfrm>
          <a:prstGeom prst="rect">
            <a:avLst/>
          </a:prstGeom>
          <a:ln>
            <a:miter lim="400000"/>
          </a:ln>
        </p:spPr>
        <p:txBody>
          <a:bodyPr lIns="50800" tIns="50800" rIns="50800" bIns="50800" anchor="ctr"/>
          <a:lstStyle>
            <a:lvl1pPr marL="838200" indent="-571500" defTabSz="914400">
              <a:spcBef>
                <a:spcPts val="2400"/>
              </a:spcBef>
              <a:buSzPct val="171000"/>
              <a:buFont typeface="Helvetica"/>
              <a:defRPr sz="4200">
                <a:latin typeface="+mn-lt"/>
                <a:ea typeface="+mn-ea"/>
                <a:cs typeface="+mn-cs"/>
                <a:sym typeface="Helvetica"/>
              </a:defRPr>
            </a:lvl1pPr>
            <a:lvl2pPr marL="1282700" indent="-571500" defTabSz="914400">
              <a:spcBef>
                <a:spcPts val="2400"/>
              </a:spcBef>
              <a:buSzPct val="171000"/>
              <a:buFont typeface="Helvetica"/>
              <a:defRPr sz="4200">
                <a:latin typeface="+mn-lt"/>
                <a:ea typeface="+mn-ea"/>
                <a:cs typeface="+mn-cs"/>
                <a:sym typeface="Helvetica"/>
              </a:defRPr>
            </a:lvl2pPr>
            <a:lvl3pPr marL="1727200" indent="-571500" defTabSz="914400">
              <a:spcBef>
                <a:spcPts val="2400"/>
              </a:spcBef>
              <a:buSzPct val="171000"/>
              <a:buFont typeface="Helvetica"/>
              <a:defRPr sz="4200">
                <a:latin typeface="+mn-lt"/>
                <a:ea typeface="+mn-ea"/>
                <a:cs typeface="+mn-cs"/>
                <a:sym typeface="Helvetica"/>
              </a:defRPr>
            </a:lvl3pPr>
            <a:lvl4pPr marL="2171700" indent="-571500" defTabSz="914400">
              <a:spcBef>
                <a:spcPts val="2400"/>
              </a:spcBef>
              <a:buSzPct val="171000"/>
              <a:buFont typeface="Helvetica"/>
              <a:defRPr sz="4200">
                <a:latin typeface="+mn-lt"/>
                <a:ea typeface="+mn-ea"/>
                <a:cs typeface="+mn-cs"/>
                <a:sym typeface="Helvetica"/>
              </a:defRPr>
            </a:lvl4pPr>
            <a:lvl5pPr marL="2616200" indent="-571500" defTabSz="914400">
              <a:spcBef>
                <a:spcPts val="2400"/>
              </a:spcBef>
              <a:buSzPct val="171000"/>
              <a:buFont typeface="Helvetica"/>
              <a:defRPr sz="4200">
                <a:latin typeface="+mn-lt"/>
                <a:ea typeface="+mn-ea"/>
                <a:cs typeface="+mn-cs"/>
                <a:sym typeface="Helvetica"/>
              </a:defRPr>
            </a:lvl5pPr>
          </a:lstStyle>
          <a:p>
            <a:pPr lvl="0">
              <a:defRPr sz="1800">
                <a:uFillTx/>
              </a:defRPr>
            </a:pPr>
            <a:r>
              <a:rPr sz="4200">
                <a:uFill>
                  <a:solidFill/>
                </a:uFill>
              </a:rPr>
              <a:t>Body Level One</a:t>
            </a:r>
            <a:endParaRPr sz="4200">
              <a:uFill>
                <a:solidFill/>
              </a:uFill>
            </a:endParaRPr>
          </a:p>
          <a:p>
            <a:pPr lvl="1">
              <a:defRPr sz="1800">
                <a:uFillTx/>
              </a:defRPr>
            </a:pPr>
            <a:r>
              <a:rPr sz="4200">
                <a:uFill>
                  <a:solidFill/>
                </a:uFill>
              </a:rPr>
              <a:t>Body Level Two</a:t>
            </a:r>
            <a:endParaRPr sz="4200">
              <a:uFill>
                <a:solidFill/>
              </a:uFill>
            </a:endParaRPr>
          </a:p>
          <a:p>
            <a:pPr lvl="2">
              <a:defRPr sz="1800">
                <a:uFillTx/>
              </a:defRPr>
            </a:pPr>
            <a:r>
              <a:rPr sz="4200">
                <a:uFill>
                  <a:solidFill/>
                </a:uFill>
              </a:rPr>
              <a:t>Body Level Three</a:t>
            </a:r>
            <a:endParaRPr sz="4200">
              <a:uFill>
                <a:solidFill/>
              </a:uFill>
            </a:endParaRPr>
          </a:p>
          <a:p>
            <a:pPr lvl="3">
              <a:defRPr sz="1800">
                <a:uFillTx/>
              </a:defRPr>
            </a:pPr>
            <a:r>
              <a:rPr sz="4200">
                <a:uFill>
                  <a:solidFill/>
                </a:uFill>
              </a:rPr>
              <a:t>Body Level Four</a:t>
            </a:r>
            <a:endParaRPr sz="4200">
              <a:uFill>
                <a:solidFill/>
              </a:uFill>
            </a:endParaRPr>
          </a:p>
          <a:p>
            <a:pPr lvl="4">
              <a:defRPr sz="1800">
                <a:uFillTx/>
              </a:defRPr>
            </a:pPr>
            <a:r>
              <a:rPr sz="4200">
                <a:uFill>
                  <a:solidFill/>
                </a:uFill>
              </a:rPr>
              <a:t>Body Level Five</a:t>
            </a:r>
          </a:p>
        </p:txBody>
      </p:sp>
    </p:spTree>
  </p:cSld>
  <p:clrMapOvr>
    <a:masterClrMapping/>
  </p:clrMapOvr>
  <p:transitio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0" showMasterPhAnim="1">
  <p:cSld name="Bullets &amp; bread copy 3">
    <p:spTree>
      <p:nvGrpSpPr>
        <p:cNvPr id="1" name=""/>
        <p:cNvGrpSpPr/>
        <p:nvPr/>
      </p:nvGrpSpPr>
      <p:grpSpPr>
        <a:xfrm>
          <a:off x="0" y="0"/>
          <a:ext cx="0" cy="0"/>
          <a:chOff x="0" y="0"/>
          <a:chExt cx="0" cy="0"/>
        </a:xfrm>
      </p:grpSpPr>
      <p:pic>
        <p:nvPicPr>
          <p:cNvPr id="131" name="image.jpg"/>
          <p:cNvPicPr/>
          <p:nvPr/>
        </p:nvPicPr>
        <p:blipFill>
          <a:blip r:embed="rId2">
            <a:extLst/>
          </a:blip>
          <a:stretch>
            <a:fillRect/>
          </a:stretch>
        </p:blipFill>
        <p:spPr>
          <a:xfrm>
            <a:off x="1590675" y="1193800"/>
            <a:ext cx="11566525" cy="8674100"/>
          </a:xfrm>
          <a:prstGeom prst="rect">
            <a:avLst/>
          </a:prstGeom>
          <a:ln w="12700">
            <a:miter lim="400000"/>
          </a:ln>
        </p:spPr>
      </p:pic>
      <p:sp>
        <p:nvSpPr>
          <p:cNvPr id="132" name="Shape 132"/>
          <p:cNvSpPr/>
          <p:nvPr/>
        </p:nvSpPr>
        <p:spPr>
          <a:xfrm>
            <a:off x="10630346" y="10058400"/>
            <a:ext cx="583308" cy="266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24526E"/>
              </a:buClr>
              <a:buFont typeface="Lucida Grande"/>
              <a:defRPr b="1" sz="1800">
                <a:solidFill>
                  <a:srgbClr val="24526E"/>
                </a:solidFill>
                <a:uFill>
                  <a:solidFill>
                    <a:srgbClr val="24526E"/>
                  </a:solidFill>
                </a:uFill>
                <a:latin typeface="Lucida Grande"/>
                <a:ea typeface="Lucida Grande"/>
                <a:cs typeface="Lucida Grande"/>
                <a:sym typeface="Lucida Grande"/>
              </a:defRPr>
            </a:lvl1pPr>
          </a:lstStyle>
          <a:p>
            <a:pPr lvl="0">
              <a:defRPr b="0">
                <a:solidFill>
                  <a:srgbClr val="000000"/>
                </a:solidFill>
                <a:uFillTx/>
              </a:defRPr>
            </a:pPr>
            <a:r>
              <a:rPr b="1">
                <a:solidFill>
                  <a:srgbClr val="24526E"/>
                </a:solidFill>
                <a:uFill>
                  <a:solidFill>
                    <a:srgbClr val="24526E"/>
                  </a:solidFill>
                </a:uFill>
              </a:rPr>
              <a:t>page</a:t>
            </a:r>
          </a:p>
        </p:txBody>
      </p:sp>
      <p:pic>
        <p:nvPicPr>
          <p:cNvPr id="133" name="image.png"/>
          <p:cNvPicPr/>
          <p:nvPr/>
        </p:nvPicPr>
        <p:blipFill>
          <a:blip r:embed="rId3">
            <a:extLst/>
          </a:blip>
          <a:stretch>
            <a:fillRect/>
          </a:stretch>
        </p:blipFill>
        <p:spPr>
          <a:xfrm>
            <a:off x="381000" y="419100"/>
            <a:ext cx="1693863" cy="901700"/>
          </a:xfrm>
          <a:prstGeom prst="rect">
            <a:avLst/>
          </a:prstGeom>
          <a:ln w="12700">
            <a:miter lim="400000"/>
          </a:ln>
        </p:spPr>
      </p:pic>
      <p:sp>
        <p:nvSpPr>
          <p:cNvPr id="134" name="Shape 134"/>
          <p:cNvSpPr/>
          <p:nvPr/>
        </p:nvSpPr>
        <p:spPr>
          <a:xfrm>
            <a:off x="8978900" y="9283700"/>
            <a:ext cx="4084450" cy="368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a:lvl1pPr>
          </a:lstStyle>
          <a:p>
            <a:pPr lvl="0">
              <a:defRPr>
                <a:uFillTx/>
              </a:defRPr>
            </a:pPr>
            <a:r>
              <a:rPr>
                <a:uFill>
                  <a:solidFill/>
                </a:uFill>
              </a:rPr>
              <a:t>Esko Oksanen, European Spallation Source</a:t>
            </a:r>
          </a:p>
        </p:txBody>
      </p:sp>
      <p:sp>
        <p:nvSpPr>
          <p:cNvPr id="135" name="Shape 135"/>
          <p:cNvSpPr/>
          <p:nvPr>
            <p:ph type="title"/>
          </p:nvPr>
        </p:nvSpPr>
        <p:spPr>
          <a:xfrm>
            <a:off x="1181100" y="0"/>
            <a:ext cx="9347200" cy="2501900"/>
          </a:xfrm>
          <a:prstGeom prst="rect">
            <a:avLst/>
          </a:prstGeom>
          <a:ln>
            <a:miter lim="400000"/>
          </a:ln>
        </p:spPr>
        <p:txBody>
          <a:bodyPr lIns="0" tIns="0" rIns="0" bIns="0" anchor="b"/>
          <a:lstStyle>
            <a:lvl1pPr algn="l" defTabSz="914400">
              <a:defRPr>
                <a:latin typeface="+mn-lt"/>
                <a:ea typeface="+mn-ea"/>
                <a:cs typeface="+mn-cs"/>
                <a:sym typeface="Helvetica"/>
              </a:defRPr>
            </a:lvl1pPr>
          </a:lstStyle>
          <a:p>
            <a:pPr lvl="0">
              <a:defRPr sz="1800">
                <a:solidFill>
                  <a:srgbClr val="000000"/>
                </a:solidFill>
                <a:uFillTx/>
              </a:defRPr>
            </a:pPr>
            <a:r>
              <a:rPr sz="4800">
                <a:solidFill>
                  <a:srgbClr val="24526E"/>
                </a:solidFill>
                <a:uFill>
                  <a:solidFill>
                    <a:srgbClr val="24526E"/>
                  </a:solidFill>
                </a:uFill>
              </a:rPr>
              <a:t>Title Text</a:t>
            </a:r>
          </a:p>
        </p:txBody>
      </p:sp>
      <p:sp>
        <p:nvSpPr>
          <p:cNvPr id="136" name="Shape 136"/>
          <p:cNvSpPr/>
          <p:nvPr>
            <p:ph type="body" idx="1"/>
          </p:nvPr>
        </p:nvSpPr>
        <p:spPr>
          <a:xfrm>
            <a:off x="1181100" y="2971800"/>
            <a:ext cx="7467600" cy="6781800"/>
          </a:xfrm>
          <a:prstGeom prst="rect">
            <a:avLst/>
          </a:prstGeom>
          <a:ln>
            <a:miter lim="400000"/>
          </a:ln>
        </p:spPr>
        <p:txBody>
          <a:bodyPr lIns="0" tIns="0" rIns="0" bIns="0"/>
          <a:lstStyle>
            <a:lvl1pPr marL="0" indent="0" defTabSz="914400">
              <a:spcBef>
                <a:spcPts val="3500"/>
              </a:spcBef>
              <a:buClr>
                <a:srgbClr val="67BAEC"/>
              </a:buClr>
              <a:buSzPct val="200000"/>
              <a:buFont typeface="Helvetica"/>
              <a:defRPr sz="3600">
                <a:latin typeface="+mn-lt"/>
                <a:ea typeface="+mn-ea"/>
                <a:cs typeface="+mn-cs"/>
                <a:sym typeface="Helvetica"/>
              </a:defRPr>
            </a:lvl1pPr>
            <a:lvl2pPr marL="0" indent="0" defTabSz="914400">
              <a:spcBef>
                <a:spcPts val="3500"/>
              </a:spcBef>
              <a:buClr>
                <a:srgbClr val="67BAEC"/>
              </a:buClr>
              <a:buSzPct val="200000"/>
              <a:buFont typeface="Helvetica"/>
              <a:defRPr sz="1800">
                <a:latin typeface="+mn-lt"/>
                <a:ea typeface="+mn-ea"/>
                <a:cs typeface="+mn-cs"/>
                <a:sym typeface="Helvetica"/>
              </a:defRPr>
            </a:lvl2pPr>
            <a:lvl3pPr marL="0" indent="0" defTabSz="914400">
              <a:spcBef>
                <a:spcPts val="3500"/>
              </a:spcBef>
              <a:buClr>
                <a:srgbClr val="67BAEC"/>
              </a:buClr>
              <a:buSzPct val="200000"/>
              <a:buFont typeface="Helvetica"/>
              <a:defRPr sz="1800">
                <a:latin typeface="+mn-lt"/>
                <a:ea typeface="+mn-ea"/>
                <a:cs typeface="+mn-cs"/>
                <a:sym typeface="Helvetica"/>
              </a:defRPr>
            </a:lvl3pPr>
            <a:lvl4pPr marL="0" indent="0" defTabSz="914400">
              <a:spcBef>
                <a:spcPts val="3500"/>
              </a:spcBef>
              <a:buClr>
                <a:srgbClr val="67BAEC"/>
              </a:buClr>
              <a:buSzPct val="200000"/>
              <a:buFont typeface="Helvetica"/>
              <a:defRPr sz="1800">
                <a:latin typeface="+mn-lt"/>
                <a:ea typeface="+mn-ea"/>
                <a:cs typeface="+mn-cs"/>
                <a:sym typeface="Helvetica"/>
              </a:defRPr>
            </a:lvl4pPr>
            <a:lvl5pPr marL="0" indent="0" defTabSz="914400">
              <a:spcBef>
                <a:spcPts val="3500"/>
              </a:spcBef>
              <a:buClr>
                <a:srgbClr val="67BAEC"/>
              </a:buClr>
              <a:buSzPct val="200000"/>
              <a:buFont typeface="Helvetica"/>
              <a:defRPr sz="1800">
                <a:latin typeface="+mn-lt"/>
                <a:ea typeface="+mn-ea"/>
                <a:cs typeface="+mn-cs"/>
                <a:sym typeface="Helvetica"/>
              </a:defRPr>
            </a:lvl5pPr>
          </a:lstStyle>
          <a:p>
            <a:pPr lvl="0">
              <a:defRPr sz="1800">
                <a:uFillTx/>
              </a:defRPr>
            </a:pPr>
            <a:r>
              <a:rPr sz="3600">
                <a:uFill>
                  <a:solidFill/>
                </a:uFill>
              </a:rPr>
              <a:t>Body Level One</a:t>
            </a:r>
            <a:endParaRPr sz="3600">
              <a:uFill>
                <a:solidFill/>
              </a:uFill>
            </a:endParaRPr>
          </a:p>
          <a:p>
            <a:pPr lvl="1">
              <a:defRPr>
                <a:uFillTx/>
              </a:defRPr>
            </a:pPr>
            <a:r>
              <a:rPr>
                <a:uFill>
                  <a:solidFill/>
                </a:uFill>
              </a:rPr>
              <a:t>Body Level Two</a:t>
            </a:r>
            <a:endParaRPr>
              <a:uFill>
                <a:solidFill/>
              </a:uFill>
            </a:endParaRPr>
          </a:p>
          <a:p>
            <a:pPr lvl="2">
              <a:defRPr>
                <a:uFillTx/>
              </a:defRPr>
            </a:pPr>
            <a:r>
              <a:rPr>
                <a:uFill>
                  <a:solidFill/>
                </a:uFill>
              </a:rPr>
              <a:t>Body Level Three</a:t>
            </a:r>
            <a:endParaRPr>
              <a:uFill>
                <a:solidFill/>
              </a:uFill>
            </a:endParaRPr>
          </a:p>
          <a:p>
            <a:pPr lvl="3">
              <a:defRPr>
                <a:uFillTx/>
              </a:defRPr>
            </a:pPr>
            <a:r>
              <a:rPr>
                <a:uFill>
                  <a:solidFill/>
                </a:uFill>
              </a:rPr>
              <a:t>Body Level Four</a:t>
            </a:r>
            <a:endParaRPr>
              <a:uFill>
                <a:solidFill/>
              </a:uFill>
            </a:endParaRPr>
          </a:p>
          <a:p>
            <a:pPr lvl="4">
              <a:defRPr>
                <a:uFillTx/>
              </a:defRPr>
            </a:pPr>
            <a:r>
              <a:rPr>
                <a:uFill>
                  <a:solidFill/>
                </a:uFill>
              </a:rPr>
              <a:t>Body Level Five</a:t>
            </a:r>
          </a:p>
        </p:txBody>
      </p:sp>
      <p:sp>
        <p:nvSpPr>
          <p:cNvPr id="137" name="Shape 137"/>
          <p:cNvSpPr/>
          <p:nvPr>
            <p:ph type="sldNum" sz="quarter" idx="2"/>
          </p:nvPr>
        </p:nvSpPr>
        <p:spPr>
          <a:xfrm>
            <a:off x="11631637" y="10058400"/>
            <a:ext cx="717501" cy="647700"/>
          </a:xfrm>
          <a:prstGeom prst="rect">
            <a:avLst/>
          </a:prstGeom>
          <a:ln>
            <a:miter lim="400000"/>
          </a:ln>
        </p:spPr>
        <p:txBody>
          <a:bodyPr lIns="0" tIns="0" rIns="0" bIns="0" anchor="t"/>
          <a:lstStyle>
            <a:lvl1pPr algn="ctr" defTabSz="584200">
              <a:defRPr b="1" sz="3600">
                <a:solidFill>
                  <a:srgbClr val="FFFFFF"/>
                </a:solidFill>
                <a:uFill>
                  <a:solidFill>
                    <a:srgbClr val="FFFFFF"/>
                  </a:solidFill>
                </a:uFill>
                <a:latin typeface="Lucida Grande"/>
                <a:ea typeface="Lucida Grande"/>
                <a:cs typeface="Lucida Grande"/>
                <a:sym typeface="Lucida Grande"/>
              </a:defRPr>
            </a:lvl1pPr>
          </a:lstStyle>
          <a:p>
            <a:pPr lvl="0"/>
            <a:fld id="{86CB4B4D-7CA3-9044-876B-883B54F8677D}" type="slidenum"/>
          </a:p>
        </p:txBody>
      </p:sp>
    </p:spTree>
  </p:cSld>
  <p:clrMapOvr>
    <a:masterClrMapping/>
  </p:clrMapOvr>
  <p:transitio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0" showMasterPhAnim="1">
  <p:cSld name="Bullets &amp; bread copy 7">
    <p:spTree>
      <p:nvGrpSpPr>
        <p:cNvPr id="1" name=""/>
        <p:cNvGrpSpPr/>
        <p:nvPr/>
      </p:nvGrpSpPr>
      <p:grpSpPr>
        <a:xfrm>
          <a:off x="0" y="0"/>
          <a:ext cx="0" cy="0"/>
          <a:chOff x="0" y="0"/>
          <a:chExt cx="0" cy="0"/>
        </a:xfrm>
      </p:grpSpPr>
      <p:pic>
        <p:nvPicPr>
          <p:cNvPr id="139" name="image.jpg"/>
          <p:cNvPicPr/>
          <p:nvPr/>
        </p:nvPicPr>
        <p:blipFill>
          <a:blip r:embed="rId2">
            <a:extLst/>
          </a:blip>
          <a:stretch>
            <a:fillRect/>
          </a:stretch>
        </p:blipFill>
        <p:spPr>
          <a:xfrm>
            <a:off x="1590675" y="1193800"/>
            <a:ext cx="11566525" cy="8674100"/>
          </a:xfrm>
          <a:prstGeom prst="rect">
            <a:avLst/>
          </a:prstGeom>
          <a:ln w="12700">
            <a:miter lim="400000"/>
          </a:ln>
        </p:spPr>
      </p:pic>
      <p:sp>
        <p:nvSpPr>
          <p:cNvPr id="140" name="Shape 140"/>
          <p:cNvSpPr/>
          <p:nvPr/>
        </p:nvSpPr>
        <p:spPr>
          <a:xfrm>
            <a:off x="10630346" y="10058400"/>
            <a:ext cx="583308" cy="266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24526E"/>
              </a:buClr>
              <a:buFont typeface="Lucida Grande"/>
              <a:defRPr b="1" sz="1800">
                <a:solidFill>
                  <a:srgbClr val="24526E"/>
                </a:solidFill>
                <a:uFill>
                  <a:solidFill>
                    <a:srgbClr val="24526E"/>
                  </a:solidFill>
                </a:uFill>
                <a:latin typeface="Lucida Grande"/>
                <a:ea typeface="Lucida Grande"/>
                <a:cs typeface="Lucida Grande"/>
                <a:sym typeface="Lucida Grande"/>
              </a:defRPr>
            </a:lvl1pPr>
          </a:lstStyle>
          <a:p>
            <a:pPr lvl="0">
              <a:defRPr b="0">
                <a:solidFill>
                  <a:srgbClr val="000000"/>
                </a:solidFill>
                <a:uFillTx/>
              </a:defRPr>
            </a:pPr>
            <a:r>
              <a:rPr b="1">
                <a:solidFill>
                  <a:srgbClr val="24526E"/>
                </a:solidFill>
                <a:uFill>
                  <a:solidFill>
                    <a:srgbClr val="24526E"/>
                  </a:solidFill>
                </a:uFill>
              </a:rPr>
              <a:t>page</a:t>
            </a:r>
          </a:p>
        </p:txBody>
      </p:sp>
      <p:pic>
        <p:nvPicPr>
          <p:cNvPr id="141" name="image.png"/>
          <p:cNvPicPr/>
          <p:nvPr/>
        </p:nvPicPr>
        <p:blipFill>
          <a:blip r:embed="rId3">
            <a:extLst/>
          </a:blip>
          <a:stretch>
            <a:fillRect/>
          </a:stretch>
        </p:blipFill>
        <p:spPr>
          <a:xfrm>
            <a:off x="381000" y="419100"/>
            <a:ext cx="1693863" cy="901700"/>
          </a:xfrm>
          <a:prstGeom prst="rect">
            <a:avLst/>
          </a:prstGeom>
          <a:ln w="12700">
            <a:miter lim="400000"/>
          </a:ln>
        </p:spPr>
      </p:pic>
      <p:sp>
        <p:nvSpPr>
          <p:cNvPr id="142" name="Shape 142"/>
          <p:cNvSpPr/>
          <p:nvPr>
            <p:ph type="title"/>
          </p:nvPr>
        </p:nvSpPr>
        <p:spPr>
          <a:xfrm>
            <a:off x="1181100" y="0"/>
            <a:ext cx="9347200" cy="2501900"/>
          </a:xfrm>
          <a:prstGeom prst="rect">
            <a:avLst/>
          </a:prstGeom>
          <a:ln>
            <a:miter lim="400000"/>
          </a:ln>
        </p:spPr>
        <p:txBody>
          <a:bodyPr lIns="0" tIns="0" rIns="0" bIns="0" anchor="b"/>
          <a:lstStyle>
            <a:lvl1pPr algn="l" defTabSz="914400">
              <a:defRPr>
                <a:latin typeface="+mn-lt"/>
                <a:ea typeface="+mn-ea"/>
                <a:cs typeface="+mn-cs"/>
                <a:sym typeface="Helvetica"/>
              </a:defRPr>
            </a:lvl1pPr>
          </a:lstStyle>
          <a:p>
            <a:pPr lvl="0">
              <a:defRPr sz="1800">
                <a:solidFill>
                  <a:srgbClr val="000000"/>
                </a:solidFill>
                <a:uFillTx/>
              </a:defRPr>
            </a:pPr>
            <a:r>
              <a:rPr sz="4800">
                <a:solidFill>
                  <a:srgbClr val="24526E"/>
                </a:solidFill>
                <a:uFill>
                  <a:solidFill>
                    <a:srgbClr val="24526E"/>
                  </a:solidFill>
                </a:uFill>
              </a:rPr>
              <a:t>Title Text</a:t>
            </a:r>
          </a:p>
        </p:txBody>
      </p:sp>
      <p:sp>
        <p:nvSpPr>
          <p:cNvPr id="143" name="Shape 143"/>
          <p:cNvSpPr/>
          <p:nvPr>
            <p:ph type="body" idx="1"/>
          </p:nvPr>
        </p:nvSpPr>
        <p:spPr>
          <a:xfrm>
            <a:off x="1181100" y="2971800"/>
            <a:ext cx="7467600" cy="6781800"/>
          </a:xfrm>
          <a:prstGeom prst="rect">
            <a:avLst/>
          </a:prstGeom>
          <a:ln>
            <a:miter lim="400000"/>
          </a:ln>
        </p:spPr>
        <p:txBody>
          <a:bodyPr lIns="0" tIns="0" rIns="0" bIns="0"/>
          <a:lstStyle>
            <a:lvl1pPr marL="444500" indent="-444500" defTabSz="914400">
              <a:spcBef>
                <a:spcPts val="1500"/>
              </a:spcBef>
              <a:buClr>
                <a:srgbClr val="67BAEC"/>
              </a:buClr>
              <a:buSzPct val="200000"/>
              <a:buFont typeface="Helvetica"/>
              <a:defRPr sz="3600">
                <a:latin typeface="+mn-lt"/>
                <a:ea typeface="+mn-ea"/>
                <a:cs typeface="+mn-cs"/>
                <a:sym typeface="Helvetica"/>
              </a:defRPr>
            </a:lvl1pPr>
            <a:lvl2pPr marL="0" indent="0" defTabSz="914400">
              <a:spcBef>
                <a:spcPts val="1500"/>
              </a:spcBef>
              <a:buClr>
                <a:srgbClr val="67BAEC"/>
              </a:buClr>
              <a:buSzTx/>
              <a:buFont typeface="Helvetica"/>
              <a:buNone/>
              <a:defRPr sz="1800">
                <a:latin typeface="+mn-lt"/>
                <a:ea typeface="+mn-ea"/>
                <a:cs typeface="+mn-cs"/>
                <a:sym typeface="Helvetica"/>
              </a:defRPr>
            </a:lvl2pPr>
            <a:lvl3pPr marL="0" indent="0" defTabSz="914400">
              <a:spcBef>
                <a:spcPts val="1500"/>
              </a:spcBef>
              <a:buClr>
                <a:srgbClr val="67BAEC"/>
              </a:buClr>
              <a:buSzTx/>
              <a:buFont typeface="Helvetica"/>
              <a:buNone/>
              <a:defRPr sz="1800">
                <a:latin typeface="+mn-lt"/>
                <a:ea typeface="+mn-ea"/>
                <a:cs typeface="+mn-cs"/>
                <a:sym typeface="Helvetica"/>
              </a:defRPr>
            </a:lvl3pPr>
            <a:lvl4pPr marL="0" indent="0" defTabSz="914400">
              <a:spcBef>
                <a:spcPts val="1500"/>
              </a:spcBef>
              <a:buClr>
                <a:srgbClr val="67BAEC"/>
              </a:buClr>
              <a:buSzTx/>
              <a:buFont typeface="Helvetica"/>
              <a:buNone/>
              <a:defRPr sz="1800">
                <a:latin typeface="+mn-lt"/>
                <a:ea typeface="+mn-ea"/>
                <a:cs typeface="+mn-cs"/>
                <a:sym typeface="Helvetica"/>
              </a:defRPr>
            </a:lvl4pPr>
            <a:lvl5pPr marL="0" indent="0" defTabSz="914400">
              <a:spcBef>
                <a:spcPts val="1500"/>
              </a:spcBef>
              <a:buClr>
                <a:srgbClr val="67BAEC"/>
              </a:buClr>
              <a:buSzTx/>
              <a:buFont typeface="Helvetica"/>
              <a:buNone/>
              <a:defRPr sz="1800">
                <a:latin typeface="+mn-lt"/>
                <a:ea typeface="+mn-ea"/>
                <a:cs typeface="+mn-cs"/>
                <a:sym typeface="Helvetica"/>
              </a:defRPr>
            </a:lvl5pPr>
          </a:lstStyle>
          <a:p>
            <a:pPr lvl="0">
              <a:defRPr sz="1800">
                <a:uFillTx/>
              </a:defRPr>
            </a:pPr>
            <a:r>
              <a:rPr sz="3600">
                <a:uFill>
                  <a:solidFill/>
                </a:uFill>
              </a:rPr>
              <a:t>Body Level One</a:t>
            </a:r>
            <a:endParaRPr sz="3600">
              <a:uFill>
                <a:solidFill/>
              </a:uFill>
            </a:endParaRPr>
          </a:p>
          <a:p>
            <a:pPr lvl="1">
              <a:defRPr>
                <a:uFillTx/>
              </a:defRPr>
            </a:pPr>
            <a:r>
              <a:rPr>
                <a:uFill>
                  <a:solidFill/>
                </a:uFill>
              </a:rPr>
              <a:t>Body Level Two</a:t>
            </a:r>
            <a:endParaRPr>
              <a:uFill>
                <a:solidFill/>
              </a:uFill>
            </a:endParaRPr>
          </a:p>
          <a:p>
            <a:pPr lvl="2">
              <a:defRPr>
                <a:uFillTx/>
              </a:defRPr>
            </a:pPr>
            <a:r>
              <a:rPr>
                <a:uFill>
                  <a:solidFill/>
                </a:uFill>
              </a:rPr>
              <a:t>Body Level Three</a:t>
            </a:r>
            <a:endParaRPr>
              <a:uFill>
                <a:solidFill/>
              </a:uFill>
            </a:endParaRPr>
          </a:p>
          <a:p>
            <a:pPr lvl="3">
              <a:defRPr>
                <a:uFillTx/>
              </a:defRPr>
            </a:pPr>
            <a:r>
              <a:rPr>
                <a:uFill>
                  <a:solidFill/>
                </a:uFill>
              </a:rPr>
              <a:t>Body Level Four</a:t>
            </a:r>
            <a:endParaRPr>
              <a:uFill>
                <a:solidFill/>
              </a:uFill>
            </a:endParaRPr>
          </a:p>
          <a:p>
            <a:pPr lvl="4">
              <a:defRPr>
                <a:uFillTx/>
              </a:defRPr>
            </a:pPr>
            <a:r>
              <a:rPr>
                <a:uFill>
                  <a:solidFill/>
                </a:uFill>
              </a:rPr>
              <a:t>Body Level Five</a:t>
            </a:r>
          </a:p>
        </p:txBody>
      </p:sp>
      <p:sp>
        <p:nvSpPr>
          <p:cNvPr id="144" name="Shape 144"/>
          <p:cNvSpPr/>
          <p:nvPr>
            <p:ph type="sldNum" sz="quarter" idx="2"/>
          </p:nvPr>
        </p:nvSpPr>
        <p:spPr>
          <a:xfrm>
            <a:off x="11631637" y="10058400"/>
            <a:ext cx="717501" cy="647700"/>
          </a:xfrm>
          <a:prstGeom prst="rect">
            <a:avLst/>
          </a:prstGeom>
          <a:ln>
            <a:miter lim="400000"/>
          </a:ln>
        </p:spPr>
        <p:txBody>
          <a:bodyPr lIns="0" tIns="0" rIns="0" bIns="0" anchor="t"/>
          <a:lstStyle>
            <a:lvl1pPr algn="ctr" defTabSz="584200">
              <a:defRPr b="1" sz="3600">
                <a:solidFill>
                  <a:srgbClr val="FFFFFF"/>
                </a:solidFill>
                <a:uFill>
                  <a:solidFill>
                    <a:srgbClr val="FFFFFF"/>
                  </a:solidFill>
                </a:uFill>
                <a:latin typeface="Lucida Grande"/>
                <a:ea typeface="Lucida Grande"/>
                <a:cs typeface="Lucida Grande"/>
                <a:sym typeface="Lucida Grande"/>
              </a:defRPr>
            </a:lvl1pPr>
          </a:lstStyle>
          <a:p>
            <a:pPr lvl="0"/>
            <a:fld id="{86CB4B4D-7CA3-9044-876B-883B54F8677D}" type="slidenum"/>
          </a:p>
        </p:txBody>
      </p:sp>
    </p:spTree>
  </p:cSld>
  <p:clrMapOvr>
    <a:masterClrMapping/>
  </p:clrMapOvr>
  <p:transitio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0" showMasterPhAnim="1">
  <p:cSld name="Bullets &amp; bread copy 4">
    <p:spTree>
      <p:nvGrpSpPr>
        <p:cNvPr id="1" name=""/>
        <p:cNvGrpSpPr/>
        <p:nvPr/>
      </p:nvGrpSpPr>
      <p:grpSpPr>
        <a:xfrm>
          <a:off x="0" y="0"/>
          <a:ext cx="0" cy="0"/>
          <a:chOff x="0" y="0"/>
          <a:chExt cx="0" cy="0"/>
        </a:xfrm>
      </p:grpSpPr>
      <p:pic>
        <p:nvPicPr>
          <p:cNvPr id="146" name="image.jpg"/>
          <p:cNvPicPr/>
          <p:nvPr/>
        </p:nvPicPr>
        <p:blipFill>
          <a:blip r:embed="rId2">
            <a:extLst/>
          </a:blip>
          <a:stretch>
            <a:fillRect/>
          </a:stretch>
        </p:blipFill>
        <p:spPr>
          <a:xfrm>
            <a:off x="1590675" y="1193800"/>
            <a:ext cx="11566525" cy="8674100"/>
          </a:xfrm>
          <a:prstGeom prst="rect">
            <a:avLst/>
          </a:prstGeom>
          <a:ln w="12700">
            <a:miter lim="400000"/>
          </a:ln>
        </p:spPr>
      </p:pic>
      <p:sp>
        <p:nvSpPr>
          <p:cNvPr id="147" name="Shape 147"/>
          <p:cNvSpPr/>
          <p:nvPr/>
        </p:nvSpPr>
        <p:spPr>
          <a:xfrm>
            <a:off x="10630346" y="10058400"/>
            <a:ext cx="583308" cy="266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24526E"/>
              </a:buClr>
              <a:buFont typeface="Lucida Grande"/>
              <a:defRPr b="1" sz="1800">
                <a:solidFill>
                  <a:srgbClr val="24526E"/>
                </a:solidFill>
                <a:uFill>
                  <a:solidFill>
                    <a:srgbClr val="24526E"/>
                  </a:solidFill>
                </a:uFill>
                <a:latin typeface="Lucida Grande"/>
                <a:ea typeface="Lucida Grande"/>
                <a:cs typeface="Lucida Grande"/>
                <a:sym typeface="Lucida Grande"/>
              </a:defRPr>
            </a:lvl1pPr>
          </a:lstStyle>
          <a:p>
            <a:pPr lvl="0">
              <a:defRPr b="0">
                <a:solidFill>
                  <a:srgbClr val="000000"/>
                </a:solidFill>
                <a:uFillTx/>
              </a:defRPr>
            </a:pPr>
            <a:r>
              <a:rPr b="1">
                <a:solidFill>
                  <a:srgbClr val="24526E"/>
                </a:solidFill>
                <a:uFill>
                  <a:solidFill>
                    <a:srgbClr val="24526E"/>
                  </a:solidFill>
                </a:uFill>
              </a:rPr>
              <a:t>page</a:t>
            </a:r>
          </a:p>
        </p:txBody>
      </p:sp>
      <p:pic>
        <p:nvPicPr>
          <p:cNvPr id="148" name="image.png"/>
          <p:cNvPicPr/>
          <p:nvPr/>
        </p:nvPicPr>
        <p:blipFill>
          <a:blip r:embed="rId3">
            <a:extLst/>
          </a:blip>
          <a:stretch>
            <a:fillRect/>
          </a:stretch>
        </p:blipFill>
        <p:spPr>
          <a:xfrm>
            <a:off x="381000" y="419100"/>
            <a:ext cx="1693863" cy="901700"/>
          </a:xfrm>
          <a:prstGeom prst="rect">
            <a:avLst/>
          </a:prstGeom>
          <a:ln w="12700">
            <a:miter lim="400000"/>
          </a:ln>
        </p:spPr>
      </p:pic>
      <p:sp>
        <p:nvSpPr>
          <p:cNvPr id="149" name="Shape 149"/>
          <p:cNvSpPr/>
          <p:nvPr/>
        </p:nvSpPr>
        <p:spPr>
          <a:xfrm>
            <a:off x="8978900" y="9283700"/>
            <a:ext cx="4084450" cy="368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a:lvl1pPr>
          </a:lstStyle>
          <a:p>
            <a:pPr lvl="0">
              <a:defRPr>
                <a:uFillTx/>
              </a:defRPr>
            </a:pPr>
            <a:r>
              <a:rPr>
                <a:uFill>
                  <a:solidFill/>
                </a:uFill>
              </a:rPr>
              <a:t>Esko Oksanen, European Spallation Source</a:t>
            </a:r>
          </a:p>
        </p:txBody>
      </p:sp>
      <p:sp>
        <p:nvSpPr>
          <p:cNvPr id="150" name="Shape 150"/>
          <p:cNvSpPr/>
          <p:nvPr>
            <p:ph type="title"/>
          </p:nvPr>
        </p:nvSpPr>
        <p:spPr>
          <a:xfrm>
            <a:off x="1181100" y="0"/>
            <a:ext cx="9347200" cy="2501900"/>
          </a:xfrm>
          <a:prstGeom prst="rect">
            <a:avLst/>
          </a:prstGeom>
          <a:ln>
            <a:miter lim="400000"/>
          </a:ln>
        </p:spPr>
        <p:txBody>
          <a:bodyPr lIns="0" tIns="0" rIns="0" bIns="0" anchor="b"/>
          <a:lstStyle>
            <a:lvl1pPr algn="l" defTabSz="914400">
              <a:defRPr>
                <a:latin typeface="+mn-lt"/>
                <a:ea typeface="+mn-ea"/>
                <a:cs typeface="+mn-cs"/>
                <a:sym typeface="Helvetica"/>
              </a:defRPr>
            </a:lvl1pPr>
          </a:lstStyle>
          <a:p>
            <a:pPr lvl="0">
              <a:defRPr sz="1800">
                <a:solidFill>
                  <a:srgbClr val="000000"/>
                </a:solidFill>
                <a:uFillTx/>
              </a:defRPr>
            </a:pPr>
            <a:r>
              <a:rPr sz="4800">
                <a:solidFill>
                  <a:srgbClr val="24526E"/>
                </a:solidFill>
                <a:uFill>
                  <a:solidFill>
                    <a:srgbClr val="24526E"/>
                  </a:solidFill>
                </a:uFill>
              </a:rPr>
              <a:t>Title Text</a:t>
            </a:r>
          </a:p>
        </p:txBody>
      </p:sp>
      <p:sp>
        <p:nvSpPr>
          <p:cNvPr id="151" name="Shape 151"/>
          <p:cNvSpPr/>
          <p:nvPr>
            <p:ph type="body" idx="1"/>
          </p:nvPr>
        </p:nvSpPr>
        <p:spPr>
          <a:xfrm>
            <a:off x="1181100" y="2971800"/>
            <a:ext cx="7467600" cy="6781800"/>
          </a:xfrm>
          <a:prstGeom prst="rect">
            <a:avLst/>
          </a:prstGeom>
          <a:ln>
            <a:miter lim="400000"/>
          </a:ln>
        </p:spPr>
        <p:txBody>
          <a:bodyPr lIns="0" tIns="0" rIns="0" bIns="0"/>
          <a:lstStyle>
            <a:lvl1pPr marL="0" indent="0" defTabSz="914400">
              <a:spcBef>
                <a:spcPts val="3500"/>
              </a:spcBef>
              <a:buClr>
                <a:srgbClr val="67BAEC"/>
              </a:buClr>
              <a:buSzPct val="200000"/>
              <a:buFont typeface="Helvetica"/>
              <a:defRPr sz="3600">
                <a:latin typeface="+mn-lt"/>
                <a:ea typeface="+mn-ea"/>
                <a:cs typeface="+mn-cs"/>
                <a:sym typeface="Helvetica"/>
              </a:defRPr>
            </a:lvl1pPr>
            <a:lvl2pPr marL="0" indent="0" defTabSz="914400">
              <a:spcBef>
                <a:spcPts val="3500"/>
              </a:spcBef>
              <a:buClr>
                <a:srgbClr val="67BAEC"/>
              </a:buClr>
              <a:buSzPct val="200000"/>
              <a:buFont typeface="Helvetica"/>
              <a:defRPr sz="1800">
                <a:latin typeface="+mn-lt"/>
                <a:ea typeface="+mn-ea"/>
                <a:cs typeface="+mn-cs"/>
                <a:sym typeface="Helvetica"/>
              </a:defRPr>
            </a:lvl2pPr>
            <a:lvl3pPr marL="0" indent="0" defTabSz="914400">
              <a:spcBef>
                <a:spcPts val="3500"/>
              </a:spcBef>
              <a:buClr>
                <a:srgbClr val="67BAEC"/>
              </a:buClr>
              <a:buSzPct val="200000"/>
              <a:buFont typeface="Helvetica"/>
              <a:defRPr sz="1800">
                <a:latin typeface="+mn-lt"/>
                <a:ea typeface="+mn-ea"/>
                <a:cs typeface="+mn-cs"/>
                <a:sym typeface="Helvetica"/>
              </a:defRPr>
            </a:lvl3pPr>
            <a:lvl4pPr marL="0" indent="0" defTabSz="914400">
              <a:spcBef>
                <a:spcPts val="3500"/>
              </a:spcBef>
              <a:buClr>
                <a:srgbClr val="67BAEC"/>
              </a:buClr>
              <a:buSzPct val="200000"/>
              <a:buFont typeface="Helvetica"/>
              <a:defRPr sz="1800">
                <a:latin typeface="+mn-lt"/>
                <a:ea typeface="+mn-ea"/>
                <a:cs typeface="+mn-cs"/>
                <a:sym typeface="Helvetica"/>
              </a:defRPr>
            </a:lvl4pPr>
            <a:lvl5pPr marL="0" indent="0" defTabSz="914400">
              <a:spcBef>
                <a:spcPts val="3500"/>
              </a:spcBef>
              <a:buClr>
                <a:srgbClr val="67BAEC"/>
              </a:buClr>
              <a:buSzPct val="200000"/>
              <a:buFont typeface="Helvetica"/>
              <a:defRPr sz="1800">
                <a:latin typeface="+mn-lt"/>
                <a:ea typeface="+mn-ea"/>
                <a:cs typeface="+mn-cs"/>
                <a:sym typeface="Helvetica"/>
              </a:defRPr>
            </a:lvl5pPr>
          </a:lstStyle>
          <a:p>
            <a:pPr lvl="0">
              <a:defRPr sz="1800">
                <a:uFillTx/>
              </a:defRPr>
            </a:pPr>
            <a:r>
              <a:rPr sz="3600">
                <a:uFill>
                  <a:solidFill/>
                </a:uFill>
              </a:rPr>
              <a:t>Body Level One</a:t>
            </a:r>
            <a:endParaRPr sz="3600">
              <a:uFill>
                <a:solidFill/>
              </a:uFill>
            </a:endParaRPr>
          </a:p>
          <a:p>
            <a:pPr lvl="1">
              <a:defRPr>
                <a:uFillTx/>
              </a:defRPr>
            </a:pPr>
            <a:r>
              <a:rPr>
                <a:uFill>
                  <a:solidFill/>
                </a:uFill>
              </a:rPr>
              <a:t>Body Level Two</a:t>
            </a:r>
            <a:endParaRPr>
              <a:uFill>
                <a:solidFill/>
              </a:uFill>
            </a:endParaRPr>
          </a:p>
          <a:p>
            <a:pPr lvl="2">
              <a:defRPr>
                <a:uFillTx/>
              </a:defRPr>
            </a:pPr>
            <a:r>
              <a:rPr>
                <a:uFill>
                  <a:solidFill/>
                </a:uFill>
              </a:rPr>
              <a:t>Body Level Three</a:t>
            </a:r>
            <a:endParaRPr>
              <a:uFill>
                <a:solidFill/>
              </a:uFill>
            </a:endParaRPr>
          </a:p>
          <a:p>
            <a:pPr lvl="3">
              <a:defRPr>
                <a:uFillTx/>
              </a:defRPr>
            </a:pPr>
            <a:r>
              <a:rPr>
                <a:uFill>
                  <a:solidFill/>
                </a:uFill>
              </a:rPr>
              <a:t>Body Level Four</a:t>
            </a:r>
            <a:endParaRPr>
              <a:uFill>
                <a:solidFill/>
              </a:uFill>
            </a:endParaRPr>
          </a:p>
          <a:p>
            <a:pPr lvl="4">
              <a:defRPr>
                <a:uFillTx/>
              </a:defRPr>
            </a:pPr>
            <a:r>
              <a:rPr>
                <a:uFill>
                  <a:solidFill/>
                </a:uFill>
              </a:rPr>
              <a:t>Body Level Five</a:t>
            </a:r>
          </a:p>
        </p:txBody>
      </p:sp>
      <p:sp>
        <p:nvSpPr>
          <p:cNvPr id="152" name="Shape 152"/>
          <p:cNvSpPr/>
          <p:nvPr>
            <p:ph type="sldNum" sz="quarter" idx="2"/>
          </p:nvPr>
        </p:nvSpPr>
        <p:spPr>
          <a:xfrm>
            <a:off x="11631637" y="10058400"/>
            <a:ext cx="717501" cy="647700"/>
          </a:xfrm>
          <a:prstGeom prst="rect">
            <a:avLst/>
          </a:prstGeom>
          <a:ln>
            <a:miter lim="400000"/>
          </a:ln>
        </p:spPr>
        <p:txBody>
          <a:bodyPr lIns="0" tIns="0" rIns="0" bIns="0" anchor="t"/>
          <a:lstStyle>
            <a:lvl1pPr algn="ctr" defTabSz="584200">
              <a:defRPr b="1" sz="3600">
                <a:solidFill>
                  <a:srgbClr val="FFFFFF"/>
                </a:solidFill>
                <a:uFill>
                  <a:solidFill>
                    <a:srgbClr val="FFFFFF"/>
                  </a:solidFill>
                </a:uFill>
                <a:latin typeface="Lucida Grande"/>
                <a:ea typeface="Lucida Grande"/>
                <a:cs typeface="Lucida Grande"/>
                <a:sym typeface="Lucida Grande"/>
              </a:defRPr>
            </a:lvl1pPr>
          </a:lstStyle>
          <a:p>
            <a:pPr lvl="0"/>
            <a:fld id="{86CB4B4D-7CA3-9044-876B-883B54F8677D}" type="slidenum"/>
          </a:p>
        </p:txBody>
      </p:sp>
    </p:spTree>
  </p:cSld>
  <p:clrMapOvr>
    <a:masterClrMapping/>
  </p:clrMapOvr>
  <p:transitio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0" showMasterPhAnim="1">
  <p:cSld name="Bullets &amp; bread copy 10">
    <p:spTree>
      <p:nvGrpSpPr>
        <p:cNvPr id="1" name=""/>
        <p:cNvGrpSpPr/>
        <p:nvPr/>
      </p:nvGrpSpPr>
      <p:grpSpPr>
        <a:xfrm>
          <a:off x="0" y="0"/>
          <a:ext cx="0" cy="0"/>
          <a:chOff x="0" y="0"/>
          <a:chExt cx="0" cy="0"/>
        </a:xfrm>
      </p:grpSpPr>
      <p:pic>
        <p:nvPicPr>
          <p:cNvPr id="154" name="image.jpg"/>
          <p:cNvPicPr/>
          <p:nvPr/>
        </p:nvPicPr>
        <p:blipFill>
          <a:blip r:embed="rId2">
            <a:extLst/>
          </a:blip>
          <a:stretch>
            <a:fillRect/>
          </a:stretch>
        </p:blipFill>
        <p:spPr>
          <a:xfrm>
            <a:off x="1590675" y="1193800"/>
            <a:ext cx="11566525" cy="8674100"/>
          </a:xfrm>
          <a:prstGeom prst="rect">
            <a:avLst/>
          </a:prstGeom>
          <a:ln w="12700">
            <a:miter lim="400000"/>
          </a:ln>
        </p:spPr>
      </p:pic>
      <p:sp>
        <p:nvSpPr>
          <p:cNvPr id="155" name="Shape 155"/>
          <p:cNvSpPr/>
          <p:nvPr/>
        </p:nvSpPr>
        <p:spPr>
          <a:xfrm>
            <a:off x="10630346" y="10058400"/>
            <a:ext cx="583308" cy="266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24526E"/>
              </a:buClr>
              <a:buFont typeface="Lucida Grande"/>
              <a:defRPr b="1" sz="1800">
                <a:solidFill>
                  <a:srgbClr val="24526E"/>
                </a:solidFill>
                <a:uFill>
                  <a:solidFill>
                    <a:srgbClr val="24526E"/>
                  </a:solidFill>
                </a:uFill>
                <a:latin typeface="Lucida Grande"/>
                <a:ea typeface="Lucida Grande"/>
                <a:cs typeface="Lucida Grande"/>
                <a:sym typeface="Lucida Grande"/>
              </a:defRPr>
            </a:lvl1pPr>
          </a:lstStyle>
          <a:p>
            <a:pPr lvl="0">
              <a:defRPr b="0">
                <a:solidFill>
                  <a:srgbClr val="000000"/>
                </a:solidFill>
                <a:uFillTx/>
              </a:defRPr>
            </a:pPr>
            <a:r>
              <a:rPr b="1">
                <a:solidFill>
                  <a:srgbClr val="24526E"/>
                </a:solidFill>
                <a:uFill>
                  <a:solidFill>
                    <a:srgbClr val="24526E"/>
                  </a:solidFill>
                </a:uFill>
              </a:rPr>
              <a:t>page</a:t>
            </a:r>
          </a:p>
        </p:txBody>
      </p:sp>
      <p:pic>
        <p:nvPicPr>
          <p:cNvPr id="156" name="image.png"/>
          <p:cNvPicPr/>
          <p:nvPr/>
        </p:nvPicPr>
        <p:blipFill>
          <a:blip r:embed="rId3">
            <a:extLst/>
          </a:blip>
          <a:stretch>
            <a:fillRect/>
          </a:stretch>
        </p:blipFill>
        <p:spPr>
          <a:xfrm>
            <a:off x="381000" y="419100"/>
            <a:ext cx="1693863" cy="901700"/>
          </a:xfrm>
          <a:prstGeom prst="rect">
            <a:avLst/>
          </a:prstGeom>
          <a:ln w="12700">
            <a:miter lim="400000"/>
          </a:ln>
        </p:spPr>
      </p:pic>
      <p:sp>
        <p:nvSpPr>
          <p:cNvPr id="157" name="Shape 157"/>
          <p:cNvSpPr/>
          <p:nvPr/>
        </p:nvSpPr>
        <p:spPr>
          <a:xfrm>
            <a:off x="8978900" y="9283700"/>
            <a:ext cx="4084450" cy="368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a:lvl1pPr>
          </a:lstStyle>
          <a:p>
            <a:pPr lvl="0">
              <a:defRPr>
                <a:uFillTx/>
              </a:defRPr>
            </a:pPr>
            <a:r>
              <a:rPr>
                <a:uFill>
                  <a:solidFill/>
                </a:uFill>
              </a:rPr>
              <a:t>Esko Oksanen, European Spallation Source</a:t>
            </a:r>
          </a:p>
        </p:txBody>
      </p:sp>
      <p:sp>
        <p:nvSpPr>
          <p:cNvPr id="158" name="Shape 158"/>
          <p:cNvSpPr/>
          <p:nvPr>
            <p:ph type="title"/>
          </p:nvPr>
        </p:nvSpPr>
        <p:spPr>
          <a:xfrm>
            <a:off x="1181100" y="0"/>
            <a:ext cx="9347200" cy="2501900"/>
          </a:xfrm>
          <a:prstGeom prst="rect">
            <a:avLst/>
          </a:prstGeom>
          <a:ln>
            <a:miter lim="400000"/>
          </a:ln>
        </p:spPr>
        <p:txBody>
          <a:bodyPr lIns="0" tIns="0" rIns="0" bIns="0" anchor="b"/>
          <a:lstStyle>
            <a:lvl1pPr algn="l" defTabSz="914400">
              <a:defRPr>
                <a:latin typeface="+mn-lt"/>
                <a:ea typeface="+mn-ea"/>
                <a:cs typeface="+mn-cs"/>
                <a:sym typeface="Helvetica"/>
              </a:defRPr>
            </a:lvl1pPr>
          </a:lstStyle>
          <a:p>
            <a:pPr lvl="0">
              <a:defRPr sz="1800">
                <a:solidFill>
                  <a:srgbClr val="000000"/>
                </a:solidFill>
                <a:uFillTx/>
              </a:defRPr>
            </a:pPr>
            <a:r>
              <a:rPr sz="4800">
                <a:solidFill>
                  <a:srgbClr val="24526E"/>
                </a:solidFill>
                <a:uFill>
                  <a:solidFill>
                    <a:srgbClr val="24526E"/>
                  </a:solidFill>
                </a:uFill>
              </a:rPr>
              <a:t>Title Text</a:t>
            </a:r>
          </a:p>
        </p:txBody>
      </p:sp>
      <p:sp>
        <p:nvSpPr>
          <p:cNvPr id="159" name="Shape 159"/>
          <p:cNvSpPr/>
          <p:nvPr>
            <p:ph type="body" idx="1"/>
          </p:nvPr>
        </p:nvSpPr>
        <p:spPr>
          <a:xfrm>
            <a:off x="1181100" y="2971800"/>
            <a:ext cx="7467600" cy="6781800"/>
          </a:xfrm>
          <a:prstGeom prst="rect">
            <a:avLst/>
          </a:prstGeom>
          <a:ln>
            <a:miter lim="400000"/>
          </a:ln>
        </p:spPr>
        <p:txBody>
          <a:bodyPr lIns="0" tIns="0" rIns="0" bIns="0"/>
          <a:lstStyle>
            <a:lvl1pPr marL="0" indent="0" defTabSz="914400">
              <a:spcBef>
                <a:spcPts val="3500"/>
              </a:spcBef>
              <a:buClr>
                <a:srgbClr val="67BAEC"/>
              </a:buClr>
              <a:buSzPct val="200000"/>
              <a:buFont typeface="Helvetica"/>
              <a:defRPr sz="3600">
                <a:latin typeface="+mn-lt"/>
                <a:ea typeface="+mn-ea"/>
                <a:cs typeface="+mn-cs"/>
                <a:sym typeface="Helvetica"/>
              </a:defRPr>
            </a:lvl1pPr>
            <a:lvl2pPr marL="0" indent="0" defTabSz="914400">
              <a:spcBef>
                <a:spcPts val="3500"/>
              </a:spcBef>
              <a:buClr>
                <a:srgbClr val="67BAEC"/>
              </a:buClr>
              <a:buSzPct val="200000"/>
              <a:buFont typeface="Helvetica"/>
              <a:defRPr sz="1800">
                <a:latin typeface="+mn-lt"/>
                <a:ea typeface="+mn-ea"/>
                <a:cs typeface="+mn-cs"/>
                <a:sym typeface="Helvetica"/>
              </a:defRPr>
            </a:lvl2pPr>
            <a:lvl3pPr marL="0" indent="0" defTabSz="914400">
              <a:spcBef>
                <a:spcPts val="3500"/>
              </a:spcBef>
              <a:buClr>
                <a:srgbClr val="67BAEC"/>
              </a:buClr>
              <a:buSzPct val="200000"/>
              <a:buFont typeface="Helvetica"/>
              <a:defRPr sz="1800">
                <a:latin typeface="+mn-lt"/>
                <a:ea typeface="+mn-ea"/>
                <a:cs typeface="+mn-cs"/>
                <a:sym typeface="Helvetica"/>
              </a:defRPr>
            </a:lvl3pPr>
            <a:lvl4pPr marL="0" indent="0" defTabSz="914400">
              <a:spcBef>
                <a:spcPts val="3500"/>
              </a:spcBef>
              <a:buClr>
                <a:srgbClr val="67BAEC"/>
              </a:buClr>
              <a:buSzPct val="200000"/>
              <a:buFont typeface="Helvetica"/>
              <a:defRPr sz="1800">
                <a:latin typeface="+mn-lt"/>
                <a:ea typeface="+mn-ea"/>
                <a:cs typeface="+mn-cs"/>
                <a:sym typeface="Helvetica"/>
              </a:defRPr>
            </a:lvl4pPr>
            <a:lvl5pPr marL="0" indent="0" defTabSz="914400">
              <a:spcBef>
                <a:spcPts val="3500"/>
              </a:spcBef>
              <a:buClr>
                <a:srgbClr val="67BAEC"/>
              </a:buClr>
              <a:buSzPct val="200000"/>
              <a:buFont typeface="Helvetica"/>
              <a:defRPr sz="1800">
                <a:latin typeface="+mn-lt"/>
                <a:ea typeface="+mn-ea"/>
                <a:cs typeface="+mn-cs"/>
                <a:sym typeface="Helvetica"/>
              </a:defRPr>
            </a:lvl5pPr>
          </a:lstStyle>
          <a:p>
            <a:pPr lvl="0">
              <a:defRPr sz="1800">
                <a:uFillTx/>
              </a:defRPr>
            </a:pPr>
            <a:r>
              <a:rPr sz="3600">
                <a:uFill>
                  <a:solidFill/>
                </a:uFill>
              </a:rPr>
              <a:t>Body Level One</a:t>
            </a:r>
            <a:endParaRPr sz="3600">
              <a:uFill>
                <a:solidFill/>
              </a:uFill>
            </a:endParaRPr>
          </a:p>
          <a:p>
            <a:pPr lvl="1">
              <a:defRPr>
                <a:uFillTx/>
              </a:defRPr>
            </a:pPr>
            <a:r>
              <a:rPr>
                <a:uFill>
                  <a:solidFill/>
                </a:uFill>
              </a:rPr>
              <a:t>Body Level Two</a:t>
            </a:r>
            <a:endParaRPr>
              <a:uFill>
                <a:solidFill/>
              </a:uFill>
            </a:endParaRPr>
          </a:p>
          <a:p>
            <a:pPr lvl="2">
              <a:defRPr>
                <a:uFillTx/>
              </a:defRPr>
            </a:pPr>
            <a:r>
              <a:rPr>
                <a:uFill>
                  <a:solidFill/>
                </a:uFill>
              </a:rPr>
              <a:t>Body Level Three</a:t>
            </a:r>
            <a:endParaRPr>
              <a:uFill>
                <a:solidFill/>
              </a:uFill>
            </a:endParaRPr>
          </a:p>
          <a:p>
            <a:pPr lvl="3">
              <a:defRPr>
                <a:uFillTx/>
              </a:defRPr>
            </a:pPr>
            <a:r>
              <a:rPr>
                <a:uFill>
                  <a:solidFill/>
                </a:uFill>
              </a:rPr>
              <a:t>Body Level Four</a:t>
            </a:r>
            <a:endParaRPr>
              <a:uFill>
                <a:solidFill/>
              </a:uFill>
            </a:endParaRPr>
          </a:p>
          <a:p>
            <a:pPr lvl="4">
              <a:defRPr>
                <a:uFillTx/>
              </a:defRPr>
            </a:pPr>
            <a:r>
              <a:rPr>
                <a:uFill>
                  <a:solidFill/>
                </a:uFill>
              </a:rPr>
              <a:t>Body Level Five</a:t>
            </a:r>
          </a:p>
        </p:txBody>
      </p:sp>
      <p:sp>
        <p:nvSpPr>
          <p:cNvPr id="160" name="Shape 160"/>
          <p:cNvSpPr/>
          <p:nvPr>
            <p:ph type="sldNum" sz="quarter" idx="2"/>
          </p:nvPr>
        </p:nvSpPr>
        <p:spPr>
          <a:xfrm>
            <a:off x="11631637" y="10058400"/>
            <a:ext cx="717501" cy="647700"/>
          </a:xfrm>
          <a:prstGeom prst="rect">
            <a:avLst/>
          </a:prstGeom>
          <a:ln>
            <a:miter lim="400000"/>
          </a:ln>
        </p:spPr>
        <p:txBody>
          <a:bodyPr lIns="0" tIns="0" rIns="0" bIns="0" anchor="t"/>
          <a:lstStyle>
            <a:lvl1pPr algn="ctr" defTabSz="584200">
              <a:defRPr b="1" sz="3600">
                <a:solidFill>
                  <a:srgbClr val="FFFFFF"/>
                </a:solidFill>
                <a:uFill>
                  <a:solidFill>
                    <a:srgbClr val="FFFFFF"/>
                  </a:solidFill>
                </a:uFill>
                <a:latin typeface="Lucida Grande"/>
                <a:ea typeface="Lucida Grande"/>
                <a:cs typeface="Lucida Grande"/>
                <a:sym typeface="Lucida Grande"/>
              </a:defRPr>
            </a:lvl1pPr>
          </a:lstStyle>
          <a:p>
            <a:pPr lvl="0"/>
            <a:fld id="{86CB4B4D-7CA3-9044-876B-883B54F8677D}" type="slidenum"/>
          </a:p>
        </p:txBody>
      </p:sp>
    </p:spTree>
  </p:cSld>
  <p:clrMapOvr>
    <a:masterClrMapping/>
  </p:clrMapOvr>
  <p:transitio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0" showMasterPhAnim="1">
  <p:cSld name="Bullets &amp; bread copy 3">
    <p:spTree>
      <p:nvGrpSpPr>
        <p:cNvPr id="1" name=""/>
        <p:cNvGrpSpPr/>
        <p:nvPr/>
      </p:nvGrpSpPr>
      <p:grpSpPr>
        <a:xfrm>
          <a:off x="0" y="0"/>
          <a:ext cx="0" cy="0"/>
          <a:chOff x="0" y="0"/>
          <a:chExt cx="0" cy="0"/>
        </a:xfrm>
      </p:grpSpPr>
      <p:pic>
        <p:nvPicPr>
          <p:cNvPr id="162" name="image.jpg"/>
          <p:cNvPicPr/>
          <p:nvPr/>
        </p:nvPicPr>
        <p:blipFill>
          <a:blip r:embed="rId2">
            <a:extLst/>
          </a:blip>
          <a:stretch>
            <a:fillRect/>
          </a:stretch>
        </p:blipFill>
        <p:spPr>
          <a:xfrm>
            <a:off x="1590675" y="1193800"/>
            <a:ext cx="11566525" cy="8674100"/>
          </a:xfrm>
          <a:prstGeom prst="rect">
            <a:avLst/>
          </a:prstGeom>
          <a:ln w="12700">
            <a:miter lim="400000"/>
          </a:ln>
        </p:spPr>
      </p:pic>
      <p:sp>
        <p:nvSpPr>
          <p:cNvPr id="163" name="Shape 163"/>
          <p:cNvSpPr/>
          <p:nvPr/>
        </p:nvSpPr>
        <p:spPr>
          <a:xfrm>
            <a:off x="10630346" y="10058400"/>
            <a:ext cx="583308" cy="266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24526E"/>
              </a:buClr>
              <a:buFont typeface="Lucida Grande"/>
              <a:defRPr b="1" sz="1800">
                <a:solidFill>
                  <a:srgbClr val="24526E"/>
                </a:solidFill>
                <a:uFill>
                  <a:solidFill>
                    <a:srgbClr val="24526E"/>
                  </a:solidFill>
                </a:uFill>
                <a:latin typeface="Lucida Grande"/>
                <a:ea typeface="Lucida Grande"/>
                <a:cs typeface="Lucida Grande"/>
                <a:sym typeface="Lucida Grande"/>
              </a:defRPr>
            </a:lvl1pPr>
          </a:lstStyle>
          <a:p>
            <a:pPr lvl="0">
              <a:defRPr b="0">
                <a:solidFill>
                  <a:srgbClr val="000000"/>
                </a:solidFill>
                <a:uFillTx/>
              </a:defRPr>
            </a:pPr>
            <a:r>
              <a:rPr b="1">
                <a:solidFill>
                  <a:srgbClr val="24526E"/>
                </a:solidFill>
                <a:uFill>
                  <a:solidFill>
                    <a:srgbClr val="24526E"/>
                  </a:solidFill>
                </a:uFill>
              </a:rPr>
              <a:t>page</a:t>
            </a:r>
          </a:p>
        </p:txBody>
      </p:sp>
      <p:pic>
        <p:nvPicPr>
          <p:cNvPr id="164" name="image.png"/>
          <p:cNvPicPr/>
          <p:nvPr/>
        </p:nvPicPr>
        <p:blipFill>
          <a:blip r:embed="rId3">
            <a:extLst/>
          </a:blip>
          <a:stretch>
            <a:fillRect/>
          </a:stretch>
        </p:blipFill>
        <p:spPr>
          <a:xfrm>
            <a:off x="381000" y="419100"/>
            <a:ext cx="1693863" cy="901700"/>
          </a:xfrm>
          <a:prstGeom prst="rect">
            <a:avLst/>
          </a:prstGeom>
          <a:ln w="12700">
            <a:miter lim="400000"/>
          </a:ln>
        </p:spPr>
      </p:pic>
      <p:sp>
        <p:nvSpPr>
          <p:cNvPr id="165" name="Shape 165"/>
          <p:cNvSpPr/>
          <p:nvPr/>
        </p:nvSpPr>
        <p:spPr>
          <a:xfrm>
            <a:off x="8978900" y="9283700"/>
            <a:ext cx="4084450" cy="368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a:lvl1pPr>
          </a:lstStyle>
          <a:p>
            <a:pPr lvl="0">
              <a:defRPr>
                <a:uFillTx/>
              </a:defRPr>
            </a:pPr>
            <a:r>
              <a:rPr>
                <a:uFill>
                  <a:solidFill/>
                </a:uFill>
              </a:rPr>
              <a:t>Esko Oksanen, European Spallation Source</a:t>
            </a:r>
          </a:p>
        </p:txBody>
      </p:sp>
      <p:sp>
        <p:nvSpPr>
          <p:cNvPr id="166" name="Shape 166"/>
          <p:cNvSpPr/>
          <p:nvPr>
            <p:ph type="title"/>
          </p:nvPr>
        </p:nvSpPr>
        <p:spPr>
          <a:xfrm>
            <a:off x="1181100" y="0"/>
            <a:ext cx="9347200" cy="2501900"/>
          </a:xfrm>
          <a:prstGeom prst="rect">
            <a:avLst/>
          </a:prstGeom>
          <a:ln>
            <a:miter lim="400000"/>
          </a:ln>
        </p:spPr>
        <p:txBody>
          <a:bodyPr lIns="0" tIns="0" rIns="0" bIns="0" anchor="b"/>
          <a:lstStyle>
            <a:lvl1pPr algn="l" defTabSz="914400">
              <a:defRPr>
                <a:latin typeface="+mn-lt"/>
                <a:ea typeface="+mn-ea"/>
                <a:cs typeface="+mn-cs"/>
                <a:sym typeface="Helvetica"/>
              </a:defRPr>
            </a:lvl1pPr>
          </a:lstStyle>
          <a:p>
            <a:pPr lvl="0">
              <a:defRPr sz="1800">
                <a:solidFill>
                  <a:srgbClr val="000000"/>
                </a:solidFill>
                <a:uFillTx/>
              </a:defRPr>
            </a:pPr>
            <a:r>
              <a:rPr sz="4800">
                <a:solidFill>
                  <a:srgbClr val="24526E"/>
                </a:solidFill>
                <a:uFill>
                  <a:solidFill>
                    <a:srgbClr val="24526E"/>
                  </a:solidFill>
                </a:uFill>
              </a:rPr>
              <a:t>Title Text</a:t>
            </a:r>
          </a:p>
        </p:txBody>
      </p:sp>
      <p:sp>
        <p:nvSpPr>
          <p:cNvPr id="167" name="Shape 167"/>
          <p:cNvSpPr/>
          <p:nvPr>
            <p:ph type="body" idx="1"/>
          </p:nvPr>
        </p:nvSpPr>
        <p:spPr>
          <a:xfrm>
            <a:off x="1181100" y="2971800"/>
            <a:ext cx="7467600" cy="6781800"/>
          </a:xfrm>
          <a:prstGeom prst="rect">
            <a:avLst/>
          </a:prstGeom>
          <a:ln>
            <a:miter lim="400000"/>
          </a:ln>
        </p:spPr>
        <p:txBody>
          <a:bodyPr lIns="0" tIns="0" rIns="0" bIns="0"/>
          <a:lstStyle>
            <a:lvl1pPr marL="0" indent="0" defTabSz="914400">
              <a:spcBef>
                <a:spcPts val="1000"/>
              </a:spcBef>
              <a:buClr>
                <a:srgbClr val="67BAEC"/>
              </a:buClr>
              <a:buSzPct val="200000"/>
              <a:buFont typeface="Helvetica"/>
              <a:defRPr sz="2400">
                <a:latin typeface="+mn-lt"/>
                <a:ea typeface="+mn-ea"/>
                <a:cs typeface="+mn-cs"/>
                <a:sym typeface="Helvetica"/>
              </a:defRPr>
            </a:lvl1pPr>
            <a:lvl2pPr marL="0" indent="0" defTabSz="914400">
              <a:spcBef>
                <a:spcPts val="3500"/>
              </a:spcBef>
              <a:buClr>
                <a:srgbClr val="67BAEC"/>
              </a:buClr>
              <a:buSzPct val="200000"/>
              <a:buFont typeface="Helvetica"/>
              <a:defRPr sz="1800">
                <a:latin typeface="+mn-lt"/>
                <a:ea typeface="+mn-ea"/>
                <a:cs typeface="+mn-cs"/>
                <a:sym typeface="Helvetica"/>
              </a:defRPr>
            </a:lvl2pPr>
            <a:lvl3pPr marL="0" indent="0" defTabSz="914400">
              <a:spcBef>
                <a:spcPts val="3500"/>
              </a:spcBef>
              <a:buClr>
                <a:srgbClr val="67BAEC"/>
              </a:buClr>
              <a:buSzPct val="200000"/>
              <a:buFont typeface="Helvetica"/>
              <a:defRPr sz="1800">
                <a:latin typeface="+mn-lt"/>
                <a:ea typeface="+mn-ea"/>
                <a:cs typeface="+mn-cs"/>
                <a:sym typeface="Helvetica"/>
              </a:defRPr>
            </a:lvl3pPr>
            <a:lvl4pPr marL="0" indent="0" defTabSz="914400">
              <a:spcBef>
                <a:spcPts val="3500"/>
              </a:spcBef>
              <a:buClr>
                <a:srgbClr val="67BAEC"/>
              </a:buClr>
              <a:buSzPct val="200000"/>
              <a:buFont typeface="Helvetica"/>
              <a:defRPr sz="1800">
                <a:latin typeface="+mn-lt"/>
                <a:ea typeface="+mn-ea"/>
                <a:cs typeface="+mn-cs"/>
                <a:sym typeface="Helvetica"/>
              </a:defRPr>
            </a:lvl4pPr>
            <a:lvl5pPr marL="0" indent="0" defTabSz="914400">
              <a:spcBef>
                <a:spcPts val="3500"/>
              </a:spcBef>
              <a:buClr>
                <a:srgbClr val="67BAEC"/>
              </a:buClr>
              <a:buSzPct val="200000"/>
              <a:buFont typeface="Helvetica"/>
              <a:defRPr sz="1800">
                <a:latin typeface="+mn-lt"/>
                <a:ea typeface="+mn-ea"/>
                <a:cs typeface="+mn-cs"/>
                <a:sym typeface="Helvetica"/>
              </a:defRPr>
            </a:lvl5pPr>
          </a:lstStyle>
          <a:p>
            <a:pPr lvl="0">
              <a:defRPr sz="1800">
                <a:uFillTx/>
              </a:defRPr>
            </a:pPr>
            <a:r>
              <a:rPr sz="2400">
                <a:uFill>
                  <a:solidFill/>
                </a:uFill>
              </a:rPr>
              <a:t>Body Level One</a:t>
            </a:r>
            <a:endParaRPr sz="2400">
              <a:uFill>
                <a:solidFill/>
              </a:uFill>
            </a:endParaRPr>
          </a:p>
          <a:p>
            <a:pPr lvl="1">
              <a:defRPr>
                <a:uFillTx/>
              </a:defRPr>
            </a:pPr>
            <a:r>
              <a:rPr>
                <a:uFill>
                  <a:solidFill/>
                </a:uFill>
              </a:rPr>
              <a:t>Body Level Two</a:t>
            </a:r>
            <a:endParaRPr>
              <a:uFill>
                <a:solidFill/>
              </a:uFill>
            </a:endParaRPr>
          </a:p>
          <a:p>
            <a:pPr lvl="2">
              <a:defRPr>
                <a:uFillTx/>
              </a:defRPr>
            </a:pPr>
            <a:r>
              <a:rPr>
                <a:uFill>
                  <a:solidFill/>
                </a:uFill>
              </a:rPr>
              <a:t>Body Level Three</a:t>
            </a:r>
            <a:endParaRPr>
              <a:uFill>
                <a:solidFill/>
              </a:uFill>
            </a:endParaRPr>
          </a:p>
          <a:p>
            <a:pPr lvl="3">
              <a:defRPr>
                <a:uFillTx/>
              </a:defRPr>
            </a:pPr>
            <a:r>
              <a:rPr>
                <a:uFill>
                  <a:solidFill/>
                </a:uFill>
              </a:rPr>
              <a:t>Body Level Four</a:t>
            </a:r>
            <a:endParaRPr>
              <a:uFill>
                <a:solidFill/>
              </a:uFill>
            </a:endParaRPr>
          </a:p>
          <a:p>
            <a:pPr lvl="4">
              <a:defRPr>
                <a:uFillTx/>
              </a:defRPr>
            </a:pPr>
            <a:r>
              <a:rPr>
                <a:uFill>
                  <a:solidFill/>
                </a:uFill>
              </a:rPr>
              <a:t>Body Level Five</a:t>
            </a:r>
          </a:p>
        </p:txBody>
      </p:sp>
      <p:sp>
        <p:nvSpPr>
          <p:cNvPr id="168" name="Shape 168"/>
          <p:cNvSpPr/>
          <p:nvPr>
            <p:ph type="sldNum" sz="quarter" idx="2"/>
          </p:nvPr>
        </p:nvSpPr>
        <p:spPr>
          <a:xfrm>
            <a:off x="11631637" y="10058400"/>
            <a:ext cx="717501" cy="647700"/>
          </a:xfrm>
          <a:prstGeom prst="rect">
            <a:avLst/>
          </a:prstGeom>
          <a:ln>
            <a:miter lim="400000"/>
          </a:ln>
        </p:spPr>
        <p:txBody>
          <a:bodyPr lIns="0" tIns="0" rIns="0" bIns="0" anchor="t"/>
          <a:lstStyle>
            <a:lvl1pPr algn="ctr" defTabSz="584200">
              <a:defRPr b="1" sz="3600">
                <a:solidFill>
                  <a:srgbClr val="FFFFFF"/>
                </a:solidFill>
                <a:uFill>
                  <a:solidFill>
                    <a:srgbClr val="FFFFFF"/>
                  </a:solidFill>
                </a:uFill>
                <a:latin typeface="Lucida Grande"/>
                <a:ea typeface="Lucida Grande"/>
                <a:cs typeface="Lucida Grande"/>
                <a:sym typeface="Lucida Grande"/>
              </a:defRPr>
            </a:lvl1pPr>
          </a:lstStyle>
          <a:p>
            <a:pPr lvl="0"/>
            <a:fld id="{86CB4B4D-7CA3-9044-876B-883B54F8677D}" type="slidenum"/>
          </a:p>
        </p:txBody>
      </p:sp>
    </p:spTree>
  </p:cSld>
  <p:clrMapOvr>
    <a:masterClrMapping/>
  </p:clrMapOvr>
  <p:transitio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0" showMasterPhAnim="1">
  <p:cSld name="Bullets &amp; bread copy 1">
    <p:spTree>
      <p:nvGrpSpPr>
        <p:cNvPr id="1" name=""/>
        <p:cNvGrpSpPr/>
        <p:nvPr/>
      </p:nvGrpSpPr>
      <p:grpSpPr>
        <a:xfrm>
          <a:off x="0" y="0"/>
          <a:ext cx="0" cy="0"/>
          <a:chOff x="0" y="0"/>
          <a:chExt cx="0" cy="0"/>
        </a:xfrm>
      </p:grpSpPr>
      <p:pic>
        <p:nvPicPr>
          <p:cNvPr id="170" name="image.jpg"/>
          <p:cNvPicPr/>
          <p:nvPr/>
        </p:nvPicPr>
        <p:blipFill>
          <a:blip r:embed="rId2">
            <a:extLst/>
          </a:blip>
          <a:stretch>
            <a:fillRect/>
          </a:stretch>
        </p:blipFill>
        <p:spPr>
          <a:xfrm>
            <a:off x="1590675" y="1193800"/>
            <a:ext cx="11566525" cy="8674100"/>
          </a:xfrm>
          <a:prstGeom prst="rect">
            <a:avLst/>
          </a:prstGeom>
          <a:ln w="12700">
            <a:miter lim="400000"/>
          </a:ln>
        </p:spPr>
      </p:pic>
      <p:sp>
        <p:nvSpPr>
          <p:cNvPr id="171" name="Shape 171"/>
          <p:cNvSpPr/>
          <p:nvPr/>
        </p:nvSpPr>
        <p:spPr>
          <a:xfrm>
            <a:off x="10630346" y="10058400"/>
            <a:ext cx="583308" cy="266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24526E"/>
              </a:buClr>
              <a:buFont typeface="Lucida Grande"/>
              <a:defRPr b="1" sz="1800">
                <a:solidFill>
                  <a:srgbClr val="24526E"/>
                </a:solidFill>
                <a:uFill>
                  <a:solidFill>
                    <a:srgbClr val="24526E"/>
                  </a:solidFill>
                </a:uFill>
                <a:latin typeface="Lucida Grande"/>
                <a:ea typeface="Lucida Grande"/>
                <a:cs typeface="Lucida Grande"/>
                <a:sym typeface="Lucida Grande"/>
              </a:defRPr>
            </a:lvl1pPr>
          </a:lstStyle>
          <a:p>
            <a:pPr lvl="0">
              <a:defRPr b="0">
                <a:solidFill>
                  <a:srgbClr val="000000"/>
                </a:solidFill>
                <a:uFillTx/>
              </a:defRPr>
            </a:pPr>
            <a:r>
              <a:rPr b="1">
                <a:solidFill>
                  <a:srgbClr val="24526E"/>
                </a:solidFill>
                <a:uFill>
                  <a:solidFill>
                    <a:srgbClr val="24526E"/>
                  </a:solidFill>
                </a:uFill>
              </a:rPr>
              <a:t>page</a:t>
            </a:r>
          </a:p>
        </p:txBody>
      </p:sp>
      <p:pic>
        <p:nvPicPr>
          <p:cNvPr id="172" name="image.png"/>
          <p:cNvPicPr/>
          <p:nvPr/>
        </p:nvPicPr>
        <p:blipFill>
          <a:blip r:embed="rId3">
            <a:extLst/>
          </a:blip>
          <a:stretch>
            <a:fillRect/>
          </a:stretch>
        </p:blipFill>
        <p:spPr>
          <a:xfrm>
            <a:off x="381000" y="419100"/>
            <a:ext cx="1693863" cy="901700"/>
          </a:xfrm>
          <a:prstGeom prst="rect">
            <a:avLst/>
          </a:prstGeom>
          <a:ln w="12700">
            <a:miter lim="400000"/>
          </a:ln>
        </p:spPr>
      </p:pic>
      <p:sp>
        <p:nvSpPr>
          <p:cNvPr id="173" name="Shape 173"/>
          <p:cNvSpPr/>
          <p:nvPr>
            <p:ph type="title"/>
          </p:nvPr>
        </p:nvSpPr>
        <p:spPr>
          <a:xfrm>
            <a:off x="1181100" y="0"/>
            <a:ext cx="9347200" cy="2501900"/>
          </a:xfrm>
          <a:prstGeom prst="rect">
            <a:avLst/>
          </a:prstGeom>
          <a:ln>
            <a:miter lim="400000"/>
          </a:ln>
        </p:spPr>
        <p:txBody>
          <a:bodyPr lIns="0" tIns="0" rIns="0" bIns="0" anchor="b"/>
          <a:lstStyle>
            <a:lvl1pPr algn="l" defTabSz="914400">
              <a:defRPr>
                <a:latin typeface="+mn-lt"/>
                <a:ea typeface="+mn-ea"/>
                <a:cs typeface="+mn-cs"/>
                <a:sym typeface="Helvetica"/>
              </a:defRPr>
            </a:lvl1pPr>
          </a:lstStyle>
          <a:p>
            <a:pPr lvl="0">
              <a:defRPr sz="1800">
                <a:solidFill>
                  <a:srgbClr val="000000"/>
                </a:solidFill>
                <a:uFillTx/>
              </a:defRPr>
            </a:pPr>
            <a:r>
              <a:rPr sz="4800">
                <a:solidFill>
                  <a:srgbClr val="24526E"/>
                </a:solidFill>
                <a:uFill>
                  <a:solidFill>
                    <a:srgbClr val="24526E"/>
                  </a:solidFill>
                </a:uFill>
              </a:rPr>
              <a:t>Title Text</a:t>
            </a:r>
          </a:p>
        </p:txBody>
      </p:sp>
      <p:sp>
        <p:nvSpPr>
          <p:cNvPr id="174" name="Shape 174"/>
          <p:cNvSpPr/>
          <p:nvPr>
            <p:ph type="body" idx="1"/>
          </p:nvPr>
        </p:nvSpPr>
        <p:spPr>
          <a:xfrm>
            <a:off x="1181100" y="2971800"/>
            <a:ext cx="7467600" cy="6781800"/>
          </a:xfrm>
          <a:prstGeom prst="rect">
            <a:avLst/>
          </a:prstGeom>
          <a:ln>
            <a:miter lim="400000"/>
          </a:ln>
        </p:spPr>
        <p:txBody>
          <a:bodyPr lIns="0" tIns="0" rIns="0" bIns="0"/>
          <a:lstStyle>
            <a:lvl1pPr marL="444500" indent="-444500" defTabSz="914400">
              <a:spcBef>
                <a:spcPts val="1500"/>
              </a:spcBef>
              <a:buClr>
                <a:srgbClr val="67BAEC"/>
              </a:buClr>
              <a:buSzPct val="200000"/>
              <a:buFont typeface="Lucida Grande"/>
              <a:defRPr sz="3600">
                <a:latin typeface="+mn-lt"/>
                <a:ea typeface="+mn-ea"/>
                <a:cs typeface="+mn-cs"/>
                <a:sym typeface="Helvetica"/>
              </a:defRPr>
            </a:lvl1pPr>
            <a:lvl2pPr marL="0" indent="0" defTabSz="914400">
              <a:spcBef>
                <a:spcPts val="1500"/>
              </a:spcBef>
              <a:buClr>
                <a:srgbClr val="67BAEC"/>
              </a:buClr>
              <a:buSzTx/>
              <a:buFont typeface="Helvetica"/>
              <a:buNone/>
              <a:defRPr sz="1800">
                <a:latin typeface="+mn-lt"/>
                <a:ea typeface="+mn-ea"/>
                <a:cs typeface="+mn-cs"/>
                <a:sym typeface="Helvetica"/>
              </a:defRPr>
            </a:lvl2pPr>
            <a:lvl3pPr marL="0" indent="0" defTabSz="914400">
              <a:spcBef>
                <a:spcPts val="1500"/>
              </a:spcBef>
              <a:buClr>
                <a:srgbClr val="67BAEC"/>
              </a:buClr>
              <a:buSzTx/>
              <a:buFont typeface="Helvetica"/>
              <a:buNone/>
              <a:defRPr sz="1800">
                <a:latin typeface="+mn-lt"/>
                <a:ea typeface="+mn-ea"/>
                <a:cs typeface="+mn-cs"/>
                <a:sym typeface="Helvetica"/>
              </a:defRPr>
            </a:lvl3pPr>
            <a:lvl4pPr marL="0" indent="0" defTabSz="914400">
              <a:spcBef>
                <a:spcPts val="1500"/>
              </a:spcBef>
              <a:buClr>
                <a:srgbClr val="67BAEC"/>
              </a:buClr>
              <a:buSzTx/>
              <a:buFont typeface="Helvetica"/>
              <a:buNone/>
              <a:defRPr sz="1800">
                <a:latin typeface="+mn-lt"/>
                <a:ea typeface="+mn-ea"/>
                <a:cs typeface="+mn-cs"/>
                <a:sym typeface="Helvetica"/>
              </a:defRPr>
            </a:lvl4pPr>
            <a:lvl5pPr marL="0" indent="0" defTabSz="914400">
              <a:spcBef>
                <a:spcPts val="1500"/>
              </a:spcBef>
              <a:buClr>
                <a:srgbClr val="67BAEC"/>
              </a:buClr>
              <a:buSzTx/>
              <a:buFont typeface="Helvetica"/>
              <a:buNone/>
              <a:defRPr sz="1800">
                <a:latin typeface="+mn-lt"/>
                <a:ea typeface="+mn-ea"/>
                <a:cs typeface="+mn-cs"/>
                <a:sym typeface="Helvetica"/>
              </a:defRPr>
            </a:lvl5pPr>
          </a:lstStyle>
          <a:p>
            <a:pPr lvl="0">
              <a:defRPr sz="1800">
                <a:uFillTx/>
              </a:defRPr>
            </a:pPr>
            <a:r>
              <a:rPr sz="3600">
                <a:uFill>
                  <a:solidFill/>
                </a:uFill>
              </a:rPr>
              <a:t>Body Level One</a:t>
            </a:r>
            <a:endParaRPr sz="3600">
              <a:uFill>
                <a:solidFill/>
              </a:uFill>
            </a:endParaRPr>
          </a:p>
          <a:p>
            <a:pPr lvl="1">
              <a:defRPr>
                <a:uFillTx/>
              </a:defRPr>
            </a:pPr>
            <a:r>
              <a:rPr>
                <a:uFill>
                  <a:solidFill/>
                </a:uFill>
              </a:rPr>
              <a:t>Body Level Two</a:t>
            </a:r>
            <a:endParaRPr>
              <a:uFill>
                <a:solidFill/>
              </a:uFill>
            </a:endParaRPr>
          </a:p>
          <a:p>
            <a:pPr lvl="2">
              <a:defRPr>
                <a:uFillTx/>
              </a:defRPr>
            </a:pPr>
            <a:r>
              <a:rPr>
                <a:uFill>
                  <a:solidFill/>
                </a:uFill>
              </a:rPr>
              <a:t>Body Level Three</a:t>
            </a:r>
            <a:endParaRPr>
              <a:uFill>
                <a:solidFill/>
              </a:uFill>
            </a:endParaRPr>
          </a:p>
          <a:p>
            <a:pPr lvl="3">
              <a:defRPr>
                <a:uFillTx/>
              </a:defRPr>
            </a:pPr>
            <a:r>
              <a:rPr>
                <a:uFill>
                  <a:solidFill/>
                </a:uFill>
              </a:rPr>
              <a:t>Body Level Four</a:t>
            </a:r>
            <a:endParaRPr>
              <a:uFill>
                <a:solidFill/>
              </a:uFill>
            </a:endParaRPr>
          </a:p>
          <a:p>
            <a:pPr lvl="4">
              <a:defRPr>
                <a:uFillTx/>
              </a:defRPr>
            </a:pPr>
            <a:r>
              <a:rPr>
                <a:uFill>
                  <a:solidFill/>
                </a:uFill>
              </a:rPr>
              <a:t>Body Level Five</a:t>
            </a:r>
          </a:p>
        </p:txBody>
      </p:sp>
      <p:sp>
        <p:nvSpPr>
          <p:cNvPr id="175" name="Shape 175"/>
          <p:cNvSpPr/>
          <p:nvPr>
            <p:ph type="sldNum" sz="quarter" idx="2"/>
          </p:nvPr>
        </p:nvSpPr>
        <p:spPr>
          <a:xfrm>
            <a:off x="11631637" y="10058400"/>
            <a:ext cx="717501" cy="647700"/>
          </a:xfrm>
          <a:prstGeom prst="rect">
            <a:avLst/>
          </a:prstGeom>
          <a:ln>
            <a:miter lim="400000"/>
          </a:ln>
        </p:spPr>
        <p:txBody>
          <a:bodyPr lIns="0" tIns="0" rIns="0" bIns="0" anchor="t"/>
          <a:lstStyle>
            <a:lvl1pPr algn="ctr" defTabSz="584200">
              <a:defRPr b="1" sz="3600">
                <a:solidFill>
                  <a:srgbClr val="FFFFFF"/>
                </a:solidFill>
                <a:uFill>
                  <a:solidFill>
                    <a:srgbClr val="FFFFFF"/>
                  </a:solidFill>
                </a:uFill>
                <a:latin typeface="Lucida Grande"/>
                <a:ea typeface="Lucida Grande"/>
                <a:cs typeface="Lucida Grande"/>
                <a:sym typeface="Lucida Grande"/>
              </a:defRPr>
            </a:lvl1pPr>
          </a:lstStyle>
          <a:p>
            <a:pPr lvl="0"/>
            <a:fld id="{86CB4B4D-7CA3-9044-876B-883B54F8677D}" type="slidenum"/>
          </a:p>
        </p:txBody>
      </p:sp>
    </p:spTree>
  </p:cSld>
  <p:clrMapOvr>
    <a:masterClrMapping/>
  </p:clrMapOvr>
  <p:transitio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1" showMasterPhAnim="1">
  <p:cSld name="Default - Rubrik och innehåll">
    <p:spTree>
      <p:nvGrpSpPr>
        <p:cNvPr id="1" name=""/>
        <p:cNvGrpSpPr/>
        <p:nvPr/>
      </p:nvGrpSpPr>
      <p:grpSpPr>
        <a:xfrm>
          <a:off x="0" y="0"/>
          <a:ext cx="0" cy="0"/>
          <a:chOff x="0" y="0"/>
          <a:chExt cx="0" cy="0"/>
        </a:xfrm>
      </p:grpSpPr>
      <p:sp>
        <p:nvSpPr>
          <p:cNvPr id="177" name="Shape 177"/>
          <p:cNvSpPr/>
          <p:nvPr>
            <p:ph type="title"/>
          </p:nvPr>
        </p:nvSpPr>
        <p:spPr>
          <a:prstGeom prst="rect">
            <a:avLst/>
          </a:prstGeom>
        </p:spPr>
        <p:txBody>
          <a:bodyPr/>
          <a:lstStyle/>
          <a:p>
            <a:pPr lvl="0">
              <a:defRPr sz="1800">
                <a:solidFill>
                  <a:srgbClr val="000000"/>
                </a:solidFill>
                <a:uFillTx/>
              </a:defRPr>
            </a:pPr>
            <a:r>
              <a:rPr sz="4800">
                <a:solidFill>
                  <a:srgbClr val="24526E"/>
                </a:solidFill>
                <a:uFill>
                  <a:solidFill>
                    <a:srgbClr val="24526E"/>
                  </a:solidFill>
                </a:uFill>
              </a:rPr>
              <a:t>Title Text</a:t>
            </a:r>
          </a:p>
        </p:txBody>
      </p:sp>
      <p:sp>
        <p:nvSpPr>
          <p:cNvPr id="178" name="Shape 178"/>
          <p:cNvSpPr/>
          <p:nvPr>
            <p:ph type="body" idx="1"/>
          </p:nvPr>
        </p:nvSpPr>
        <p:spPr>
          <a:prstGeom prst="rect">
            <a:avLst/>
          </a:prstGeom>
        </p:spPr>
        <p:txBody>
          <a:bodyPr/>
          <a:lstStyle>
            <a:lvl2pPr marL="742950" indent="-285750">
              <a:spcBef>
                <a:spcPts val="600"/>
              </a:spcBef>
              <a:buChar char="–"/>
              <a:defRPr sz="2800"/>
            </a:lvl2pPr>
            <a:lvl3pPr marL="1143000" indent="-228600">
              <a:spcBef>
                <a:spcPts val="600"/>
              </a:spcBef>
              <a:defRPr sz="2400"/>
            </a:lvl3pPr>
            <a:lvl4pPr marL="1600200" indent="-228600">
              <a:spcBef>
                <a:spcPts val="600"/>
              </a:spcBef>
              <a:buChar char="–"/>
              <a:defRPr sz="2400"/>
            </a:lvl4pPr>
            <a:lvl5pPr marL="2057400" indent="-228600">
              <a:spcBef>
                <a:spcPts val="600"/>
              </a:spcBef>
              <a:buChar char="»"/>
              <a:defRPr sz="2400"/>
            </a:lvl5pPr>
          </a:lstStyle>
          <a:p>
            <a:pPr lvl="0">
              <a:defRPr sz="1800">
                <a:uFillTx/>
              </a:defRPr>
            </a:pPr>
            <a:r>
              <a:rPr sz="3000">
                <a:uFill>
                  <a:solidFill/>
                </a:uFill>
              </a:rPr>
              <a:t>Body Level One</a:t>
            </a:r>
            <a:endParaRPr sz="3000">
              <a:uFill>
                <a:solidFill/>
              </a:uFill>
            </a:endParaRPr>
          </a:p>
          <a:p>
            <a:pPr lvl="1">
              <a:defRPr sz="1800">
                <a:uFillTx/>
              </a:defRPr>
            </a:pPr>
            <a:r>
              <a:rPr sz="2800">
                <a:uFill>
                  <a:solidFill/>
                </a:uFill>
              </a:rPr>
              <a:t>Body Level Two</a:t>
            </a:r>
            <a:endParaRPr sz="2800">
              <a:uFill>
                <a:solidFill/>
              </a:uFill>
            </a:endParaRPr>
          </a:p>
          <a:p>
            <a:pPr lvl="2">
              <a:defRPr sz="1800">
                <a:uFillTx/>
              </a:defRPr>
            </a:pPr>
            <a:r>
              <a:rPr sz="2400">
                <a:uFill>
                  <a:solidFill/>
                </a:uFill>
              </a:rPr>
              <a:t>Body Level Three</a:t>
            </a:r>
            <a:endParaRPr sz="2400">
              <a:uFill>
                <a:solidFill/>
              </a:uFill>
            </a:endParaRPr>
          </a:p>
          <a:p>
            <a:pPr lvl="3">
              <a:defRPr sz="1800">
                <a:uFillTx/>
              </a:defRPr>
            </a:pPr>
            <a:r>
              <a:rPr sz="2400">
                <a:uFill>
                  <a:solidFill/>
                </a:uFill>
              </a:rPr>
              <a:t>Body Level Four</a:t>
            </a:r>
            <a:endParaRPr sz="2400">
              <a:uFill>
                <a:solidFill/>
              </a:uFill>
            </a:endParaRPr>
          </a:p>
          <a:p>
            <a:pPr lvl="4">
              <a:defRPr sz="1800">
                <a:uFillTx/>
              </a:defRPr>
            </a:pPr>
            <a:r>
              <a:rPr sz="2400">
                <a:uFill>
                  <a:solidFill/>
                </a:uFill>
              </a:rPr>
              <a:t>Body Level Five</a:t>
            </a:r>
          </a:p>
        </p:txBody>
      </p:sp>
      <p:sp>
        <p:nvSpPr>
          <p:cNvPr id="179" name="Shape 17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0" showMasterPhAnim="1">
  <p:cSld name="Bullets &amp; bread copy 5">
    <p:spTree>
      <p:nvGrpSpPr>
        <p:cNvPr id="1" name=""/>
        <p:cNvGrpSpPr/>
        <p:nvPr/>
      </p:nvGrpSpPr>
      <p:grpSpPr>
        <a:xfrm>
          <a:off x="0" y="0"/>
          <a:ext cx="0" cy="0"/>
          <a:chOff x="0" y="0"/>
          <a:chExt cx="0" cy="0"/>
        </a:xfrm>
      </p:grpSpPr>
      <p:pic>
        <p:nvPicPr>
          <p:cNvPr id="181" name="image.jpg"/>
          <p:cNvPicPr/>
          <p:nvPr/>
        </p:nvPicPr>
        <p:blipFill>
          <a:blip r:embed="rId2">
            <a:extLst/>
          </a:blip>
          <a:stretch>
            <a:fillRect/>
          </a:stretch>
        </p:blipFill>
        <p:spPr>
          <a:xfrm>
            <a:off x="1590675" y="1193800"/>
            <a:ext cx="11566525" cy="8674100"/>
          </a:xfrm>
          <a:prstGeom prst="rect">
            <a:avLst/>
          </a:prstGeom>
          <a:ln w="12700">
            <a:miter lim="400000"/>
          </a:ln>
        </p:spPr>
      </p:pic>
      <p:sp>
        <p:nvSpPr>
          <p:cNvPr id="182" name="Shape 182"/>
          <p:cNvSpPr/>
          <p:nvPr/>
        </p:nvSpPr>
        <p:spPr>
          <a:xfrm>
            <a:off x="10630346" y="10058400"/>
            <a:ext cx="583308" cy="266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24526E"/>
              </a:buClr>
              <a:buFont typeface="Lucida Grande"/>
              <a:defRPr b="1" sz="1800">
                <a:solidFill>
                  <a:srgbClr val="24526E"/>
                </a:solidFill>
                <a:uFill>
                  <a:solidFill>
                    <a:srgbClr val="24526E"/>
                  </a:solidFill>
                </a:uFill>
                <a:latin typeface="Lucida Grande"/>
                <a:ea typeface="Lucida Grande"/>
                <a:cs typeface="Lucida Grande"/>
                <a:sym typeface="Lucida Grande"/>
              </a:defRPr>
            </a:lvl1pPr>
          </a:lstStyle>
          <a:p>
            <a:pPr lvl="0">
              <a:defRPr b="0">
                <a:solidFill>
                  <a:srgbClr val="000000"/>
                </a:solidFill>
                <a:uFillTx/>
              </a:defRPr>
            </a:pPr>
            <a:r>
              <a:rPr b="1">
                <a:solidFill>
                  <a:srgbClr val="24526E"/>
                </a:solidFill>
                <a:uFill>
                  <a:solidFill>
                    <a:srgbClr val="24526E"/>
                  </a:solidFill>
                </a:uFill>
              </a:rPr>
              <a:t>page</a:t>
            </a:r>
          </a:p>
        </p:txBody>
      </p:sp>
      <p:pic>
        <p:nvPicPr>
          <p:cNvPr id="183" name="image.png"/>
          <p:cNvPicPr/>
          <p:nvPr/>
        </p:nvPicPr>
        <p:blipFill>
          <a:blip r:embed="rId3">
            <a:extLst/>
          </a:blip>
          <a:stretch>
            <a:fillRect/>
          </a:stretch>
        </p:blipFill>
        <p:spPr>
          <a:xfrm>
            <a:off x="381000" y="419100"/>
            <a:ext cx="1693863" cy="901700"/>
          </a:xfrm>
          <a:prstGeom prst="rect">
            <a:avLst/>
          </a:prstGeom>
          <a:ln w="12700">
            <a:miter lim="400000"/>
          </a:ln>
        </p:spPr>
      </p:pic>
      <p:sp>
        <p:nvSpPr>
          <p:cNvPr id="184" name="Shape 184"/>
          <p:cNvSpPr/>
          <p:nvPr/>
        </p:nvSpPr>
        <p:spPr>
          <a:xfrm>
            <a:off x="8978900" y="9283700"/>
            <a:ext cx="4084450" cy="368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a:lvl1pPr>
          </a:lstStyle>
          <a:p>
            <a:pPr lvl="0">
              <a:defRPr>
                <a:uFillTx/>
              </a:defRPr>
            </a:pPr>
            <a:r>
              <a:rPr>
                <a:uFill>
                  <a:solidFill/>
                </a:uFill>
              </a:rPr>
              <a:t>Esko Oksanen, European Spallation Source</a:t>
            </a:r>
          </a:p>
        </p:txBody>
      </p:sp>
      <p:sp>
        <p:nvSpPr>
          <p:cNvPr id="185" name="Shape 185"/>
          <p:cNvSpPr/>
          <p:nvPr>
            <p:ph type="title"/>
          </p:nvPr>
        </p:nvSpPr>
        <p:spPr>
          <a:xfrm>
            <a:off x="1181100" y="0"/>
            <a:ext cx="9347200" cy="2501900"/>
          </a:xfrm>
          <a:prstGeom prst="rect">
            <a:avLst/>
          </a:prstGeom>
          <a:ln>
            <a:miter lim="400000"/>
          </a:ln>
        </p:spPr>
        <p:txBody>
          <a:bodyPr lIns="0" tIns="0" rIns="0" bIns="0" anchor="b"/>
          <a:lstStyle>
            <a:lvl1pPr algn="l" defTabSz="914400">
              <a:defRPr>
                <a:latin typeface="+mn-lt"/>
                <a:ea typeface="+mn-ea"/>
                <a:cs typeface="+mn-cs"/>
                <a:sym typeface="Helvetica"/>
              </a:defRPr>
            </a:lvl1pPr>
          </a:lstStyle>
          <a:p>
            <a:pPr lvl="0">
              <a:defRPr sz="1800">
                <a:solidFill>
                  <a:srgbClr val="000000"/>
                </a:solidFill>
                <a:uFillTx/>
              </a:defRPr>
            </a:pPr>
            <a:r>
              <a:rPr sz="4800">
                <a:solidFill>
                  <a:srgbClr val="24526E"/>
                </a:solidFill>
                <a:uFill>
                  <a:solidFill>
                    <a:srgbClr val="24526E"/>
                  </a:solidFill>
                </a:uFill>
              </a:rPr>
              <a:t>Title Text</a:t>
            </a:r>
          </a:p>
        </p:txBody>
      </p:sp>
      <p:sp>
        <p:nvSpPr>
          <p:cNvPr id="186" name="Shape 186"/>
          <p:cNvSpPr/>
          <p:nvPr>
            <p:ph type="body" idx="1"/>
          </p:nvPr>
        </p:nvSpPr>
        <p:spPr>
          <a:xfrm>
            <a:off x="1181100" y="2971800"/>
            <a:ext cx="7467600" cy="6781800"/>
          </a:xfrm>
          <a:prstGeom prst="rect">
            <a:avLst/>
          </a:prstGeom>
          <a:ln>
            <a:miter lim="400000"/>
          </a:ln>
        </p:spPr>
        <p:txBody>
          <a:bodyPr lIns="0" tIns="0" rIns="0" bIns="0"/>
          <a:lstStyle>
            <a:lvl1pPr marL="0" indent="0" defTabSz="914400">
              <a:spcBef>
                <a:spcPts val="1000"/>
              </a:spcBef>
              <a:buClr>
                <a:srgbClr val="67BAEC"/>
              </a:buClr>
              <a:buSzPct val="200000"/>
              <a:buFont typeface="Helvetica"/>
              <a:defRPr sz="2400">
                <a:latin typeface="+mn-lt"/>
                <a:ea typeface="+mn-ea"/>
                <a:cs typeface="+mn-cs"/>
                <a:sym typeface="Helvetica"/>
              </a:defRPr>
            </a:lvl1pPr>
            <a:lvl2pPr marL="0" indent="0" defTabSz="914400">
              <a:spcBef>
                <a:spcPts val="3500"/>
              </a:spcBef>
              <a:buClr>
                <a:srgbClr val="67BAEC"/>
              </a:buClr>
              <a:buSzPct val="200000"/>
              <a:buFont typeface="Helvetica"/>
              <a:defRPr sz="1800">
                <a:latin typeface="+mn-lt"/>
                <a:ea typeface="+mn-ea"/>
                <a:cs typeface="+mn-cs"/>
                <a:sym typeface="Helvetica"/>
              </a:defRPr>
            </a:lvl2pPr>
            <a:lvl3pPr marL="0" indent="0" defTabSz="914400">
              <a:spcBef>
                <a:spcPts val="3500"/>
              </a:spcBef>
              <a:buClr>
                <a:srgbClr val="67BAEC"/>
              </a:buClr>
              <a:buSzPct val="200000"/>
              <a:buFont typeface="Helvetica"/>
              <a:defRPr sz="1800">
                <a:latin typeface="+mn-lt"/>
                <a:ea typeface="+mn-ea"/>
                <a:cs typeface="+mn-cs"/>
                <a:sym typeface="Helvetica"/>
              </a:defRPr>
            </a:lvl3pPr>
            <a:lvl4pPr marL="0" indent="0" defTabSz="914400">
              <a:spcBef>
                <a:spcPts val="3500"/>
              </a:spcBef>
              <a:buClr>
                <a:srgbClr val="67BAEC"/>
              </a:buClr>
              <a:buSzPct val="200000"/>
              <a:buFont typeface="Helvetica"/>
              <a:defRPr sz="1800">
                <a:latin typeface="+mn-lt"/>
                <a:ea typeface="+mn-ea"/>
                <a:cs typeface="+mn-cs"/>
                <a:sym typeface="Helvetica"/>
              </a:defRPr>
            </a:lvl4pPr>
            <a:lvl5pPr marL="0" indent="0" defTabSz="914400">
              <a:spcBef>
                <a:spcPts val="3500"/>
              </a:spcBef>
              <a:buClr>
                <a:srgbClr val="67BAEC"/>
              </a:buClr>
              <a:buSzPct val="200000"/>
              <a:buFont typeface="Helvetica"/>
              <a:defRPr sz="1800">
                <a:latin typeface="+mn-lt"/>
                <a:ea typeface="+mn-ea"/>
                <a:cs typeface="+mn-cs"/>
                <a:sym typeface="Helvetica"/>
              </a:defRPr>
            </a:lvl5pPr>
          </a:lstStyle>
          <a:p>
            <a:pPr lvl="0">
              <a:defRPr sz="1800">
                <a:uFillTx/>
              </a:defRPr>
            </a:pPr>
            <a:r>
              <a:rPr sz="2400">
                <a:uFill>
                  <a:solidFill/>
                </a:uFill>
              </a:rPr>
              <a:t>Body Level One</a:t>
            </a:r>
            <a:endParaRPr sz="2400">
              <a:uFill>
                <a:solidFill/>
              </a:uFill>
            </a:endParaRPr>
          </a:p>
          <a:p>
            <a:pPr lvl="1">
              <a:defRPr>
                <a:uFillTx/>
              </a:defRPr>
            </a:pPr>
            <a:r>
              <a:rPr>
                <a:uFill>
                  <a:solidFill/>
                </a:uFill>
              </a:rPr>
              <a:t>Body Level Two</a:t>
            </a:r>
            <a:endParaRPr>
              <a:uFill>
                <a:solidFill/>
              </a:uFill>
            </a:endParaRPr>
          </a:p>
          <a:p>
            <a:pPr lvl="2">
              <a:defRPr>
                <a:uFillTx/>
              </a:defRPr>
            </a:pPr>
            <a:r>
              <a:rPr>
                <a:uFill>
                  <a:solidFill/>
                </a:uFill>
              </a:rPr>
              <a:t>Body Level Three</a:t>
            </a:r>
            <a:endParaRPr>
              <a:uFill>
                <a:solidFill/>
              </a:uFill>
            </a:endParaRPr>
          </a:p>
          <a:p>
            <a:pPr lvl="3">
              <a:defRPr>
                <a:uFillTx/>
              </a:defRPr>
            </a:pPr>
            <a:r>
              <a:rPr>
                <a:uFill>
                  <a:solidFill/>
                </a:uFill>
              </a:rPr>
              <a:t>Body Level Four</a:t>
            </a:r>
            <a:endParaRPr>
              <a:uFill>
                <a:solidFill/>
              </a:uFill>
            </a:endParaRPr>
          </a:p>
          <a:p>
            <a:pPr lvl="4">
              <a:defRPr>
                <a:uFillTx/>
              </a:defRPr>
            </a:pPr>
            <a:r>
              <a:rPr>
                <a:uFill>
                  <a:solidFill/>
                </a:uFill>
              </a:rPr>
              <a:t>Body Level Five</a:t>
            </a:r>
          </a:p>
        </p:txBody>
      </p:sp>
      <p:sp>
        <p:nvSpPr>
          <p:cNvPr id="187" name="Shape 187"/>
          <p:cNvSpPr/>
          <p:nvPr>
            <p:ph type="sldNum" sz="quarter" idx="2"/>
          </p:nvPr>
        </p:nvSpPr>
        <p:spPr>
          <a:xfrm>
            <a:off x="11631637" y="10058400"/>
            <a:ext cx="717501" cy="647700"/>
          </a:xfrm>
          <a:prstGeom prst="rect">
            <a:avLst/>
          </a:prstGeom>
          <a:ln>
            <a:miter lim="400000"/>
          </a:ln>
        </p:spPr>
        <p:txBody>
          <a:bodyPr lIns="0" tIns="0" rIns="0" bIns="0" anchor="t"/>
          <a:lstStyle>
            <a:lvl1pPr algn="ctr" defTabSz="584200">
              <a:defRPr b="1" sz="3600">
                <a:solidFill>
                  <a:srgbClr val="FFFFFF"/>
                </a:solidFill>
                <a:uFill>
                  <a:solidFill>
                    <a:srgbClr val="FFFFFF"/>
                  </a:solidFill>
                </a:uFill>
                <a:latin typeface="Lucida Grande"/>
                <a:ea typeface="Lucida Grande"/>
                <a:cs typeface="Lucida Grande"/>
                <a:sym typeface="Lucida Grande"/>
              </a:defRPr>
            </a:lvl1pPr>
          </a:lstStyle>
          <a:p>
            <a:pPr lvl="0"/>
            <a:fld id="{86CB4B4D-7CA3-9044-876B-883B54F8677D}" type="slidenum"/>
          </a:p>
        </p:txBody>
      </p:sp>
    </p:spTree>
  </p:cSld>
  <p:clrMapOvr>
    <a:masterClrMapping/>
  </p:clrMapOvr>
  <p:transitio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0" showMasterPhAnim="1">
  <p:cSld name="2_Rubrikbild text">
    <p:bg>
      <p:bgPr>
        <a:solidFill>
          <a:srgbClr val="0094CA"/>
        </a:solidFill>
      </p:bgPr>
    </p:bg>
    <p:spTree>
      <p:nvGrpSpPr>
        <p:cNvPr id="1" name=""/>
        <p:cNvGrpSpPr/>
        <p:nvPr/>
      </p:nvGrpSpPr>
      <p:grpSpPr>
        <a:xfrm>
          <a:off x="0" y="0"/>
          <a:ext cx="0" cy="0"/>
          <a:chOff x="0" y="0"/>
          <a:chExt cx="0" cy="0"/>
        </a:xfrm>
      </p:grpSpPr>
      <p:sp>
        <p:nvSpPr>
          <p:cNvPr id="189" name="Shape 189"/>
          <p:cNvSpPr/>
          <p:nvPr/>
        </p:nvSpPr>
        <p:spPr>
          <a:xfrm>
            <a:off x="-1" y="-1"/>
            <a:ext cx="13004801" cy="2039972"/>
          </a:xfrm>
          <a:prstGeom prst="rect">
            <a:avLst/>
          </a:prstGeom>
          <a:solidFill>
            <a:srgbClr val="0094CA"/>
          </a:solidFill>
          <a:ln w="12700">
            <a:miter lim="400000"/>
          </a:ln>
        </p:spPr>
        <p:txBody>
          <a:bodyPr lIns="65023" tIns="65023" rIns="65023" bIns="65023" anchor="ctr"/>
          <a:lstStyle/>
          <a:p>
            <a:pPr lvl="0" marL="0" marR="0" algn="ctr" defTabSz="457200">
              <a:defRPr sz="2400">
                <a:solidFill>
                  <a:srgbClr val="0094CA"/>
                </a:solidFill>
                <a:uFillTx/>
                <a:latin typeface="Calibri"/>
                <a:ea typeface="Calibri"/>
                <a:cs typeface="Calibri"/>
                <a:sym typeface="Calibri"/>
              </a:defRPr>
            </a:pPr>
          </a:p>
        </p:txBody>
      </p:sp>
      <p:pic>
        <p:nvPicPr>
          <p:cNvPr id="190" name="image1.png" descr="ESS-vit-logga.png"/>
          <p:cNvPicPr/>
          <p:nvPr/>
        </p:nvPicPr>
        <p:blipFill>
          <a:blip r:embed="rId2">
            <a:extLst/>
          </a:blip>
          <a:stretch>
            <a:fillRect/>
          </a:stretch>
        </p:blipFill>
        <p:spPr>
          <a:xfrm>
            <a:off x="10420584" y="538679"/>
            <a:ext cx="1933976" cy="1034678"/>
          </a:xfrm>
          <a:prstGeom prst="rect">
            <a:avLst/>
          </a:prstGeom>
          <a:ln w="12700">
            <a:miter lim="400000"/>
          </a:ln>
        </p:spPr>
      </p:pic>
      <p:sp>
        <p:nvSpPr>
          <p:cNvPr id="191" name="Shape 191"/>
          <p:cNvSpPr/>
          <p:nvPr>
            <p:ph type="body" idx="1"/>
          </p:nvPr>
        </p:nvSpPr>
        <p:spPr>
          <a:xfrm>
            <a:off x="844107" y="2781583"/>
            <a:ext cx="6779654" cy="6972017"/>
          </a:xfrm>
          <a:prstGeom prst="rect">
            <a:avLst/>
          </a:prstGeom>
          <a:ln>
            <a:miter lim="400000"/>
          </a:ln>
        </p:spPr>
        <p:txBody>
          <a:bodyPr lIns="0" tIns="0" rIns="0" bIns="0"/>
          <a:lstStyle>
            <a:lvl1pPr marL="539774" indent="-485775" defTabSz="457200">
              <a:spcBef>
                <a:spcPts val="1200"/>
              </a:spcBef>
              <a:buClrTx/>
              <a:defRPr sz="3400">
                <a:solidFill>
                  <a:srgbClr val="FFFFFF"/>
                </a:solidFill>
                <a:uFillTx/>
                <a:latin typeface="Calibri"/>
                <a:ea typeface="Calibri"/>
                <a:cs typeface="Calibri"/>
                <a:sym typeface="Calibri"/>
              </a:defRPr>
            </a:lvl1pPr>
            <a:lvl2pPr marL="855999" indent="-442000" defTabSz="457200">
              <a:spcBef>
                <a:spcPts val="1200"/>
              </a:spcBef>
              <a:buClrTx/>
              <a:buSzPct val="75000"/>
              <a:buChar char="-"/>
              <a:defRPr sz="3400">
                <a:solidFill>
                  <a:srgbClr val="FFFFFF"/>
                </a:solidFill>
                <a:uFillTx/>
                <a:latin typeface="Calibri"/>
                <a:ea typeface="Calibri"/>
                <a:cs typeface="Calibri"/>
                <a:sym typeface="Calibri"/>
              </a:defRPr>
            </a:lvl2pPr>
            <a:lvl3pPr marL="0" indent="914400" defTabSz="457200">
              <a:spcBef>
                <a:spcPts val="1200"/>
              </a:spcBef>
              <a:buClrTx/>
              <a:buSzTx/>
              <a:buNone/>
              <a:defRPr sz="3400">
                <a:solidFill>
                  <a:srgbClr val="FFFFFF"/>
                </a:solidFill>
                <a:uFillTx/>
                <a:latin typeface="Calibri"/>
                <a:ea typeface="Calibri"/>
                <a:cs typeface="Calibri"/>
                <a:sym typeface="Calibri"/>
              </a:defRPr>
            </a:lvl3pPr>
            <a:lvl4pPr marL="0" indent="1371600" defTabSz="457200">
              <a:spcBef>
                <a:spcPts val="1200"/>
              </a:spcBef>
              <a:buClrTx/>
              <a:buSzTx/>
              <a:buNone/>
              <a:defRPr sz="3400">
                <a:solidFill>
                  <a:srgbClr val="FFFFFF"/>
                </a:solidFill>
                <a:uFillTx/>
                <a:latin typeface="Calibri"/>
                <a:ea typeface="Calibri"/>
                <a:cs typeface="Calibri"/>
                <a:sym typeface="Calibri"/>
              </a:defRPr>
            </a:lvl4pPr>
            <a:lvl5pPr marL="0" indent="1828800" defTabSz="457200">
              <a:spcBef>
                <a:spcPts val="1200"/>
              </a:spcBef>
              <a:buClrTx/>
              <a:buSzTx/>
              <a:buNone/>
              <a:defRPr sz="3400">
                <a:solidFill>
                  <a:srgbClr val="FFFFFF"/>
                </a:solidFill>
                <a:uFillTx/>
                <a:latin typeface="Calibri"/>
                <a:ea typeface="Calibri"/>
                <a:cs typeface="Calibri"/>
                <a:sym typeface="Calibri"/>
              </a:defRPr>
            </a:lvl5p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
        <p:nvSpPr>
          <p:cNvPr id="192" name="Shape 192"/>
          <p:cNvSpPr/>
          <p:nvPr>
            <p:ph type="title"/>
          </p:nvPr>
        </p:nvSpPr>
        <p:spPr>
          <a:xfrm>
            <a:off x="844105" y="-2"/>
            <a:ext cx="8195733" cy="2050065"/>
          </a:xfrm>
          <a:prstGeom prst="rect">
            <a:avLst/>
          </a:prstGeom>
          <a:ln>
            <a:miter lim="400000"/>
          </a:ln>
        </p:spPr>
        <p:txBody>
          <a:bodyPr lIns="0" tIns="0" rIns="0" bIns="0"/>
          <a:lstStyle>
            <a:lvl1pPr algn="l" defTabSz="457200">
              <a:defRPr sz="7000">
                <a:solidFill>
                  <a:srgbClr val="FFFFFF"/>
                </a:solidFill>
                <a:uFillTx/>
                <a:latin typeface="Calibri"/>
                <a:ea typeface="Calibri"/>
                <a:cs typeface="Calibri"/>
                <a:sym typeface="Calibri"/>
              </a:defRPr>
            </a:lvl1pPr>
          </a:lstStyle>
          <a:p>
            <a:pPr lvl="0">
              <a:defRPr sz="1800">
                <a:solidFill>
                  <a:srgbClr val="000000"/>
                </a:solidFill>
              </a:defRPr>
            </a:pPr>
            <a:r>
              <a:rPr sz="7000">
                <a:solidFill>
                  <a:srgbClr val="FFFFFF"/>
                </a:solidFill>
              </a:rPr>
              <a:t>Title Text</a:t>
            </a:r>
          </a:p>
        </p:txBody>
      </p:sp>
      <p:sp>
        <p:nvSpPr>
          <p:cNvPr id="193" name="Shape 193"/>
          <p:cNvSpPr/>
          <p:nvPr/>
        </p:nvSpPr>
        <p:spPr>
          <a:xfrm>
            <a:off x="-463749" y="2065634"/>
            <a:ext cx="13790429" cy="1"/>
          </a:xfrm>
          <a:prstGeom prst="line">
            <a:avLst/>
          </a:prstGeom>
          <a:ln w="3175">
            <a:solidFill>
              <a:srgbClr val="FFFFFF"/>
            </a:solidFill>
          </a:ln>
        </p:spPr>
        <p:txBody>
          <a:bodyPr lIns="65023" tIns="65023" rIns="65023" bIns="65023"/>
          <a:lstStyle/>
          <a:p>
            <a:pPr lvl="0" marL="0" marR="0" defTabSz="457200">
              <a:defRPr sz="1600">
                <a:uFillTx/>
                <a:latin typeface="+mn-lt"/>
                <a:ea typeface="+mn-ea"/>
                <a:cs typeface="+mn-cs"/>
                <a:sym typeface="Helvetica"/>
              </a:defRPr>
            </a:pPr>
          </a:p>
        </p:txBody>
      </p:sp>
    </p:spTree>
  </p:cSld>
  <p:clrMapOvr>
    <a:masterClrMapping/>
  </p:clrMapOvr>
  <p:transitio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0" showMasterPhAnim="1">
  <p:cSld name="3_Rubrikbild text">
    <p:spTree>
      <p:nvGrpSpPr>
        <p:cNvPr id="1" name=""/>
        <p:cNvGrpSpPr/>
        <p:nvPr/>
      </p:nvGrpSpPr>
      <p:grpSpPr>
        <a:xfrm>
          <a:off x="0" y="0"/>
          <a:ext cx="0" cy="0"/>
          <a:chOff x="0" y="0"/>
          <a:chExt cx="0" cy="0"/>
        </a:xfrm>
      </p:grpSpPr>
      <p:sp>
        <p:nvSpPr>
          <p:cNvPr id="195" name="Shape 195"/>
          <p:cNvSpPr/>
          <p:nvPr/>
        </p:nvSpPr>
        <p:spPr>
          <a:xfrm>
            <a:off x="-1" y="-1"/>
            <a:ext cx="13004801" cy="2039972"/>
          </a:xfrm>
          <a:prstGeom prst="rect">
            <a:avLst/>
          </a:prstGeom>
          <a:solidFill>
            <a:srgbClr val="0094CA"/>
          </a:solidFill>
          <a:ln w="12700">
            <a:miter lim="400000"/>
          </a:ln>
        </p:spPr>
        <p:txBody>
          <a:bodyPr lIns="65023" tIns="65023" rIns="65023" bIns="65023" anchor="ctr"/>
          <a:lstStyle/>
          <a:p>
            <a:pPr lvl="0" marL="0" marR="0" algn="ctr" defTabSz="457200">
              <a:defRPr sz="2400">
                <a:solidFill>
                  <a:srgbClr val="0094CA"/>
                </a:solidFill>
                <a:uFillTx/>
                <a:latin typeface="Calibri"/>
                <a:ea typeface="Calibri"/>
                <a:cs typeface="Calibri"/>
                <a:sym typeface="Calibri"/>
              </a:defRPr>
            </a:pPr>
          </a:p>
        </p:txBody>
      </p:sp>
      <p:pic>
        <p:nvPicPr>
          <p:cNvPr id="196" name="image1.png" descr="ESS-vit-logga.png"/>
          <p:cNvPicPr/>
          <p:nvPr/>
        </p:nvPicPr>
        <p:blipFill>
          <a:blip r:embed="rId2">
            <a:extLst/>
          </a:blip>
          <a:stretch>
            <a:fillRect/>
          </a:stretch>
        </p:blipFill>
        <p:spPr>
          <a:xfrm>
            <a:off x="10420584" y="538679"/>
            <a:ext cx="1933976" cy="1034678"/>
          </a:xfrm>
          <a:prstGeom prst="rect">
            <a:avLst/>
          </a:prstGeom>
          <a:ln w="12700">
            <a:miter lim="400000"/>
          </a:ln>
        </p:spPr>
      </p:pic>
      <p:sp>
        <p:nvSpPr>
          <p:cNvPr id="197" name="Shape 197"/>
          <p:cNvSpPr/>
          <p:nvPr>
            <p:ph type="body" idx="1"/>
          </p:nvPr>
        </p:nvSpPr>
        <p:spPr>
          <a:xfrm>
            <a:off x="844107" y="2781583"/>
            <a:ext cx="6779654" cy="6972017"/>
          </a:xfrm>
          <a:prstGeom prst="rect">
            <a:avLst/>
          </a:prstGeom>
          <a:ln>
            <a:miter lim="400000"/>
          </a:ln>
        </p:spPr>
        <p:txBody>
          <a:bodyPr lIns="0" tIns="0" rIns="0" bIns="0"/>
          <a:lstStyle>
            <a:lvl1pPr marL="539774" indent="-485775" defTabSz="457200">
              <a:spcBef>
                <a:spcPts val="1200"/>
              </a:spcBef>
              <a:buClrTx/>
              <a:defRPr sz="3400">
                <a:solidFill>
                  <a:srgbClr val="0094CA"/>
                </a:solidFill>
                <a:uFillTx/>
                <a:latin typeface="Calibri"/>
                <a:ea typeface="Calibri"/>
                <a:cs typeface="Calibri"/>
                <a:sym typeface="Calibri"/>
              </a:defRPr>
            </a:lvl1pPr>
            <a:lvl2pPr marL="855999" indent="-442000" defTabSz="457200">
              <a:spcBef>
                <a:spcPts val="1200"/>
              </a:spcBef>
              <a:buClrTx/>
              <a:buSzPct val="75000"/>
              <a:buChar char="-"/>
              <a:defRPr sz="3400">
                <a:solidFill>
                  <a:srgbClr val="0094CA"/>
                </a:solidFill>
                <a:uFillTx/>
                <a:latin typeface="Calibri"/>
                <a:ea typeface="Calibri"/>
                <a:cs typeface="Calibri"/>
                <a:sym typeface="Calibri"/>
              </a:defRPr>
            </a:lvl2pPr>
            <a:lvl3pPr marL="0" indent="914400" defTabSz="457200">
              <a:spcBef>
                <a:spcPts val="1200"/>
              </a:spcBef>
              <a:buClrTx/>
              <a:buSzTx/>
              <a:buNone/>
              <a:defRPr sz="3400">
                <a:solidFill>
                  <a:srgbClr val="0094CA"/>
                </a:solidFill>
                <a:uFillTx/>
                <a:latin typeface="Calibri"/>
                <a:ea typeface="Calibri"/>
                <a:cs typeface="Calibri"/>
                <a:sym typeface="Calibri"/>
              </a:defRPr>
            </a:lvl3pPr>
            <a:lvl4pPr marL="0" indent="1371600" defTabSz="457200">
              <a:spcBef>
                <a:spcPts val="1200"/>
              </a:spcBef>
              <a:buClrTx/>
              <a:buSzTx/>
              <a:buNone/>
              <a:defRPr sz="3400">
                <a:solidFill>
                  <a:srgbClr val="0094CA"/>
                </a:solidFill>
                <a:uFillTx/>
                <a:latin typeface="Calibri"/>
                <a:ea typeface="Calibri"/>
                <a:cs typeface="Calibri"/>
                <a:sym typeface="Calibri"/>
              </a:defRPr>
            </a:lvl4pPr>
            <a:lvl5pPr marL="0" indent="1828800" defTabSz="457200">
              <a:spcBef>
                <a:spcPts val="1200"/>
              </a:spcBef>
              <a:buClrTx/>
              <a:buSzTx/>
              <a:buNone/>
              <a:defRPr sz="3400">
                <a:solidFill>
                  <a:srgbClr val="0094CA"/>
                </a:solidFill>
                <a:uFillTx/>
                <a:latin typeface="Calibri"/>
                <a:ea typeface="Calibri"/>
                <a:cs typeface="Calibri"/>
                <a:sym typeface="Calibri"/>
              </a:defRPr>
            </a:lvl5pPr>
          </a:lstStyle>
          <a:p>
            <a:pPr lvl="0">
              <a:defRPr sz="1800">
                <a:solidFill>
                  <a:srgbClr val="000000"/>
                </a:solidFill>
              </a:defRPr>
            </a:pPr>
            <a:r>
              <a:rPr sz="3400">
                <a:solidFill>
                  <a:srgbClr val="0094CA"/>
                </a:solidFill>
              </a:rPr>
              <a:t>Body Level One</a:t>
            </a:r>
            <a:endParaRPr sz="3400">
              <a:solidFill>
                <a:srgbClr val="0094CA"/>
              </a:solidFill>
            </a:endParaRPr>
          </a:p>
          <a:p>
            <a:pPr lvl="1">
              <a:defRPr sz="1800">
                <a:solidFill>
                  <a:srgbClr val="000000"/>
                </a:solidFill>
              </a:defRPr>
            </a:pPr>
            <a:r>
              <a:rPr sz="3400">
                <a:solidFill>
                  <a:srgbClr val="0094CA"/>
                </a:solidFill>
              </a:rPr>
              <a:t>Body Level Two</a:t>
            </a:r>
            <a:endParaRPr sz="3400">
              <a:solidFill>
                <a:srgbClr val="0094CA"/>
              </a:solidFill>
            </a:endParaRPr>
          </a:p>
          <a:p>
            <a:pPr lvl="2">
              <a:defRPr sz="1800">
                <a:solidFill>
                  <a:srgbClr val="000000"/>
                </a:solidFill>
              </a:defRPr>
            </a:pPr>
            <a:r>
              <a:rPr sz="3400">
                <a:solidFill>
                  <a:srgbClr val="0094CA"/>
                </a:solidFill>
              </a:rPr>
              <a:t>Body Level Three</a:t>
            </a:r>
            <a:endParaRPr sz="3400">
              <a:solidFill>
                <a:srgbClr val="0094CA"/>
              </a:solidFill>
            </a:endParaRPr>
          </a:p>
          <a:p>
            <a:pPr lvl="3">
              <a:defRPr sz="1800">
                <a:solidFill>
                  <a:srgbClr val="000000"/>
                </a:solidFill>
              </a:defRPr>
            </a:pPr>
            <a:r>
              <a:rPr sz="3400">
                <a:solidFill>
                  <a:srgbClr val="0094CA"/>
                </a:solidFill>
              </a:rPr>
              <a:t>Body Level Four</a:t>
            </a:r>
            <a:endParaRPr sz="3400">
              <a:solidFill>
                <a:srgbClr val="0094CA"/>
              </a:solidFill>
            </a:endParaRPr>
          </a:p>
          <a:p>
            <a:pPr lvl="4">
              <a:defRPr sz="1800">
                <a:solidFill>
                  <a:srgbClr val="000000"/>
                </a:solidFill>
              </a:defRPr>
            </a:pPr>
            <a:r>
              <a:rPr sz="3400">
                <a:solidFill>
                  <a:srgbClr val="0094CA"/>
                </a:solidFill>
              </a:rPr>
              <a:t>Body Level Five</a:t>
            </a:r>
          </a:p>
        </p:txBody>
      </p:sp>
      <p:sp>
        <p:nvSpPr>
          <p:cNvPr id="198" name="Shape 198"/>
          <p:cNvSpPr/>
          <p:nvPr>
            <p:ph type="title"/>
          </p:nvPr>
        </p:nvSpPr>
        <p:spPr>
          <a:xfrm>
            <a:off x="844105" y="-2"/>
            <a:ext cx="8195733" cy="2050065"/>
          </a:xfrm>
          <a:prstGeom prst="rect">
            <a:avLst/>
          </a:prstGeom>
          <a:ln>
            <a:miter lim="400000"/>
          </a:ln>
        </p:spPr>
        <p:txBody>
          <a:bodyPr lIns="0" tIns="0" rIns="0" bIns="0"/>
          <a:lstStyle>
            <a:lvl1pPr algn="l" defTabSz="457200">
              <a:defRPr sz="7000">
                <a:solidFill>
                  <a:srgbClr val="FFFFFF"/>
                </a:solidFill>
                <a:uFillTx/>
                <a:latin typeface="Calibri"/>
                <a:ea typeface="Calibri"/>
                <a:cs typeface="Calibri"/>
                <a:sym typeface="Calibri"/>
              </a:defRPr>
            </a:lvl1pPr>
          </a:lstStyle>
          <a:p>
            <a:pPr lvl="0">
              <a:defRPr sz="1800">
                <a:solidFill>
                  <a:srgbClr val="000000"/>
                </a:solidFill>
              </a:defRPr>
            </a:pPr>
            <a:r>
              <a:rPr sz="7000">
                <a:solidFill>
                  <a:srgbClr val="FFFFFF"/>
                </a:solidFill>
              </a:rPr>
              <a:t>Title Text</a:t>
            </a:r>
          </a:p>
        </p:txBody>
      </p:sp>
      <p:sp>
        <p:nvSpPr>
          <p:cNvPr id="199" name="Shape 199"/>
          <p:cNvSpPr/>
          <p:nvPr/>
        </p:nvSpPr>
        <p:spPr>
          <a:xfrm>
            <a:off x="-463749" y="2065634"/>
            <a:ext cx="13790429" cy="1"/>
          </a:xfrm>
          <a:prstGeom prst="line">
            <a:avLst/>
          </a:prstGeom>
          <a:ln w="3175">
            <a:solidFill>
              <a:srgbClr val="FFFFFF"/>
            </a:solidFill>
          </a:ln>
        </p:spPr>
        <p:txBody>
          <a:bodyPr lIns="65023" tIns="65023" rIns="65023" bIns="65023"/>
          <a:lstStyle/>
          <a:p>
            <a:pPr lvl="0" marL="0" marR="0" defTabSz="457200">
              <a:defRPr sz="1600">
                <a:uFillTx/>
                <a:latin typeface="+mn-lt"/>
                <a:ea typeface="+mn-ea"/>
                <a:cs typeface="+mn-cs"/>
                <a:sym typeface="Helvetica"/>
              </a:defRPr>
            </a:pP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Bullets &amp; bread">
    <p:spTree>
      <p:nvGrpSpPr>
        <p:cNvPr id="1" name=""/>
        <p:cNvGrpSpPr/>
        <p:nvPr/>
      </p:nvGrpSpPr>
      <p:grpSpPr>
        <a:xfrm>
          <a:off x="0" y="0"/>
          <a:ext cx="0" cy="0"/>
          <a:chOff x="0" y="0"/>
          <a:chExt cx="0" cy="0"/>
        </a:xfrm>
      </p:grpSpPr>
      <p:pic>
        <p:nvPicPr>
          <p:cNvPr id="21" name="image.jpg"/>
          <p:cNvPicPr/>
          <p:nvPr/>
        </p:nvPicPr>
        <p:blipFill>
          <a:blip r:embed="rId2">
            <a:extLst/>
          </a:blip>
          <a:stretch>
            <a:fillRect/>
          </a:stretch>
        </p:blipFill>
        <p:spPr>
          <a:xfrm>
            <a:off x="1590675" y="1193800"/>
            <a:ext cx="11566525" cy="8674100"/>
          </a:xfrm>
          <a:prstGeom prst="rect">
            <a:avLst/>
          </a:prstGeom>
          <a:ln w="12700">
            <a:miter lim="400000"/>
          </a:ln>
        </p:spPr>
      </p:pic>
      <p:sp>
        <p:nvSpPr>
          <p:cNvPr id="22" name="Shape 22"/>
          <p:cNvSpPr/>
          <p:nvPr/>
        </p:nvSpPr>
        <p:spPr>
          <a:xfrm>
            <a:off x="10631140" y="10059193"/>
            <a:ext cx="583308"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24526E"/>
              </a:buClr>
              <a:buFont typeface="Lucida Grande"/>
              <a:defRPr b="1" sz="1800">
                <a:solidFill>
                  <a:srgbClr val="24526E"/>
                </a:solidFill>
                <a:uFill>
                  <a:solidFill>
                    <a:srgbClr val="24526E"/>
                  </a:solidFill>
                </a:uFill>
                <a:latin typeface="Lucida Grande"/>
                <a:ea typeface="Lucida Grande"/>
                <a:cs typeface="Lucida Grande"/>
                <a:sym typeface="Lucida Grande"/>
              </a:defRPr>
            </a:lvl1pPr>
          </a:lstStyle>
          <a:p>
            <a:pPr lvl="0">
              <a:defRPr b="0">
                <a:solidFill>
                  <a:srgbClr val="000000"/>
                </a:solidFill>
                <a:uFillTx/>
              </a:defRPr>
            </a:pPr>
            <a:r>
              <a:rPr b="1">
                <a:solidFill>
                  <a:srgbClr val="24526E"/>
                </a:solidFill>
                <a:uFill>
                  <a:solidFill>
                    <a:srgbClr val="24526E"/>
                  </a:solidFill>
                </a:uFill>
              </a:rPr>
              <a:t>page</a:t>
            </a:r>
          </a:p>
        </p:txBody>
      </p:sp>
      <p:pic>
        <p:nvPicPr>
          <p:cNvPr id="23" name="image.png"/>
          <p:cNvPicPr/>
          <p:nvPr/>
        </p:nvPicPr>
        <p:blipFill>
          <a:blip r:embed="rId3">
            <a:extLst/>
          </a:blip>
          <a:stretch>
            <a:fillRect/>
          </a:stretch>
        </p:blipFill>
        <p:spPr>
          <a:xfrm>
            <a:off x="381000" y="419100"/>
            <a:ext cx="1693863" cy="901700"/>
          </a:xfrm>
          <a:prstGeom prst="rect">
            <a:avLst/>
          </a:prstGeom>
          <a:ln w="12700">
            <a:miter lim="400000"/>
          </a:ln>
        </p:spPr>
      </p:pic>
      <p:sp>
        <p:nvSpPr>
          <p:cNvPr id="24" name="Shape 24"/>
          <p:cNvSpPr/>
          <p:nvPr>
            <p:ph type="title"/>
          </p:nvPr>
        </p:nvSpPr>
        <p:spPr>
          <a:xfrm>
            <a:off x="1181100" y="0"/>
            <a:ext cx="9347200" cy="2501900"/>
          </a:xfrm>
          <a:prstGeom prst="rect">
            <a:avLst/>
          </a:prstGeom>
          <a:ln>
            <a:miter lim="400000"/>
          </a:ln>
        </p:spPr>
        <p:txBody>
          <a:bodyPr lIns="0" tIns="0" rIns="0" bIns="0" anchor="b"/>
          <a:lstStyle>
            <a:lvl1pPr algn="l" defTabSz="914400">
              <a:defRPr>
                <a:latin typeface="+mn-lt"/>
                <a:ea typeface="+mn-ea"/>
                <a:cs typeface="+mn-cs"/>
                <a:sym typeface="Helvetica"/>
              </a:defRPr>
            </a:lvl1pPr>
          </a:lstStyle>
          <a:p>
            <a:pPr lvl="0">
              <a:defRPr sz="1800">
                <a:solidFill>
                  <a:srgbClr val="000000"/>
                </a:solidFill>
                <a:uFillTx/>
              </a:defRPr>
            </a:pPr>
            <a:r>
              <a:rPr sz="4800">
                <a:solidFill>
                  <a:srgbClr val="24526E"/>
                </a:solidFill>
                <a:uFill>
                  <a:solidFill>
                    <a:srgbClr val="24526E"/>
                  </a:solidFill>
                </a:uFill>
              </a:rPr>
              <a:t>Title Text</a:t>
            </a:r>
          </a:p>
        </p:txBody>
      </p:sp>
      <p:sp>
        <p:nvSpPr>
          <p:cNvPr id="25" name="Shape 25"/>
          <p:cNvSpPr/>
          <p:nvPr>
            <p:ph type="body" idx="1"/>
          </p:nvPr>
        </p:nvSpPr>
        <p:spPr>
          <a:xfrm>
            <a:off x="1181100" y="2971800"/>
            <a:ext cx="7467600" cy="6781800"/>
          </a:xfrm>
          <a:prstGeom prst="rect">
            <a:avLst/>
          </a:prstGeom>
          <a:ln>
            <a:miter lim="400000"/>
          </a:ln>
        </p:spPr>
        <p:txBody>
          <a:bodyPr lIns="0" tIns="0" rIns="0" bIns="0"/>
          <a:lstStyle>
            <a:lvl1pPr marL="0" indent="0" defTabSz="914400">
              <a:spcBef>
                <a:spcPts val="1000"/>
              </a:spcBef>
              <a:buClr>
                <a:srgbClr val="67BAEC"/>
              </a:buClr>
              <a:buSzPct val="125000"/>
              <a:buFont typeface="Helvetica"/>
              <a:buChar char="&gt;"/>
              <a:defRPr sz="2400">
                <a:latin typeface="+mn-lt"/>
                <a:ea typeface="+mn-ea"/>
                <a:cs typeface="+mn-cs"/>
                <a:sym typeface="Helvetica"/>
              </a:defRPr>
            </a:lvl1pPr>
            <a:lvl2pPr marL="0" indent="0" defTabSz="914400">
              <a:spcBef>
                <a:spcPts val="3500"/>
              </a:spcBef>
              <a:buClr>
                <a:srgbClr val="67BAEC"/>
              </a:buClr>
              <a:buSzTx/>
              <a:buFont typeface="Helvetica"/>
              <a:buNone/>
              <a:defRPr sz="1800">
                <a:latin typeface="+mn-lt"/>
                <a:ea typeface="+mn-ea"/>
                <a:cs typeface="+mn-cs"/>
                <a:sym typeface="Helvetica"/>
              </a:defRPr>
            </a:lvl2pPr>
            <a:lvl3pPr marL="0" indent="0" defTabSz="914400">
              <a:spcBef>
                <a:spcPts val="3500"/>
              </a:spcBef>
              <a:buClr>
                <a:srgbClr val="67BAEC"/>
              </a:buClr>
              <a:buSzTx/>
              <a:buFont typeface="Helvetica"/>
              <a:buNone/>
              <a:defRPr sz="1800">
                <a:latin typeface="+mn-lt"/>
                <a:ea typeface="+mn-ea"/>
                <a:cs typeface="+mn-cs"/>
                <a:sym typeface="Helvetica"/>
              </a:defRPr>
            </a:lvl3pPr>
            <a:lvl4pPr marL="0" indent="0" defTabSz="914400">
              <a:spcBef>
                <a:spcPts val="3500"/>
              </a:spcBef>
              <a:buClr>
                <a:srgbClr val="67BAEC"/>
              </a:buClr>
              <a:buSzTx/>
              <a:buFont typeface="Helvetica"/>
              <a:buNone/>
              <a:defRPr sz="1800">
                <a:latin typeface="+mn-lt"/>
                <a:ea typeface="+mn-ea"/>
                <a:cs typeface="+mn-cs"/>
                <a:sym typeface="Helvetica"/>
              </a:defRPr>
            </a:lvl4pPr>
            <a:lvl5pPr marL="0" indent="0" defTabSz="914400">
              <a:spcBef>
                <a:spcPts val="3500"/>
              </a:spcBef>
              <a:buClr>
                <a:srgbClr val="67BAEC"/>
              </a:buClr>
              <a:buSzTx/>
              <a:buFont typeface="Helvetica"/>
              <a:buNone/>
              <a:defRPr sz="1800">
                <a:latin typeface="+mn-lt"/>
                <a:ea typeface="+mn-ea"/>
                <a:cs typeface="+mn-cs"/>
                <a:sym typeface="Helvetica"/>
              </a:defRPr>
            </a:lvl5pPr>
          </a:lstStyle>
          <a:p>
            <a:pPr lvl="0">
              <a:defRPr sz="1800">
                <a:uFillTx/>
              </a:defRPr>
            </a:pPr>
            <a:r>
              <a:rPr sz="2400">
                <a:uFill>
                  <a:solidFill/>
                </a:uFill>
              </a:rPr>
              <a:t>Body Level One</a:t>
            </a:r>
            <a:endParaRPr sz="2400">
              <a:uFill>
                <a:solidFill/>
              </a:uFill>
            </a:endParaRPr>
          </a:p>
          <a:p>
            <a:pPr lvl="1">
              <a:defRPr>
                <a:uFillTx/>
              </a:defRPr>
            </a:pPr>
            <a:r>
              <a:rPr>
                <a:uFill>
                  <a:solidFill/>
                </a:uFill>
              </a:rPr>
              <a:t>Body Level Two</a:t>
            </a:r>
            <a:endParaRPr>
              <a:uFill>
                <a:solidFill/>
              </a:uFill>
            </a:endParaRPr>
          </a:p>
          <a:p>
            <a:pPr lvl="2">
              <a:defRPr>
                <a:uFillTx/>
              </a:defRPr>
            </a:pPr>
            <a:r>
              <a:rPr>
                <a:uFill>
                  <a:solidFill/>
                </a:uFill>
              </a:rPr>
              <a:t>Body Level Three</a:t>
            </a:r>
            <a:endParaRPr>
              <a:uFill>
                <a:solidFill/>
              </a:uFill>
            </a:endParaRPr>
          </a:p>
          <a:p>
            <a:pPr lvl="3">
              <a:defRPr>
                <a:uFillTx/>
              </a:defRPr>
            </a:pPr>
            <a:r>
              <a:rPr>
                <a:uFill>
                  <a:solidFill/>
                </a:uFill>
              </a:rPr>
              <a:t>Body Level Four</a:t>
            </a:r>
            <a:endParaRPr>
              <a:uFill>
                <a:solidFill/>
              </a:uFill>
            </a:endParaRPr>
          </a:p>
          <a:p>
            <a:pPr lvl="4">
              <a:defRPr>
                <a:uFillTx/>
              </a:defRPr>
            </a:pPr>
            <a:r>
              <a:rPr>
                <a:uFill>
                  <a:solidFill/>
                </a:uFill>
              </a:rPr>
              <a:t>Body Level Five</a:t>
            </a:r>
          </a:p>
        </p:txBody>
      </p:sp>
      <p:sp>
        <p:nvSpPr>
          <p:cNvPr id="26" name="Shape 26"/>
          <p:cNvSpPr/>
          <p:nvPr>
            <p:ph type="sldNum" sz="quarter" idx="2"/>
          </p:nvPr>
        </p:nvSpPr>
        <p:spPr>
          <a:xfrm>
            <a:off x="11631637" y="10058400"/>
            <a:ext cx="717501" cy="647700"/>
          </a:xfrm>
          <a:prstGeom prst="rect">
            <a:avLst/>
          </a:prstGeom>
          <a:ln>
            <a:miter lim="400000"/>
          </a:ln>
        </p:spPr>
        <p:txBody>
          <a:bodyPr lIns="0" tIns="0" rIns="0" bIns="0" anchor="t"/>
          <a:lstStyle>
            <a:lvl1pPr algn="ctr" defTabSz="584200">
              <a:defRPr b="1" sz="3600">
                <a:solidFill>
                  <a:srgbClr val="FFFFFF"/>
                </a:solidFill>
                <a:uFill>
                  <a:solidFill>
                    <a:srgbClr val="FFFFFF"/>
                  </a:solidFill>
                </a:uFill>
                <a:latin typeface="Lucida Grande"/>
                <a:ea typeface="Lucida Grande"/>
                <a:cs typeface="Lucida Grande"/>
                <a:sym typeface="Lucida Grande"/>
              </a:defRPr>
            </a:lvl1pPr>
          </a:lstStyle>
          <a:p>
            <a:pPr lvl="0"/>
            <a:fld id="{86CB4B4D-7CA3-9044-876B-883B54F8677D}" type="slidenum"/>
          </a:p>
        </p:txBody>
      </p:sp>
    </p:spTree>
  </p:cSld>
  <p:clrMapOvr>
    <a:masterClrMapping/>
  </p:clrMapOvr>
  <p:transitio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201" name="Shape 201"/>
          <p:cNvSpPr/>
          <p:nvPr/>
        </p:nvSpPr>
        <p:spPr>
          <a:xfrm>
            <a:off x="-1" y="-1"/>
            <a:ext cx="13004801" cy="2039972"/>
          </a:xfrm>
          <a:prstGeom prst="rect">
            <a:avLst/>
          </a:prstGeom>
          <a:solidFill>
            <a:srgbClr val="0094CA"/>
          </a:solidFill>
          <a:ln w="12700">
            <a:miter lim="400000"/>
          </a:ln>
        </p:spPr>
        <p:txBody>
          <a:bodyPr lIns="65023" tIns="65023" rIns="65023" bIns="65023" anchor="ctr"/>
          <a:lstStyle/>
          <a:p>
            <a:pPr lvl="0" marL="0" marR="0" algn="ctr" defTabSz="457200">
              <a:defRPr sz="2400">
                <a:solidFill>
                  <a:srgbClr val="0094CA"/>
                </a:solidFill>
                <a:uFillTx/>
                <a:latin typeface="Calibri"/>
                <a:ea typeface="Calibri"/>
                <a:cs typeface="Calibri"/>
                <a:sym typeface="Calibri"/>
              </a:defRPr>
            </a:pPr>
          </a:p>
        </p:txBody>
      </p:sp>
      <p:pic>
        <p:nvPicPr>
          <p:cNvPr id="202" name="image1.png" descr="ESS-vit-logga.png"/>
          <p:cNvPicPr/>
          <p:nvPr/>
        </p:nvPicPr>
        <p:blipFill>
          <a:blip r:embed="rId2">
            <a:extLst/>
          </a:blip>
          <a:stretch>
            <a:fillRect/>
          </a:stretch>
        </p:blipFill>
        <p:spPr>
          <a:xfrm>
            <a:off x="10420584" y="538679"/>
            <a:ext cx="1933976" cy="1034678"/>
          </a:xfrm>
          <a:prstGeom prst="rect">
            <a:avLst/>
          </a:prstGeom>
          <a:ln w="12700">
            <a:miter lim="400000"/>
          </a:ln>
        </p:spPr>
      </p:pic>
      <p:sp>
        <p:nvSpPr>
          <p:cNvPr id="203" name="Shape 203"/>
          <p:cNvSpPr/>
          <p:nvPr>
            <p:ph type="sldNum" sz="quarter" idx="2"/>
          </p:nvPr>
        </p:nvSpPr>
        <p:spPr>
          <a:xfrm>
            <a:off x="9320107" y="9114112"/>
            <a:ext cx="3034454" cy="371349"/>
          </a:xfrm>
          <a:prstGeom prst="rect">
            <a:avLst/>
          </a:prstGeom>
          <a:ln>
            <a:miter lim="400000"/>
          </a:ln>
        </p:spPr>
        <p:txBody>
          <a:bodyPr wrap="square" lIns="65023" tIns="65023" rIns="65023" bIns="65023"/>
          <a:lstStyle>
            <a:lvl1pPr defTabSz="457200">
              <a:defRPr>
                <a:solidFill>
                  <a:srgbClr val="0094CA"/>
                </a:solidFill>
                <a:uFillTx/>
              </a:defRPr>
            </a:lvl1pPr>
          </a:lstStyle>
          <a:p>
            <a:pPr lvl="0"/>
            <a:fld id="{86CB4B4D-7CA3-9044-876B-883B54F8677D}" type="slidenum"/>
          </a:p>
        </p:txBody>
      </p:sp>
    </p:spTree>
  </p:cSld>
  <p:clrMapOvr>
    <a:masterClrMapping/>
  </p:clrMapOvr>
  <p:transitio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205" name="Shape 205"/>
          <p:cNvSpPr/>
          <p:nvPr/>
        </p:nvSpPr>
        <p:spPr>
          <a:xfrm>
            <a:off x="-1" y="-1"/>
            <a:ext cx="13004801" cy="2039972"/>
          </a:xfrm>
          <a:prstGeom prst="rect">
            <a:avLst/>
          </a:prstGeom>
          <a:solidFill>
            <a:srgbClr val="0094CA"/>
          </a:solidFill>
          <a:ln w="12700">
            <a:miter lim="400000"/>
          </a:ln>
        </p:spPr>
        <p:txBody>
          <a:bodyPr lIns="65023" tIns="65023" rIns="65023" bIns="65023" anchor="ctr"/>
          <a:lstStyle/>
          <a:p>
            <a:pPr lvl="0" marL="0" marR="0" algn="ctr" defTabSz="457200">
              <a:defRPr sz="2400">
                <a:solidFill>
                  <a:srgbClr val="0094CA"/>
                </a:solidFill>
                <a:uFillTx/>
                <a:latin typeface="Calibri"/>
                <a:ea typeface="Calibri"/>
                <a:cs typeface="Calibri"/>
                <a:sym typeface="Calibri"/>
              </a:defRPr>
            </a:pPr>
          </a:p>
        </p:txBody>
      </p:sp>
      <p:pic>
        <p:nvPicPr>
          <p:cNvPr id="206" name="image1.png" descr="ESS-vit-logga.png"/>
          <p:cNvPicPr/>
          <p:nvPr/>
        </p:nvPicPr>
        <p:blipFill>
          <a:blip r:embed="rId2">
            <a:extLst/>
          </a:blip>
          <a:stretch>
            <a:fillRect/>
          </a:stretch>
        </p:blipFill>
        <p:spPr>
          <a:xfrm>
            <a:off x="10420584" y="538679"/>
            <a:ext cx="1933976" cy="1034678"/>
          </a:xfrm>
          <a:prstGeom prst="rect">
            <a:avLst/>
          </a:prstGeom>
          <a:ln w="12700">
            <a:miter lim="400000"/>
          </a:ln>
        </p:spPr>
      </p:pic>
      <p:sp>
        <p:nvSpPr>
          <p:cNvPr id="207" name="Shape 207"/>
          <p:cNvSpPr/>
          <p:nvPr>
            <p:ph type="sldNum" sz="quarter" idx="2"/>
          </p:nvPr>
        </p:nvSpPr>
        <p:spPr>
          <a:xfrm>
            <a:off x="9320107" y="9114112"/>
            <a:ext cx="3034454" cy="371349"/>
          </a:xfrm>
          <a:prstGeom prst="rect">
            <a:avLst/>
          </a:prstGeom>
          <a:ln>
            <a:miter lim="400000"/>
          </a:ln>
        </p:spPr>
        <p:txBody>
          <a:bodyPr wrap="square" lIns="65023" tIns="65023" rIns="65023" bIns="65023"/>
          <a:lstStyle>
            <a:lvl1pPr defTabSz="457200">
              <a:defRPr>
                <a:solidFill>
                  <a:srgbClr val="0094CA"/>
                </a:solidFill>
                <a:uFillTx/>
              </a:defRPr>
            </a:lvl1pPr>
          </a:lstStyle>
          <a:p>
            <a:pPr lvl="0"/>
            <a:fld id="{86CB4B4D-7CA3-9044-876B-883B54F8677D}" type="slidenum"/>
          </a:p>
        </p:txBody>
      </p:sp>
    </p:spTree>
  </p:cSld>
  <p:clrMapOvr>
    <a:masterClrMapping/>
  </p:clrMapOvr>
  <p:transitio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0" showMasterPhAnim="1">
  <p:cSld name="1_Rubrikbild text">
    <p:bg>
      <p:bgPr>
        <a:solidFill>
          <a:srgbClr val="0094CA"/>
        </a:solidFill>
      </p:bgPr>
    </p:bg>
    <p:spTree>
      <p:nvGrpSpPr>
        <p:cNvPr id="1" name=""/>
        <p:cNvGrpSpPr/>
        <p:nvPr/>
      </p:nvGrpSpPr>
      <p:grpSpPr>
        <a:xfrm>
          <a:off x="0" y="0"/>
          <a:ext cx="0" cy="0"/>
          <a:chOff x="0" y="0"/>
          <a:chExt cx="0" cy="0"/>
        </a:xfrm>
      </p:grpSpPr>
      <p:sp>
        <p:nvSpPr>
          <p:cNvPr id="209" name="Shape 209"/>
          <p:cNvSpPr/>
          <p:nvPr/>
        </p:nvSpPr>
        <p:spPr>
          <a:xfrm>
            <a:off x="-1" y="-1"/>
            <a:ext cx="13004801" cy="2039972"/>
          </a:xfrm>
          <a:prstGeom prst="rect">
            <a:avLst/>
          </a:prstGeom>
          <a:solidFill>
            <a:srgbClr val="0094CA"/>
          </a:solidFill>
          <a:ln w="12700">
            <a:miter lim="400000"/>
          </a:ln>
        </p:spPr>
        <p:txBody>
          <a:bodyPr lIns="65023" tIns="65023" rIns="65023" bIns="65023" anchor="ctr"/>
          <a:lstStyle/>
          <a:p>
            <a:pPr lvl="0" marL="0" marR="0" algn="ctr" defTabSz="457200">
              <a:defRPr sz="2400">
                <a:solidFill>
                  <a:srgbClr val="0094CA"/>
                </a:solidFill>
                <a:uFillTx/>
                <a:latin typeface="Calibri"/>
                <a:ea typeface="Calibri"/>
                <a:cs typeface="Calibri"/>
                <a:sym typeface="Calibri"/>
              </a:defRPr>
            </a:pPr>
          </a:p>
        </p:txBody>
      </p:sp>
      <p:pic>
        <p:nvPicPr>
          <p:cNvPr id="210" name="image1.png" descr="ESS-vit-logga.png"/>
          <p:cNvPicPr/>
          <p:nvPr/>
        </p:nvPicPr>
        <p:blipFill>
          <a:blip r:embed="rId2">
            <a:extLst/>
          </a:blip>
          <a:stretch>
            <a:fillRect/>
          </a:stretch>
        </p:blipFill>
        <p:spPr>
          <a:xfrm>
            <a:off x="10420584" y="538679"/>
            <a:ext cx="1933976" cy="1034678"/>
          </a:xfrm>
          <a:prstGeom prst="rect">
            <a:avLst/>
          </a:prstGeom>
          <a:ln w="12700">
            <a:miter lim="400000"/>
          </a:ln>
        </p:spPr>
      </p:pic>
      <p:sp>
        <p:nvSpPr>
          <p:cNvPr id="211" name="Shape 211"/>
          <p:cNvSpPr/>
          <p:nvPr>
            <p:ph type="body" idx="1"/>
          </p:nvPr>
        </p:nvSpPr>
        <p:spPr>
          <a:xfrm>
            <a:off x="844107" y="2781583"/>
            <a:ext cx="6779654" cy="6972017"/>
          </a:xfrm>
          <a:prstGeom prst="rect">
            <a:avLst/>
          </a:prstGeom>
          <a:ln>
            <a:miter lim="400000"/>
          </a:ln>
        </p:spPr>
        <p:txBody>
          <a:bodyPr lIns="0" tIns="0" rIns="0" bIns="0"/>
          <a:lstStyle>
            <a:lvl1pPr marL="485775" indent="-485775" defTabSz="457200">
              <a:lnSpc>
                <a:spcPct val="90000"/>
              </a:lnSpc>
              <a:spcBef>
                <a:spcPts val="1200"/>
              </a:spcBef>
              <a:buClrTx/>
              <a:defRPr sz="3400">
                <a:solidFill>
                  <a:srgbClr val="FFFFFF"/>
                </a:solidFill>
                <a:uFillTx/>
                <a:latin typeface="Calibri"/>
                <a:ea typeface="Calibri"/>
                <a:cs typeface="Calibri"/>
                <a:sym typeface="Calibri"/>
              </a:defRPr>
            </a:lvl1pPr>
            <a:lvl2pPr marL="0" indent="457200" defTabSz="457200">
              <a:lnSpc>
                <a:spcPct val="90000"/>
              </a:lnSpc>
              <a:spcBef>
                <a:spcPts val="1200"/>
              </a:spcBef>
              <a:buClrTx/>
              <a:buSzTx/>
              <a:buNone/>
              <a:defRPr sz="3400">
                <a:solidFill>
                  <a:srgbClr val="FFFFFF"/>
                </a:solidFill>
                <a:uFillTx/>
                <a:latin typeface="Calibri"/>
                <a:ea typeface="Calibri"/>
                <a:cs typeface="Calibri"/>
                <a:sym typeface="Calibri"/>
              </a:defRPr>
            </a:lvl2pPr>
            <a:lvl3pPr marL="0" indent="914400" defTabSz="457200">
              <a:lnSpc>
                <a:spcPct val="90000"/>
              </a:lnSpc>
              <a:spcBef>
                <a:spcPts val="1200"/>
              </a:spcBef>
              <a:buClrTx/>
              <a:buSzTx/>
              <a:buNone/>
              <a:defRPr sz="3400">
                <a:solidFill>
                  <a:srgbClr val="FFFFFF"/>
                </a:solidFill>
                <a:uFillTx/>
                <a:latin typeface="Calibri"/>
                <a:ea typeface="Calibri"/>
                <a:cs typeface="Calibri"/>
                <a:sym typeface="Calibri"/>
              </a:defRPr>
            </a:lvl3pPr>
            <a:lvl4pPr marL="0" indent="1371600" defTabSz="457200">
              <a:lnSpc>
                <a:spcPct val="90000"/>
              </a:lnSpc>
              <a:spcBef>
                <a:spcPts val="1200"/>
              </a:spcBef>
              <a:buClrTx/>
              <a:buSzTx/>
              <a:buNone/>
              <a:defRPr sz="3400">
                <a:solidFill>
                  <a:srgbClr val="FFFFFF"/>
                </a:solidFill>
                <a:uFillTx/>
                <a:latin typeface="Calibri"/>
                <a:ea typeface="Calibri"/>
                <a:cs typeface="Calibri"/>
                <a:sym typeface="Calibri"/>
              </a:defRPr>
            </a:lvl4pPr>
            <a:lvl5pPr marL="0" indent="1828800" defTabSz="457200">
              <a:lnSpc>
                <a:spcPct val="90000"/>
              </a:lnSpc>
              <a:spcBef>
                <a:spcPts val="1200"/>
              </a:spcBef>
              <a:buClrTx/>
              <a:buSzTx/>
              <a:buNone/>
              <a:defRPr sz="3400">
                <a:solidFill>
                  <a:srgbClr val="FFFFFF"/>
                </a:solidFill>
                <a:uFillTx/>
                <a:latin typeface="Calibri"/>
                <a:ea typeface="Calibri"/>
                <a:cs typeface="Calibri"/>
                <a:sym typeface="Calibri"/>
              </a:defRPr>
            </a:lvl5p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
        <p:nvSpPr>
          <p:cNvPr id="212" name="Shape 212"/>
          <p:cNvSpPr/>
          <p:nvPr>
            <p:ph type="title"/>
          </p:nvPr>
        </p:nvSpPr>
        <p:spPr>
          <a:xfrm>
            <a:off x="844105" y="-2"/>
            <a:ext cx="8195733" cy="2050065"/>
          </a:xfrm>
          <a:prstGeom prst="rect">
            <a:avLst/>
          </a:prstGeom>
          <a:ln>
            <a:miter lim="400000"/>
          </a:ln>
        </p:spPr>
        <p:txBody>
          <a:bodyPr lIns="0" tIns="0" rIns="0" bIns="0"/>
          <a:lstStyle>
            <a:lvl1pPr algn="l" defTabSz="457200">
              <a:defRPr sz="7000">
                <a:solidFill>
                  <a:srgbClr val="FFFFFF"/>
                </a:solidFill>
                <a:uFillTx/>
                <a:latin typeface="Calibri"/>
                <a:ea typeface="Calibri"/>
                <a:cs typeface="Calibri"/>
                <a:sym typeface="Calibri"/>
              </a:defRPr>
            </a:lvl1pPr>
          </a:lstStyle>
          <a:p>
            <a:pPr lvl="0">
              <a:defRPr sz="1800">
                <a:solidFill>
                  <a:srgbClr val="000000"/>
                </a:solidFill>
              </a:defRPr>
            </a:pPr>
            <a:r>
              <a:rPr sz="7000">
                <a:solidFill>
                  <a:srgbClr val="FFFFFF"/>
                </a:solidFill>
              </a:rPr>
              <a:t>Title Text</a:t>
            </a:r>
          </a:p>
        </p:txBody>
      </p:sp>
      <p:sp>
        <p:nvSpPr>
          <p:cNvPr id="213" name="Shape 213"/>
          <p:cNvSpPr/>
          <p:nvPr/>
        </p:nvSpPr>
        <p:spPr>
          <a:xfrm>
            <a:off x="8826107" y="2781583"/>
            <a:ext cx="3525747" cy="3525747"/>
          </a:xfrm>
          <a:prstGeom prst="roundRect">
            <a:avLst>
              <a:gd name="adj" fmla="val 11719"/>
            </a:avLst>
          </a:prstGeom>
          <a:ln w="12700">
            <a:solidFill>
              <a:srgbClr val="FFFFFF"/>
            </a:solidFill>
          </a:ln>
        </p:spPr>
        <p:txBody>
          <a:bodyPr lIns="65023" tIns="65023" rIns="65023" bIns="65023" anchor="ctr"/>
          <a:lstStyle/>
          <a:p>
            <a:pPr lvl="0" marL="0" marR="0" algn="ctr" defTabSz="457200">
              <a:defRPr sz="2400">
                <a:solidFill>
                  <a:srgbClr val="FFFFFF"/>
                </a:solidFill>
                <a:uFillTx/>
                <a:latin typeface="Calibri"/>
                <a:ea typeface="Calibri"/>
                <a:cs typeface="Calibri"/>
                <a:sym typeface="Calibri"/>
              </a:defRPr>
            </a:pPr>
          </a:p>
        </p:txBody>
      </p:sp>
      <p:sp>
        <p:nvSpPr>
          <p:cNvPr id="214" name="Shape 214"/>
          <p:cNvSpPr/>
          <p:nvPr/>
        </p:nvSpPr>
        <p:spPr>
          <a:xfrm>
            <a:off x="-463749" y="2065634"/>
            <a:ext cx="13790429" cy="1"/>
          </a:xfrm>
          <a:prstGeom prst="line">
            <a:avLst/>
          </a:prstGeom>
          <a:ln w="3175">
            <a:solidFill>
              <a:srgbClr val="FFFFFF"/>
            </a:solidFill>
          </a:ln>
        </p:spPr>
        <p:txBody>
          <a:bodyPr lIns="65023" tIns="65023" rIns="65023" bIns="65023"/>
          <a:lstStyle/>
          <a:p>
            <a:pPr lvl="0" marL="0" marR="0" defTabSz="457200">
              <a:defRPr sz="1600">
                <a:uFillTx/>
                <a:latin typeface="+mn-lt"/>
                <a:ea typeface="+mn-ea"/>
                <a:cs typeface="+mn-cs"/>
                <a:sym typeface="Helvetica"/>
              </a:defRPr>
            </a:pPr>
          </a:p>
        </p:txBody>
      </p:sp>
    </p:spTree>
  </p:cSld>
  <p:clrMapOvr>
    <a:masterClrMapping/>
  </p:clrMapOvr>
  <p:transitio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type="tx" showMasterSp="0" showMasterPhAnim="1">
  <p:cSld name="Bullets &amp; bread copy 1">
    <p:spTree>
      <p:nvGrpSpPr>
        <p:cNvPr id="1" name=""/>
        <p:cNvGrpSpPr/>
        <p:nvPr/>
      </p:nvGrpSpPr>
      <p:grpSpPr>
        <a:xfrm>
          <a:off x="0" y="0"/>
          <a:ext cx="0" cy="0"/>
          <a:chOff x="0" y="0"/>
          <a:chExt cx="0" cy="0"/>
        </a:xfrm>
      </p:grpSpPr>
      <p:pic>
        <p:nvPicPr>
          <p:cNvPr id="216" name="image.jpg"/>
          <p:cNvPicPr/>
          <p:nvPr/>
        </p:nvPicPr>
        <p:blipFill>
          <a:blip r:embed="rId2">
            <a:extLst/>
          </a:blip>
          <a:stretch>
            <a:fillRect/>
          </a:stretch>
        </p:blipFill>
        <p:spPr>
          <a:xfrm>
            <a:off x="1590675" y="1193800"/>
            <a:ext cx="11566525" cy="8674100"/>
          </a:xfrm>
          <a:prstGeom prst="rect">
            <a:avLst/>
          </a:prstGeom>
          <a:ln w="12700">
            <a:miter lim="400000"/>
          </a:ln>
        </p:spPr>
      </p:pic>
      <p:sp>
        <p:nvSpPr>
          <p:cNvPr id="217" name="Shape 217"/>
          <p:cNvSpPr/>
          <p:nvPr/>
        </p:nvSpPr>
        <p:spPr>
          <a:xfrm>
            <a:off x="10630346" y="10058400"/>
            <a:ext cx="583308" cy="266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24526E"/>
              </a:buClr>
              <a:buFont typeface="Lucida Grande"/>
              <a:defRPr b="1" sz="1800">
                <a:solidFill>
                  <a:srgbClr val="24526E"/>
                </a:solidFill>
                <a:uFill>
                  <a:solidFill>
                    <a:srgbClr val="24526E"/>
                  </a:solidFill>
                </a:uFill>
                <a:latin typeface="Lucida Grande"/>
                <a:ea typeface="Lucida Grande"/>
                <a:cs typeface="Lucida Grande"/>
                <a:sym typeface="Lucida Grande"/>
              </a:defRPr>
            </a:lvl1pPr>
          </a:lstStyle>
          <a:p>
            <a:pPr lvl="0">
              <a:defRPr b="0">
                <a:solidFill>
                  <a:srgbClr val="000000"/>
                </a:solidFill>
                <a:uFillTx/>
              </a:defRPr>
            </a:pPr>
            <a:r>
              <a:rPr b="1">
                <a:solidFill>
                  <a:srgbClr val="24526E"/>
                </a:solidFill>
                <a:uFill>
                  <a:solidFill>
                    <a:srgbClr val="24526E"/>
                  </a:solidFill>
                </a:uFill>
              </a:rPr>
              <a:t>page</a:t>
            </a:r>
          </a:p>
        </p:txBody>
      </p:sp>
      <p:pic>
        <p:nvPicPr>
          <p:cNvPr id="218" name="image.png"/>
          <p:cNvPicPr/>
          <p:nvPr/>
        </p:nvPicPr>
        <p:blipFill>
          <a:blip r:embed="rId3">
            <a:extLst/>
          </a:blip>
          <a:stretch>
            <a:fillRect/>
          </a:stretch>
        </p:blipFill>
        <p:spPr>
          <a:xfrm>
            <a:off x="381000" y="419100"/>
            <a:ext cx="1693863" cy="901700"/>
          </a:xfrm>
          <a:prstGeom prst="rect">
            <a:avLst/>
          </a:prstGeom>
          <a:ln w="12700">
            <a:miter lim="400000"/>
          </a:ln>
        </p:spPr>
      </p:pic>
      <p:sp>
        <p:nvSpPr>
          <p:cNvPr id="219" name="Shape 219"/>
          <p:cNvSpPr/>
          <p:nvPr>
            <p:ph type="title"/>
          </p:nvPr>
        </p:nvSpPr>
        <p:spPr>
          <a:xfrm>
            <a:off x="1181100" y="0"/>
            <a:ext cx="9347200" cy="2501900"/>
          </a:xfrm>
          <a:prstGeom prst="rect">
            <a:avLst/>
          </a:prstGeom>
          <a:ln>
            <a:miter lim="400000"/>
          </a:ln>
        </p:spPr>
        <p:txBody>
          <a:bodyPr lIns="0" tIns="0" rIns="0" bIns="0" anchor="b"/>
          <a:lstStyle>
            <a:lvl1pPr algn="l" defTabSz="914400">
              <a:defRPr>
                <a:latin typeface="+mn-lt"/>
                <a:ea typeface="+mn-ea"/>
                <a:cs typeface="+mn-cs"/>
                <a:sym typeface="Helvetica"/>
              </a:defRPr>
            </a:lvl1pPr>
          </a:lstStyle>
          <a:p>
            <a:pPr lvl="0">
              <a:defRPr sz="1800">
                <a:solidFill>
                  <a:srgbClr val="000000"/>
                </a:solidFill>
                <a:uFillTx/>
              </a:defRPr>
            </a:pPr>
            <a:r>
              <a:rPr sz="4800">
                <a:solidFill>
                  <a:srgbClr val="24526E"/>
                </a:solidFill>
                <a:uFill>
                  <a:solidFill>
                    <a:srgbClr val="24526E"/>
                  </a:solidFill>
                </a:uFill>
              </a:rPr>
              <a:t>Title Text</a:t>
            </a:r>
          </a:p>
        </p:txBody>
      </p:sp>
      <p:sp>
        <p:nvSpPr>
          <p:cNvPr id="220" name="Shape 220"/>
          <p:cNvSpPr/>
          <p:nvPr>
            <p:ph type="body" idx="1"/>
          </p:nvPr>
        </p:nvSpPr>
        <p:spPr>
          <a:xfrm>
            <a:off x="1181100" y="2971800"/>
            <a:ext cx="7467600" cy="6781800"/>
          </a:xfrm>
          <a:prstGeom prst="rect">
            <a:avLst/>
          </a:prstGeom>
          <a:ln>
            <a:miter lim="400000"/>
          </a:ln>
        </p:spPr>
        <p:txBody>
          <a:bodyPr lIns="0" tIns="0" rIns="0" bIns="0"/>
          <a:lstStyle>
            <a:lvl1pPr marL="444500" indent="-444500" defTabSz="914400">
              <a:spcBef>
                <a:spcPts val="1500"/>
              </a:spcBef>
              <a:buClr>
                <a:srgbClr val="67BAEC"/>
              </a:buClr>
              <a:buSzPct val="200000"/>
              <a:buFont typeface="Lucida Grande"/>
              <a:defRPr sz="3600">
                <a:latin typeface="+mn-lt"/>
                <a:ea typeface="+mn-ea"/>
                <a:cs typeface="+mn-cs"/>
                <a:sym typeface="Helvetica"/>
              </a:defRPr>
            </a:lvl1pPr>
            <a:lvl2pPr marL="0" indent="0" defTabSz="914400">
              <a:spcBef>
                <a:spcPts val="1500"/>
              </a:spcBef>
              <a:buClr>
                <a:srgbClr val="67BAEC"/>
              </a:buClr>
              <a:buSzTx/>
              <a:buFont typeface="Helvetica"/>
              <a:buNone/>
              <a:defRPr sz="1800">
                <a:latin typeface="+mn-lt"/>
                <a:ea typeface="+mn-ea"/>
                <a:cs typeface="+mn-cs"/>
                <a:sym typeface="Helvetica"/>
              </a:defRPr>
            </a:lvl2pPr>
            <a:lvl3pPr marL="0" indent="0" defTabSz="914400">
              <a:spcBef>
                <a:spcPts val="1500"/>
              </a:spcBef>
              <a:buClr>
                <a:srgbClr val="67BAEC"/>
              </a:buClr>
              <a:buSzTx/>
              <a:buFont typeface="Helvetica"/>
              <a:buNone/>
              <a:defRPr sz="1800">
                <a:latin typeface="+mn-lt"/>
                <a:ea typeface="+mn-ea"/>
                <a:cs typeface="+mn-cs"/>
                <a:sym typeface="Helvetica"/>
              </a:defRPr>
            </a:lvl3pPr>
            <a:lvl4pPr marL="0" indent="0" defTabSz="914400">
              <a:spcBef>
                <a:spcPts val="1500"/>
              </a:spcBef>
              <a:buClr>
                <a:srgbClr val="67BAEC"/>
              </a:buClr>
              <a:buSzTx/>
              <a:buFont typeface="Helvetica"/>
              <a:buNone/>
              <a:defRPr sz="1800">
                <a:latin typeface="+mn-lt"/>
                <a:ea typeface="+mn-ea"/>
                <a:cs typeface="+mn-cs"/>
                <a:sym typeface="Helvetica"/>
              </a:defRPr>
            </a:lvl4pPr>
            <a:lvl5pPr marL="0" indent="0" defTabSz="914400">
              <a:spcBef>
                <a:spcPts val="1500"/>
              </a:spcBef>
              <a:buClr>
                <a:srgbClr val="67BAEC"/>
              </a:buClr>
              <a:buSzTx/>
              <a:buFont typeface="Helvetica"/>
              <a:buNone/>
              <a:defRPr sz="1800">
                <a:latin typeface="+mn-lt"/>
                <a:ea typeface="+mn-ea"/>
                <a:cs typeface="+mn-cs"/>
                <a:sym typeface="Helvetica"/>
              </a:defRPr>
            </a:lvl5pPr>
          </a:lstStyle>
          <a:p>
            <a:pPr lvl="0">
              <a:defRPr sz="1800">
                <a:uFillTx/>
              </a:defRPr>
            </a:pPr>
            <a:r>
              <a:rPr sz="3600">
                <a:uFill>
                  <a:solidFill/>
                </a:uFill>
              </a:rPr>
              <a:t>Body Level One</a:t>
            </a:r>
            <a:endParaRPr sz="3600">
              <a:uFill>
                <a:solidFill/>
              </a:uFill>
            </a:endParaRPr>
          </a:p>
          <a:p>
            <a:pPr lvl="1">
              <a:defRPr>
                <a:uFillTx/>
              </a:defRPr>
            </a:pPr>
            <a:r>
              <a:rPr>
                <a:uFill>
                  <a:solidFill/>
                </a:uFill>
              </a:rPr>
              <a:t>Body Level Two</a:t>
            </a:r>
            <a:endParaRPr>
              <a:uFill>
                <a:solidFill/>
              </a:uFill>
            </a:endParaRPr>
          </a:p>
          <a:p>
            <a:pPr lvl="2">
              <a:defRPr>
                <a:uFillTx/>
              </a:defRPr>
            </a:pPr>
            <a:r>
              <a:rPr>
                <a:uFill>
                  <a:solidFill/>
                </a:uFill>
              </a:rPr>
              <a:t>Body Level Three</a:t>
            </a:r>
            <a:endParaRPr>
              <a:uFill>
                <a:solidFill/>
              </a:uFill>
            </a:endParaRPr>
          </a:p>
          <a:p>
            <a:pPr lvl="3">
              <a:defRPr>
                <a:uFillTx/>
              </a:defRPr>
            </a:pPr>
            <a:r>
              <a:rPr>
                <a:uFill>
                  <a:solidFill/>
                </a:uFill>
              </a:rPr>
              <a:t>Body Level Four</a:t>
            </a:r>
            <a:endParaRPr>
              <a:uFill>
                <a:solidFill/>
              </a:uFill>
            </a:endParaRPr>
          </a:p>
          <a:p>
            <a:pPr lvl="4">
              <a:defRPr>
                <a:uFillTx/>
              </a:defRPr>
            </a:pPr>
            <a:r>
              <a:rPr>
                <a:uFill>
                  <a:solidFill/>
                </a:uFill>
              </a:rPr>
              <a:t>Body Level Five</a:t>
            </a:r>
          </a:p>
        </p:txBody>
      </p:sp>
      <p:sp>
        <p:nvSpPr>
          <p:cNvPr id="221" name="Shape 221"/>
          <p:cNvSpPr/>
          <p:nvPr>
            <p:ph type="sldNum" sz="quarter" idx="2"/>
          </p:nvPr>
        </p:nvSpPr>
        <p:spPr>
          <a:xfrm>
            <a:off x="11631637" y="10058400"/>
            <a:ext cx="717501" cy="647700"/>
          </a:xfrm>
          <a:prstGeom prst="rect">
            <a:avLst/>
          </a:prstGeom>
          <a:ln>
            <a:miter lim="400000"/>
          </a:ln>
        </p:spPr>
        <p:txBody>
          <a:bodyPr lIns="0" tIns="0" rIns="0" bIns="0" anchor="t"/>
          <a:lstStyle>
            <a:lvl1pPr algn="ctr" defTabSz="584200">
              <a:defRPr b="1" sz="3600">
                <a:solidFill>
                  <a:srgbClr val="FFFFFF"/>
                </a:solidFill>
                <a:uFill>
                  <a:solidFill>
                    <a:srgbClr val="FFFFFF"/>
                  </a:solidFill>
                </a:uFill>
                <a:latin typeface="Lucida Grande"/>
                <a:ea typeface="Lucida Grande"/>
                <a:cs typeface="Lucida Grande"/>
                <a:sym typeface="Lucida Grande"/>
              </a:defRPr>
            </a:lvl1pPr>
          </a:lstStyle>
          <a:p>
            <a:pPr lvl="0"/>
            <a:fld id="{86CB4B4D-7CA3-9044-876B-883B54F8677D}" type="slidenum"/>
          </a:p>
        </p:txBody>
      </p:sp>
    </p:spTree>
  </p:cSld>
  <p:clrMapOvr>
    <a:masterClrMapping/>
  </p:clrMapOvr>
  <p:transitio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type="tx" showMasterSp="0" showMasterPhAnim="1">
  <p:cSld name="1_Rubrikbild text">
    <p:bg>
      <p:bgPr>
        <a:solidFill>
          <a:srgbClr val="0094CA"/>
        </a:solidFill>
      </p:bgPr>
    </p:bg>
    <p:spTree>
      <p:nvGrpSpPr>
        <p:cNvPr id="1" name=""/>
        <p:cNvGrpSpPr/>
        <p:nvPr/>
      </p:nvGrpSpPr>
      <p:grpSpPr>
        <a:xfrm>
          <a:off x="0" y="0"/>
          <a:ext cx="0" cy="0"/>
          <a:chOff x="0" y="0"/>
          <a:chExt cx="0" cy="0"/>
        </a:xfrm>
      </p:grpSpPr>
      <p:sp>
        <p:nvSpPr>
          <p:cNvPr id="223" name="Shape 223"/>
          <p:cNvSpPr/>
          <p:nvPr/>
        </p:nvSpPr>
        <p:spPr>
          <a:xfrm>
            <a:off x="-1" y="-1"/>
            <a:ext cx="13004801" cy="2039972"/>
          </a:xfrm>
          <a:prstGeom prst="rect">
            <a:avLst/>
          </a:prstGeom>
          <a:solidFill>
            <a:srgbClr val="0094CA"/>
          </a:solidFill>
          <a:ln w="12700">
            <a:miter lim="400000"/>
          </a:ln>
        </p:spPr>
        <p:txBody>
          <a:bodyPr lIns="65023" tIns="65023" rIns="65023" bIns="65023" anchor="ctr"/>
          <a:lstStyle/>
          <a:p>
            <a:pPr lvl="0" marL="0" marR="0" algn="ctr" defTabSz="457200">
              <a:defRPr sz="2400">
                <a:solidFill>
                  <a:srgbClr val="0094CA"/>
                </a:solidFill>
                <a:uFillTx/>
                <a:latin typeface="Calibri"/>
                <a:ea typeface="Calibri"/>
                <a:cs typeface="Calibri"/>
                <a:sym typeface="Calibri"/>
              </a:defRPr>
            </a:pPr>
          </a:p>
        </p:txBody>
      </p:sp>
      <p:pic>
        <p:nvPicPr>
          <p:cNvPr id="224" name="image1.png" descr="ESS-vit-logga.png"/>
          <p:cNvPicPr/>
          <p:nvPr/>
        </p:nvPicPr>
        <p:blipFill>
          <a:blip r:embed="rId2">
            <a:extLst/>
          </a:blip>
          <a:stretch>
            <a:fillRect/>
          </a:stretch>
        </p:blipFill>
        <p:spPr>
          <a:xfrm>
            <a:off x="10420584" y="538679"/>
            <a:ext cx="1933976" cy="1034678"/>
          </a:xfrm>
          <a:prstGeom prst="rect">
            <a:avLst/>
          </a:prstGeom>
          <a:ln w="12700">
            <a:miter lim="400000"/>
          </a:ln>
        </p:spPr>
      </p:pic>
      <p:sp>
        <p:nvSpPr>
          <p:cNvPr id="225" name="Shape 225"/>
          <p:cNvSpPr/>
          <p:nvPr>
            <p:ph type="body" idx="1"/>
          </p:nvPr>
        </p:nvSpPr>
        <p:spPr>
          <a:xfrm>
            <a:off x="844107" y="2781583"/>
            <a:ext cx="6779654" cy="6972017"/>
          </a:xfrm>
          <a:prstGeom prst="rect">
            <a:avLst/>
          </a:prstGeom>
          <a:ln>
            <a:miter lim="400000"/>
          </a:ln>
        </p:spPr>
        <p:txBody>
          <a:bodyPr lIns="0" tIns="0" rIns="0" bIns="0"/>
          <a:lstStyle>
            <a:lvl1pPr marL="485775" indent="-485775" defTabSz="457200">
              <a:lnSpc>
                <a:spcPct val="90000"/>
              </a:lnSpc>
              <a:spcBef>
                <a:spcPts val="1200"/>
              </a:spcBef>
              <a:buClrTx/>
              <a:defRPr sz="3400">
                <a:solidFill>
                  <a:srgbClr val="FFFFFF"/>
                </a:solidFill>
                <a:uFillTx/>
                <a:latin typeface="Calibri"/>
                <a:ea typeface="Calibri"/>
                <a:cs typeface="Calibri"/>
                <a:sym typeface="Calibri"/>
              </a:defRPr>
            </a:lvl1pPr>
            <a:lvl2pPr marL="0" indent="457200" defTabSz="457200">
              <a:lnSpc>
                <a:spcPct val="90000"/>
              </a:lnSpc>
              <a:spcBef>
                <a:spcPts val="1200"/>
              </a:spcBef>
              <a:buClrTx/>
              <a:buSzTx/>
              <a:buNone/>
              <a:defRPr sz="3400">
                <a:solidFill>
                  <a:srgbClr val="FFFFFF"/>
                </a:solidFill>
                <a:uFillTx/>
                <a:latin typeface="Calibri"/>
                <a:ea typeface="Calibri"/>
                <a:cs typeface="Calibri"/>
                <a:sym typeface="Calibri"/>
              </a:defRPr>
            </a:lvl2pPr>
            <a:lvl3pPr marL="0" indent="914400" defTabSz="457200">
              <a:lnSpc>
                <a:spcPct val="90000"/>
              </a:lnSpc>
              <a:spcBef>
                <a:spcPts val="1200"/>
              </a:spcBef>
              <a:buClrTx/>
              <a:buSzTx/>
              <a:buNone/>
              <a:defRPr sz="3400">
                <a:solidFill>
                  <a:srgbClr val="FFFFFF"/>
                </a:solidFill>
                <a:uFillTx/>
                <a:latin typeface="Calibri"/>
                <a:ea typeface="Calibri"/>
                <a:cs typeface="Calibri"/>
                <a:sym typeface="Calibri"/>
              </a:defRPr>
            </a:lvl3pPr>
            <a:lvl4pPr marL="0" indent="1371600" defTabSz="457200">
              <a:lnSpc>
                <a:spcPct val="90000"/>
              </a:lnSpc>
              <a:spcBef>
                <a:spcPts val="1200"/>
              </a:spcBef>
              <a:buClrTx/>
              <a:buSzTx/>
              <a:buNone/>
              <a:defRPr sz="3400">
                <a:solidFill>
                  <a:srgbClr val="FFFFFF"/>
                </a:solidFill>
                <a:uFillTx/>
                <a:latin typeface="Calibri"/>
                <a:ea typeface="Calibri"/>
                <a:cs typeface="Calibri"/>
                <a:sym typeface="Calibri"/>
              </a:defRPr>
            </a:lvl4pPr>
            <a:lvl5pPr marL="0" indent="1828800" defTabSz="457200">
              <a:lnSpc>
                <a:spcPct val="90000"/>
              </a:lnSpc>
              <a:spcBef>
                <a:spcPts val="1200"/>
              </a:spcBef>
              <a:buClrTx/>
              <a:buSzTx/>
              <a:buNone/>
              <a:defRPr sz="3400">
                <a:solidFill>
                  <a:srgbClr val="FFFFFF"/>
                </a:solidFill>
                <a:uFillTx/>
                <a:latin typeface="Calibri"/>
                <a:ea typeface="Calibri"/>
                <a:cs typeface="Calibri"/>
                <a:sym typeface="Calibri"/>
              </a:defRPr>
            </a:lvl5p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
        <p:nvSpPr>
          <p:cNvPr id="226" name="Shape 226"/>
          <p:cNvSpPr/>
          <p:nvPr>
            <p:ph type="title"/>
          </p:nvPr>
        </p:nvSpPr>
        <p:spPr>
          <a:xfrm>
            <a:off x="844105" y="-2"/>
            <a:ext cx="8195733" cy="2050065"/>
          </a:xfrm>
          <a:prstGeom prst="rect">
            <a:avLst/>
          </a:prstGeom>
          <a:ln>
            <a:miter lim="400000"/>
          </a:ln>
        </p:spPr>
        <p:txBody>
          <a:bodyPr lIns="0" tIns="0" rIns="0" bIns="0"/>
          <a:lstStyle>
            <a:lvl1pPr algn="l" defTabSz="457200">
              <a:defRPr sz="7000">
                <a:solidFill>
                  <a:srgbClr val="FFFFFF"/>
                </a:solidFill>
                <a:uFillTx/>
                <a:latin typeface="Calibri"/>
                <a:ea typeface="Calibri"/>
                <a:cs typeface="Calibri"/>
                <a:sym typeface="Calibri"/>
              </a:defRPr>
            </a:lvl1pPr>
          </a:lstStyle>
          <a:p>
            <a:pPr lvl="0">
              <a:defRPr sz="1800">
                <a:solidFill>
                  <a:srgbClr val="000000"/>
                </a:solidFill>
              </a:defRPr>
            </a:pPr>
            <a:r>
              <a:rPr sz="7000">
                <a:solidFill>
                  <a:srgbClr val="FFFFFF"/>
                </a:solidFill>
              </a:rPr>
              <a:t>Title Text</a:t>
            </a:r>
          </a:p>
        </p:txBody>
      </p:sp>
      <p:sp>
        <p:nvSpPr>
          <p:cNvPr id="227" name="Shape 227"/>
          <p:cNvSpPr/>
          <p:nvPr/>
        </p:nvSpPr>
        <p:spPr>
          <a:xfrm>
            <a:off x="8826107" y="2781583"/>
            <a:ext cx="3525747" cy="3525747"/>
          </a:xfrm>
          <a:prstGeom prst="roundRect">
            <a:avLst>
              <a:gd name="adj" fmla="val 11719"/>
            </a:avLst>
          </a:prstGeom>
          <a:ln w="12700">
            <a:solidFill>
              <a:srgbClr val="FFFFFF"/>
            </a:solidFill>
          </a:ln>
        </p:spPr>
        <p:txBody>
          <a:bodyPr lIns="65023" tIns="65023" rIns="65023" bIns="65023" anchor="ctr"/>
          <a:lstStyle/>
          <a:p>
            <a:pPr lvl="0" marL="0" marR="0" algn="ctr" defTabSz="457200">
              <a:defRPr sz="2400">
                <a:solidFill>
                  <a:srgbClr val="FFFFFF"/>
                </a:solidFill>
                <a:uFillTx/>
                <a:latin typeface="Calibri"/>
                <a:ea typeface="Calibri"/>
                <a:cs typeface="Calibri"/>
                <a:sym typeface="Calibri"/>
              </a:defRPr>
            </a:pPr>
          </a:p>
        </p:txBody>
      </p:sp>
      <p:sp>
        <p:nvSpPr>
          <p:cNvPr id="228" name="Shape 228"/>
          <p:cNvSpPr/>
          <p:nvPr/>
        </p:nvSpPr>
        <p:spPr>
          <a:xfrm>
            <a:off x="-463749" y="2065634"/>
            <a:ext cx="13790429" cy="1"/>
          </a:xfrm>
          <a:prstGeom prst="line">
            <a:avLst/>
          </a:prstGeom>
          <a:ln w="3175">
            <a:solidFill>
              <a:srgbClr val="FFFFFF"/>
            </a:solidFill>
          </a:ln>
        </p:spPr>
        <p:txBody>
          <a:bodyPr lIns="65023" tIns="65023" rIns="65023" bIns="65023"/>
          <a:lstStyle/>
          <a:p>
            <a:pPr lvl="0" marL="0" marR="0" defTabSz="457200">
              <a:defRPr sz="1600">
                <a:uFillTx/>
                <a:latin typeface="+mn-lt"/>
                <a:ea typeface="+mn-ea"/>
                <a:cs typeface="+mn-cs"/>
                <a:sym typeface="Helvetica"/>
              </a:defRPr>
            </a:pPr>
          </a:p>
        </p:txBody>
      </p:sp>
    </p:spTree>
  </p:cSld>
  <p:clrMapOvr>
    <a:masterClrMapping/>
  </p:clrMapOvr>
  <p:transitio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type="tx" showMasterSp="0" showMasterPhAnim="1">
  <p:cSld name="Bullets &amp; bread copy 3">
    <p:spTree>
      <p:nvGrpSpPr>
        <p:cNvPr id="1" name=""/>
        <p:cNvGrpSpPr/>
        <p:nvPr/>
      </p:nvGrpSpPr>
      <p:grpSpPr>
        <a:xfrm>
          <a:off x="0" y="0"/>
          <a:ext cx="0" cy="0"/>
          <a:chOff x="0" y="0"/>
          <a:chExt cx="0" cy="0"/>
        </a:xfrm>
      </p:grpSpPr>
      <p:pic>
        <p:nvPicPr>
          <p:cNvPr id="230" name="image.jpg"/>
          <p:cNvPicPr/>
          <p:nvPr/>
        </p:nvPicPr>
        <p:blipFill>
          <a:blip r:embed="rId2">
            <a:extLst/>
          </a:blip>
          <a:stretch>
            <a:fillRect/>
          </a:stretch>
        </p:blipFill>
        <p:spPr>
          <a:xfrm>
            <a:off x="1590675" y="1193800"/>
            <a:ext cx="11566525" cy="8674100"/>
          </a:xfrm>
          <a:prstGeom prst="rect">
            <a:avLst/>
          </a:prstGeom>
          <a:ln w="12700">
            <a:miter lim="400000"/>
          </a:ln>
        </p:spPr>
      </p:pic>
      <p:sp>
        <p:nvSpPr>
          <p:cNvPr id="231" name="Shape 231"/>
          <p:cNvSpPr/>
          <p:nvPr/>
        </p:nvSpPr>
        <p:spPr>
          <a:xfrm>
            <a:off x="10630346" y="10058400"/>
            <a:ext cx="583308" cy="266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24526E"/>
              </a:buClr>
              <a:buFont typeface="Lucida Grande"/>
              <a:defRPr b="1" sz="1800">
                <a:solidFill>
                  <a:srgbClr val="24526E"/>
                </a:solidFill>
                <a:uFill>
                  <a:solidFill>
                    <a:srgbClr val="24526E"/>
                  </a:solidFill>
                </a:uFill>
                <a:latin typeface="Lucida Grande"/>
                <a:ea typeface="Lucida Grande"/>
                <a:cs typeface="Lucida Grande"/>
                <a:sym typeface="Lucida Grande"/>
              </a:defRPr>
            </a:lvl1pPr>
          </a:lstStyle>
          <a:p>
            <a:pPr lvl="0">
              <a:defRPr b="0">
                <a:solidFill>
                  <a:srgbClr val="000000"/>
                </a:solidFill>
                <a:uFillTx/>
              </a:defRPr>
            </a:pPr>
            <a:r>
              <a:rPr b="1">
                <a:solidFill>
                  <a:srgbClr val="24526E"/>
                </a:solidFill>
                <a:uFill>
                  <a:solidFill>
                    <a:srgbClr val="24526E"/>
                  </a:solidFill>
                </a:uFill>
              </a:rPr>
              <a:t>page</a:t>
            </a:r>
          </a:p>
        </p:txBody>
      </p:sp>
      <p:pic>
        <p:nvPicPr>
          <p:cNvPr id="232" name="image.png"/>
          <p:cNvPicPr/>
          <p:nvPr/>
        </p:nvPicPr>
        <p:blipFill>
          <a:blip r:embed="rId3">
            <a:extLst/>
          </a:blip>
          <a:stretch>
            <a:fillRect/>
          </a:stretch>
        </p:blipFill>
        <p:spPr>
          <a:xfrm>
            <a:off x="381000" y="419100"/>
            <a:ext cx="1693863" cy="901700"/>
          </a:xfrm>
          <a:prstGeom prst="rect">
            <a:avLst/>
          </a:prstGeom>
          <a:ln w="12700">
            <a:miter lim="400000"/>
          </a:ln>
        </p:spPr>
      </p:pic>
      <p:sp>
        <p:nvSpPr>
          <p:cNvPr id="233" name="Shape 233"/>
          <p:cNvSpPr/>
          <p:nvPr/>
        </p:nvSpPr>
        <p:spPr>
          <a:xfrm>
            <a:off x="8978900" y="9283700"/>
            <a:ext cx="4084450" cy="368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a:lvl1pPr>
          </a:lstStyle>
          <a:p>
            <a:pPr lvl="0">
              <a:defRPr>
                <a:uFillTx/>
              </a:defRPr>
            </a:pPr>
            <a:r>
              <a:rPr>
                <a:uFill>
                  <a:solidFill/>
                </a:uFill>
              </a:rPr>
              <a:t>Esko Oksanen, European Spallation Source</a:t>
            </a:r>
          </a:p>
        </p:txBody>
      </p:sp>
      <p:sp>
        <p:nvSpPr>
          <p:cNvPr id="234" name="Shape 234"/>
          <p:cNvSpPr/>
          <p:nvPr>
            <p:ph type="title"/>
          </p:nvPr>
        </p:nvSpPr>
        <p:spPr>
          <a:xfrm>
            <a:off x="1181100" y="0"/>
            <a:ext cx="9347200" cy="2501900"/>
          </a:xfrm>
          <a:prstGeom prst="rect">
            <a:avLst/>
          </a:prstGeom>
          <a:ln>
            <a:miter lim="400000"/>
          </a:ln>
        </p:spPr>
        <p:txBody>
          <a:bodyPr lIns="0" tIns="0" rIns="0" bIns="0" anchor="b"/>
          <a:lstStyle>
            <a:lvl1pPr algn="l" defTabSz="914400">
              <a:defRPr>
                <a:latin typeface="+mn-lt"/>
                <a:ea typeface="+mn-ea"/>
                <a:cs typeface="+mn-cs"/>
                <a:sym typeface="Helvetica"/>
              </a:defRPr>
            </a:lvl1pPr>
          </a:lstStyle>
          <a:p>
            <a:pPr lvl="0">
              <a:defRPr sz="1800">
                <a:solidFill>
                  <a:srgbClr val="000000"/>
                </a:solidFill>
                <a:uFillTx/>
              </a:defRPr>
            </a:pPr>
            <a:r>
              <a:rPr sz="4800">
                <a:solidFill>
                  <a:srgbClr val="24526E"/>
                </a:solidFill>
                <a:uFill>
                  <a:solidFill>
                    <a:srgbClr val="24526E"/>
                  </a:solidFill>
                </a:uFill>
              </a:rPr>
              <a:t>Title Text</a:t>
            </a:r>
          </a:p>
        </p:txBody>
      </p:sp>
      <p:sp>
        <p:nvSpPr>
          <p:cNvPr id="235" name="Shape 235"/>
          <p:cNvSpPr/>
          <p:nvPr>
            <p:ph type="body" idx="1"/>
          </p:nvPr>
        </p:nvSpPr>
        <p:spPr>
          <a:xfrm>
            <a:off x="1181100" y="2971800"/>
            <a:ext cx="7467600" cy="6781800"/>
          </a:xfrm>
          <a:prstGeom prst="rect">
            <a:avLst/>
          </a:prstGeom>
          <a:ln>
            <a:miter lim="400000"/>
          </a:ln>
        </p:spPr>
        <p:txBody>
          <a:bodyPr lIns="0" tIns="0" rIns="0" bIns="0"/>
          <a:lstStyle>
            <a:lvl1pPr marL="0" indent="0" defTabSz="914400">
              <a:spcBef>
                <a:spcPts val="1000"/>
              </a:spcBef>
              <a:buClr>
                <a:srgbClr val="67BAEC"/>
              </a:buClr>
              <a:buSzPct val="200000"/>
              <a:buFont typeface="Helvetica"/>
              <a:defRPr sz="2400">
                <a:latin typeface="+mn-lt"/>
                <a:ea typeface="+mn-ea"/>
                <a:cs typeface="+mn-cs"/>
                <a:sym typeface="Helvetica"/>
              </a:defRPr>
            </a:lvl1pPr>
            <a:lvl2pPr marL="0" indent="0" defTabSz="914400">
              <a:spcBef>
                <a:spcPts val="3500"/>
              </a:spcBef>
              <a:buClr>
                <a:srgbClr val="67BAEC"/>
              </a:buClr>
              <a:buSzPct val="200000"/>
              <a:buFont typeface="Helvetica"/>
              <a:defRPr sz="1800">
                <a:latin typeface="+mn-lt"/>
                <a:ea typeface="+mn-ea"/>
                <a:cs typeface="+mn-cs"/>
                <a:sym typeface="Helvetica"/>
              </a:defRPr>
            </a:lvl2pPr>
            <a:lvl3pPr marL="0" indent="0" defTabSz="914400">
              <a:spcBef>
                <a:spcPts val="3500"/>
              </a:spcBef>
              <a:buClr>
                <a:srgbClr val="67BAEC"/>
              </a:buClr>
              <a:buSzPct val="200000"/>
              <a:buFont typeface="Helvetica"/>
              <a:defRPr sz="1800">
                <a:latin typeface="+mn-lt"/>
                <a:ea typeface="+mn-ea"/>
                <a:cs typeface="+mn-cs"/>
                <a:sym typeface="Helvetica"/>
              </a:defRPr>
            </a:lvl3pPr>
            <a:lvl4pPr marL="0" indent="0" defTabSz="914400">
              <a:spcBef>
                <a:spcPts val="3500"/>
              </a:spcBef>
              <a:buClr>
                <a:srgbClr val="67BAEC"/>
              </a:buClr>
              <a:buSzPct val="200000"/>
              <a:buFont typeface="Helvetica"/>
              <a:defRPr sz="1800">
                <a:latin typeface="+mn-lt"/>
                <a:ea typeface="+mn-ea"/>
                <a:cs typeface="+mn-cs"/>
                <a:sym typeface="Helvetica"/>
              </a:defRPr>
            </a:lvl4pPr>
            <a:lvl5pPr marL="0" indent="0" defTabSz="914400">
              <a:spcBef>
                <a:spcPts val="3500"/>
              </a:spcBef>
              <a:buClr>
                <a:srgbClr val="67BAEC"/>
              </a:buClr>
              <a:buSzPct val="200000"/>
              <a:buFont typeface="Helvetica"/>
              <a:defRPr sz="1800">
                <a:latin typeface="+mn-lt"/>
                <a:ea typeface="+mn-ea"/>
                <a:cs typeface="+mn-cs"/>
                <a:sym typeface="Helvetica"/>
              </a:defRPr>
            </a:lvl5pPr>
          </a:lstStyle>
          <a:p>
            <a:pPr lvl="0">
              <a:defRPr sz="1800">
                <a:uFillTx/>
              </a:defRPr>
            </a:pPr>
            <a:r>
              <a:rPr sz="2400">
                <a:uFill>
                  <a:solidFill/>
                </a:uFill>
              </a:rPr>
              <a:t>Body Level One</a:t>
            </a:r>
            <a:endParaRPr sz="2400">
              <a:uFill>
                <a:solidFill/>
              </a:uFill>
            </a:endParaRPr>
          </a:p>
          <a:p>
            <a:pPr lvl="1">
              <a:defRPr>
                <a:uFillTx/>
              </a:defRPr>
            </a:pPr>
            <a:r>
              <a:rPr>
                <a:uFill>
                  <a:solidFill/>
                </a:uFill>
              </a:rPr>
              <a:t>Body Level Two</a:t>
            </a:r>
            <a:endParaRPr>
              <a:uFill>
                <a:solidFill/>
              </a:uFill>
            </a:endParaRPr>
          </a:p>
          <a:p>
            <a:pPr lvl="2">
              <a:defRPr>
                <a:uFillTx/>
              </a:defRPr>
            </a:pPr>
            <a:r>
              <a:rPr>
                <a:uFill>
                  <a:solidFill/>
                </a:uFill>
              </a:rPr>
              <a:t>Body Level Three</a:t>
            </a:r>
            <a:endParaRPr>
              <a:uFill>
                <a:solidFill/>
              </a:uFill>
            </a:endParaRPr>
          </a:p>
          <a:p>
            <a:pPr lvl="3">
              <a:defRPr>
                <a:uFillTx/>
              </a:defRPr>
            </a:pPr>
            <a:r>
              <a:rPr>
                <a:uFill>
                  <a:solidFill/>
                </a:uFill>
              </a:rPr>
              <a:t>Body Level Four</a:t>
            </a:r>
            <a:endParaRPr>
              <a:uFill>
                <a:solidFill/>
              </a:uFill>
            </a:endParaRPr>
          </a:p>
          <a:p>
            <a:pPr lvl="4">
              <a:defRPr>
                <a:uFillTx/>
              </a:defRPr>
            </a:pPr>
            <a:r>
              <a:rPr>
                <a:uFill>
                  <a:solidFill/>
                </a:uFill>
              </a:rPr>
              <a:t>Body Level Five</a:t>
            </a:r>
          </a:p>
        </p:txBody>
      </p:sp>
      <p:sp>
        <p:nvSpPr>
          <p:cNvPr id="236" name="Shape 236"/>
          <p:cNvSpPr/>
          <p:nvPr>
            <p:ph type="sldNum" sz="quarter" idx="2"/>
          </p:nvPr>
        </p:nvSpPr>
        <p:spPr>
          <a:xfrm>
            <a:off x="11631637" y="10058400"/>
            <a:ext cx="717501" cy="647700"/>
          </a:xfrm>
          <a:prstGeom prst="rect">
            <a:avLst/>
          </a:prstGeom>
          <a:ln>
            <a:miter lim="400000"/>
          </a:ln>
        </p:spPr>
        <p:txBody>
          <a:bodyPr lIns="0" tIns="0" rIns="0" bIns="0" anchor="t"/>
          <a:lstStyle>
            <a:lvl1pPr algn="ctr" defTabSz="584200">
              <a:defRPr b="1" sz="3600">
                <a:solidFill>
                  <a:srgbClr val="FFFFFF"/>
                </a:solidFill>
                <a:uFill>
                  <a:solidFill>
                    <a:srgbClr val="FFFFFF"/>
                  </a:solidFill>
                </a:uFill>
                <a:latin typeface="Lucida Grande"/>
                <a:ea typeface="Lucida Grande"/>
                <a:cs typeface="Lucida Grande"/>
                <a:sym typeface="Lucida Grande"/>
              </a:defRPr>
            </a:lvl1pPr>
          </a:lstStyle>
          <a:p>
            <a:pPr lvl="0"/>
            <a:fld id="{86CB4B4D-7CA3-9044-876B-883B54F8677D}" type="slidenum"/>
          </a:p>
        </p:txBody>
      </p:sp>
    </p:spTree>
  </p:cSld>
  <p:clrMapOvr>
    <a:masterClrMapping/>
  </p:clrMapOvr>
  <p:transitio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238" name="Shape 238"/>
          <p:cNvSpPr/>
          <p:nvPr>
            <p:ph type="title"/>
          </p:nvPr>
        </p:nvSpPr>
        <p:spPr>
          <a:xfrm>
            <a:off x="952500" y="444500"/>
            <a:ext cx="11099800" cy="2159000"/>
          </a:xfrm>
          <a:prstGeom prst="rect">
            <a:avLst/>
          </a:prstGeom>
          <a:ln>
            <a:miter lim="400000"/>
          </a:ln>
        </p:spPr>
        <p:txBody>
          <a:bodyPr lIns="0" tIns="0" rIns="0" bIns="0">
            <a:normAutofit fontScale="100000" lnSpcReduction="0"/>
          </a:bodyPr>
          <a:lstStyle>
            <a:lvl1pPr defTabSz="584200">
              <a:defRPr sz="8000">
                <a:solidFill>
                  <a:srgbClr val="000000"/>
                </a:solidFill>
                <a:uFillTx/>
                <a:latin typeface="Helvetica Light"/>
                <a:ea typeface="Helvetica Light"/>
                <a:cs typeface="Helvetica Light"/>
                <a:sym typeface="Helvetica Light"/>
              </a:defRPr>
            </a:lvl1pPr>
          </a:lstStyle>
          <a:p>
            <a:pPr lvl="0">
              <a:defRPr sz="1800"/>
            </a:pPr>
            <a:r>
              <a:rPr sz="8000"/>
              <a:t>Title Text</a:t>
            </a:r>
          </a:p>
        </p:txBody>
      </p:sp>
      <p:sp>
        <p:nvSpPr>
          <p:cNvPr id="239" name="Shape 239"/>
          <p:cNvSpPr/>
          <p:nvPr>
            <p:ph type="body" idx="1"/>
          </p:nvPr>
        </p:nvSpPr>
        <p:spPr>
          <a:xfrm>
            <a:off x="952500" y="2603500"/>
            <a:ext cx="11099800" cy="6286500"/>
          </a:xfrm>
          <a:prstGeom prst="rect">
            <a:avLst/>
          </a:prstGeom>
          <a:ln>
            <a:miter lim="400000"/>
          </a:ln>
        </p:spPr>
        <p:txBody>
          <a:bodyPr lIns="0" tIns="0" rIns="0" bIns="0" anchor="ctr">
            <a:normAutofit fontScale="100000" lnSpcReduction="0"/>
          </a:bodyPr>
          <a:lstStyle>
            <a:lvl1pPr marL="444500" indent="-444500" defTabSz="584200">
              <a:spcBef>
                <a:spcPts val="4200"/>
              </a:spcBef>
              <a:buClrTx/>
              <a:buSzPct val="75000"/>
              <a:buFontTx/>
              <a:defRPr sz="3600">
                <a:uFillTx/>
                <a:latin typeface="Helvetica Light"/>
                <a:ea typeface="Helvetica Light"/>
                <a:cs typeface="Helvetica Light"/>
                <a:sym typeface="Helvetica Light"/>
              </a:defRPr>
            </a:lvl1pPr>
            <a:lvl2pPr marL="889000" indent="-444500" defTabSz="584200">
              <a:spcBef>
                <a:spcPts val="4200"/>
              </a:spcBef>
              <a:buClrTx/>
              <a:buSzPct val="75000"/>
              <a:buFontTx/>
              <a:defRPr sz="3600">
                <a:uFillTx/>
                <a:latin typeface="Helvetica Light"/>
                <a:ea typeface="Helvetica Light"/>
                <a:cs typeface="Helvetica Light"/>
                <a:sym typeface="Helvetica Light"/>
              </a:defRPr>
            </a:lvl2pPr>
            <a:lvl3pPr marL="1333500" indent="-444500" defTabSz="584200">
              <a:spcBef>
                <a:spcPts val="4200"/>
              </a:spcBef>
              <a:buClrTx/>
              <a:buSzPct val="75000"/>
              <a:buFontTx/>
              <a:defRPr sz="3600">
                <a:uFillTx/>
                <a:latin typeface="Helvetica Light"/>
                <a:ea typeface="Helvetica Light"/>
                <a:cs typeface="Helvetica Light"/>
                <a:sym typeface="Helvetica Light"/>
              </a:defRPr>
            </a:lvl3pPr>
            <a:lvl4pPr marL="1778000" indent="-444500" defTabSz="584200">
              <a:spcBef>
                <a:spcPts val="4200"/>
              </a:spcBef>
              <a:buClrTx/>
              <a:buSzPct val="75000"/>
              <a:buFontTx/>
              <a:defRPr sz="3600">
                <a:uFillTx/>
                <a:latin typeface="Helvetica Light"/>
                <a:ea typeface="Helvetica Light"/>
                <a:cs typeface="Helvetica Light"/>
                <a:sym typeface="Helvetica Light"/>
              </a:defRPr>
            </a:lvl4pPr>
            <a:lvl5pPr marL="2222500" indent="-444500" defTabSz="584200">
              <a:spcBef>
                <a:spcPts val="4200"/>
              </a:spcBef>
              <a:buClrTx/>
              <a:buSzPct val="75000"/>
              <a:buFontTx/>
              <a:defRPr sz="3600">
                <a:uFillTx/>
                <a:latin typeface="Helvetica Light"/>
                <a:ea typeface="Helvetica Light"/>
                <a:cs typeface="Helvetica Light"/>
                <a:sym typeface="Helvetica Light"/>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type="tx" showMasterSp="0" showMasterPhAnim="1">
  <p:cSld name="Bullets &amp; bread copy 3">
    <p:spTree>
      <p:nvGrpSpPr>
        <p:cNvPr id="1" name=""/>
        <p:cNvGrpSpPr/>
        <p:nvPr/>
      </p:nvGrpSpPr>
      <p:grpSpPr>
        <a:xfrm>
          <a:off x="0" y="0"/>
          <a:ext cx="0" cy="0"/>
          <a:chOff x="0" y="0"/>
          <a:chExt cx="0" cy="0"/>
        </a:xfrm>
      </p:grpSpPr>
      <p:pic>
        <p:nvPicPr>
          <p:cNvPr id="241" name="image.jpg"/>
          <p:cNvPicPr/>
          <p:nvPr/>
        </p:nvPicPr>
        <p:blipFill>
          <a:blip r:embed="rId2">
            <a:extLst/>
          </a:blip>
          <a:stretch>
            <a:fillRect/>
          </a:stretch>
        </p:blipFill>
        <p:spPr>
          <a:xfrm>
            <a:off x="1590675" y="1193800"/>
            <a:ext cx="11566525" cy="8674100"/>
          </a:xfrm>
          <a:prstGeom prst="rect">
            <a:avLst/>
          </a:prstGeom>
          <a:ln w="12700">
            <a:miter lim="400000"/>
          </a:ln>
        </p:spPr>
      </p:pic>
      <p:sp>
        <p:nvSpPr>
          <p:cNvPr id="242" name="Shape 242"/>
          <p:cNvSpPr/>
          <p:nvPr/>
        </p:nvSpPr>
        <p:spPr>
          <a:xfrm>
            <a:off x="10630346" y="10058400"/>
            <a:ext cx="583308" cy="266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a:buClr>
                <a:srgbClr val="24526E"/>
              </a:buClr>
              <a:buFont typeface="Lucida Grande"/>
              <a:defRPr b="1" sz="1800">
                <a:solidFill>
                  <a:srgbClr val="24526E"/>
                </a:solidFill>
                <a:uFill>
                  <a:solidFill>
                    <a:srgbClr val="24526E"/>
                  </a:solidFill>
                </a:uFill>
                <a:latin typeface="Lucida Grande"/>
                <a:ea typeface="Lucida Grande"/>
                <a:cs typeface="Lucida Grande"/>
                <a:sym typeface="Lucida Grande"/>
              </a:defRPr>
            </a:lvl1pPr>
          </a:lstStyle>
          <a:p>
            <a:pPr lvl="0">
              <a:defRPr b="0">
                <a:solidFill>
                  <a:srgbClr val="000000"/>
                </a:solidFill>
                <a:uFillTx/>
              </a:defRPr>
            </a:pPr>
            <a:r>
              <a:rPr b="1">
                <a:solidFill>
                  <a:srgbClr val="24526E"/>
                </a:solidFill>
                <a:uFill>
                  <a:solidFill>
                    <a:srgbClr val="24526E"/>
                  </a:solidFill>
                </a:uFill>
              </a:rPr>
              <a:t>page</a:t>
            </a:r>
          </a:p>
        </p:txBody>
      </p:sp>
      <p:pic>
        <p:nvPicPr>
          <p:cNvPr id="243" name="image.png"/>
          <p:cNvPicPr/>
          <p:nvPr/>
        </p:nvPicPr>
        <p:blipFill>
          <a:blip r:embed="rId3">
            <a:extLst/>
          </a:blip>
          <a:stretch>
            <a:fillRect/>
          </a:stretch>
        </p:blipFill>
        <p:spPr>
          <a:xfrm>
            <a:off x="381000" y="419100"/>
            <a:ext cx="1693863" cy="901700"/>
          </a:xfrm>
          <a:prstGeom prst="rect">
            <a:avLst/>
          </a:prstGeom>
          <a:ln w="12700">
            <a:miter lim="400000"/>
          </a:ln>
        </p:spPr>
      </p:pic>
      <p:sp>
        <p:nvSpPr>
          <p:cNvPr id="244" name="Shape 244"/>
          <p:cNvSpPr/>
          <p:nvPr/>
        </p:nvSpPr>
        <p:spPr>
          <a:xfrm>
            <a:off x="8978900" y="9283700"/>
            <a:ext cx="4084450" cy="368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a:lvl1pPr>
          </a:lstStyle>
          <a:p>
            <a:pPr lvl="0">
              <a:defRPr>
                <a:uFillTx/>
              </a:defRPr>
            </a:pPr>
            <a:r>
              <a:rPr>
                <a:uFill>
                  <a:solidFill/>
                </a:uFill>
              </a:rPr>
              <a:t>Esko Oksanen, European Spallation Source</a:t>
            </a:r>
          </a:p>
        </p:txBody>
      </p:sp>
      <p:sp>
        <p:nvSpPr>
          <p:cNvPr id="245" name="Shape 245"/>
          <p:cNvSpPr/>
          <p:nvPr>
            <p:ph type="title"/>
          </p:nvPr>
        </p:nvSpPr>
        <p:spPr>
          <a:xfrm>
            <a:off x="1181100" y="0"/>
            <a:ext cx="9347200" cy="2501900"/>
          </a:xfrm>
          <a:prstGeom prst="rect">
            <a:avLst/>
          </a:prstGeom>
          <a:ln>
            <a:miter lim="400000"/>
          </a:ln>
        </p:spPr>
        <p:txBody>
          <a:bodyPr lIns="0" tIns="0" rIns="0" bIns="0" anchor="b"/>
          <a:lstStyle>
            <a:lvl1pPr algn="l" defTabSz="914400">
              <a:defRPr>
                <a:latin typeface="+mn-lt"/>
                <a:ea typeface="+mn-ea"/>
                <a:cs typeface="+mn-cs"/>
                <a:sym typeface="Helvetica"/>
              </a:defRPr>
            </a:lvl1pPr>
          </a:lstStyle>
          <a:p>
            <a:pPr lvl="0">
              <a:defRPr sz="1800">
                <a:solidFill>
                  <a:srgbClr val="000000"/>
                </a:solidFill>
                <a:uFillTx/>
              </a:defRPr>
            </a:pPr>
            <a:r>
              <a:rPr sz="4800">
                <a:solidFill>
                  <a:srgbClr val="24526E"/>
                </a:solidFill>
                <a:uFill>
                  <a:solidFill>
                    <a:srgbClr val="24526E"/>
                  </a:solidFill>
                </a:uFill>
              </a:rPr>
              <a:t>Title Text</a:t>
            </a:r>
          </a:p>
        </p:txBody>
      </p:sp>
      <p:sp>
        <p:nvSpPr>
          <p:cNvPr id="246" name="Shape 246"/>
          <p:cNvSpPr/>
          <p:nvPr>
            <p:ph type="body" idx="1"/>
          </p:nvPr>
        </p:nvSpPr>
        <p:spPr>
          <a:xfrm>
            <a:off x="1181100" y="2971800"/>
            <a:ext cx="7467600" cy="6781800"/>
          </a:xfrm>
          <a:prstGeom prst="rect">
            <a:avLst/>
          </a:prstGeom>
          <a:ln>
            <a:miter lim="400000"/>
          </a:ln>
        </p:spPr>
        <p:txBody>
          <a:bodyPr lIns="0" tIns="0" rIns="0" bIns="0"/>
          <a:lstStyle>
            <a:lvl1pPr marL="0" indent="0" defTabSz="914400">
              <a:spcBef>
                <a:spcPts val="1000"/>
              </a:spcBef>
              <a:buClr>
                <a:srgbClr val="67BAEC"/>
              </a:buClr>
              <a:buSzPct val="200000"/>
              <a:buFont typeface="Helvetica"/>
              <a:defRPr sz="2400">
                <a:latin typeface="+mn-lt"/>
                <a:ea typeface="+mn-ea"/>
                <a:cs typeface="+mn-cs"/>
                <a:sym typeface="Helvetica"/>
              </a:defRPr>
            </a:lvl1pPr>
            <a:lvl2pPr marL="0" indent="0" defTabSz="914400">
              <a:spcBef>
                <a:spcPts val="3500"/>
              </a:spcBef>
              <a:buClr>
                <a:srgbClr val="67BAEC"/>
              </a:buClr>
              <a:buSzPct val="200000"/>
              <a:buFont typeface="Helvetica"/>
              <a:defRPr sz="1800">
                <a:latin typeface="+mn-lt"/>
                <a:ea typeface="+mn-ea"/>
                <a:cs typeface="+mn-cs"/>
                <a:sym typeface="Helvetica"/>
              </a:defRPr>
            </a:lvl2pPr>
            <a:lvl3pPr marL="0" indent="0" defTabSz="914400">
              <a:spcBef>
                <a:spcPts val="3500"/>
              </a:spcBef>
              <a:buClr>
                <a:srgbClr val="67BAEC"/>
              </a:buClr>
              <a:buSzPct val="200000"/>
              <a:buFont typeface="Helvetica"/>
              <a:defRPr sz="1800">
                <a:latin typeface="+mn-lt"/>
                <a:ea typeface="+mn-ea"/>
                <a:cs typeface="+mn-cs"/>
                <a:sym typeface="Helvetica"/>
              </a:defRPr>
            </a:lvl3pPr>
            <a:lvl4pPr marL="0" indent="0" defTabSz="914400">
              <a:spcBef>
                <a:spcPts val="3500"/>
              </a:spcBef>
              <a:buClr>
                <a:srgbClr val="67BAEC"/>
              </a:buClr>
              <a:buSzPct val="200000"/>
              <a:buFont typeface="Helvetica"/>
              <a:defRPr sz="1800">
                <a:latin typeface="+mn-lt"/>
                <a:ea typeface="+mn-ea"/>
                <a:cs typeface="+mn-cs"/>
                <a:sym typeface="Helvetica"/>
              </a:defRPr>
            </a:lvl4pPr>
            <a:lvl5pPr marL="0" indent="0" defTabSz="914400">
              <a:spcBef>
                <a:spcPts val="3500"/>
              </a:spcBef>
              <a:buClr>
                <a:srgbClr val="67BAEC"/>
              </a:buClr>
              <a:buSzPct val="200000"/>
              <a:buFont typeface="Helvetica"/>
              <a:defRPr sz="1800">
                <a:latin typeface="+mn-lt"/>
                <a:ea typeface="+mn-ea"/>
                <a:cs typeface="+mn-cs"/>
                <a:sym typeface="Helvetica"/>
              </a:defRPr>
            </a:lvl5pPr>
          </a:lstStyle>
          <a:p>
            <a:pPr lvl="0">
              <a:defRPr sz="1800">
                <a:uFillTx/>
              </a:defRPr>
            </a:pPr>
            <a:r>
              <a:rPr sz="2400">
                <a:uFill>
                  <a:solidFill/>
                </a:uFill>
              </a:rPr>
              <a:t>Body Level One</a:t>
            </a:r>
            <a:endParaRPr sz="2400">
              <a:uFill>
                <a:solidFill/>
              </a:uFill>
            </a:endParaRPr>
          </a:p>
          <a:p>
            <a:pPr lvl="1">
              <a:defRPr>
                <a:uFillTx/>
              </a:defRPr>
            </a:pPr>
            <a:r>
              <a:rPr>
                <a:uFill>
                  <a:solidFill/>
                </a:uFill>
              </a:rPr>
              <a:t>Body Level Two</a:t>
            </a:r>
            <a:endParaRPr>
              <a:uFill>
                <a:solidFill/>
              </a:uFill>
            </a:endParaRPr>
          </a:p>
          <a:p>
            <a:pPr lvl="2">
              <a:defRPr>
                <a:uFillTx/>
              </a:defRPr>
            </a:pPr>
            <a:r>
              <a:rPr>
                <a:uFill>
                  <a:solidFill/>
                </a:uFill>
              </a:rPr>
              <a:t>Body Level Three</a:t>
            </a:r>
            <a:endParaRPr>
              <a:uFill>
                <a:solidFill/>
              </a:uFill>
            </a:endParaRPr>
          </a:p>
          <a:p>
            <a:pPr lvl="3">
              <a:defRPr>
                <a:uFillTx/>
              </a:defRPr>
            </a:pPr>
            <a:r>
              <a:rPr>
                <a:uFill>
                  <a:solidFill/>
                </a:uFill>
              </a:rPr>
              <a:t>Body Level Four</a:t>
            </a:r>
            <a:endParaRPr>
              <a:uFill>
                <a:solidFill/>
              </a:uFill>
            </a:endParaRPr>
          </a:p>
          <a:p>
            <a:pPr lvl="4">
              <a:defRPr>
                <a:uFillTx/>
              </a:defRPr>
            </a:pPr>
            <a:r>
              <a:rPr>
                <a:uFill>
                  <a:solidFill/>
                </a:uFill>
              </a:rPr>
              <a:t>Body Level Five</a:t>
            </a:r>
          </a:p>
        </p:txBody>
      </p:sp>
      <p:sp>
        <p:nvSpPr>
          <p:cNvPr id="247" name="Shape 247"/>
          <p:cNvSpPr/>
          <p:nvPr>
            <p:ph type="sldNum" sz="quarter" idx="2"/>
          </p:nvPr>
        </p:nvSpPr>
        <p:spPr>
          <a:xfrm>
            <a:off x="11631637" y="10058400"/>
            <a:ext cx="717501" cy="647700"/>
          </a:xfrm>
          <a:prstGeom prst="rect">
            <a:avLst/>
          </a:prstGeom>
          <a:ln>
            <a:miter lim="400000"/>
          </a:ln>
        </p:spPr>
        <p:txBody>
          <a:bodyPr lIns="0" tIns="0" rIns="0" bIns="0" anchor="t"/>
          <a:lstStyle>
            <a:lvl1pPr algn="ctr" defTabSz="584200">
              <a:defRPr b="1" sz="3600">
                <a:solidFill>
                  <a:srgbClr val="FFFFFF"/>
                </a:solidFill>
                <a:uFill>
                  <a:solidFill>
                    <a:srgbClr val="FFFFFF"/>
                  </a:solidFill>
                </a:uFill>
                <a:latin typeface="Lucida Grande"/>
                <a:ea typeface="Lucida Grande"/>
                <a:cs typeface="Lucida Grande"/>
                <a:sym typeface="Lucida Grande"/>
              </a:defRPr>
            </a:lvl1p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All graphic background">
    <p:spTree>
      <p:nvGrpSpPr>
        <p:cNvPr id="1" name=""/>
        <p:cNvGrpSpPr/>
        <p:nvPr/>
      </p:nvGrpSpPr>
      <p:grpSpPr>
        <a:xfrm>
          <a:off x="0" y="0"/>
          <a:ext cx="0" cy="0"/>
          <a:chOff x="0" y="0"/>
          <a:chExt cx="0" cy="0"/>
        </a:xfrm>
      </p:grpSpPr>
      <p:pic>
        <p:nvPicPr>
          <p:cNvPr id="28" name="image.jpg"/>
          <p:cNvPicPr/>
          <p:nvPr/>
        </p:nvPicPr>
        <p:blipFill>
          <a:blip r:embed="rId2">
            <a:extLst/>
          </a:blip>
          <a:stretch>
            <a:fillRect/>
          </a:stretch>
        </p:blipFill>
        <p:spPr>
          <a:xfrm>
            <a:off x="0" y="0"/>
            <a:ext cx="13004800" cy="9753600"/>
          </a:xfrm>
          <a:prstGeom prst="rect">
            <a:avLst/>
          </a:prstGeom>
          <a:ln w="12700">
            <a:miter lim="400000"/>
          </a:ln>
        </p:spPr>
      </p:pic>
      <p:sp>
        <p:nvSpPr>
          <p:cNvPr id="29" name="Shape 29"/>
          <p:cNvSpPr/>
          <p:nvPr>
            <p:ph type="title"/>
          </p:nvPr>
        </p:nvSpPr>
        <p:spPr>
          <a:xfrm>
            <a:off x="1181100" y="0"/>
            <a:ext cx="9347200" cy="2501900"/>
          </a:xfrm>
          <a:prstGeom prst="rect">
            <a:avLst/>
          </a:prstGeom>
          <a:ln>
            <a:miter lim="400000"/>
          </a:ln>
        </p:spPr>
        <p:txBody>
          <a:bodyPr lIns="0" tIns="0" rIns="0" bIns="0" anchor="b"/>
          <a:lstStyle>
            <a:lvl1pPr algn="l" defTabSz="914400">
              <a:defRPr>
                <a:solidFill>
                  <a:srgbClr val="FFFFFF"/>
                </a:solidFill>
                <a:uFill>
                  <a:solidFill>
                    <a:srgbClr val="FFFFFF"/>
                  </a:solidFill>
                </a:uFill>
                <a:latin typeface="+mn-lt"/>
                <a:ea typeface="+mn-ea"/>
                <a:cs typeface="+mn-cs"/>
                <a:sym typeface="Helvetica"/>
              </a:defRPr>
            </a:lvl1pPr>
          </a:lstStyle>
          <a:p>
            <a:pPr lvl="0">
              <a:defRPr sz="1800">
                <a:solidFill>
                  <a:srgbClr val="000000"/>
                </a:solidFill>
                <a:uFillTx/>
              </a:defRPr>
            </a:pPr>
            <a:r>
              <a:rPr sz="4800">
                <a:solidFill>
                  <a:srgbClr val="FFFFFF"/>
                </a:solidFill>
                <a:uFill>
                  <a:solidFill>
                    <a:srgbClr val="FFFFFF"/>
                  </a:solidFill>
                </a:uFill>
              </a:rPr>
              <a:t>Title Text</a:t>
            </a:r>
          </a:p>
        </p:txBody>
      </p:sp>
      <p:sp>
        <p:nvSpPr>
          <p:cNvPr id="30" name="Shape 30"/>
          <p:cNvSpPr/>
          <p:nvPr>
            <p:ph type="body" idx="1"/>
          </p:nvPr>
        </p:nvSpPr>
        <p:spPr>
          <a:xfrm>
            <a:off x="1181100" y="2971800"/>
            <a:ext cx="7467600" cy="6781800"/>
          </a:xfrm>
          <a:prstGeom prst="rect">
            <a:avLst/>
          </a:prstGeom>
          <a:ln>
            <a:miter lim="400000"/>
          </a:ln>
        </p:spPr>
        <p:txBody>
          <a:bodyPr lIns="0" tIns="0" rIns="0" bIns="0"/>
          <a:lstStyle>
            <a:lvl1pPr marL="0" indent="0" defTabSz="914400">
              <a:spcBef>
                <a:spcPts val="1000"/>
              </a:spcBef>
              <a:buClr>
                <a:srgbClr val="FFFFFF"/>
              </a:buClr>
              <a:buSzPct val="125000"/>
              <a:buFont typeface="Helvetica"/>
              <a:buChar char="&gt;"/>
              <a:defRPr sz="2400">
                <a:solidFill>
                  <a:srgbClr val="FFFFFF"/>
                </a:solidFill>
                <a:uFill>
                  <a:solidFill>
                    <a:srgbClr val="FFFFFF"/>
                  </a:solidFill>
                </a:uFill>
                <a:latin typeface="+mn-lt"/>
                <a:ea typeface="+mn-ea"/>
                <a:cs typeface="+mn-cs"/>
                <a:sym typeface="Helvetica"/>
              </a:defRPr>
            </a:lvl1pPr>
            <a:lvl2pPr marL="0" indent="0" defTabSz="914400">
              <a:spcBef>
                <a:spcPts val="3500"/>
              </a:spcBef>
              <a:buClr>
                <a:srgbClr val="FFFFFF"/>
              </a:buClr>
              <a:buSzTx/>
              <a:buFont typeface="Helvetica"/>
              <a:buNone/>
              <a:defRPr sz="1800">
                <a:solidFill>
                  <a:srgbClr val="FFFFFF"/>
                </a:solidFill>
                <a:uFill>
                  <a:solidFill>
                    <a:srgbClr val="FFFFFF"/>
                  </a:solidFill>
                </a:uFill>
                <a:latin typeface="+mn-lt"/>
                <a:ea typeface="+mn-ea"/>
                <a:cs typeface="+mn-cs"/>
                <a:sym typeface="Helvetica"/>
              </a:defRPr>
            </a:lvl2pPr>
            <a:lvl3pPr marL="0" indent="0" defTabSz="914400">
              <a:spcBef>
                <a:spcPts val="3500"/>
              </a:spcBef>
              <a:buClr>
                <a:srgbClr val="FFFFFF"/>
              </a:buClr>
              <a:buSzTx/>
              <a:buFont typeface="Helvetica"/>
              <a:buNone/>
              <a:defRPr sz="1800">
                <a:solidFill>
                  <a:srgbClr val="FFFFFF"/>
                </a:solidFill>
                <a:uFill>
                  <a:solidFill>
                    <a:srgbClr val="FFFFFF"/>
                  </a:solidFill>
                </a:uFill>
                <a:latin typeface="+mn-lt"/>
                <a:ea typeface="+mn-ea"/>
                <a:cs typeface="+mn-cs"/>
                <a:sym typeface="Helvetica"/>
              </a:defRPr>
            </a:lvl3pPr>
            <a:lvl4pPr marL="0" indent="0" defTabSz="914400">
              <a:spcBef>
                <a:spcPts val="3500"/>
              </a:spcBef>
              <a:buClr>
                <a:srgbClr val="FFFFFF"/>
              </a:buClr>
              <a:buSzTx/>
              <a:buFont typeface="Helvetica"/>
              <a:buNone/>
              <a:defRPr sz="1800">
                <a:solidFill>
                  <a:srgbClr val="FFFFFF"/>
                </a:solidFill>
                <a:uFill>
                  <a:solidFill>
                    <a:srgbClr val="FFFFFF"/>
                  </a:solidFill>
                </a:uFill>
                <a:latin typeface="+mn-lt"/>
                <a:ea typeface="+mn-ea"/>
                <a:cs typeface="+mn-cs"/>
                <a:sym typeface="Helvetica"/>
              </a:defRPr>
            </a:lvl4pPr>
            <a:lvl5pPr marL="0" indent="0" defTabSz="914400">
              <a:spcBef>
                <a:spcPts val="3500"/>
              </a:spcBef>
              <a:buClr>
                <a:srgbClr val="FFFFFF"/>
              </a:buClr>
              <a:buSzTx/>
              <a:buFont typeface="Helvetica"/>
              <a:buNone/>
              <a:defRPr sz="1800">
                <a:solidFill>
                  <a:srgbClr val="FFFFFF"/>
                </a:solidFill>
                <a:uFill>
                  <a:solidFill>
                    <a:srgbClr val="FFFFFF"/>
                  </a:solidFill>
                </a:uFill>
                <a:latin typeface="+mn-lt"/>
                <a:ea typeface="+mn-ea"/>
                <a:cs typeface="+mn-cs"/>
                <a:sym typeface="Helvetica"/>
              </a:defRPr>
            </a:lvl5pPr>
          </a:lstStyle>
          <a:p>
            <a:pPr lvl="0">
              <a:defRPr sz="1800">
                <a:solidFill>
                  <a:srgbClr val="000000"/>
                </a:solidFill>
                <a:uFillTx/>
              </a:defRPr>
            </a:pPr>
            <a:r>
              <a:rPr sz="2400">
                <a:solidFill>
                  <a:srgbClr val="FFFFFF"/>
                </a:solidFill>
                <a:uFill>
                  <a:solidFill>
                    <a:srgbClr val="FFFFFF"/>
                  </a:solidFill>
                </a:uFill>
              </a:rPr>
              <a:t>Body Level One</a:t>
            </a:r>
            <a:endParaRPr sz="2400">
              <a:solidFill>
                <a:srgbClr val="FFFFFF"/>
              </a:solidFill>
              <a:uFill>
                <a:solidFill>
                  <a:srgbClr val="FFFFFF"/>
                </a:solidFill>
              </a:uFill>
            </a:endParaRPr>
          </a:p>
          <a:p>
            <a:pPr lvl="1">
              <a:defRPr>
                <a:solidFill>
                  <a:srgbClr val="000000"/>
                </a:solidFill>
                <a:uFillTx/>
              </a:defRPr>
            </a:pPr>
            <a:r>
              <a:rPr>
                <a:solidFill>
                  <a:srgbClr val="FFFFFF"/>
                </a:solidFill>
                <a:uFill>
                  <a:solidFill>
                    <a:srgbClr val="FFFFFF"/>
                  </a:solidFill>
                </a:uFill>
              </a:rPr>
              <a:t>Body Level Two</a:t>
            </a:r>
            <a:endParaRPr>
              <a:solidFill>
                <a:srgbClr val="FFFFFF"/>
              </a:solidFill>
              <a:uFill>
                <a:solidFill>
                  <a:srgbClr val="FFFFFF"/>
                </a:solidFill>
              </a:uFill>
            </a:endParaRPr>
          </a:p>
          <a:p>
            <a:pPr lvl="2">
              <a:defRPr>
                <a:solidFill>
                  <a:srgbClr val="000000"/>
                </a:solidFill>
                <a:uFillTx/>
              </a:defRPr>
            </a:pPr>
            <a:r>
              <a:rPr>
                <a:solidFill>
                  <a:srgbClr val="FFFFFF"/>
                </a:solidFill>
                <a:uFill>
                  <a:solidFill>
                    <a:srgbClr val="FFFFFF"/>
                  </a:solidFill>
                </a:uFill>
              </a:rPr>
              <a:t>Body Level Three</a:t>
            </a:r>
            <a:endParaRPr>
              <a:solidFill>
                <a:srgbClr val="FFFFFF"/>
              </a:solidFill>
              <a:uFill>
                <a:solidFill>
                  <a:srgbClr val="FFFFFF"/>
                </a:solidFill>
              </a:uFill>
            </a:endParaRPr>
          </a:p>
          <a:p>
            <a:pPr lvl="3">
              <a:defRPr>
                <a:solidFill>
                  <a:srgbClr val="000000"/>
                </a:solidFill>
                <a:uFillTx/>
              </a:defRPr>
            </a:pPr>
            <a:r>
              <a:rPr>
                <a:solidFill>
                  <a:srgbClr val="FFFFFF"/>
                </a:solidFill>
                <a:uFill>
                  <a:solidFill>
                    <a:srgbClr val="FFFFFF"/>
                  </a:solidFill>
                </a:uFill>
              </a:rPr>
              <a:t>Body Level Four</a:t>
            </a:r>
            <a:endParaRPr>
              <a:solidFill>
                <a:srgbClr val="FFFFFF"/>
              </a:solidFill>
              <a:uFill>
                <a:solidFill>
                  <a:srgbClr val="FFFFFF"/>
                </a:solidFill>
              </a:uFill>
            </a:endParaRPr>
          </a:p>
          <a:p>
            <a:pPr lvl="4">
              <a:defRPr>
                <a:solidFill>
                  <a:srgbClr val="000000"/>
                </a:solidFill>
                <a:uFillTx/>
              </a:defRPr>
            </a:pPr>
            <a:r>
              <a:rPr>
                <a:solidFill>
                  <a:srgbClr val="FFFFFF"/>
                </a:solidFill>
                <a:uFill>
                  <a:solidFill>
                    <a:srgbClr val="FFFFFF"/>
                  </a:solidFill>
                </a:uFill>
              </a:rPr>
              <a:t>Body Level Five</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32" name="Shape 32"/>
          <p:cNvSpPr/>
          <p:nvPr>
            <p:ph type="body" idx="1"/>
          </p:nvPr>
        </p:nvSpPr>
        <p:spPr>
          <a:xfrm>
            <a:off x="1270000" y="2517798"/>
            <a:ext cx="10464800" cy="6216604"/>
          </a:xfrm>
          <a:prstGeom prst="rect">
            <a:avLst/>
          </a:prstGeom>
          <a:ln>
            <a:miter lim="400000"/>
          </a:ln>
        </p:spPr>
        <p:txBody>
          <a:bodyPr lIns="50800" tIns="50800" rIns="50800" bIns="50800" anchor="ctr"/>
          <a:lstStyle>
            <a:lvl1pPr marL="838200" indent="-571500" defTabSz="914400">
              <a:spcBef>
                <a:spcPts val="2400"/>
              </a:spcBef>
              <a:buSzPct val="171000"/>
              <a:buFont typeface="Helvetica"/>
              <a:defRPr sz="4200">
                <a:latin typeface="+mn-lt"/>
                <a:ea typeface="+mn-ea"/>
                <a:cs typeface="+mn-cs"/>
                <a:sym typeface="Helvetica"/>
              </a:defRPr>
            </a:lvl1pPr>
            <a:lvl2pPr marL="1282700" indent="-571500" defTabSz="914400">
              <a:spcBef>
                <a:spcPts val="2400"/>
              </a:spcBef>
              <a:buSzPct val="171000"/>
              <a:buFont typeface="Helvetica"/>
              <a:defRPr sz="4200">
                <a:latin typeface="+mn-lt"/>
                <a:ea typeface="+mn-ea"/>
                <a:cs typeface="+mn-cs"/>
                <a:sym typeface="Helvetica"/>
              </a:defRPr>
            </a:lvl2pPr>
            <a:lvl3pPr marL="1727200" indent="-571500" defTabSz="914400">
              <a:spcBef>
                <a:spcPts val="2400"/>
              </a:spcBef>
              <a:buSzPct val="171000"/>
              <a:buFont typeface="Helvetica"/>
              <a:defRPr sz="4200">
                <a:latin typeface="+mn-lt"/>
                <a:ea typeface="+mn-ea"/>
                <a:cs typeface="+mn-cs"/>
                <a:sym typeface="Helvetica"/>
              </a:defRPr>
            </a:lvl3pPr>
            <a:lvl4pPr marL="2171700" indent="-571500" defTabSz="914400">
              <a:spcBef>
                <a:spcPts val="2400"/>
              </a:spcBef>
              <a:buSzPct val="171000"/>
              <a:buFont typeface="Helvetica"/>
              <a:defRPr sz="4200">
                <a:latin typeface="+mn-lt"/>
                <a:ea typeface="+mn-ea"/>
                <a:cs typeface="+mn-cs"/>
                <a:sym typeface="Helvetica"/>
              </a:defRPr>
            </a:lvl4pPr>
            <a:lvl5pPr marL="2616200" indent="-571500" defTabSz="914400">
              <a:spcBef>
                <a:spcPts val="2400"/>
              </a:spcBef>
              <a:buSzPct val="171000"/>
              <a:buFont typeface="Helvetica"/>
              <a:defRPr sz="4200">
                <a:latin typeface="+mn-lt"/>
                <a:ea typeface="+mn-ea"/>
                <a:cs typeface="+mn-cs"/>
                <a:sym typeface="Helvetica"/>
              </a:defRPr>
            </a:lvl5pPr>
          </a:lstStyle>
          <a:p>
            <a:pPr lvl="0">
              <a:defRPr sz="1800">
                <a:uFillTx/>
              </a:defRPr>
            </a:pPr>
            <a:r>
              <a:rPr sz="4200">
                <a:uFill>
                  <a:solidFill/>
                </a:uFill>
              </a:rPr>
              <a:t>Body Level One</a:t>
            </a:r>
            <a:endParaRPr sz="4200">
              <a:uFill>
                <a:solidFill/>
              </a:uFill>
            </a:endParaRPr>
          </a:p>
          <a:p>
            <a:pPr lvl="1">
              <a:defRPr sz="1800">
                <a:uFillTx/>
              </a:defRPr>
            </a:pPr>
            <a:r>
              <a:rPr sz="4200">
                <a:uFill>
                  <a:solidFill/>
                </a:uFill>
              </a:rPr>
              <a:t>Body Level Two</a:t>
            </a:r>
            <a:endParaRPr sz="4200">
              <a:uFill>
                <a:solidFill/>
              </a:uFill>
            </a:endParaRPr>
          </a:p>
          <a:p>
            <a:pPr lvl="2">
              <a:defRPr sz="1800">
                <a:uFillTx/>
              </a:defRPr>
            </a:pPr>
            <a:r>
              <a:rPr sz="4200">
                <a:uFill>
                  <a:solidFill/>
                </a:uFill>
              </a:rPr>
              <a:t>Body Level Three</a:t>
            </a:r>
            <a:endParaRPr sz="4200">
              <a:uFill>
                <a:solidFill/>
              </a:uFill>
            </a:endParaRPr>
          </a:p>
          <a:p>
            <a:pPr lvl="3">
              <a:defRPr sz="1800">
                <a:uFillTx/>
              </a:defRPr>
            </a:pPr>
            <a:r>
              <a:rPr sz="4200">
                <a:uFill>
                  <a:solidFill/>
                </a:uFill>
              </a:rPr>
              <a:t>Body Level Four</a:t>
            </a:r>
            <a:endParaRPr sz="4200">
              <a:uFill>
                <a:solidFill/>
              </a:uFill>
            </a:endParaRPr>
          </a:p>
          <a:p>
            <a:pPr lvl="4">
              <a:defRPr sz="1800">
                <a:uFillTx/>
              </a:defRPr>
            </a:pPr>
            <a:r>
              <a:rPr sz="4200">
                <a:uFill>
                  <a:solidFill/>
                </a:u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copy 4">
    <p:spTree>
      <p:nvGrpSpPr>
        <p:cNvPr id="1" name=""/>
        <p:cNvGrpSpPr/>
        <p:nvPr/>
      </p:nvGrpSpPr>
      <p:grpSpPr>
        <a:xfrm>
          <a:off x="0" y="0"/>
          <a:ext cx="0" cy="0"/>
          <a:chOff x="0" y="0"/>
          <a:chExt cx="0" cy="0"/>
        </a:xfrm>
      </p:grpSpPr>
      <p:sp>
        <p:nvSpPr>
          <p:cNvPr id="34" name="Shape 34"/>
          <p:cNvSpPr/>
          <p:nvPr/>
        </p:nvSpPr>
        <p:spPr>
          <a:xfrm>
            <a:off x="-533400" y="-876300"/>
            <a:ext cx="13893800" cy="10820400"/>
          </a:xfrm>
          <a:prstGeom prst="rect">
            <a:avLst/>
          </a:prstGeom>
          <a:solidFill/>
          <a:ln w="25400">
            <a:solidFill/>
            <a:round/>
          </a:ln>
        </p:spPr>
        <p:txBody>
          <a:bodyPr lIns="0" tIns="0" rIns="0" bIns="0" anchor="ctr"/>
          <a:lstStyle/>
          <a:p>
            <a:pPr lvl="0"/>
          </a:p>
        </p:txBody>
      </p:sp>
      <p:sp>
        <p:nvSpPr>
          <p:cNvPr id="35" name="Shape 35"/>
          <p:cNvSpPr/>
          <p:nvPr>
            <p:ph type="title"/>
          </p:nvPr>
        </p:nvSpPr>
        <p:spPr>
          <a:xfrm>
            <a:off x="1270000" y="240862"/>
            <a:ext cx="10464800" cy="2464676"/>
          </a:xfrm>
          <a:prstGeom prst="rect">
            <a:avLst/>
          </a:prstGeom>
          <a:ln>
            <a:miter lim="400000"/>
          </a:ln>
        </p:spPr>
        <p:txBody>
          <a:bodyPr lIns="50800" tIns="50800" rIns="50800" bIns="50800"/>
          <a:lstStyle>
            <a:lvl1pPr defTabSz="914400">
              <a:defRPr sz="8400">
                <a:solidFill>
                  <a:srgbClr val="000000"/>
                </a:solidFill>
                <a:uFill>
                  <a:solidFill>
                    <a:srgbClr val="000000"/>
                  </a:solidFill>
                </a:uFill>
                <a:latin typeface="+mj-lt"/>
                <a:ea typeface="+mj-ea"/>
                <a:cs typeface="+mj-cs"/>
                <a:sym typeface="Gill Sans"/>
              </a:defRPr>
            </a:lvl1pPr>
          </a:lstStyle>
          <a:p>
            <a:pPr lvl="0">
              <a:defRPr sz="1800">
                <a:uFillTx/>
              </a:defRPr>
            </a:pPr>
            <a:r>
              <a:rPr sz="8400">
                <a:uFill>
                  <a:solidFill/>
                </a:uFill>
              </a:rPr>
              <a:t>Title Text</a:t>
            </a:r>
          </a:p>
        </p:txBody>
      </p:sp>
      <p:sp>
        <p:nvSpPr>
          <p:cNvPr id="36" name="Shape 36"/>
          <p:cNvSpPr/>
          <p:nvPr>
            <p:ph type="body" idx="1"/>
          </p:nvPr>
        </p:nvSpPr>
        <p:spPr>
          <a:xfrm>
            <a:off x="1270000" y="2705537"/>
            <a:ext cx="10464800" cy="5841126"/>
          </a:xfrm>
          <a:prstGeom prst="rect">
            <a:avLst/>
          </a:prstGeom>
          <a:ln>
            <a:miter lim="400000"/>
          </a:ln>
        </p:spPr>
        <p:txBody>
          <a:bodyPr lIns="50800" tIns="50800" rIns="50800" bIns="50800" anchor="ctr"/>
          <a:lstStyle>
            <a:lvl1pPr marL="838200" indent="-571500" defTabSz="914400">
              <a:spcBef>
                <a:spcPts val="2400"/>
              </a:spcBef>
              <a:buSzPct val="171000"/>
              <a:buFont typeface="Gill Sans"/>
              <a:defRPr sz="4200">
                <a:latin typeface="+mj-lt"/>
                <a:ea typeface="+mj-ea"/>
                <a:cs typeface="+mj-cs"/>
                <a:sym typeface="Gill Sans"/>
              </a:defRPr>
            </a:lvl1pPr>
            <a:lvl2pPr marL="1282700" indent="-571500" defTabSz="914400">
              <a:spcBef>
                <a:spcPts val="2400"/>
              </a:spcBef>
              <a:buSzPct val="171000"/>
              <a:buFont typeface="Gill Sans"/>
              <a:defRPr sz="4200">
                <a:latin typeface="+mj-lt"/>
                <a:ea typeface="+mj-ea"/>
                <a:cs typeface="+mj-cs"/>
                <a:sym typeface="Gill Sans"/>
              </a:defRPr>
            </a:lvl2pPr>
            <a:lvl3pPr marL="1727200" indent="-571500" defTabSz="914400">
              <a:spcBef>
                <a:spcPts val="2400"/>
              </a:spcBef>
              <a:buSzPct val="171000"/>
              <a:buFont typeface="Gill Sans"/>
              <a:defRPr sz="4200">
                <a:latin typeface="+mj-lt"/>
                <a:ea typeface="+mj-ea"/>
                <a:cs typeface="+mj-cs"/>
                <a:sym typeface="Gill Sans"/>
              </a:defRPr>
            </a:lvl3pPr>
            <a:lvl4pPr marL="2171700" indent="-571500" defTabSz="914400">
              <a:spcBef>
                <a:spcPts val="2400"/>
              </a:spcBef>
              <a:buSzPct val="171000"/>
              <a:buFont typeface="Gill Sans"/>
              <a:defRPr sz="4200">
                <a:latin typeface="+mj-lt"/>
                <a:ea typeface="+mj-ea"/>
                <a:cs typeface="+mj-cs"/>
                <a:sym typeface="Gill Sans"/>
              </a:defRPr>
            </a:lvl4pPr>
            <a:lvl5pPr marL="2616200" indent="-571500" defTabSz="914400">
              <a:spcBef>
                <a:spcPts val="2400"/>
              </a:spcBef>
              <a:buSzPct val="171000"/>
              <a:buFont typeface="Gill Sans"/>
              <a:defRPr sz="4200">
                <a:latin typeface="+mj-lt"/>
                <a:ea typeface="+mj-ea"/>
                <a:cs typeface="+mj-cs"/>
                <a:sym typeface="Gill Sans"/>
              </a:defRPr>
            </a:lvl5pPr>
          </a:lstStyle>
          <a:p>
            <a:pPr lvl="0">
              <a:defRPr sz="1800">
                <a:uFillTx/>
              </a:defRPr>
            </a:pPr>
            <a:r>
              <a:rPr sz="4200">
                <a:uFill>
                  <a:solidFill/>
                </a:uFill>
              </a:rPr>
              <a:t>Body Level One</a:t>
            </a:r>
            <a:endParaRPr sz="4200">
              <a:uFill>
                <a:solidFill/>
              </a:uFill>
            </a:endParaRPr>
          </a:p>
          <a:p>
            <a:pPr lvl="1">
              <a:defRPr sz="1800">
                <a:uFillTx/>
              </a:defRPr>
            </a:pPr>
            <a:r>
              <a:rPr sz="4200">
                <a:uFill>
                  <a:solidFill/>
                </a:uFill>
              </a:rPr>
              <a:t>Body Level Two</a:t>
            </a:r>
            <a:endParaRPr sz="4200">
              <a:uFill>
                <a:solidFill/>
              </a:uFill>
            </a:endParaRPr>
          </a:p>
          <a:p>
            <a:pPr lvl="2">
              <a:defRPr sz="1800">
                <a:uFillTx/>
              </a:defRPr>
            </a:pPr>
            <a:r>
              <a:rPr sz="4200">
                <a:uFill>
                  <a:solidFill/>
                </a:uFill>
              </a:rPr>
              <a:t>Body Level Three</a:t>
            </a:r>
            <a:endParaRPr sz="4200">
              <a:uFill>
                <a:solidFill/>
              </a:uFill>
            </a:endParaRPr>
          </a:p>
          <a:p>
            <a:pPr lvl="3">
              <a:defRPr sz="1800">
                <a:uFillTx/>
              </a:defRPr>
            </a:pPr>
            <a:r>
              <a:rPr sz="4200">
                <a:uFill>
                  <a:solidFill/>
                </a:uFill>
              </a:rPr>
              <a:t>Body Level Four</a:t>
            </a:r>
            <a:endParaRPr sz="4200">
              <a:uFill>
                <a:solidFill/>
              </a:uFill>
            </a:endParaRPr>
          </a:p>
          <a:p>
            <a:pPr lvl="4">
              <a:defRPr sz="1800">
                <a:uFillTx/>
              </a:defRPr>
            </a:pPr>
            <a:r>
              <a:rPr sz="4200">
                <a:uFill>
                  <a:solidFill/>
                </a:u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copy 8">
    <p:spTree>
      <p:nvGrpSpPr>
        <p:cNvPr id="1" name=""/>
        <p:cNvGrpSpPr/>
        <p:nvPr/>
      </p:nvGrpSpPr>
      <p:grpSpPr>
        <a:xfrm>
          <a:off x="0" y="0"/>
          <a:ext cx="0" cy="0"/>
          <a:chOff x="0" y="0"/>
          <a:chExt cx="0" cy="0"/>
        </a:xfrm>
      </p:grpSpPr>
      <p:pic>
        <p:nvPicPr>
          <p:cNvPr id="38" name="image.jpg"/>
          <p:cNvPicPr/>
          <p:nvPr/>
        </p:nvPicPr>
        <p:blipFill>
          <a:blip r:embed="rId2">
            <a:extLst/>
          </a:blip>
          <a:stretch>
            <a:fillRect/>
          </a:stretch>
        </p:blipFill>
        <p:spPr>
          <a:xfrm>
            <a:off x="1590675" y="1193800"/>
            <a:ext cx="11566525" cy="8674100"/>
          </a:xfrm>
          <a:prstGeom prst="rect">
            <a:avLst/>
          </a:prstGeom>
          <a:ln w="12700">
            <a:miter lim="400000"/>
          </a:ln>
        </p:spPr>
      </p:pic>
      <p:pic>
        <p:nvPicPr>
          <p:cNvPr id="39" name="image.png"/>
          <p:cNvPicPr/>
          <p:nvPr/>
        </p:nvPicPr>
        <p:blipFill>
          <a:blip r:embed="rId3">
            <a:extLst/>
          </a:blip>
          <a:stretch>
            <a:fillRect/>
          </a:stretch>
        </p:blipFill>
        <p:spPr>
          <a:xfrm>
            <a:off x="381000" y="419100"/>
            <a:ext cx="1693863" cy="901700"/>
          </a:xfrm>
          <a:prstGeom prst="rect">
            <a:avLst/>
          </a:prstGeom>
          <a:ln w="12700">
            <a:miter lim="400000"/>
          </a:ln>
        </p:spPr>
      </p:pic>
      <p:sp>
        <p:nvSpPr>
          <p:cNvPr id="40" name="Shape 40"/>
          <p:cNvSpPr/>
          <p:nvPr>
            <p:ph type="body" idx="1"/>
          </p:nvPr>
        </p:nvSpPr>
        <p:spPr>
          <a:xfrm>
            <a:off x="1270000" y="2517798"/>
            <a:ext cx="10464800" cy="6216604"/>
          </a:xfrm>
          <a:prstGeom prst="rect">
            <a:avLst/>
          </a:prstGeom>
          <a:ln>
            <a:miter lim="400000"/>
          </a:ln>
        </p:spPr>
        <p:txBody>
          <a:bodyPr lIns="50800" tIns="50800" rIns="50800" bIns="50800" anchor="ctr"/>
          <a:lstStyle>
            <a:lvl1pPr marL="838200" indent="-571500" defTabSz="914400">
              <a:spcBef>
                <a:spcPts val="2400"/>
              </a:spcBef>
              <a:buSzPct val="171000"/>
              <a:buFont typeface="Helvetica"/>
              <a:defRPr sz="4200">
                <a:latin typeface="+mn-lt"/>
                <a:ea typeface="+mn-ea"/>
                <a:cs typeface="+mn-cs"/>
                <a:sym typeface="Helvetica"/>
              </a:defRPr>
            </a:lvl1pPr>
            <a:lvl2pPr marL="1282700" indent="-571500" defTabSz="914400">
              <a:spcBef>
                <a:spcPts val="2400"/>
              </a:spcBef>
              <a:buSzPct val="171000"/>
              <a:buFont typeface="Helvetica"/>
              <a:defRPr sz="4200">
                <a:latin typeface="+mn-lt"/>
                <a:ea typeface="+mn-ea"/>
                <a:cs typeface="+mn-cs"/>
                <a:sym typeface="Helvetica"/>
              </a:defRPr>
            </a:lvl2pPr>
            <a:lvl3pPr marL="1727200" indent="-571500" defTabSz="914400">
              <a:spcBef>
                <a:spcPts val="2400"/>
              </a:spcBef>
              <a:buSzPct val="171000"/>
              <a:buFont typeface="Helvetica"/>
              <a:defRPr sz="4200">
                <a:latin typeface="+mn-lt"/>
                <a:ea typeface="+mn-ea"/>
                <a:cs typeface="+mn-cs"/>
                <a:sym typeface="Helvetica"/>
              </a:defRPr>
            </a:lvl3pPr>
            <a:lvl4pPr marL="2171700" indent="-571500" defTabSz="914400">
              <a:spcBef>
                <a:spcPts val="2400"/>
              </a:spcBef>
              <a:buSzPct val="171000"/>
              <a:buFont typeface="Helvetica"/>
              <a:defRPr sz="4200">
                <a:latin typeface="+mn-lt"/>
                <a:ea typeface="+mn-ea"/>
                <a:cs typeface="+mn-cs"/>
                <a:sym typeface="Helvetica"/>
              </a:defRPr>
            </a:lvl4pPr>
            <a:lvl5pPr marL="2616200" indent="-571500" defTabSz="914400">
              <a:spcBef>
                <a:spcPts val="2400"/>
              </a:spcBef>
              <a:buSzPct val="171000"/>
              <a:buFont typeface="Helvetica"/>
              <a:defRPr sz="4200">
                <a:latin typeface="+mn-lt"/>
                <a:ea typeface="+mn-ea"/>
                <a:cs typeface="+mn-cs"/>
                <a:sym typeface="Helvetica"/>
              </a:defRPr>
            </a:lvl5pPr>
          </a:lstStyle>
          <a:p>
            <a:pPr lvl="0">
              <a:defRPr sz="1800">
                <a:uFillTx/>
              </a:defRPr>
            </a:pPr>
            <a:r>
              <a:rPr sz="4200">
                <a:uFill>
                  <a:solidFill/>
                </a:uFill>
              </a:rPr>
              <a:t>Body Level One</a:t>
            </a:r>
            <a:endParaRPr sz="4200">
              <a:uFill>
                <a:solidFill/>
              </a:uFill>
            </a:endParaRPr>
          </a:p>
          <a:p>
            <a:pPr lvl="1">
              <a:defRPr sz="1800">
                <a:uFillTx/>
              </a:defRPr>
            </a:pPr>
            <a:r>
              <a:rPr sz="4200">
                <a:uFill>
                  <a:solidFill/>
                </a:uFill>
              </a:rPr>
              <a:t>Body Level Two</a:t>
            </a:r>
            <a:endParaRPr sz="4200">
              <a:uFill>
                <a:solidFill/>
              </a:uFill>
            </a:endParaRPr>
          </a:p>
          <a:p>
            <a:pPr lvl="2">
              <a:defRPr sz="1800">
                <a:uFillTx/>
              </a:defRPr>
            </a:pPr>
            <a:r>
              <a:rPr sz="4200">
                <a:uFill>
                  <a:solidFill/>
                </a:uFill>
              </a:rPr>
              <a:t>Body Level Three</a:t>
            </a:r>
            <a:endParaRPr sz="4200">
              <a:uFill>
                <a:solidFill/>
              </a:uFill>
            </a:endParaRPr>
          </a:p>
          <a:p>
            <a:pPr lvl="3">
              <a:defRPr sz="1800">
                <a:uFillTx/>
              </a:defRPr>
            </a:pPr>
            <a:r>
              <a:rPr sz="4200">
                <a:uFill>
                  <a:solidFill/>
                </a:uFill>
              </a:rPr>
              <a:t>Body Level Four</a:t>
            </a:r>
            <a:endParaRPr sz="4200">
              <a:uFill>
                <a:solidFill/>
              </a:uFill>
            </a:endParaRPr>
          </a:p>
          <a:p>
            <a:pPr lvl="4">
              <a:defRPr sz="1800">
                <a:uFillTx/>
              </a:defRPr>
            </a:pPr>
            <a:r>
              <a:rPr sz="4200">
                <a:uFill>
                  <a:solidFill/>
                </a:u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copy 2">
    <p:spTree>
      <p:nvGrpSpPr>
        <p:cNvPr id="1" name=""/>
        <p:cNvGrpSpPr/>
        <p:nvPr/>
      </p:nvGrpSpPr>
      <p:grpSpPr>
        <a:xfrm>
          <a:off x="0" y="0"/>
          <a:ext cx="0" cy="0"/>
          <a:chOff x="0" y="0"/>
          <a:chExt cx="0" cy="0"/>
        </a:xfrm>
      </p:grpSpPr>
      <p:sp>
        <p:nvSpPr>
          <p:cNvPr id="42" name="Shape 42"/>
          <p:cNvSpPr/>
          <p:nvPr>
            <p:ph type="title"/>
          </p:nvPr>
        </p:nvSpPr>
        <p:spPr>
          <a:xfrm>
            <a:off x="1270000" y="240862"/>
            <a:ext cx="10464800" cy="2464676"/>
          </a:xfrm>
          <a:prstGeom prst="rect">
            <a:avLst/>
          </a:prstGeom>
          <a:ln>
            <a:miter lim="400000"/>
          </a:ln>
        </p:spPr>
        <p:txBody>
          <a:bodyPr lIns="50800" tIns="50800" rIns="50800" bIns="50800"/>
          <a:lstStyle>
            <a:lvl1pPr defTabSz="914400">
              <a:defRPr sz="8400">
                <a:solidFill>
                  <a:srgbClr val="000000"/>
                </a:solidFill>
                <a:uFill>
                  <a:solidFill>
                    <a:srgbClr val="000000"/>
                  </a:solidFill>
                </a:uFill>
                <a:latin typeface="+mj-lt"/>
                <a:ea typeface="+mj-ea"/>
                <a:cs typeface="+mj-cs"/>
                <a:sym typeface="Gill Sans"/>
              </a:defRPr>
            </a:lvl1pPr>
          </a:lstStyle>
          <a:p>
            <a:pPr lvl="0">
              <a:defRPr sz="1800">
                <a:uFillTx/>
              </a:defRPr>
            </a:pPr>
            <a:r>
              <a:rPr sz="8400">
                <a:uFill>
                  <a:solidFill/>
                </a:uFill>
              </a:rPr>
              <a:t>Title Text</a:t>
            </a:r>
          </a:p>
        </p:txBody>
      </p:sp>
      <p:sp>
        <p:nvSpPr>
          <p:cNvPr id="43" name="Shape 43"/>
          <p:cNvSpPr/>
          <p:nvPr>
            <p:ph type="body" idx="1"/>
          </p:nvPr>
        </p:nvSpPr>
        <p:spPr>
          <a:xfrm>
            <a:off x="1270000" y="2705537"/>
            <a:ext cx="10464800" cy="5841126"/>
          </a:xfrm>
          <a:prstGeom prst="rect">
            <a:avLst/>
          </a:prstGeom>
          <a:ln>
            <a:miter lim="400000"/>
          </a:ln>
        </p:spPr>
        <p:txBody>
          <a:bodyPr lIns="50800" tIns="50800" rIns="50800" bIns="50800" anchor="ctr"/>
          <a:lstStyle>
            <a:lvl1pPr marL="838200" indent="-571500" defTabSz="914400">
              <a:spcBef>
                <a:spcPts val="2400"/>
              </a:spcBef>
              <a:buSzPct val="171000"/>
              <a:buFont typeface="Gill Sans"/>
              <a:defRPr sz="4200">
                <a:latin typeface="+mj-lt"/>
                <a:ea typeface="+mj-ea"/>
                <a:cs typeface="+mj-cs"/>
                <a:sym typeface="Gill Sans"/>
              </a:defRPr>
            </a:lvl1pPr>
            <a:lvl2pPr marL="1282700" indent="-571500" defTabSz="914400">
              <a:spcBef>
                <a:spcPts val="2400"/>
              </a:spcBef>
              <a:buSzPct val="171000"/>
              <a:buFont typeface="Gill Sans"/>
              <a:defRPr sz="4200">
                <a:latin typeface="+mj-lt"/>
                <a:ea typeface="+mj-ea"/>
                <a:cs typeface="+mj-cs"/>
                <a:sym typeface="Gill Sans"/>
              </a:defRPr>
            </a:lvl2pPr>
            <a:lvl3pPr marL="1727200" indent="-571500" defTabSz="914400">
              <a:spcBef>
                <a:spcPts val="2400"/>
              </a:spcBef>
              <a:buSzPct val="171000"/>
              <a:buFont typeface="Gill Sans"/>
              <a:defRPr sz="4200">
                <a:latin typeface="+mj-lt"/>
                <a:ea typeface="+mj-ea"/>
                <a:cs typeface="+mj-cs"/>
                <a:sym typeface="Gill Sans"/>
              </a:defRPr>
            </a:lvl3pPr>
            <a:lvl4pPr marL="2171700" indent="-571500" defTabSz="914400">
              <a:spcBef>
                <a:spcPts val="2400"/>
              </a:spcBef>
              <a:buSzPct val="171000"/>
              <a:buFont typeface="Gill Sans"/>
              <a:defRPr sz="4200">
                <a:latin typeface="+mj-lt"/>
                <a:ea typeface="+mj-ea"/>
                <a:cs typeface="+mj-cs"/>
                <a:sym typeface="Gill Sans"/>
              </a:defRPr>
            </a:lvl4pPr>
            <a:lvl5pPr marL="2616200" indent="-571500" defTabSz="914400">
              <a:spcBef>
                <a:spcPts val="2400"/>
              </a:spcBef>
              <a:buSzPct val="171000"/>
              <a:buFont typeface="Gill Sans"/>
              <a:defRPr sz="4200">
                <a:latin typeface="+mj-lt"/>
                <a:ea typeface="+mj-ea"/>
                <a:cs typeface="+mj-cs"/>
                <a:sym typeface="Gill Sans"/>
              </a:defRPr>
            </a:lvl5pPr>
          </a:lstStyle>
          <a:p>
            <a:pPr lvl="0">
              <a:defRPr sz="1800">
                <a:uFillTx/>
              </a:defRPr>
            </a:pPr>
            <a:r>
              <a:rPr sz="4200">
                <a:uFill>
                  <a:solidFill/>
                </a:uFill>
              </a:rPr>
              <a:t>Body Level One</a:t>
            </a:r>
            <a:endParaRPr sz="4200">
              <a:uFill>
                <a:solidFill/>
              </a:uFill>
            </a:endParaRPr>
          </a:p>
          <a:p>
            <a:pPr lvl="1">
              <a:defRPr sz="1800">
                <a:uFillTx/>
              </a:defRPr>
            </a:pPr>
            <a:r>
              <a:rPr sz="4200">
                <a:uFill>
                  <a:solidFill/>
                </a:uFill>
              </a:rPr>
              <a:t>Body Level Two</a:t>
            </a:r>
            <a:endParaRPr sz="4200">
              <a:uFill>
                <a:solidFill/>
              </a:uFill>
            </a:endParaRPr>
          </a:p>
          <a:p>
            <a:pPr lvl="2">
              <a:defRPr sz="1800">
                <a:uFillTx/>
              </a:defRPr>
            </a:pPr>
            <a:r>
              <a:rPr sz="4200">
                <a:uFill>
                  <a:solidFill/>
                </a:uFill>
              </a:rPr>
              <a:t>Body Level Three</a:t>
            </a:r>
            <a:endParaRPr sz="4200">
              <a:uFill>
                <a:solidFill/>
              </a:uFill>
            </a:endParaRPr>
          </a:p>
          <a:p>
            <a:pPr lvl="3">
              <a:defRPr sz="1800">
                <a:uFillTx/>
              </a:defRPr>
            </a:pPr>
            <a:r>
              <a:rPr sz="4200">
                <a:uFill>
                  <a:solidFill/>
                </a:uFill>
              </a:rPr>
              <a:t>Body Level Four</a:t>
            </a:r>
            <a:endParaRPr sz="4200">
              <a:uFill>
                <a:solidFill/>
              </a:uFill>
            </a:endParaRPr>
          </a:p>
          <a:p>
            <a:pPr lvl="4">
              <a:defRPr sz="1800">
                <a:uFillTx/>
              </a:defRPr>
            </a:pPr>
            <a:r>
              <a:rPr sz="4200">
                <a:uFill>
                  <a:solidFill/>
                </a:uFill>
              </a:rPr>
              <a:t>Body Level Five</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 Id="rId34" Type="http://schemas.openxmlformats.org/officeDocument/2006/relationships/slideLayout" Target="../slideLayouts/slideLayout31.xml"/><Relationship Id="rId35" Type="http://schemas.openxmlformats.org/officeDocument/2006/relationships/slideLayout" Target="../slideLayouts/slideLayout32.xml"/><Relationship Id="rId36" Type="http://schemas.openxmlformats.org/officeDocument/2006/relationships/slideLayout" Target="../slideLayouts/slideLayout33.xml"/><Relationship Id="rId37" Type="http://schemas.openxmlformats.org/officeDocument/2006/relationships/slideLayout" Target="../slideLayouts/slideLayout34.xml"/><Relationship Id="rId38" Type="http://schemas.openxmlformats.org/officeDocument/2006/relationships/slideLayout" Target="../slideLayouts/slideLayout35.xml"/><Relationship Id="rId39" Type="http://schemas.openxmlformats.org/officeDocument/2006/relationships/slideLayout" Target="../slideLayouts/slideLayout36.xml"/><Relationship Id="rId40" Type="http://schemas.openxmlformats.org/officeDocument/2006/relationships/slideLayout" Target="../slideLayouts/slideLayout37.xml"/><Relationship Id="rId41" Type="http://schemas.openxmlformats.org/officeDocument/2006/relationships/slideLayout" Target="../slideLayouts/slideLayout38.xml"/><Relationship Id="rId42" Type="http://schemas.openxmlformats.org/officeDocument/2006/relationships/slideLayout" Target="../slideLayouts/slideLayout39.xml"/><Relationship Id="rId43" Type="http://schemas.openxmlformats.org/officeDocument/2006/relationships/slideLayout" Target="../slideLayouts/slideLayout40.xml"/><Relationship Id="rId44" Type="http://schemas.openxmlformats.org/officeDocument/2006/relationships/slideLayout" Target="../slideLayouts/slideLayout41.xml"/><Relationship Id="rId45" Type="http://schemas.openxmlformats.org/officeDocument/2006/relationships/slideLayout" Target="../slideLayouts/slideLayout42.xml"/><Relationship Id="rId46" Type="http://schemas.openxmlformats.org/officeDocument/2006/relationships/slideLayout" Target="../slideLayouts/slideLayout43.xml"/><Relationship Id="rId47" Type="http://schemas.openxmlformats.org/officeDocument/2006/relationships/slideLayout" Target="../slideLayouts/slideLayout44.xml"/><Relationship Id="rId48" Type="http://schemas.openxmlformats.org/officeDocument/2006/relationships/slideLayout" Target="../slideLayouts/slideLayout45.xml"/><Relationship Id="rId49" Type="http://schemas.openxmlformats.org/officeDocument/2006/relationships/slideLayout" Target="../slideLayouts/slideLayout46.xml"/><Relationship Id="rId50"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image.png"/>
          <p:cNvPicPr/>
          <p:nvPr/>
        </p:nvPicPr>
        <p:blipFill>
          <a:blip r:embed="rId2">
            <a:extLst/>
          </a:blip>
          <a:stretch>
            <a:fillRect/>
          </a:stretch>
        </p:blipFill>
        <p:spPr>
          <a:xfrm>
            <a:off x="213504" y="377099"/>
            <a:ext cx="2409580" cy="1282701"/>
          </a:xfrm>
          <a:prstGeom prst="rect">
            <a:avLst/>
          </a:prstGeom>
          <a:ln w="12700">
            <a:miter lim="400000"/>
          </a:ln>
        </p:spPr>
      </p:pic>
      <p:pic>
        <p:nvPicPr>
          <p:cNvPr id="3" name="image.jpg"/>
          <p:cNvPicPr/>
          <p:nvPr/>
        </p:nvPicPr>
        <p:blipFill>
          <a:blip r:embed="rId3">
            <a:extLst/>
          </a:blip>
          <a:srcRect l="39084" t="72316" r="0" b="0"/>
          <a:stretch>
            <a:fillRect/>
          </a:stretch>
        </p:blipFill>
        <p:spPr>
          <a:xfrm>
            <a:off x="4322378" y="7252764"/>
            <a:ext cx="8735987" cy="2512060"/>
          </a:xfrm>
          <a:prstGeom prst="rect">
            <a:avLst/>
          </a:prstGeom>
          <a:ln w="12700">
            <a:miter lim="400000"/>
          </a:ln>
        </p:spPr>
      </p:pic>
      <p:sp>
        <p:nvSpPr>
          <p:cNvPr id="4" name="Shape 4"/>
          <p:cNvSpPr/>
          <p:nvPr>
            <p:ph type="title"/>
          </p:nvPr>
        </p:nvSpPr>
        <p:spPr>
          <a:xfrm>
            <a:off x="2622552" y="0"/>
            <a:ext cx="9732008" cy="2050114"/>
          </a:xfrm>
          <a:prstGeom prst="rect">
            <a:avLst/>
          </a:prstGeom>
          <a:ln w="12700">
            <a:round/>
          </a:ln>
          <a:extLst>
            <a:ext uri="{C572A759-6A51-4108-AA02-DFA0A04FC94B}">
              <ma14:wrappingTextBoxFlag xmlns:ma14="http://schemas.microsoft.com/office/mac/drawingml/2011/main" val="1"/>
            </a:ext>
          </a:extLst>
        </p:spPr>
        <p:txBody>
          <a:bodyPr lIns="38100" tIns="38100" rIns="38100" bIns="38100" anchor="ctr"/>
          <a:lstStyle/>
          <a:p>
            <a:pPr lvl="0">
              <a:defRPr sz="1800">
                <a:solidFill>
                  <a:srgbClr val="000000"/>
                </a:solidFill>
                <a:uFillTx/>
              </a:defRPr>
            </a:pPr>
            <a:r>
              <a:rPr sz="4800">
                <a:solidFill>
                  <a:srgbClr val="24526E"/>
                </a:solidFill>
                <a:uFill>
                  <a:solidFill>
                    <a:srgbClr val="24526E"/>
                  </a:solidFill>
                </a:uFill>
              </a:rPr>
              <a:t>Title Text</a:t>
            </a:r>
          </a:p>
        </p:txBody>
      </p:sp>
      <p:sp>
        <p:nvSpPr>
          <p:cNvPr id="5" name="Shape 5"/>
          <p:cNvSpPr/>
          <p:nvPr>
            <p:ph type="body" idx="1"/>
          </p:nvPr>
        </p:nvSpPr>
        <p:spPr>
          <a:xfrm>
            <a:off x="647700" y="2273300"/>
            <a:ext cx="11709400" cy="6436926"/>
          </a:xfrm>
          <a:prstGeom prst="rect">
            <a:avLst/>
          </a:prstGeom>
          <a:ln w="12700">
            <a:round/>
          </a:ln>
          <a:extLst>
            <a:ext uri="{C572A759-6A51-4108-AA02-DFA0A04FC94B}">
              <ma14:wrappingTextBoxFlag xmlns:ma14="http://schemas.microsoft.com/office/mac/drawingml/2011/main" val="1"/>
            </a:ext>
          </a:extLst>
        </p:spPr>
        <p:txBody>
          <a:bodyPr lIns="38100" tIns="38100" rIns="38100" bIns="38100"/>
          <a:lstStyle>
            <a:lvl2pPr marL="742950" indent="-285750">
              <a:spcBef>
                <a:spcPts val="600"/>
              </a:spcBef>
              <a:buChar char="–"/>
              <a:defRPr sz="2800"/>
            </a:lvl2pPr>
            <a:lvl3pPr marL="1143000" indent="-228600">
              <a:spcBef>
                <a:spcPts val="600"/>
              </a:spcBef>
              <a:defRPr sz="2400"/>
            </a:lvl3pPr>
            <a:lvl4pPr marL="1600200" indent="-228600">
              <a:spcBef>
                <a:spcPts val="600"/>
              </a:spcBef>
              <a:buChar char="–"/>
              <a:defRPr sz="2400"/>
            </a:lvl4pPr>
            <a:lvl5pPr marL="2057400" indent="-228600">
              <a:spcBef>
                <a:spcPts val="600"/>
              </a:spcBef>
              <a:buChar char="»"/>
              <a:defRPr sz="2400"/>
            </a:lvl5pPr>
          </a:lstStyle>
          <a:p>
            <a:pPr lvl="0">
              <a:defRPr sz="1800">
                <a:uFillTx/>
              </a:defRPr>
            </a:pPr>
            <a:r>
              <a:rPr sz="3000">
                <a:uFill>
                  <a:solidFill/>
                </a:uFill>
              </a:rPr>
              <a:t>Body Level One</a:t>
            </a:r>
            <a:endParaRPr sz="3000">
              <a:uFill>
                <a:solidFill/>
              </a:uFill>
            </a:endParaRPr>
          </a:p>
          <a:p>
            <a:pPr lvl="1">
              <a:defRPr sz="1800">
                <a:uFillTx/>
              </a:defRPr>
            </a:pPr>
            <a:r>
              <a:rPr sz="2800">
                <a:uFill>
                  <a:solidFill/>
                </a:uFill>
              </a:rPr>
              <a:t>Body Level Two</a:t>
            </a:r>
            <a:endParaRPr sz="2800">
              <a:uFill>
                <a:solidFill/>
              </a:uFill>
            </a:endParaRPr>
          </a:p>
          <a:p>
            <a:pPr lvl="2">
              <a:defRPr sz="1800">
                <a:uFillTx/>
              </a:defRPr>
            </a:pPr>
            <a:r>
              <a:rPr sz="2400">
                <a:uFill>
                  <a:solidFill/>
                </a:uFill>
              </a:rPr>
              <a:t>Body Level Three</a:t>
            </a:r>
            <a:endParaRPr sz="2400">
              <a:uFill>
                <a:solidFill/>
              </a:uFill>
            </a:endParaRPr>
          </a:p>
          <a:p>
            <a:pPr lvl="3">
              <a:defRPr sz="1800">
                <a:uFillTx/>
              </a:defRPr>
            </a:pPr>
            <a:r>
              <a:rPr sz="2400">
                <a:uFill>
                  <a:solidFill/>
                </a:uFill>
              </a:rPr>
              <a:t>Body Level Four</a:t>
            </a:r>
            <a:endParaRPr sz="2400">
              <a:uFill>
                <a:solidFill/>
              </a:uFill>
            </a:endParaRPr>
          </a:p>
          <a:p>
            <a:pPr lvl="4">
              <a:defRPr sz="1800">
                <a:uFillTx/>
              </a:defRPr>
            </a:pPr>
            <a:r>
              <a:rPr sz="2400">
                <a:uFill>
                  <a:solidFill/>
                </a:uFill>
              </a:rPr>
              <a:t>Body Level Five</a:t>
            </a:r>
          </a:p>
        </p:txBody>
      </p:sp>
      <p:sp>
        <p:nvSpPr>
          <p:cNvPr id="6" name="Shape 6"/>
          <p:cNvSpPr/>
          <p:nvPr>
            <p:ph type="sldNum" sz="quarter" idx="2"/>
          </p:nvPr>
        </p:nvSpPr>
        <p:spPr>
          <a:xfrm>
            <a:off x="12059682" y="9236286"/>
            <a:ext cx="294879" cy="317501"/>
          </a:xfrm>
          <a:prstGeom prst="rect">
            <a:avLst/>
          </a:prstGeom>
          <a:ln w="12700">
            <a:round/>
          </a:ln>
        </p:spPr>
        <p:txBody>
          <a:bodyPr wrap="none" lIns="38100" tIns="38100" rIns="38100" bIns="38100" anchor="ctr">
            <a:spAutoFit/>
          </a:bodyPr>
          <a:lstStyle>
            <a:lvl1pPr marL="0" marR="0" algn="r" defTabSz="647700">
              <a:defRPr sz="1600">
                <a:solidFill>
                  <a:srgbClr val="9A9A9A"/>
                </a:solidFill>
                <a:uFill>
                  <a:solidFill>
                    <a:srgbClr val="9A9A9A"/>
                  </a:solidFill>
                </a:uFill>
                <a:latin typeface="Calibri"/>
                <a:ea typeface="Calibri"/>
                <a:cs typeface="Calibri"/>
                <a:sym typeface="Calibri"/>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2" r:id="rId47"/>
    <p:sldLayoutId id="2147483693" r:id="rId48"/>
    <p:sldLayoutId id="2147483694" r:id="rId49"/>
    <p:sldLayoutId id="2147483695" r:id="rId50"/>
  </p:sldLayoutIdLst>
  <p:transition spd="med" advClick="1"/>
  <p:txStyles>
    <p:titleStyle>
      <a:lvl1pPr algn="ctr" defTabSz="647700">
        <a:defRPr sz="4800">
          <a:solidFill>
            <a:srgbClr val="24526E"/>
          </a:solidFill>
          <a:uFill>
            <a:solidFill>
              <a:srgbClr val="24526E"/>
            </a:solidFill>
          </a:uFill>
          <a:latin typeface="Tahoma"/>
          <a:ea typeface="Tahoma"/>
          <a:cs typeface="Tahoma"/>
          <a:sym typeface="Tahoma"/>
        </a:defRPr>
      </a:lvl1pPr>
      <a:lvl2pPr indent="228600" algn="ctr" defTabSz="647700">
        <a:defRPr sz="4800">
          <a:solidFill>
            <a:srgbClr val="24526E"/>
          </a:solidFill>
          <a:uFill>
            <a:solidFill>
              <a:srgbClr val="24526E"/>
            </a:solidFill>
          </a:uFill>
          <a:latin typeface="Tahoma"/>
          <a:ea typeface="Tahoma"/>
          <a:cs typeface="Tahoma"/>
          <a:sym typeface="Tahoma"/>
        </a:defRPr>
      </a:lvl2pPr>
      <a:lvl3pPr indent="457200" algn="ctr" defTabSz="647700">
        <a:defRPr sz="4800">
          <a:solidFill>
            <a:srgbClr val="24526E"/>
          </a:solidFill>
          <a:uFill>
            <a:solidFill>
              <a:srgbClr val="24526E"/>
            </a:solidFill>
          </a:uFill>
          <a:latin typeface="Tahoma"/>
          <a:ea typeface="Tahoma"/>
          <a:cs typeface="Tahoma"/>
          <a:sym typeface="Tahoma"/>
        </a:defRPr>
      </a:lvl3pPr>
      <a:lvl4pPr indent="685800" algn="ctr" defTabSz="647700">
        <a:defRPr sz="4800">
          <a:solidFill>
            <a:srgbClr val="24526E"/>
          </a:solidFill>
          <a:uFill>
            <a:solidFill>
              <a:srgbClr val="24526E"/>
            </a:solidFill>
          </a:uFill>
          <a:latin typeface="Tahoma"/>
          <a:ea typeface="Tahoma"/>
          <a:cs typeface="Tahoma"/>
          <a:sym typeface="Tahoma"/>
        </a:defRPr>
      </a:lvl4pPr>
      <a:lvl5pPr indent="914400" algn="ctr" defTabSz="647700">
        <a:defRPr sz="4800">
          <a:solidFill>
            <a:srgbClr val="24526E"/>
          </a:solidFill>
          <a:uFill>
            <a:solidFill>
              <a:srgbClr val="24526E"/>
            </a:solidFill>
          </a:uFill>
          <a:latin typeface="Tahoma"/>
          <a:ea typeface="Tahoma"/>
          <a:cs typeface="Tahoma"/>
          <a:sym typeface="Tahoma"/>
        </a:defRPr>
      </a:lvl5pPr>
      <a:lvl6pPr indent="1143000" algn="ctr" defTabSz="647700">
        <a:defRPr sz="4800">
          <a:solidFill>
            <a:srgbClr val="24526E"/>
          </a:solidFill>
          <a:uFill>
            <a:solidFill>
              <a:srgbClr val="24526E"/>
            </a:solidFill>
          </a:uFill>
          <a:latin typeface="Tahoma"/>
          <a:ea typeface="Tahoma"/>
          <a:cs typeface="Tahoma"/>
          <a:sym typeface="Tahoma"/>
        </a:defRPr>
      </a:lvl6pPr>
      <a:lvl7pPr indent="1371600" algn="ctr" defTabSz="647700">
        <a:defRPr sz="4800">
          <a:solidFill>
            <a:srgbClr val="24526E"/>
          </a:solidFill>
          <a:uFill>
            <a:solidFill>
              <a:srgbClr val="24526E"/>
            </a:solidFill>
          </a:uFill>
          <a:latin typeface="Tahoma"/>
          <a:ea typeface="Tahoma"/>
          <a:cs typeface="Tahoma"/>
          <a:sym typeface="Tahoma"/>
        </a:defRPr>
      </a:lvl7pPr>
      <a:lvl8pPr indent="1600200" algn="ctr" defTabSz="647700">
        <a:defRPr sz="4800">
          <a:solidFill>
            <a:srgbClr val="24526E"/>
          </a:solidFill>
          <a:uFill>
            <a:solidFill>
              <a:srgbClr val="24526E"/>
            </a:solidFill>
          </a:uFill>
          <a:latin typeface="Tahoma"/>
          <a:ea typeface="Tahoma"/>
          <a:cs typeface="Tahoma"/>
          <a:sym typeface="Tahoma"/>
        </a:defRPr>
      </a:lvl8pPr>
      <a:lvl9pPr indent="1828800" algn="ctr" defTabSz="647700">
        <a:defRPr sz="4800">
          <a:solidFill>
            <a:srgbClr val="24526E"/>
          </a:solidFill>
          <a:uFill>
            <a:solidFill>
              <a:srgbClr val="24526E"/>
            </a:solidFill>
          </a:uFill>
          <a:latin typeface="Tahoma"/>
          <a:ea typeface="Tahoma"/>
          <a:cs typeface="Tahoma"/>
          <a:sym typeface="Tahoma"/>
        </a:defRPr>
      </a:lvl9pPr>
    </p:titleStyle>
    <p:bodyStyle>
      <a:lvl1pPr marL="342900" indent="-342900" defTabSz="647700">
        <a:spcBef>
          <a:spcPts val="700"/>
        </a:spcBef>
        <a:buClr>
          <a:srgbClr val="000000"/>
        </a:buClr>
        <a:buSzPct val="100000"/>
        <a:buFont typeface="Arial"/>
        <a:buChar char="•"/>
        <a:defRPr sz="3000">
          <a:uFill>
            <a:solidFill/>
          </a:uFill>
          <a:latin typeface="Tahoma"/>
          <a:ea typeface="Tahoma"/>
          <a:cs typeface="Tahoma"/>
          <a:sym typeface="Tahoma"/>
        </a:defRPr>
      </a:lvl1pPr>
      <a:lvl2pPr marL="763360" indent="-306160" defTabSz="647700">
        <a:spcBef>
          <a:spcPts val="700"/>
        </a:spcBef>
        <a:buClr>
          <a:srgbClr val="000000"/>
        </a:buClr>
        <a:buSzPct val="100000"/>
        <a:buFont typeface="Arial"/>
        <a:buChar char="•"/>
        <a:defRPr sz="3000">
          <a:uFill>
            <a:solidFill/>
          </a:uFill>
          <a:latin typeface="Tahoma"/>
          <a:ea typeface="Tahoma"/>
          <a:cs typeface="Tahoma"/>
          <a:sym typeface="Tahoma"/>
        </a:defRPr>
      </a:lvl2pPr>
      <a:lvl3pPr marL="1200150" indent="-285750" defTabSz="647700">
        <a:spcBef>
          <a:spcPts val="700"/>
        </a:spcBef>
        <a:buClr>
          <a:srgbClr val="000000"/>
        </a:buClr>
        <a:buSzPct val="100000"/>
        <a:buFont typeface="Arial"/>
        <a:buChar char="•"/>
        <a:defRPr sz="3000">
          <a:uFill>
            <a:solidFill/>
          </a:uFill>
          <a:latin typeface="Tahoma"/>
          <a:ea typeface="Tahoma"/>
          <a:cs typeface="Tahoma"/>
          <a:sym typeface="Tahoma"/>
        </a:defRPr>
      </a:lvl3pPr>
      <a:lvl4pPr marL="1657350" indent="-285750" defTabSz="647700">
        <a:spcBef>
          <a:spcPts val="700"/>
        </a:spcBef>
        <a:buClr>
          <a:srgbClr val="000000"/>
        </a:buClr>
        <a:buSzPct val="100000"/>
        <a:buFont typeface="Arial"/>
        <a:buChar char="•"/>
        <a:defRPr sz="3000">
          <a:uFill>
            <a:solidFill/>
          </a:uFill>
          <a:latin typeface="Tahoma"/>
          <a:ea typeface="Tahoma"/>
          <a:cs typeface="Tahoma"/>
          <a:sym typeface="Tahoma"/>
        </a:defRPr>
      </a:lvl4pPr>
      <a:lvl5pPr marL="2114550" indent="-285750" defTabSz="647700">
        <a:spcBef>
          <a:spcPts val="700"/>
        </a:spcBef>
        <a:buClr>
          <a:srgbClr val="000000"/>
        </a:buClr>
        <a:buSzPct val="100000"/>
        <a:buFont typeface="Arial"/>
        <a:buChar char="•"/>
        <a:defRPr sz="3000">
          <a:uFill>
            <a:solidFill/>
          </a:uFill>
          <a:latin typeface="Tahoma"/>
          <a:ea typeface="Tahoma"/>
          <a:cs typeface="Tahoma"/>
          <a:sym typeface="Tahoma"/>
        </a:defRPr>
      </a:lvl5pPr>
      <a:lvl6pPr marL="3165475" indent="-714375" defTabSz="647700">
        <a:spcBef>
          <a:spcPts val="700"/>
        </a:spcBef>
        <a:buClr>
          <a:srgbClr val="000000"/>
        </a:buClr>
        <a:buSzPct val="171000"/>
        <a:buFont typeface="Arial"/>
        <a:buChar char="•"/>
        <a:defRPr sz="3000">
          <a:uFill>
            <a:solidFill/>
          </a:uFill>
          <a:latin typeface="Tahoma"/>
          <a:ea typeface="Tahoma"/>
          <a:cs typeface="Tahoma"/>
          <a:sym typeface="Tahoma"/>
        </a:defRPr>
      </a:lvl6pPr>
      <a:lvl7pPr marL="3521075" indent="-714375" defTabSz="647700">
        <a:spcBef>
          <a:spcPts val="700"/>
        </a:spcBef>
        <a:buClr>
          <a:srgbClr val="000000"/>
        </a:buClr>
        <a:buSzPct val="171000"/>
        <a:buFont typeface="Arial"/>
        <a:buChar char="•"/>
        <a:defRPr sz="3000">
          <a:uFill>
            <a:solidFill/>
          </a:uFill>
          <a:latin typeface="Tahoma"/>
          <a:ea typeface="Tahoma"/>
          <a:cs typeface="Tahoma"/>
          <a:sym typeface="Tahoma"/>
        </a:defRPr>
      </a:lvl7pPr>
      <a:lvl8pPr marL="3876675" indent="-714375" defTabSz="647700">
        <a:spcBef>
          <a:spcPts val="700"/>
        </a:spcBef>
        <a:buClr>
          <a:srgbClr val="000000"/>
        </a:buClr>
        <a:buSzPct val="171000"/>
        <a:buFont typeface="Arial"/>
        <a:buChar char="•"/>
        <a:defRPr sz="3000">
          <a:uFill>
            <a:solidFill/>
          </a:uFill>
          <a:latin typeface="Tahoma"/>
          <a:ea typeface="Tahoma"/>
          <a:cs typeface="Tahoma"/>
          <a:sym typeface="Tahoma"/>
        </a:defRPr>
      </a:lvl8pPr>
      <a:lvl9pPr marL="4232275" indent="-714375" defTabSz="647700">
        <a:spcBef>
          <a:spcPts val="700"/>
        </a:spcBef>
        <a:buClr>
          <a:srgbClr val="000000"/>
        </a:buClr>
        <a:buSzPct val="171000"/>
        <a:buFont typeface="Arial"/>
        <a:buChar char="•"/>
        <a:defRPr sz="3000">
          <a:uFill>
            <a:solidFill/>
          </a:uFill>
          <a:latin typeface="Tahoma"/>
          <a:ea typeface="Tahoma"/>
          <a:cs typeface="Tahoma"/>
          <a:sym typeface="Tahoma"/>
        </a:defRPr>
      </a:lvl9pPr>
    </p:bodyStyle>
    <p:otherStyle>
      <a:lvl1pPr algn="r" defTabSz="647700">
        <a:defRPr sz="1600">
          <a:solidFill>
            <a:schemeClr val="tx1"/>
          </a:solidFill>
          <a:uFill>
            <a:solidFill>
              <a:srgbClr val="9A9A9A"/>
            </a:solidFill>
          </a:uFill>
          <a:latin typeface="+mn-lt"/>
          <a:ea typeface="+mn-ea"/>
          <a:cs typeface="+mn-cs"/>
          <a:sym typeface="Calibri"/>
        </a:defRPr>
      </a:lvl1pPr>
      <a:lvl2pPr algn="r" defTabSz="647700">
        <a:defRPr sz="1600">
          <a:solidFill>
            <a:schemeClr val="tx1"/>
          </a:solidFill>
          <a:uFill>
            <a:solidFill>
              <a:srgbClr val="9A9A9A"/>
            </a:solidFill>
          </a:uFill>
          <a:latin typeface="+mn-lt"/>
          <a:ea typeface="+mn-ea"/>
          <a:cs typeface="+mn-cs"/>
          <a:sym typeface="Calibri"/>
        </a:defRPr>
      </a:lvl2pPr>
      <a:lvl3pPr algn="r" defTabSz="647700">
        <a:defRPr sz="1600">
          <a:solidFill>
            <a:schemeClr val="tx1"/>
          </a:solidFill>
          <a:uFill>
            <a:solidFill>
              <a:srgbClr val="9A9A9A"/>
            </a:solidFill>
          </a:uFill>
          <a:latin typeface="+mn-lt"/>
          <a:ea typeface="+mn-ea"/>
          <a:cs typeface="+mn-cs"/>
          <a:sym typeface="Calibri"/>
        </a:defRPr>
      </a:lvl3pPr>
      <a:lvl4pPr algn="r" defTabSz="647700">
        <a:defRPr sz="1600">
          <a:solidFill>
            <a:schemeClr val="tx1"/>
          </a:solidFill>
          <a:uFill>
            <a:solidFill>
              <a:srgbClr val="9A9A9A"/>
            </a:solidFill>
          </a:uFill>
          <a:latin typeface="+mn-lt"/>
          <a:ea typeface="+mn-ea"/>
          <a:cs typeface="+mn-cs"/>
          <a:sym typeface="Calibri"/>
        </a:defRPr>
      </a:lvl4pPr>
      <a:lvl5pPr algn="r" defTabSz="647700">
        <a:defRPr sz="1600">
          <a:solidFill>
            <a:schemeClr val="tx1"/>
          </a:solidFill>
          <a:uFill>
            <a:solidFill>
              <a:srgbClr val="9A9A9A"/>
            </a:solidFill>
          </a:uFill>
          <a:latin typeface="+mn-lt"/>
          <a:ea typeface="+mn-ea"/>
          <a:cs typeface="+mn-cs"/>
          <a:sym typeface="Calibri"/>
        </a:defRPr>
      </a:lvl5pPr>
      <a:lvl6pPr algn="r" defTabSz="647700">
        <a:defRPr sz="1600">
          <a:solidFill>
            <a:schemeClr val="tx1"/>
          </a:solidFill>
          <a:uFill>
            <a:solidFill>
              <a:srgbClr val="9A9A9A"/>
            </a:solidFill>
          </a:uFill>
          <a:latin typeface="+mn-lt"/>
          <a:ea typeface="+mn-ea"/>
          <a:cs typeface="+mn-cs"/>
          <a:sym typeface="Calibri"/>
        </a:defRPr>
      </a:lvl6pPr>
      <a:lvl7pPr algn="r" defTabSz="647700">
        <a:defRPr sz="1600">
          <a:solidFill>
            <a:schemeClr val="tx1"/>
          </a:solidFill>
          <a:uFill>
            <a:solidFill>
              <a:srgbClr val="9A9A9A"/>
            </a:solidFill>
          </a:uFill>
          <a:latin typeface="+mn-lt"/>
          <a:ea typeface="+mn-ea"/>
          <a:cs typeface="+mn-cs"/>
          <a:sym typeface="Calibri"/>
        </a:defRPr>
      </a:lvl7pPr>
      <a:lvl8pPr algn="r" defTabSz="647700">
        <a:defRPr sz="1600">
          <a:solidFill>
            <a:schemeClr val="tx1"/>
          </a:solidFill>
          <a:uFill>
            <a:solidFill>
              <a:srgbClr val="9A9A9A"/>
            </a:solidFill>
          </a:uFill>
          <a:latin typeface="+mn-lt"/>
          <a:ea typeface="+mn-ea"/>
          <a:cs typeface="+mn-cs"/>
          <a:sym typeface="Calibri"/>
        </a:defRPr>
      </a:lvl8pPr>
      <a:lvl9pPr algn="r" defTabSz="647700">
        <a:defRPr sz="1600">
          <a:solidFill>
            <a:schemeClr val="tx1"/>
          </a:solidFill>
          <a:uFill>
            <a:solidFill>
              <a:srgbClr val="9A9A9A"/>
            </a:solidFill>
          </a:uFill>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8.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9.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9.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0.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4.png"/><Relationship Id="rId3" Type="http://schemas.openxmlformats.org/officeDocument/2006/relationships/image" Target="../media/image11.jpeg"/><Relationship Id="rId4" Type="http://schemas.openxmlformats.org/officeDocument/2006/relationships/image" Target="../media/image12.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8.png"/><Relationship Id="rId3" Type="http://schemas.openxmlformats.org/officeDocument/2006/relationships/image" Target="../media/image13.jpeg"/><Relationship Id="rId4" Type="http://schemas.openxmlformats.org/officeDocument/2006/relationships/image" Target="../media/image1.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9.png"/><Relationship Id="rId3" Type="http://schemas.openxmlformats.org/officeDocument/2006/relationships/image" Target="../media/image30.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4.png"/><Relationship Id="rId3" Type="http://schemas.openxmlformats.org/officeDocument/2006/relationships/image" Target="../media/image3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1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6.jpe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7.jpeg"/><Relationship Id="rId9" Type="http://schemas.openxmlformats.org/officeDocument/2006/relationships/image" Target="../media/image1.g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nvSpPr>
        <p:spPr>
          <a:xfrm>
            <a:off x="2098321" y="2120704"/>
            <a:ext cx="8808157" cy="336042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L="0" marR="0" algn="ctr">
              <a:lnSpc>
                <a:spcPct val="110000"/>
              </a:lnSpc>
              <a:buClr>
                <a:srgbClr val="FFFFFF"/>
              </a:buClr>
              <a:buFont typeface="Helvetica"/>
              <a:defRPr sz="1800">
                <a:uFillTx/>
              </a:defRPr>
            </a:pPr>
            <a:r>
              <a:rPr sz="6800">
                <a:solidFill>
                  <a:srgbClr val="FFFFFF"/>
                </a:solidFill>
                <a:uFill>
                  <a:solidFill>
                    <a:srgbClr val="FFFFFF"/>
                  </a:solidFill>
                </a:uFill>
                <a:latin typeface="Calibri"/>
                <a:ea typeface="Calibri"/>
                <a:cs typeface="Calibri"/>
                <a:sym typeface="Calibri"/>
              </a:rPr>
              <a:t>NMX Macromolecular Diffractometer </a:t>
            </a:r>
            <a:r>
              <a:rPr sz="6700">
                <a:solidFill>
                  <a:srgbClr val="FFFFFF"/>
                </a:solidFill>
                <a:uFill>
                  <a:solidFill>
                    <a:srgbClr val="FFFFFF"/>
                  </a:solidFill>
                </a:uFill>
                <a:latin typeface="Calibri"/>
                <a:ea typeface="Calibri"/>
                <a:cs typeface="Calibri"/>
                <a:sym typeface="Calibri"/>
              </a:rPr>
              <a:t>– Current Status</a:t>
            </a:r>
          </a:p>
        </p:txBody>
      </p:sp>
      <p:sp>
        <p:nvSpPr>
          <p:cNvPr id="252" name="Shape 252"/>
          <p:cNvSpPr/>
          <p:nvPr/>
        </p:nvSpPr>
        <p:spPr>
          <a:xfrm>
            <a:off x="2458552" y="8530730"/>
            <a:ext cx="7945827" cy="92075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L="0" marR="0" algn="ctr">
              <a:lnSpc>
                <a:spcPct val="150000"/>
              </a:lnSpc>
              <a:buClr>
                <a:srgbClr val="7A7A7A"/>
              </a:buClr>
              <a:buFont typeface="Helvetica"/>
              <a:defRPr sz="1800">
                <a:uFillTx/>
              </a:defRPr>
            </a:pPr>
            <a:r>
              <a:rPr b="1" sz="2400">
                <a:solidFill>
                  <a:srgbClr val="FFFFFF"/>
                </a:solidFill>
                <a:uFill>
                  <a:solidFill>
                    <a:srgbClr val="7A7A7A"/>
                  </a:solidFill>
                </a:uFill>
                <a:latin typeface="Calibri"/>
                <a:ea typeface="Calibri"/>
                <a:cs typeface="Calibri"/>
                <a:sym typeface="Calibri"/>
              </a:rPr>
              <a:t>Esko Oksanen</a:t>
            </a:r>
            <a:endParaRPr b="1" sz="2400">
              <a:solidFill>
                <a:srgbClr val="FFFFFF"/>
              </a:solidFill>
              <a:uFill>
                <a:solidFill>
                  <a:srgbClr val="7A7A7A"/>
                </a:solidFill>
              </a:uFill>
              <a:latin typeface="Calibri"/>
              <a:ea typeface="Calibri"/>
              <a:cs typeface="Calibri"/>
              <a:sym typeface="Calibri"/>
            </a:endParaRPr>
          </a:p>
          <a:p>
            <a:pPr lvl="0" marL="0" marR="0" algn="ctr">
              <a:lnSpc>
                <a:spcPct val="150000"/>
              </a:lnSpc>
              <a:buClr>
                <a:srgbClr val="7A7A7A"/>
              </a:buClr>
              <a:buFont typeface="Helvetica"/>
              <a:defRPr sz="1800">
                <a:uFillTx/>
              </a:defRPr>
            </a:pPr>
            <a:r>
              <a:rPr b="1" sz="2400">
                <a:solidFill>
                  <a:srgbClr val="FFFFFF"/>
                </a:solidFill>
                <a:uFill>
                  <a:solidFill>
                    <a:srgbClr val="7A7A7A"/>
                  </a:solidFill>
                </a:uFill>
                <a:latin typeface="Calibri"/>
                <a:ea typeface="Calibri"/>
                <a:cs typeface="Calibri"/>
                <a:sym typeface="Calibri"/>
              </a:rPr>
              <a:t> </a:t>
            </a:r>
            <a:r>
              <a:rPr sz="2400">
                <a:solidFill>
                  <a:srgbClr val="FFFFFF"/>
                </a:solidFill>
                <a:uFill>
                  <a:solidFill>
                    <a:srgbClr val="7A7A7A"/>
                  </a:solidFill>
                </a:uFill>
                <a:latin typeface="Calibri"/>
                <a:ea typeface="Calibri"/>
                <a:cs typeface="Calibri"/>
                <a:sym typeface="Calibri"/>
              </a:rPr>
              <a:t>Scientific Project Leader</a:t>
            </a:r>
          </a:p>
        </p:txBody>
      </p:sp>
      <p:sp>
        <p:nvSpPr>
          <p:cNvPr id="253" name="Shape 253"/>
          <p:cNvSpPr/>
          <p:nvPr/>
        </p:nvSpPr>
        <p:spPr>
          <a:xfrm>
            <a:off x="1715489" y="6514248"/>
            <a:ext cx="9573822" cy="111125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L="0" marR="0" algn="ctr">
              <a:lnSpc>
                <a:spcPct val="150000"/>
              </a:lnSpc>
              <a:buClr>
                <a:srgbClr val="FFFFFF"/>
              </a:buClr>
              <a:buFont typeface="Helvetica"/>
              <a:defRPr sz="1800">
                <a:uFillTx/>
              </a:defRPr>
            </a:pPr>
            <a:r>
              <a:rPr sz="2800">
                <a:solidFill>
                  <a:srgbClr val="FFFFFF"/>
                </a:solidFill>
                <a:uFill>
                  <a:solidFill>
                    <a:srgbClr val="FFFFFF"/>
                  </a:solidFill>
                </a:uFill>
                <a:latin typeface="Calibri"/>
                <a:ea typeface="Calibri"/>
                <a:cs typeface="Calibri"/>
                <a:sym typeface="Calibri"/>
              </a:rPr>
              <a:t>NMX Phase 2 Review</a:t>
            </a:r>
            <a:endParaRPr sz="2800">
              <a:solidFill>
                <a:srgbClr val="FFFFFF"/>
              </a:solidFill>
              <a:uFill>
                <a:solidFill>
                  <a:srgbClr val="FFFFFF"/>
                </a:solidFill>
              </a:uFill>
              <a:latin typeface="Calibri"/>
              <a:ea typeface="Calibri"/>
              <a:cs typeface="Calibri"/>
              <a:sym typeface="Calibri"/>
            </a:endParaRPr>
          </a:p>
          <a:p>
            <a:pPr lvl="0" marL="0" marR="0" algn="ctr">
              <a:lnSpc>
                <a:spcPct val="150000"/>
              </a:lnSpc>
              <a:buClr>
                <a:srgbClr val="FFFFFF"/>
              </a:buClr>
              <a:buFont typeface="Helvetica"/>
              <a:defRPr sz="1800">
                <a:uFillTx/>
              </a:defRPr>
            </a:pPr>
            <a:r>
              <a:rPr sz="2800">
                <a:solidFill>
                  <a:srgbClr val="FFFFFF"/>
                </a:solidFill>
                <a:uFill>
                  <a:solidFill>
                    <a:srgbClr val="FFFFFF"/>
                  </a:solidFill>
                </a:uFill>
                <a:latin typeface="Calibri"/>
                <a:ea typeface="Calibri"/>
                <a:cs typeface="Calibri"/>
                <a:sym typeface="Calibri"/>
              </a:rPr>
              <a:t>Lund 2017-06-22</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Shape 351"/>
          <p:cNvSpPr/>
          <p:nvPr/>
        </p:nvSpPr>
        <p:spPr>
          <a:xfrm>
            <a:off x="1957788" y="3495039"/>
            <a:ext cx="9764986" cy="276352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defTabSz="1300480">
              <a:lnSpc>
                <a:spcPct val="110000"/>
              </a:lnSpc>
              <a:buClr>
                <a:srgbClr val="FFFFFF"/>
              </a:buClr>
              <a:buFont typeface="Helvetica"/>
              <a:defRPr sz="5600">
                <a:solidFill>
                  <a:srgbClr val="FFFFFF"/>
                </a:solidFill>
                <a:uFill>
                  <a:solidFill>
                    <a:srgbClr val="FFFFFF"/>
                  </a:solidFill>
                </a:uFill>
                <a:latin typeface="Calibri"/>
                <a:ea typeface="Calibri"/>
                <a:cs typeface="Calibri"/>
                <a:sym typeface="Calibri"/>
              </a:defRPr>
            </a:lvl1pPr>
          </a:lstStyle>
          <a:p>
            <a:pPr lvl="0">
              <a:defRPr sz="1800">
                <a:solidFill>
                  <a:srgbClr val="000000"/>
                </a:solidFill>
                <a:uFillTx/>
              </a:defRPr>
            </a:pPr>
            <a:r>
              <a:rPr sz="5600">
                <a:solidFill>
                  <a:srgbClr val="FFFFFF"/>
                </a:solidFill>
                <a:uFill>
                  <a:solidFill>
                    <a:srgbClr val="FFFFFF"/>
                  </a:solidFill>
                </a:uFill>
              </a:rPr>
              <a:t>Do the high-level system requirements match the science case for NSS approved scope?</a:t>
            </a:r>
          </a:p>
        </p:txBody>
      </p:sp>
      <p:sp>
        <p:nvSpPr>
          <p:cNvPr id="352" name="Shape 352"/>
          <p:cNvSpPr/>
          <p:nvPr/>
        </p:nvSpPr>
        <p:spPr>
          <a:xfrm>
            <a:off x="5662929" y="6667463"/>
            <a:ext cx="1678941"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0">
                <a:latin typeface="Apple Color Emoji"/>
                <a:ea typeface="Apple Color Emoji"/>
                <a:cs typeface="Apple Color Emoji"/>
                <a:sym typeface="Apple Color Emoji"/>
              </a:defRPr>
            </a:lvl1pPr>
          </a:lstStyle>
          <a:p>
            <a:pPr lvl="0">
              <a:defRPr sz="1800">
                <a:uFillTx/>
              </a:defRPr>
            </a:pPr>
            <a:r>
              <a:rPr sz="12000">
                <a:uFill>
                  <a:solidFill/>
                </a:uFill>
              </a:rPr>
              <a:t>👍</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1" grpId="1" fill="hold">
                                  <p:stCondLst>
                                    <p:cond delay="0"/>
                                  </p:stCondLst>
                                  <p:iterate type="el" backwards="0">
                                    <p:tmAbs val="0"/>
                                  </p:iterate>
                                  <p:childTnLst>
                                    <p:set>
                                      <p:cBhvr>
                                        <p:cTn id="6" fill="hold"/>
                                        <p:tgtEl>
                                          <p:spTgt spid="352"/>
                                        </p:tgtEl>
                                        <p:attrNameLst>
                                          <p:attrName>style.visibility</p:attrName>
                                        </p:attrNameLst>
                                      </p:cBhvr>
                                      <p:to>
                                        <p:strVal val="visible"/>
                                      </p:to>
                                    </p:set>
                                    <p:animEffect filter="(null)(right)" transition="in">
                                      <p:cBhvr>
                                        <p:cTn id="7" dur="1000"/>
                                        <p:tgtEl>
                                          <p:spTgt spid="3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2"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Shape 354"/>
          <p:cNvSpPr/>
          <p:nvPr>
            <p:ph type="title"/>
          </p:nvPr>
        </p:nvSpPr>
        <p:spPr>
          <a:prstGeom prst="rect">
            <a:avLst/>
          </a:prstGeom>
        </p:spPr>
        <p:txBody>
          <a:bodyPr/>
          <a:lstStyle>
            <a:lvl1pPr defTabSz="914400">
              <a:defRPr sz="4800">
                <a:uFill>
                  <a:solidFill>
                    <a:srgbClr val="24526E"/>
                  </a:solidFill>
                </a:uFill>
                <a:latin typeface="+mn-lt"/>
                <a:ea typeface="+mn-ea"/>
                <a:cs typeface="+mn-cs"/>
                <a:sym typeface="Helvetica"/>
              </a:defRPr>
            </a:lvl1pPr>
          </a:lstStyle>
          <a:p>
            <a:pPr lvl="0">
              <a:defRPr sz="1800">
                <a:solidFill>
                  <a:srgbClr val="000000"/>
                </a:solidFill>
                <a:uFillTx/>
              </a:defRPr>
            </a:pPr>
            <a:r>
              <a:rPr sz="4800">
                <a:solidFill>
                  <a:srgbClr val="FFFFFF"/>
                </a:solidFill>
                <a:uFill>
                  <a:solidFill>
                    <a:srgbClr val="24526E"/>
                  </a:solidFill>
                </a:uFill>
              </a:rPr>
              <a:t>Instrument length and wavelength band</a:t>
            </a:r>
          </a:p>
        </p:txBody>
      </p:sp>
      <p:grpSp>
        <p:nvGrpSpPr>
          <p:cNvPr id="360" name="Group 360"/>
          <p:cNvGrpSpPr/>
          <p:nvPr/>
        </p:nvGrpSpPr>
        <p:grpSpPr>
          <a:xfrm>
            <a:off x="447304" y="2046419"/>
            <a:ext cx="12344401" cy="7237116"/>
            <a:chOff x="0" y="0"/>
            <a:chExt cx="12344400" cy="7237114"/>
          </a:xfrm>
        </p:grpSpPr>
        <p:sp>
          <p:nvSpPr>
            <p:cNvPr id="355" name="Shape 355"/>
            <p:cNvSpPr/>
            <p:nvPr/>
          </p:nvSpPr>
          <p:spPr>
            <a:xfrm>
              <a:off x="575006" y="-1"/>
              <a:ext cx="11310799" cy="800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4800"/>
              </a:lvl1pPr>
            </a:lstStyle>
            <a:p>
              <a:pPr lvl="0">
                <a:defRPr sz="1800">
                  <a:uFillTx/>
                </a:defRPr>
              </a:pPr>
              <a:r>
                <a:rPr sz="4800">
                  <a:uFill>
                    <a:solidFill/>
                  </a:uFill>
                </a:rPr>
                <a:t>How to resolve reflections with a long pulse?</a:t>
              </a:r>
            </a:p>
          </p:txBody>
        </p:sp>
        <p:sp>
          <p:nvSpPr>
            <p:cNvPr id="356" name="Shape 356"/>
            <p:cNvSpPr/>
            <p:nvPr/>
          </p:nvSpPr>
          <p:spPr>
            <a:xfrm>
              <a:off x="711200" y="850900"/>
              <a:ext cx="3924300" cy="647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0" marR="0">
                <a:spcBef>
                  <a:spcPts val="1000"/>
                </a:spcBef>
                <a:defRPr sz="3600">
                  <a:latin typeface="+mn-lt"/>
                  <a:ea typeface="+mn-ea"/>
                  <a:cs typeface="+mn-cs"/>
                  <a:sym typeface="Helvetica"/>
                </a:defRPr>
              </a:lvl1pPr>
            </a:lstStyle>
            <a:p>
              <a:pPr lvl="0">
                <a:defRPr sz="1800">
                  <a:uFillTx/>
                </a:defRPr>
              </a:pPr>
              <a:r>
                <a:rPr sz="3600">
                  <a:uFill>
                    <a:solidFill/>
                  </a:uFill>
                </a:rPr>
                <a:t>By time-of-flight</a:t>
              </a:r>
            </a:p>
          </p:txBody>
        </p:sp>
        <p:sp>
          <p:nvSpPr>
            <p:cNvPr id="357" name="Shape 357"/>
            <p:cNvSpPr/>
            <p:nvPr/>
          </p:nvSpPr>
          <p:spPr>
            <a:xfrm>
              <a:off x="7099300" y="850900"/>
              <a:ext cx="4051300" cy="1193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0" marR="0">
                <a:spcBef>
                  <a:spcPts val="1000"/>
                </a:spcBef>
                <a:defRPr sz="3600">
                  <a:latin typeface="+mn-lt"/>
                  <a:ea typeface="+mn-ea"/>
                  <a:cs typeface="+mn-cs"/>
                  <a:sym typeface="Helvetica"/>
                </a:defRPr>
              </a:lvl1pPr>
            </a:lstStyle>
            <a:p>
              <a:pPr lvl="0">
                <a:defRPr sz="1800">
                  <a:uFillTx/>
                </a:defRPr>
              </a:pPr>
              <a:r>
                <a:rPr sz="3600">
                  <a:uFill>
                    <a:solidFill/>
                  </a:uFill>
                </a:rPr>
                <a:t>On the detector plane</a:t>
              </a:r>
            </a:p>
          </p:txBody>
        </p:sp>
        <p:sp>
          <p:nvSpPr>
            <p:cNvPr id="358" name="Shape 358"/>
            <p:cNvSpPr/>
            <p:nvPr/>
          </p:nvSpPr>
          <p:spPr>
            <a:xfrm>
              <a:off x="0" y="1817985"/>
              <a:ext cx="6235700" cy="54191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defRPr sz="1800">
                  <a:uFillTx/>
                </a:defRPr>
              </a:pPr>
              <a:r>
                <a:rPr sz="4800">
                  <a:uFill>
                    <a:solidFill/>
                  </a:uFill>
                </a:rPr>
                <a:t>☺</a:t>
              </a:r>
              <a:r>
                <a:rPr sz="3600">
                  <a:uFill>
                    <a:solidFill/>
                  </a:uFill>
                </a:rPr>
                <a:t>Lower spatial resolution needed on the detector → can use existing technology</a:t>
              </a:r>
              <a:endParaRPr sz="3600">
                <a:uFill>
                  <a:solidFill/>
                </a:uFill>
              </a:endParaRPr>
            </a:p>
            <a:p>
              <a:pPr lvl="0">
                <a:defRPr sz="1800">
                  <a:uFillTx/>
                </a:defRPr>
              </a:pPr>
              <a:r>
                <a:rPr sz="4800">
                  <a:uFill>
                    <a:solidFill/>
                  </a:uFill>
                </a:rPr>
                <a:t>☺</a:t>
              </a:r>
              <a:r>
                <a:rPr sz="3600">
                  <a:uFill>
                    <a:solidFill/>
                  </a:uFill>
                </a:rPr>
                <a:t>Can accept more divergence</a:t>
              </a:r>
              <a:endParaRPr sz="3600">
                <a:uFill>
                  <a:solidFill/>
                </a:uFill>
              </a:endParaRPr>
            </a:p>
            <a:p>
              <a:pPr lvl="0">
                <a:defRPr sz="1800">
                  <a:uFillTx/>
                </a:defRPr>
              </a:pPr>
              <a:r>
                <a:rPr sz="4800">
                  <a:uFill>
                    <a:solidFill/>
                  </a:uFill>
                </a:rPr>
                <a:t>☺</a:t>
              </a:r>
              <a:r>
                <a:rPr sz="3600">
                  <a:uFill>
                    <a:solidFill/>
                  </a:uFill>
                </a:rPr>
                <a:t>Wider wavelength band  </a:t>
              </a:r>
              <a:endParaRPr sz="3600">
                <a:uFill>
                  <a:solidFill/>
                </a:uFill>
              </a:endParaRPr>
            </a:p>
            <a:p>
              <a:pPr lvl="0">
                <a:defRPr sz="1800">
                  <a:uFillTx/>
                </a:defRPr>
              </a:pPr>
              <a:r>
                <a:rPr sz="4800">
                  <a:uFill>
                    <a:solidFill/>
                  </a:uFill>
                </a:rPr>
                <a:t>☹</a:t>
              </a:r>
              <a:r>
                <a:rPr sz="3600">
                  <a:uFill>
                    <a:solidFill/>
                  </a:uFill>
                </a:rPr>
                <a:t>Need to chop the pulse → ~90 % loss in flux + cost of chopper (~1 M€)</a:t>
              </a:r>
            </a:p>
          </p:txBody>
        </p:sp>
        <p:sp>
          <p:nvSpPr>
            <p:cNvPr id="359" name="Shape 359"/>
            <p:cNvSpPr/>
            <p:nvPr/>
          </p:nvSpPr>
          <p:spPr>
            <a:xfrm>
              <a:off x="6451600" y="2095500"/>
              <a:ext cx="5892800" cy="4864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defRPr sz="1800">
                  <a:uFillTx/>
                </a:defRPr>
              </a:pPr>
              <a:r>
                <a:rPr sz="4800">
                  <a:uFill>
                    <a:solidFill/>
                  </a:uFill>
                </a:rPr>
                <a:t>☺</a:t>
              </a:r>
              <a:r>
                <a:rPr sz="3600">
                  <a:uFill>
                    <a:solidFill/>
                  </a:uFill>
                </a:rPr>
                <a:t>Can use full pulse</a:t>
              </a:r>
              <a:endParaRPr sz="3600">
                <a:uFill>
                  <a:solidFill/>
                </a:uFill>
              </a:endParaRPr>
            </a:p>
            <a:p>
              <a:pPr lvl="0">
                <a:defRPr sz="1800">
                  <a:uFillTx/>
                </a:defRPr>
              </a:pPr>
              <a:r>
                <a:rPr sz="4800">
                  <a:uFill>
                    <a:solidFill/>
                  </a:uFill>
                </a:rPr>
                <a:t>☺</a:t>
              </a:r>
              <a:r>
                <a:rPr sz="3600">
                  <a:uFill>
                    <a:solidFill/>
                  </a:uFill>
                </a:rPr>
                <a:t>No need for high timing resolution (~1 ms is OK)</a:t>
              </a:r>
              <a:endParaRPr sz="3600">
                <a:uFill>
                  <a:solidFill/>
                </a:uFill>
              </a:endParaRPr>
            </a:p>
            <a:p>
              <a:pPr lvl="0">
                <a:defRPr sz="1800">
                  <a:uFillTx/>
                </a:defRPr>
              </a:pPr>
              <a:r>
                <a:rPr sz="4800">
                  <a:uFill>
                    <a:solidFill/>
                  </a:uFill>
                </a:rPr>
                <a:t>☹</a:t>
              </a:r>
              <a:r>
                <a:rPr sz="3600">
                  <a:uFill>
                    <a:solidFill/>
                  </a:uFill>
                </a:rPr>
                <a:t>Detector technology does not exist yet (can be expensive)</a:t>
              </a:r>
              <a:endParaRPr sz="3600">
                <a:uFill>
                  <a:solidFill/>
                </a:uFill>
              </a:endParaRPr>
            </a:p>
            <a:p>
              <a:pPr lvl="0">
                <a:defRPr sz="1800">
                  <a:uFillTx/>
                </a:defRPr>
              </a:pPr>
              <a:r>
                <a:rPr sz="4800">
                  <a:uFill>
                    <a:solidFill/>
                  </a:uFill>
                </a:rPr>
                <a:t>☹</a:t>
              </a:r>
              <a:r>
                <a:rPr sz="3600">
                  <a:uFill>
                    <a:solidFill/>
                  </a:uFill>
                </a:rPr>
                <a:t>Narrower wavelength band</a:t>
              </a:r>
            </a:p>
          </p:txBody>
        </p:sp>
      </p:grpSp>
      <p:sp>
        <p:nvSpPr>
          <p:cNvPr id="361" name="Shape 361"/>
          <p:cNvSpPr/>
          <p:nvPr/>
        </p:nvSpPr>
        <p:spPr>
          <a:xfrm>
            <a:off x="8265007" y="9016376"/>
            <a:ext cx="312584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882B"/>
                </a:solidFill>
              </a:defRPr>
            </a:lvl1pPr>
          </a:lstStyle>
          <a:p>
            <a:pPr lvl="0">
              <a:defRPr sz="1800">
                <a:solidFill>
                  <a:srgbClr val="000000"/>
                </a:solidFill>
                <a:uFillTx/>
              </a:defRPr>
            </a:pPr>
            <a:r>
              <a:rPr sz="2400">
                <a:solidFill>
                  <a:srgbClr val="00882B"/>
                </a:solidFill>
                <a:uFill>
                  <a:solidFill/>
                </a:uFill>
              </a:rPr>
              <a:t>Limits harmonic overlap</a:t>
            </a:r>
          </a:p>
        </p:txBody>
      </p:sp>
    </p:spTree>
  </p:cSld>
  <p:clrMapOvr>
    <a:masterClrMapping/>
  </p:clrMapOvr>
  <p:transition spd="med" advClick="1">
    <p:dissolve/>
  </p:transition>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Shape 365"/>
          <p:cNvSpPr/>
          <p:nvPr>
            <p:ph type="title"/>
          </p:nvPr>
        </p:nvSpPr>
        <p:spPr>
          <a:prstGeom prst="rect">
            <a:avLst/>
          </a:prstGeom>
        </p:spPr>
        <p:txBody>
          <a:bodyPr/>
          <a:lstStyle/>
          <a:p>
            <a:pPr lvl="0">
              <a:defRPr sz="1800">
                <a:solidFill>
                  <a:srgbClr val="000000"/>
                </a:solidFill>
              </a:defRPr>
            </a:pPr>
            <a:r>
              <a:rPr sz="7000">
                <a:solidFill>
                  <a:srgbClr val="FFFFFF"/>
                </a:solidFill>
              </a:rPr>
              <a:t>NMX overview</a:t>
            </a:r>
          </a:p>
        </p:txBody>
      </p:sp>
      <p:pic>
        <p:nvPicPr>
          <p:cNvPr id="366" name="NMX- BEER-BUNKER 1.jpg"/>
          <p:cNvPicPr/>
          <p:nvPr/>
        </p:nvPicPr>
        <p:blipFill>
          <a:blip r:embed="rId2">
            <a:extLst/>
          </a:blip>
          <a:stretch>
            <a:fillRect/>
          </a:stretch>
        </p:blipFill>
        <p:spPr>
          <a:xfrm>
            <a:off x="-141682" y="3774568"/>
            <a:ext cx="13594638" cy="4454103"/>
          </a:xfrm>
          <a:prstGeom prst="rect">
            <a:avLst/>
          </a:prstGeom>
          <a:ln w="25400">
            <a:round/>
          </a:ln>
        </p:spPr>
      </p:pic>
      <p:sp>
        <p:nvSpPr>
          <p:cNvPr id="367" name="Shape 367"/>
          <p:cNvSpPr/>
          <p:nvPr/>
        </p:nvSpPr>
        <p:spPr>
          <a:xfrm>
            <a:off x="1997043" y="7258361"/>
            <a:ext cx="119257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lvl="0">
              <a:defRPr sz="1800">
                <a:uFillTx/>
              </a:defRPr>
            </a:pPr>
            <a:r>
              <a:rPr sz="3600">
                <a:uFill>
                  <a:solidFill/>
                </a:uFill>
              </a:rPr>
              <a:t>NMX</a:t>
            </a:r>
          </a:p>
        </p:txBody>
      </p:sp>
      <p:sp>
        <p:nvSpPr>
          <p:cNvPr id="368" name="Shape 368"/>
          <p:cNvSpPr/>
          <p:nvPr/>
        </p:nvSpPr>
        <p:spPr>
          <a:xfrm>
            <a:off x="1420946" y="5421246"/>
            <a:ext cx="1145690"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lvl="0">
              <a:defRPr sz="1800">
                <a:uFillTx/>
              </a:defRPr>
            </a:pPr>
            <a:r>
              <a:rPr sz="3600">
                <a:uFill>
                  <a:solidFill/>
                </a:uFill>
              </a:rPr>
              <a:t>BEER</a:t>
            </a:r>
          </a:p>
        </p:txBody>
      </p:sp>
      <p:sp>
        <p:nvSpPr>
          <p:cNvPr id="369" name="Shape 369"/>
          <p:cNvSpPr/>
          <p:nvPr/>
        </p:nvSpPr>
        <p:spPr>
          <a:xfrm>
            <a:off x="10509004" y="2609745"/>
            <a:ext cx="217796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lvl="0">
              <a:defRPr sz="1800">
                <a:uFillTx/>
              </a:defRPr>
            </a:pPr>
            <a:r>
              <a:rPr sz="3600">
                <a:uFill>
                  <a:solidFill/>
                </a:uFill>
              </a:rPr>
              <a:t>Moderator</a:t>
            </a:r>
          </a:p>
        </p:txBody>
      </p:sp>
      <p:sp>
        <p:nvSpPr>
          <p:cNvPr id="370" name="Shape 370"/>
          <p:cNvSpPr/>
          <p:nvPr/>
        </p:nvSpPr>
        <p:spPr>
          <a:xfrm>
            <a:off x="12385830" y="3142938"/>
            <a:ext cx="190579" cy="1803011"/>
          </a:xfrm>
          <a:prstGeom prst="line">
            <a:avLst/>
          </a:prstGeom>
          <a:ln w="25400">
            <a:solidFill/>
            <a:round/>
            <a:tailEnd type="triangle"/>
          </a:ln>
        </p:spPr>
        <p:txBody>
          <a:bodyPr lIns="0" tIns="0" rIns="0" bIns="0"/>
          <a:lstStyle/>
          <a:p>
            <a:pPr lvl="0"/>
          </a:p>
        </p:txBody>
      </p:sp>
      <p:sp>
        <p:nvSpPr>
          <p:cNvPr id="371" name="Shape 371"/>
          <p:cNvSpPr/>
          <p:nvPr/>
        </p:nvSpPr>
        <p:spPr>
          <a:xfrm>
            <a:off x="10964631" y="6859531"/>
            <a:ext cx="2177962"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lvl="0">
              <a:defRPr sz="1800">
                <a:uFillTx/>
              </a:defRPr>
            </a:pPr>
            <a:r>
              <a:rPr sz="3600">
                <a:uFill>
                  <a:solidFill/>
                </a:uFill>
              </a:rPr>
              <a:t>Beam extraction</a:t>
            </a:r>
          </a:p>
        </p:txBody>
      </p:sp>
      <p:sp>
        <p:nvSpPr>
          <p:cNvPr id="372" name="Shape 372"/>
          <p:cNvSpPr/>
          <p:nvPr/>
        </p:nvSpPr>
        <p:spPr>
          <a:xfrm flipV="1">
            <a:off x="11797882" y="5187930"/>
            <a:ext cx="501309" cy="1623903"/>
          </a:xfrm>
          <a:prstGeom prst="line">
            <a:avLst/>
          </a:prstGeom>
          <a:ln w="25400">
            <a:solidFill/>
            <a:round/>
            <a:tailEnd type="triangle"/>
          </a:ln>
        </p:spPr>
        <p:txBody>
          <a:bodyPr lIns="0" tIns="0" rIns="0" bIns="0"/>
          <a:lstStyle/>
          <a:p>
            <a:pPr lvl="0"/>
          </a:p>
        </p:txBody>
      </p:sp>
      <p:sp>
        <p:nvSpPr>
          <p:cNvPr id="373" name="Shape 373"/>
          <p:cNvSpPr/>
          <p:nvPr/>
        </p:nvSpPr>
        <p:spPr>
          <a:xfrm>
            <a:off x="8409" y="8243130"/>
            <a:ext cx="2624409"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lvl="0">
              <a:defRPr sz="1800">
                <a:uFillTx/>
              </a:defRPr>
            </a:pPr>
            <a:r>
              <a:rPr sz="3600">
                <a:uFill>
                  <a:solidFill/>
                </a:uFill>
              </a:rPr>
              <a:t>Experimental cave</a:t>
            </a:r>
          </a:p>
        </p:txBody>
      </p:sp>
      <p:sp>
        <p:nvSpPr>
          <p:cNvPr id="374" name="Shape 374"/>
          <p:cNvSpPr/>
          <p:nvPr/>
        </p:nvSpPr>
        <p:spPr>
          <a:xfrm>
            <a:off x="9311450" y="6859531"/>
            <a:ext cx="1601553"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lvl="0">
              <a:defRPr sz="1800">
                <a:uFillTx/>
              </a:defRPr>
            </a:pPr>
            <a:r>
              <a:rPr sz="3600">
                <a:uFill>
                  <a:solidFill/>
                </a:uFill>
              </a:rPr>
              <a:t>Curved guide</a:t>
            </a:r>
          </a:p>
        </p:txBody>
      </p:sp>
      <p:sp>
        <p:nvSpPr>
          <p:cNvPr id="375" name="Shape 375"/>
          <p:cNvSpPr/>
          <p:nvPr/>
        </p:nvSpPr>
        <p:spPr>
          <a:xfrm flipV="1">
            <a:off x="10532713" y="5299970"/>
            <a:ext cx="891191" cy="1396827"/>
          </a:xfrm>
          <a:prstGeom prst="line">
            <a:avLst/>
          </a:prstGeom>
          <a:ln w="25400">
            <a:solidFill/>
            <a:round/>
            <a:tailEnd type="triangle"/>
          </a:ln>
        </p:spPr>
        <p:txBody>
          <a:bodyPr lIns="0" tIns="0" rIns="0" bIns="0"/>
          <a:lstStyle/>
          <a:p>
            <a:pPr lvl="0"/>
          </a:p>
        </p:txBody>
      </p:sp>
      <p:sp>
        <p:nvSpPr>
          <p:cNvPr id="376" name="Shape 376"/>
          <p:cNvSpPr/>
          <p:nvPr/>
        </p:nvSpPr>
        <p:spPr>
          <a:xfrm rot="20917397">
            <a:off x="4370227" y="6480467"/>
            <a:ext cx="2750998"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lvl="0">
              <a:defRPr sz="1800">
                <a:uFillTx/>
              </a:defRPr>
            </a:pPr>
            <a:r>
              <a:rPr sz="3600">
                <a:uFill>
                  <a:solidFill/>
                </a:uFill>
              </a:rPr>
              <a:t>Straight guide</a:t>
            </a:r>
          </a:p>
        </p:txBody>
      </p:sp>
      <p:sp>
        <p:nvSpPr>
          <p:cNvPr id="377" name="Shape 377"/>
          <p:cNvSpPr/>
          <p:nvPr/>
        </p:nvSpPr>
        <p:spPr>
          <a:xfrm>
            <a:off x="8405104" y="3732626"/>
            <a:ext cx="2177962"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lvl="0">
              <a:defRPr sz="1800">
                <a:uFillTx/>
              </a:defRPr>
            </a:pPr>
            <a:r>
              <a:rPr sz="3600">
                <a:uFill>
                  <a:solidFill/>
                </a:uFill>
              </a:rPr>
              <a:t>Choppers</a:t>
            </a:r>
          </a:p>
        </p:txBody>
      </p:sp>
      <p:sp>
        <p:nvSpPr>
          <p:cNvPr id="378" name="Shape 378"/>
          <p:cNvSpPr/>
          <p:nvPr/>
        </p:nvSpPr>
        <p:spPr>
          <a:xfrm flipH="1">
            <a:off x="8998640" y="4372292"/>
            <a:ext cx="328439" cy="1139508"/>
          </a:xfrm>
          <a:prstGeom prst="line">
            <a:avLst/>
          </a:prstGeom>
          <a:ln w="25400">
            <a:solidFill/>
            <a:round/>
            <a:tailEnd type="triangle"/>
          </a:ln>
        </p:spPr>
        <p:txBody>
          <a:bodyPr lIns="0" tIns="0" rIns="0" bIns="0"/>
          <a:lstStyle/>
          <a:p>
            <a:pPr lvl="0"/>
          </a:p>
        </p:txBody>
      </p:sp>
      <p:sp>
        <p:nvSpPr>
          <p:cNvPr id="379" name="Shape 379"/>
          <p:cNvSpPr/>
          <p:nvPr/>
        </p:nvSpPr>
        <p:spPr>
          <a:xfrm>
            <a:off x="9907219" y="4374566"/>
            <a:ext cx="421317" cy="785998"/>
          </a:xfrm>
          <a:prstGeom prst="line">
            <a:avLst/>
          </a:prstGeom>
          <a:ln w="25400">
            <a:solidFill/>
            <a:round/>
            <a:tailEnd type="triangle"/>
          </a:ln>
        </p:spPr>
        <p:txBody>
          <a:bodyPr lIns="0" tIns="0" rIns="0" bIns="0"/>
          <a:lstStyle/>
          <a:p>
            <a:pPr lvl="0"/>
          </a:p>
        </p:txBody>
      </p:sp>
      <p:sp>
        <p:nvSpPr>
          <p:cNvPr id="380" name="Shape 380"/>
          <p:cNvSpPr/>
          <p:nvPr/>
        </p:nvSpPr>
        <p:spPr>
          <a:xfrm>
            <a:off x="669990" y="2506345"/>
            <a:ext cx="7747098" cy="220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0" marR="0">
              <a:spcBef>
                <a:spcPts val="1000"/>
              </a:spcBef>
              <a:buSzPct val="200000"/>
              <a:buFont typeface="Helvetica"/>
              <a:buChar char="•"/>
              <a:defRPr sz="1800">
                <a:uFillTx/>
              </a:defRPr>
            </a:pPr>
            <a:r>
              <a:rPr sz="2800">
                <a:uFill>
                  <a:solidFill/>
                </a:uFill>
                <a:latin typeface="+mn-lt"/>
                <a:ea typeface="+mn-ea"/>
                <a:cs typeface="+mn-cs"/>
                <a:sym typeface="Helvetica"/>
              </a:rPr>
              <a:t>Quasi-Laue TOF diffractometer</a:t>
            </a:r>
            <a:endParaRPr sz="2800">
              <a:uFill>
                <a:solidFill/>
              </a:uFill>
              <a:latin typeface="+mn-lt"/>
              <a:ea typeface="+mn-ea"/>
              <a:cs typeface="+mn-cs"/>
              <a:sym typeface="Helvetica"/>
            </a:endParaRPr>
          </a:p>
          <a:p>
            <a:pPr lvl="0" marL="0" marR="0">
              <a:spcBef>
                <a:spcPts val="1000"/>
              </a:spcBef>
              <a:buSzPct val="200000"/>
              <a:buFont typeface="Helvetica"/>
              <a:buChar char="•"/>
              <a:defRPr sz="1800">
                <a:uFillTx/>
              </a:defRPr>
            </a:pPr>
            <a:r>
              <a:rPr sz="2800">
                <a:uFill>
                  <a:solidFill/>
                </a:uFill>
                <a:latin typeface="+mn-lt"/>
                <a:ea typeface="+mn-ea"/>
                <a:cs typeface="+mn-cs"/>
                <a:sym typeface="Helvetica"/>
              </a:rPr>
              <a:t>Uses full pulse</a:t>
            </a:r>
            <a:endParaRPr sz="2800">
              <a:uFill>
                <a:solidFill/>
              </a:uFill>
              <a:latin typeface="+mn-lt"/>
              <a:ea typeface="+mn-ea"/>
              <a:cs typeface="+mn-cs"/>
              <a:sym typeface="Helvetica"/>
            </a:endParaRPr>
          </a:p>
          <a:p>
            <a:pPr lvl="0" marL="0" marR="0">
              <a:spcBef>
                <a:spcPts val="1000"/>
              </a:spcBef>
              <a:buSzPct val="200000"/>
              <a:buFont typeface="Helvetica"/>
              <a:buChar char="•"/>
              <a:defRPr sz="1800">
                <a:uFillTx/>
              </a:defRPr>
            </a:pPr>
            <a:r>
              <a:rPr sz="2800">
                <a:uFill>
                  <a:solidFill/>
                </a:uFill>
                <a:latin typeface="+mn-lt"/>
                <a:ea typeface="+mn-ea"/>
                <a:cs typeface="+mn-cs"/>
                <a:sym typeface="Helvetica"/>
              </a:rPr>
              <a:t>Moderator-sample distance 157.6 m</a:t>
            </a:r>
            <a:endParaRPr sz="2800">
              <a:uFill>
                <a:solidFill/>
              </a:uFill>
              <a:latin typeface="+mn-lt"/>
              <a:ea typeface="+mn-ea"/>
              <a:cs typeface="+mn-cs"/>
              <a:sym typeface="Helvetica"/>
            </a:endParaRPr>
          </a:p>
          <a:p>
            <a:pPr lvl="0" marL="0" marR="0">
              <a:spcBef>
                <a:spcPts val="1000"/>
              </a:spcBef>
              <a:buSzPct val="200000"/>
              <a:buFont typeface="Helvetica"/>
              <a:buChar char="•"/>
              <a:defRPr sz="1800">
                <a:uFillTx/>
              </a:defRPr>
            </a:pPr>
            <a:r>
              <a:rPr sz="2800">
                <a:uFill>
                  <a:solidFill/>
                </a:uFill>
                <a:latin typeface="+mn-lt"/>
                <a:ea typeface="+mn-ea"/>
                <a:cs typeface="+mn-cs"/>
                <a:sym typeface="Helvetica"/>
              </a:rPr>
              <a:t>~1.75 Å wavelength band (1.8-3.55 Å)</a:t>
            </a:r>
          </a:p>
        </p:txBody>
      </p:sp>
      <p:sp>
        <p:nvSpPr>
          <p:cNvPr id="381" name="Shape 381"/>
          <p:cNvSpPr/>
          <p:nvPr/>
        </p:nvSpPr>
        <p:spPr>
          <a:xfrm>
            <a:off x="2628851" y="7989130"/>
            <a:ext cx="7747098" cy="165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0" marR="0">
              <a:spcBef>
                <a:spcPts val="1000"/>
              </a:spcBef>
              <a:buSzPct val="200000"/>
              <a:buFont typeface="Helvetica"/>
              <a:buChar char="•"/>
              <a:defRPr sz="1800">
                <a:uFillTx/>
              </a:defRPr>
            </a:pPr>
            <a:r>
              <a:rPr sz="2800">
                <a:uFill>
                  <a:solidFill/>
                </a:uFill>
                <a:latin typeface="+mn-lt"/>
                <a:ea typeface="+mn-ea"/>
                <a:cs typeface="+mn-cs"/>
                <a:sym typeface="Helvetica"/>
              </a:rPr>
              <a:t>Detector with high spatial resolution (~0.2 mm)</a:t>
            </a:r>
            <a:endParaRPr sz="2800">
              <a:uFill>
                <a:solidFill/>
              </a:uFill>
              <a:latin typeface="+mn-lt"/>
              <a:ea typeface="+mn-ea"/>
              <a:cs typeface="+mn-cs"/>
              <a:sym typeface="Helvetica"/>
            </a:endParaRPr>
          </a:p>
          <a:p>
            <a:pPr lvl="0" marL="0" marR="0">
              <a:spcBef>
                <a:spcPts val="1000"/>
              </a:spcBef>
              <a:buSzPct val="200000"/>
              <a:buFont typeface="Helvetica"/>
              <a:buChar char="•"/>
              <a:defRPr sz="1800">
                <a:uFillTx/>
              </a:defRPr>
            </a:pPr>
            <a:r>
              <a:rPr sz="2800">
                <a:uFill>
                  <a:solidFill/>
                </a:uFill>
                <a:latin typeface="+mn-lt"/>
                <a:ea typeface="+mn-ea"/>
                <a:cs typeface="+mn-cs"/>
                <a:sym typeface="Helvetica"/>
              </a:rPr>
              <a:t>Variable sample-detector distance (0.2-1.0 m)</a:t>
            </a:r>
            <a:endParaRPr sz="2800">
              <a:uFill>
                <a:solidFill/>
              </a:uFill>
              <a:latin typeface="+mn-lt"/>
              <a:ea typeface="+mn-ea"/>
              <a:cs typeface="+mn-cs"/>
              <a:sym typeface="Helvetica"/>
            </a:endParaRPr>
          </a:p>
          <a:p>
            <a:pPr lvl="0" marL="0" marR="0">
              <a:spcBef>
                <a:spcPts val="1000"/>
              </a:spcBef>
              <a:buSzPct val="200000"/>
              <a:buFont typeface="Helvetica"/>
              <a:buChar char="•"/>
              <a:defRPr sz="1800">
                <a:uFillTx/>
              </a:defRPr>
            </a:pPr>
            <a:r>
              <a:rPr sz="2800">
                <a:uFill>
                  <a:solidFill/>
                </a:uFill>
                <a:latin typeface="+mn-lt"/>
                <a:ea typeface="+mn-ea"/>
                <a:cs typeface="+mn-cs"/>
                <a:sym typeface="Helvetica"/>
              </a:rPr>
              <a:t>Variable 2θ angle (0-165°)</a:t>
            </a:r>
          </a:p>
        </p:txBody>
      </p:sp>
    </p:spTree>
  </p:cSld>
  <p:clrMapOvr>
    <a:masterClrMapping/>
  </p:clrMapOvr>
  <p:transition spd="med" advClick="1">
    <p:dissolve/>
  </p:transition>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ph type="title"/>
          </p:nvPr>
        </p:nvSpPr>
        <p:spPr>
          <a:xfrm>
            <a:off x="844105" y="-2"/>
            <a:ext cx="8850737" cy="2050065"/>
          </a:xfrm>
          <a:prstGeom prst="rect">
            <a:avLst/>
          </a:prstGeom>
        </p:spPr>
        <p:txBody>
          <a:bodyPr/>
          <a:lstStyle/>
          <a:p>
            <a:pPr lvl="0">
              <a:defRPr sz="1800">
                <a:solidFill>
                  <a:srgbClr val="000000"/>
                </a:solidFill>
              </a:defRPr>
            </a:pPr>
            <a:r>
              <a:rPr sz="7000">
                <a:solidFill>
                  <a:srgbClr val="FFFFFF"/>
                </a:solidFill>
              </a:rPr>
              <a:t>NMX Experimental cave</a:t>
            </a:r>
          </a:p>
        </p:txBody>
      </p:sp>
      <p:sp>
        <p:nvSpPr>
          <p:cNvPr id="384" name="Shape 384"/>
          <p:cNvSpPr/>
          <p:nvPr/>
        </p:nvSpPr>
        <p:spPr>
          <a:xfrm>
            <a:off x="9102810" y="2067221"/>
            <a:ext cx="3715430"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lvl="0">
              <a:defRPr sz="1800">
                <a:uFillTx/>
              </a:defRPr>
            </a:pPr>
            <a:r>
              <a:rPr sz="3600">
                <a:uFill>
                  <a:solidFill/>
                </a:uFill>
              </a:rPr>
              <a:t>Collimation system</a:t>
            </a:r>
          </a:p>
        </p:txBody>
      </p:sp>
      <p:sp>
        <p:nvSpPr>
          <p:cNvPr id="385" name="Shape 385"/>
          <p:cNvSpPr/>
          <p:nvPr/>
        </p:nvSpPr>
        <p:spPr>
          <a:xfrm>
            <a:off x="5519370" y="8639712"/>
            <a:ext cx="2177961"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lvl="0">
              <a:defRPr sz="1800">
                <a:uFillTx/>
              </a:defRPr>
            </a:pPr>
            <a:r>
              <a:rPr sz="3600">
                <a:uFill>
                  <a:solidFill/>
                </a:uFill>
              </a:rPr>
              <a:t>Sample positioner</a:t>
            </a:r>
          </a:p>
        </p:txBody>
      </p:sp>
      <p:sp>
        <p:nvSpPr>
          <p:cNvPr id="386" name="Shape 386"/>
          <p:cNvSpPr/>
          <p:nvPr/>
        </p:nvSpPr>
        <p:spPr>
          <a:xfrm>
            <a:off x="8405104" y="3732626"/>
            <a:ext cx="2177962"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lvl="0">
              <a:defRPr sz="1800">
                <a:uFillTx/>
              </a:defRPr>
            </a:pPr>
            <a:r>
              <a:rPr sz="3600">
                <a:uFill>
                  <a:solidFill/>
                </a:uFill>
              </a:rPr>
              <a:t>Choppers</a:t>
            </a:r>
          </a:p>
        </p:txBody>
      </p:sp>
      <p:sp>
        <p:nvSpPr>
          <p:cNvPr id="387" name="Shape 387"/>
          <p:cNvSpPr/>
          <p:nvPr/>
        </p:nvSpPr>
        <p:spPr>
          <a:xfrm flipH="1">
            <a:off x="8998640" y="4372292"/>
            <a:ext cx="328439" cy="1139508"/>
          </a:xfrm>
          <a:prstGeom prst="line">
            <a:avLst/>
          </a:prstGeom>
          <a:ln w="25400">
            <a:solidFill/>
            <a:round/>
            <a:tailEnd type="triangle"/>
          </a:ln>
        </p:spPr>
        <p:txBody>
          <a:bodyPr lIns="0" tIns="0" rIns="0" bIns="0"/>
          <a:lstStyle/>
          <a:p>
            <a:pPr lvl="0"/>
          </a:p>
        </p:txBody>
      </p:sp>
      <p:sp>
        <p:nvSpPr>
          <p:cNvPr id="388" name="Shape 388"/>
          <p:cNvSpPr/>
          <p:nvPr/>
        </p:nvSpPr>
        <p:spPr>
          <a:xfrm>
            <a:off x="9907219" y="4374566"/>
            <a:ext cx="421317" cy="785998"/>
          </a:xfrm>
          <a:prstGeom prst="line">
            <a:avLst/>
          </a:prstGeom>
          <a:ln w="25400">
            <a:solidFill/>
            <a:round/>
            <a:tailEnd type="triangle"/>
          </a:ln>
        </p:spPr>
        <p:txBody>
          <a:bodyPr lIns="0" tIns="0" rIns="0" bIns="0"/>
          <a:lstStyle/>
          <a:p>
            <a:pPr lvl="0"/>
          </a:p>
        </p:txBody>
      </p:sp>
      <p:pic>
        <p:nvPicPr>
          <p:cNvPr id="389" name="Exp Cave 2 no SE.jpg"/>
          <p:cNvPicPr/>
          <p:nvPr/>
        </p:nvPicPr>
        <p:blipFill>
          <a:blip r:embed="rId2">
            <a:extLst/>
          </a:blip>
          <a:srcRect l="12151" t="1625" r="14620" b="0"/>
          <a:stretch>
            <a:fillRect/>
          </a:stretch>
        </p:blipFill>
        <p:spPr>
          <a:xfrm flipH="1">
            <a:off x="1789873" y="2677588"/>
            <a:ext cx="9017621" cy="6047695"/>
          </a:xfrm>
          <a:prstGeom prst="rect">
            <a:avLst/>
          </a:prstGeom>
          <a:ln w="25400">
            <a:round/>
          </a:ln>
        </p:spPr>
      </p:pic>
      <p:sp>
        <p:nvSpPr>
          <p:cNvPr id="390" name="Shape 390"/>
          <p:cNvSpPr/>
          <p:nvPr/>
        </p:nvSpPr>
        <p:spPr>
          <a:xfrm>
            <a:off x="4165329" y="1928932"/>
            <a:ext cx="4532273"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lvl="0">
              <a:defRPr sz="1800">
                <a:uFillTx/>
              </a:defRPr>
            </a:pPr>
            <a:r>
              <a:rPr sz="3600">
                <a:uFill>
                  <a:solidFill/>
                </a:uFill>
              </a:rPr>
              <a:t>Detector positioners</a:t>
            </a:r>
          </a:p>
        </p:txBody>
      </p:sp>
      <p:sp>
        <p:nvSpPr>
          <p:cNvPr id="391" name="Shape 391"/>
          <p:cNvSpPr/>
          <p:nvPr/>
        </p:nvSpPr>
        <p:spPr>
          <a:xfrm flipH="1">
            <a:off x="8870346" y="2687873"/>
            <a:ext cx="2167529" cy="3264344"/>
          </a:xfrm>
          <a:prstGeom prst="line">
            <a:avLst/>
          </a:prstGeom>
          <a:ln w="25400">
            <a:solidFill/>
            <a:round/>
            <a:tailEnd type="triangle"/>
          </a:ln>
        </p:spPr>
        <p:txBody>
          <a:bodyPr lIns="0" tIns="0" rIns="0" bIns="0"/>
          <a:lstStyle/>
          <a:p>
            <a:pPr lvl="0"/>
          </a:p>
        </p:txBody>
      </p:sp>
      <p:sp>
        <p:nvSpPr>
          <p:cNvPr id="392" name="Shape 392"/>
          <p:cNvSpPr/>
          <p:nvPr/>
        </p:nvSpPr>
        <p:spPr>
          <a:xfrm flipV="1">
            <a:off x="6527694" y="6489408"/>
            <a:ext cx="640385" cy="2156565"/>
          </a:xfrm>
          <a:prstGeom prst="line">
            <a:avLst/>
          </a:prstGeom>
          <a:ln w="25400">
            <a:solidFill/>
            <a:round/>
            <a:tailEnd type="triangle"/>
          </a:ln>
        </p:spPr>
        <p:txBody>
          <a:bodyPr lIns="0" tIns="0" rIns="0" bIns="0"/>
          <a:lstStyle/>
          <a:p>
            <a:pPr lvl="0"/>
          </a:p>
        </p:txBody>
      </p:sp>
      <p:sp>
        <p:nvSpPr>
          <p:cNvPr id="393" name="Shape 393"/>
          <p:cNvSpPr/>
          <p:nvPr/>
        </p:nvSpPr>
        <p:spPr>
          <a:xfrm>
            <a:off x="7187245" y="2431123"/>
            <a:ext cx="389299" cy="2178205"/>
          </a:xfrm>
          <a:prstGeom prst="line">
            <a:avLst/>
          </a:prstGeom>
          <a:ln w="25400">
            <a:solidFill/>
            <a:round/>
            <a:tailEnd type="triangle"/>
          </a:ln>
        </p:spPr>
        <p:txBody>
          <a:bodyPr lIns="0" tIns="0" rIns="0" bIns="0"/>
          <a:lstStyle/>
          <a:p>
            <a:pPr lvl="0"/>
          </a:p>
        </p:txBody>
      </p:sp>
      <p:sp>
        <p:nvSpPr>
          <p:cNvPr id="394" name="Shape 394"/>
          <p:cNvSpPr/>
          <p:nvPr/>
        </p:nvSpPr>
        <p:spPr>
          <a:xfrm>
            <a:off x="5097136" y="2611533"/>
            <a:ext cx="731044" cy="4354066"/>
          </a:xfrm>
          <a:prstGeom prst="line">
            <a:avLst/>
          </a:prstGeom>
          <a:ln w="25400">
            <a:solidFill/>
            <a:round/>
            <a:tailEnd type="triangle"/>
          </a:ln>
        </p:spPr>
        <p:txBody>
          <a:bodyPr lIns="0" tIns="0" rIns="0" bIns="0"/>
          <a:lstStyle/>
          <a:p>
            <a:pPr lvl="0"/>
          </a:p>
        </p:txBody>
      </p:sp>
      <p:sp>
        <p:nvSpPr>
          <p:cNvPr id="395" name="Shape 395"/>
          <p:cNvSpPr/>
          <p:nvPr/>
        </p:nvSpPr>
        <p:spPr>
          <a:xfrm>
            <a:off x="6304142" y="2691558"/>
            <a:ext cx="1339944" cy="4195785"/>
          </a:xfrm>
          <a:prstGeom prst="line">
            <a:avLst/>
          </a:prstGeom>
          <a:ln w="25400">
            <a:solidFill/>
            <a:round/>
            <a:tailEnd type="triangle"/>
          </a:ln>
        </p:spPr>
        <p:txBody>
          <a:bodyPr lIns="0" tIns="0" rIns="0" bIns="0"/>
          <a:lstStyle/>
          <a:p>
            <a:pPr lvl="0"/>
          </a:p>
        </p:txBody>
      </p:sp>
      <p:sp>
        <p:nvSpPr>
          <p:cNvPr id="396" name="Shape 396"/>
          <p:cNvSpPr/>
          <p:nvPr/>
        </p:nvSpPr>
        <p:spPr>
          <a:xfrm>
            <a:off x="5678556" y="5618074"/>
            <a:ext cx="876204" cy="100927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miter lim="400000"/>
          </a:ln>
        </p:spPr>
        <p:txBody>
          <a:bodyPr lIns="0" tIns="0" rIns="0" bIns="0" anchor="ctr"/>
          <a:lstStyle/>
          <a:p>
            <a:pPr lvl="0"/>
          </a:p>
        </p:txBody>
      </p:sp>
      <p:sp>
        <p:nvSpPr>
          <p:cNvPr id="397" name="Shape 397"/>
          <p:cNvSpPr/>
          <p:nvPr/>
        </p:nvSpPr>
        <p:spPr>
          <a:xfrm>
            <a:off x="7280801" y="5445884"/>
            <a:ext cx="876203" cy="100927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miter lim="400000"/>
          </a:ln>
        </p:spPr>
        <p:txBody>
          <a:bodyPr lIns="0" tIns="0" rIns="0" bIns="0" anchor="ctr"/>
          <a:lstStyle/>
          <a:p>
            <a:pPr lvl="0"/>
          </a:p>
        </p:txBody>
      </p:sp>
      <p:sp>
        <p:nvSpPr>
          <p:cNvPr id="398" name="Shape 398"/>
          <p:cNvSpPr/>
          <p:nvPr/>
        </p:nvSpPr>
        <p:spPr>
          <a:xfrm>
            <a:off x="9871544" y="8533399"/>
            <a:ext cx="2177962"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lvl="0">
              <a:defRPr sz="1800">
                <a:uFillTx/>
              </a:defRPr>
            </a:pPr>
            <a:r>
              <a:rPr sz="3600">
                <a:uFill>
                  <a:solidFill/>
                </a:uFill>
              </a:rPr>
              <a:t>Detectors</a:t>
            </a:r>
          </a:p>
        </p:txBody>
      </p:sp>
      <p:sp>
        <p:nvSpPr>
          <p:cNvPr id="399" name="Shape 399"/>
          <p:cNvSpPr/>
          <p:nvPr/>
        </p:nvSpPr>
        <p:spPr>
          <a:xfrm flipH="1" flipV="1">
            <a:off x="8027952" y="6232021"/>
            <a:ext cx="2248229" cy="2248229"/>
          </a:xfrm>
          <a:prstGeom prst="line">
            <a:avLst/>
          </a:prstGeom>
          <a:ln w="25400">
            <a:solidFill/>
            <a:round/>
            <a:tailEnd type="triangle"/>
          </a:ln>
        </p:spPr>
        <p:txBody>
          <a:bodyPr lIns="0" tIns="0" rIns="0" bIns="0"/>
          <a:lstStyle/>
          <a:p>
            <a:pPr lvl="0"/>
          </a:p>
        </p:txBody>
      </p:sp>
    </p:spTree>
  </p:cSld>
  <p:clrMapOvr>
    <a:masterClrMapping/>
  </p:clrMapOvr>
  <p:transition spd="slow" advClick="1">
    <p:dissolve/>
  </p:transition>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ph type="title"/>
          </p:nvPr>
        </p:nvSpPr>
        <p:spPr>
          <a:prstGeom prst="rect">
            <a:avLst/>
          </a:prstGeom>
        </p:spPr>
        <p:txBody>
          <a:bodyPr/>
          <a:lstStyle/>
          <a:p>
            <a:pPr lvl="0">
              <a:defRPr sz="1800">
                <a:solidFill>
                  <a:srgbClr val="000000"/>
                </a:solidFill>
              </a:defRPr>
            </a:pPr>
            <a:r>
              <a:rPr sz="7000">
                <a:solidFill>
                  <a:srgbClr val="FFFFFF"/>
                </a:solidFill>
              </a:rPr>
              <a:t>NMX optics</a:t>
            </a:r>
          </a:p>
        </p:txBody>
      </p:sp>
      <p:pic>
        <p:nvPicPr>
          <p:cNvPr id="402" name="guide_geom_280217.pdf"/>
          <p:cNvPicPr/>
          <p:nvPr/>
        </p:nvPicPr>
        <p:blipFill>
          <a:blip r:embed="rId2">
            <a:extLst/>
          </a:blip>
          <a:stretch>
            <a:fillRect/>
          </a:stretch>
        </p:blipFill>
        <p:spPr>
          <a:xfrm>
            <a:off x="-3929" y="3471676"/>
            <a:ext cx="13431523" cy="4661420"/>
          </a:xfrm>
          <a:prstGeom prst="rect">
            <a:avLst/>
          </a:prstGeom>
          <a:ln w="25400">
            <a:round/>
          </a:ln>
        </p:spPr>
      </p:pic>
      <p:sp>
        <p:nvSpPr>
          <p:cNvPr id="403" name="Shape 403"/>
          <p:cNvSpPr/>
          <p:nvPr/>
        </p:nvSpPr>
        <p:spPr>
          <a:xfrm>
            <a:off x="5131315" y="4241800"/>
            <a:ext cx="2210844" cy="241359"/>
          </a:xfrm>
          <a:prstGeom prst="rect">
            <a:avLst/>
          </a:prstGeom>
          <a:solidFill>
            <a:srgbClr val="EC5D57">
              <a:alpha val="49513"/>
            </a:srgbClr>
          </a:solidFill>
          <a:ln w="12700">
            <a:miter lim="400000"/>
          </a:ln>
        </p:spPr>
        <p:txBody>
          <a:bodyPr lIns="0" tIns="0" rIns="0" bIns="0" anchor="ctr"/>
          <a:lstStyle/>
          <a:p>
            <a:pPr lvl="0"/>
          </a:p>
        </p:txBody>
      </p:sp>
      <p:sp>
        <p:nvSpPr>
          <p:cNvPr id="404" name="Shape 404"/>
          <p:cNvSpPr/>
          <p:nvPr/>
        </p:nvSpPr>
        <p:spPr>
          <a:xfrm>
            <a:off x="7876230" y="4241800"/>
            <a:ext cx="2210843" cy="241359"/>
          </a:xfrm>
          <a:prstGeom prst="rect">
            <a:avLst/>
          </a:prstGeom>
          <a:solidFill>
            <a:srgbClr val="EC5D57">
              <a:alpha val="49513"/>
            </a:srgbClr>
          </a:solidFill>
          <a:ln w="12700">
            <a:miter lim="400000"/>
          </a:ln>
        </p:spPr>
        <p:txBody>
          <a:bodyPr lIns="0" tIns="0" rIns="0" bIns="0" anchor="ctr"/>
          <a:lstStyle/>
          <a:p>
            <a:pPr lvl="0"/>
          </a:p>
        </p:txBody>
      </p:sp>
      <p:sp>
        <p:nvSpPr>
          <p:cNvPr id="405" name="Shape 405"/>
          <p:cNvSpPr/>
          <p:nvPr/>
        </p:nvSpPr>
        <p:spPr>
          <a:xfrm>
            <a:off x="5131315" y="6792240"/>
            <a:ext cx="2210844" cy="241359"/>
          </a:xfrm>
          <a:prstGeom prst="rect">
            <a:avLst/>
          </a:prstGeom>
          <a:solidFill>
            <a:srgbClr val="EC5D57">
              <a:alpha val="49513"/>
            </a:srgbClr>
          </a:solidFill>
          <a:ln w="12700">
            <a:miter lim="400000"/>
          </a:ln>
        </p:spPr>
        <p:txBody>
          <a:bodyPr lIns="0" tIns="0" rIns="0" bIns="0" anchor="ctr"/>
          <a:lstStyle/>
          <a:p>
            <a:pPr lvl="0"/>
          </a:p>
        </p:txBody>
      </p:sp>
      <p:sp>
        <p:nvSpPr>
          <p:cNvPr id="406" name="Shape 406"/>
          <p:cNvSpPr/>
          <p:nvPr/>
        </p:nvSpPr>
        <p:spPr>
          <a:xfrm>
            <a:off x="7876230" y="6792240"/>
            <a:ext cx="2210843" cy="241359"/>
          </a:xfrm>
          <a:prstGeom prst="rect">
            <a:avLst/>
          </a:prstGeom>
          <a:solidFill>
            <a:srgbClr val="EC5D57">
              <a:alpha val="49513"/>
            </a:srgbClr>
          </a:solidFill>
          <a:ln w="12700">
            <a:miter lim="400000"/>
          </a:ln>
        </p:spPr>
        <p:txBody>
          <a:bodyPr lIns="0" tIns="0" rIns="0" bIns="0" anchor="ctr"/>
          <a:lstStyle/>
          <a:p>
            <a:pPr lvl="0"/>
          </a:p>
        </p:txBody>
      </p:sp>
      <p:sp>
        <p:nvSpPr>
          <p:cNvPr id="407" name="Shape 407"/>
          <p:cNvSpPr/>
          <p:nvPr/>
        </p:nvSpPr>
        <p:spPr>
          <a:xfrm>
            <a:off x="273147" y="2091298"/>
            <a:ext cx="12647931"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lvl="0">
              <a:defRPr sz="1800">
                <a:uFillTx/>
              </a:defRPr>
            </a:pPr>
            <a:r>
              <a:rPr sz="3600">
                <a:uFill>
                  <a:solidFill/>
                </a:uFill>
              </a:rPr>
              <a:t>Optics concept was updated from TG2 to match new bunker design &amp; increased robustness</a:t>
            </a:r>
          </a:p>
        </p:txBody>
      </p:sp>
      <p:sp>
        <p:nvSpPr>
          <p:cNvPr id="408" name="Shape 408"/>
          <p:cNvSpPr/>
          <p:nvPr/>
        </p:nvSpPr>
        <p:spPr>
          <a:xfrm>
            <a:off x="5527417" y="3586074"/>
            <a:ext cx="39638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C82506"/>
                </a:solidFill>
              </a:defRPr>
            </a:lvl1pPr>
          </a:lstStyle>
          <a:p>
            <a:pPr lvl="0">
              <a:defRPr sz="1800">
                <a:solidFill>
                  <a:srgbClr val="000000"/>
                </a:solidFill>
                <a:uFillTx/>
              </a:defRPr>
            </a:pPr>
            <a:r>
              <a:rPr sz="2400">
                <a:solidFill>
                  <a:srgbClr val="C82506"/>
                </a:solidFill>
                <a:uFill>
                  <a:solidFill/>
                </a:uFill>
              </a:rPr>
              <a:t>Substrate still under discussion</a:t>
            </a:r>
          </a:p>
        </p:txBody>
      </p:sp>
      <p:sp>
        <p:nvSpPr>
          <p:cNvPr id="409" name="Shape 409"/>
          <p:cNvSpPr/>
          <p:nvPr/>
        </p:nvSpPr>
        <p:spPr>
          <a:xfrm>
            <a:off x="10237897" y="8694477"/>
            <a:ext cx="2658379"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vl1pPr>
          </a:lstStyle>
          <a:p>
            <a:pPr lvl="0">
              <a:defRPr sz="1800">
                <a:uFillTx/>
              </a:defRPr>
            </a:pPr>
            <a:r>
              <a:rPr sz="2400">
                <a:uFill>
                  <a:solidFill/>
                </a:uFill>
              </a:rPr>
              <a:t>Nikolaos Tsapatsaris</a:t>
            </a:r>
          </a:p>
        </p:txBody>
      </p:sp>
      <p:sp>
        <p:nvSpPr>
          <p:cNvPr id="410" name="Shape 410"/>
          <p:cNvSpPr/>
          <p:nvPr/>
        </p:nvSpPr>
        <p:spPr>
          <a:xfrm>
            <a:off x="10407831" y="9188140"/>
            <a:ext cx="1959482"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vl1pPr>
          </a:lstStyle>
          <a:p>
            <a:pPr lvl="0">
              <a:defRPr sz="1800">
                <a:uFillTx/>
              </a:defRPr>
            </a:pPr>
            <a:r>
              <a:rPr sz="2400">
                <a:uFill>
                  <a:solidFill/>
                </a:uFill>
              </a:rPr>
              <a:t>Márton Markó</a:t>
            </a:r>
          </a:p>
        </p:txBody>
      </p:sp>
      <p:sp>
        <p:nvSpPr>
          <p:cNvPr id="411" name="Shape 411"/>
          <p:cNvSpPr/>
          <p:nvPr/>
        </p:nvSpPr>
        <p:spPr>
          <a:xfrm>
            <a:off x="-444267" y="8338877"/>
            <a:ext cx="5861480"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marR="0" indent="266700">
              <a:spcBef>
                <a:spcPts val="600"/>
              </a:spcBef>
              <a:buClr>
                <a:srgbClr val="3DAAD6"/>
              </a:buClr>
              <a:buFont typeface="Helvetica"/>
              <a:defRPr sz="2400">
                <a:solidFill>
                  <a:srgbClr val="00882B"/>
                </a:solidFill>
                <a:latin typeface="Lucida Grande"/>
                <a:ea typeface="Lucida Grande"/>
                <a:cs typeface="Lucida Grande"/>
                <a:sym typeface="Lucida Grande"/>
              </a:defRPr>
            </a:lvl1pPr>
          </a:lstStyle>
          <a:p>
            <a:pPr lvl="0">
              <a:defRPr sz="1800">
                <a:solidFill>
                  <a:srgbClr val="000000"/>
                </a:solidFill>
                <a:uFillTx/>
              </a:defRPr>
            </a:pPr>
            <a:r>
              <a:rPr sz="2400">
                <a:solidFill>
                  <a:srgbClr val="00882B"/>
                </a:solidFill>
                <a:uFill>
                  <a:solidFill/>
                </a:uFill>
              </a:rPr>
              <a:t>The instrument should maximise the signal-to-background (S/B) ratio of the Bragg reflections.</a:t>
            </a:r>
          </a:p>
        </p:txBody>
      </p:sp>
      <p:sp>
        <p:nvSpPr>
          <p:cNvPr id="412" name="Shape 412"/>
          <p:cNvSpPr/>
          <p:nvPr/>
        </p:nvSpPr>
        <p:spPr>
          <a:xfrm>
            <a:off x="5611183" y="8516677"/>
            <a:ext cx="3796366"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marR="0" indent="266700">
              <a:spcBef>
                <a:spcPts val="600"/>
              </a:spcBef>
              <a:buClr>
                <a:srgbClr val="3DAAD6"/>
              </a:buClr>
              <a:buFont typeface="Helvetica"/>
              <a:defRPr sz="2400">
                <a:solidFill>
                  <a:srgbClr val="00882B"/>
                </a:solidFill>
                <a:latin typeface="Lucida Grande"/>
                <a:ea typeface="Lucida Grande"/>
                <a:cs typeface="Lucida Grande"/>
                <a:sym typeface="Lucida Grande"/>
              </a:defRPr>
            </a:lvl1pPr>
          </a:lstStyle>
          <a:p>
            <a:pPr lvl="0">
              <a:defRPr sz="1800">
                <a:solidFill>
                  <a:srgbClr val="000000"/>
                </a:solidFill>
                <a:uFillTx/>
              </a:defRPr>
            </a:pPr>
            <a:r>
              <a:rPr sz="2400">
                <a:solidFill>
                  <a:srgbClr val="00882B"/>
                </a:solidFill>
                <a:uFill>
                  <a:solidFill/>
                </a:uFill>
              </a:rPr>
              <a:t>Higher flux → Higher signal</a:t>
            </a:r>
          </a:p>
        </p:txBody>
      </p:sp>
    </p:spTree>
  </p:cSld>
  <p:clrMapOvr>
    <a:masterClrMapping/>
  </p:clrMapOvr>
  <p:transition spd="slow" advClick="1">
    <p:dissolve/>
  </p:transition>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4" name="Shape 414"/>
          <p:cNvSpPr/>
          <p:nvPr>
            <p:ph type="body" idx="1"/>
          </p:nvPr>
        </p:nvSpPr>
        <p:spPr>
          <a:xfrm>
            <a:off x="869533" y="2228200"/>
            <a:ext cx="9124208" cy="3145947"/>
          </a:xfrm>
          <a:prstGeom prst="rect">
            <a:avLst/>
          </a:prstGeom>
        </p:spPr>
        <p:txBody>
          <a:bodyPr/>
          <a:lstStyle/>
          <a:p>
            <a:pPr lvl="0" marL="568349" indent="-514350">
              <a:defRPr sz="1800">
                <a:solidFill>
                  <a:srgbClr val="000000"/>
                </a:solidFill>
              </a:defRPr>
            </a:pPr>
            <a:r>
              <a:rPr sz="3600"/>
              <a:t>By Monte Carlo simulation 2 x 10</a:t>
            </a:r>
            <a:r>
              <a:rPr baseline="31999" sz="3600"/>
              <a:t>9</a:t>
            </a:r>
            <a:r>
              <a:rPr sz="3600"/>
              <a:t> n/s/cm</a:t>
            </a:r>
            <a:r>
              <a:rPr baseline="31999" sz="3600"/>
              <a:t>2 </a:t>
            </a:r>
            <a:r>
              <a:rPr sz="3600"/>
              <a:t>at ±0.2° divergence</a:t>
            </a:r>
            <a:endParaRPr sz="3600"/>
          </a:p>
          <a:p>
            <a:pPr lvl="0" marL="568349" indent="-514350">
              <a:defRPr sz="1800">
                <a:solidFill>
                  <a:srgbClr val="000000"/>
                </a:solidFill>
              </a:defRPr>
            </a:pPr>
            <a:r>
              <a:rPr sz="3600"/>
              <a:t>LADI-III 5 x 10</a:t>
            </a:r>
            <a:r>
              <a:rPr baseline="31999" sz="3600"/>
              <a:t>7</a:t>
            </a:r>
            <a:r>
              <a:rPr sz="3600"/>
              <a:t> n/s/cm</a:t>
            </a:r>
            <a:r>
              <a:rPr baseline="31999" sz="3600"/>
              <a:t>2</a:t>
            </a:r>
            <a:r>
              <a:rPr sz="3600"/>
              <a:t>, divergence unclear</a:t>
            </a:r>
            <a:endParaRPr sz="3600"/>
          </a:p>
          <a:p>
            <a:pPr lvl="0" marL="568349" indent="-514350">
              <a:defRPr sz="1800">
                <a:solidFill>
                  <a:srgbClr val="000000"/>
                </a:solidFill>
              </a:defRPr>
            </a:pPr>
            <a:r>
              <a:rPr sz="3600"/>
              <a:t>PCS 9.7 x 10</a:t>
            </a:r>
            <a:r>
              <a:rPr baseline="31999" sz="3600"/>
              <a:t>6</a:t>
            </a:r>
            <a:r>
              <a:rPr sz="3600"/>
              <a:t> n/s/cm</a:t>
            </a:r>
            <a:r>
              <a:rPr baseline="31999" sz="3600"/>
              <a:t>2 </a:t>
            </a:r>
            <a:r>
              <a:rPr sz="3600"/>
              <a:t>at ±0.1° divergence</a:t>
            </a:r>
          </a:p>
        </p:txBody>
      </p:sp>
      <p:sp>
        <p:nvSpPr>
          <p:cNvPr id="415" name="Shape 415"/>
          <p:cNvSpPr/>
          <p:nvPr>
            <p:ph type="title"/>
          </p:nvPr>
        </p:nvSpPr>
        <p:spPr>
          <a:prstGeom prst="rect">
            <a:avLst/>
          </a:prstGeom>
        </p:spPr>
        <p:txBody>
          <a:bodyPr/>
          <a:lstStyle/>
          <a:p>
            <a:pPr lvl="0">
              <a:defRPr sz="1800">
                <a:solidFill>
                  <a:srgbClr val="000000"/>
                </a:solidFill>
              </a:defRPr>
            </a:pPr>
            <a:r>
              <a:rPr sz="7000">
                <a:solidFill>
                  <a:srgbClr val="FFFFFF"/>
                </a:solidFill>
              </a:rPr>
              <a:t>Flux at sample – time averaged</a:t>
            </a:r>
          </a:p>
        </p:txBody>
      </p:sp>
      <p:sp>
        <p:nvSpPr>
          <p:cNvPr id="416" name="Shape 416"/>
          <p:cNvSpPr/>
          <p:nvPr/>
        </p:nvSpPr>
        <p:spPr>
          <a:xfrm>
            <a:off x="10086339" y="3490023"/>
            <a:ext cx="1934628"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00882B"/>
                </a:solidFill>
              </a:defRPr>
            </a:lvl1pPr>
          </a:lstStyle>
          <a:p>
            <a:pPr lvl="0">
              <a:defRPr sz="1800">
                <a:solidFill>
                  <a:srgbClr val="000000"/>
                </a:solidFill>
                <a:uFillTx/>
              </a:defRPr>
            </a:pPr>
            <a:r>
              <a:rPr sz="3600">
                <a:solidFill>
                  <a:srgbClr val="00882B"/>
                </a:solidFill>
                <a:uFill>
                  <a:solidFill/>
                </a:uFill>
              </a:rPr>
              <a:t>Factor 40</a:t>
            </a:r>
          </a:p>
        </p:txBody>
      </p:sp>
      <p:sp>
        <p:nvSpPr>
          <p:cNvPr id="417" name="Shape 417"/>
          <p:cNvSpPr/>
          <p:nvPr/>
        </p:nvSpPr>
        <p:spPr>
          <a:xfrm>
            <a:off x="9972039" y="4235882"/>
            <a:ext cx="2163228"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00882B"/>
                </a:solidFill>
              </a:defRPr>
            </a:lvl1pPr>
          </a:lstStyle>
          <a:p>
            <a:pPr lvl="0">
              <a:defRPr sz="1800">
                <a:solidFill>
                  <a:srgbClr val="000000"/>
                </a:solidFill>
                <a:uFillTx/>
              </a:defRPr>
            </a:pPr>
            <a:r>
              <a:rPr sz="3600">
                <a:solidFill>
                  <a:srgbClr val="00882B"/>
                </a:solidFill>
                <a:uFill>
                  <a:solidFill/>
                </a:uFill>
              </a:rPr>
              <a:t>Factor 200</a:t>
            </a:r>
          </a:p>
        </p:txBody>
      </p:sp>
      <p:sp>
        <p:nvSpPr>
          <p:cNvPr id="418" name="Shape 418"/>
          <p:cNvSpPr/>
          <p:nvPr/>
        </p:nvSpPr>
        <p:spPr>
          <a:xfrm>
            <a:off x="5376331" y="7998253"/>
            <a:ext cx="7345100"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uFillTx/>
              </a:defRPr>
            </a:pPr>
            <a:r>
              <a:rPr sz="4800">
                <a:solidFill>
                  <a:srgbClr val="00882B"/>
                </a:solidFill>
                <a:uFill>
                  <a:solidFill/>
                </a:uFill>
              </a:rPr>
              <a:t>Should be realistic to collect 0.1 mm</a:t>
            </a:r>
            <a:r>
              <a:rPr baseline="31999" sz="4800">
                <a:solidFill>
                  <a:srgbClr val="00882B"/>
                </a:solidFill>
                <a:uFill>
                  <a:solidFill/>
                </a:uFill>
              </a:rPr>
              <a:t>3</a:t>
            </a:r>
            <a:r>
              <a:rPr sz="4800">
                <a:solidFill>
                  <a:srgbClr val="00882B"/>
                </a:solidFill>
                <a:uFill>
                  <a:solidFill/>
                </a:uFill>
              </a:rPr>
              <a:t> crystal in &lt; 1 day</a:t>
            </a:r>
          </a:p>
        </p:txBody>
      </p:sp>
      <p:sp>
        <p:nvSpPr>
          <p:cNvPr id="419" name="Shape 419"/>
          <p:cNvSpPr/>
          <p:nvPr/>
        </p:nvSpPr>
        <p:spPr>
          <a:xfrm>
            <a:off x="961527" y="4972363"/>
            <a:ext cx="11081746"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800">
                <a:solidFill>
                  <a:srgbClr val="00882B"/>
                </a:solidFill>
              </a:defRPr>
            </a:lvl1pPr>
          </a:lstStyle>
          <a:p>
            <a:pPr lvl="0">
              <a:defRPr sz="1800">
                <a:solidFill>
                  <a:srgbClr val="000000"/>
                </a:solidFill>
                <a:uFillTx/>
              </a:defRPr>
            </a:pPr>
            <a:r>
              <a:rPr sz="4800">
                <a:solidFill>
                  <a:srgbClr val="00882B"/>
                </a:solidFill>
                <a:uFill>
                  <a:solidFill/>
                </a:uFill>
              </a:rPr>
              <a:t>NMX makes full use of the long pulse and high-brilliance moderators</a:t>
            </a:r>
          </a:p>
        </p:txBody>
      </p:sp>
      <p:sp>
        <p:nvSpPr>
          <p:cNvPr id="420" name="Shape 420"/>
          <p:cNvSpPr/>
          <p:nvPr/>
        </p:nvSpPr>
        <p:spPr>
          <a:xfrm>
            <a:off x="961527" y="6485669"/>
            <a:ext cx="11081746"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800">
                <a:solidFill>
                  <a:srgbClr val="0365C0"/>
                </a:solidFill>
              </a:defRPr>
            </a:lvl1pPr>
          </a:lstStyle>
          <a:p>
            <a:pPr lvl="0">
              <a:defRPr sz="1800">
                <a:solidFill>
                  <a:srgbClr val="000000"/>
                </a:solidFill>
                <a:uFillTx/>
              </a:defRPr>
            </a:pPr>
            <a:r>
              <a:rPr sz="4800">
                <a:solidFill>
                  <a:srgbClr val="0365C0"/>
                </a:solidFill>
                <a:uFill>
                  <a:solidFill/>
                </a:uFill>
              </a:rPr>
              <a:t>Signal/background gain from TOF is difficult to quantify – depends on crystal</a:t>
            </a:r>
          </a:p>
        </p:txBody>
      </p:sp>
      <p:sp>
        <p:nvSpPr>
          <p:cNvPr id="421" name="Shape 421"/>
          <p:cNvSpPr/>
          <p:nvPr/>
        </p:nvSpPr>
        <p:spPr>
          <a:xfrm>
            <a:off x="-55319" y="8163353"/>
            <a:ext cx="5243464"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marR="0" indent="266700">
              <a:spcBef>
                <a:spcPts val="600"/>
              </a:spcBef>
              <a:buClr>
                <a:srgbClr val="3DAAD6"/>
              </a:buClr>
              <a:buFont typeface="Helvetica"/>
              <a:defRPr sz="2400">
                <a:solidFill>
                  <a:srgbClr val="00882B"/>
                </a:solidFill>
                <a:latin typeface="Lucida Grande"/>
                <a:ea typeface="Lucida Grande"/>
                <a:cs typeface="Lucida Grande"/>
                <a:sym typeface="Lucida Grande"/>
              </a:defRPr>
            </a:lvl1pPr>
          </a:lstStyle>
          <a:p>
            <a:pPr lvl="0">
              <a:defRPr sz="1800">
                <a:solidFill>
                  <a:srgbClr val="000000"/>
                </a:solidFill>
                <a:uFillTx/>
              </a:defRPr>
            </a:pPr>
            <a:r>
              <a:rPr sz="2400">
                <a:solidFill>
                  <a:srgbClr val="00882B"/>
                </a:solidFill>
                <a:uFill>
                  <a:solidFill/>
                </a:uFill>
              </a:rPr>
              <a:t>The instrument should allow data collection from crystals of &lt; 0.01 mm3 volume</a:t>
            </a:r>
          </a:p>
        </p:txBody>
      </p:sp>
    </p:spTree>
  </p:cSld>
  <p:clrMapOvr>
    <a:masterClrMapping/>
  </p:clrMapOvr>
  <p:transition spd="slow" advClick="1">
    <p:dissolve/>
  </p:transition>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3" name="Shape 423"/>
          <p:cNvSpPr/>
          <p:nvPr>
            <p:ph type="title"/>
          </p:nvPr>
        </p:nvSpPr>
        <p:spPr>
          <a:xfrm>
            <a:off x="2150819" y="-96235"/>
            <a:ext cx="6429843" cy="1805758"/>
          </a:xfrm>
          <a:prstGeom prst="rect">
            <a:avLst/>
          </a:prstGeom>
        </p:spPr>
        <p:txBody>
          <a:bodyPr anchor="b"/>
          <a:lstStyle>
            <a:lvl1pPr defTabSz="914400">
              <a:defRPr sz="4800">
                <a:uFill>
                  <a:solidFill>
                    <a:srgbClr val="24526E"/>
                  </a:solidFill>
                </a:uFill>
                <a:latin typeface="+mn-lt"/>
                <a:ea typeface="+mn-ea"/>
                <a:cs typeface="+mn-cs"/>
                <a:sym typeface="Helvetica"/>
              </a:defRPr>
            </a:lvl1pPr>
          </a:lstStyle>
          <a:p>
            <a:pPr lvl="0">
              <a:defRPr sz="1800">
                <a:solidFill>
                  <a:srgbClr val="000000"/>
                </a:solidFill>
                <a:uFillTx/>
              </a:defRPr>
            </a:pPr>
            <a:r>
              <a:rPr sz="4800">
                <a:solidFill>
                  <a:srgbClr val="FFFFFF"/>
                </a:solidFill>
                <a:uFill>
                  <a:solidFill>
                    <a:srgbClr val="24526E"/>
                  </a:solidFill>
                </a:uFill>
              </a:rPr>
              <a:t>Spreading background over time-of-flight</a:t>
            </a:r>
          </a:p>
        </p:txBody>
      </p:sp>
      <p:pic>
        <p:nvPicPr>
          <p:cNvPr id="424" name="peaks_lowbkg.pdf"/>
          <p:cNvPicPr/>
          <p:nvPr/>
        </p:nvPicPr>
        <p:blipFill>
          <a:blip r:embed="rId2">
            <a:extLst/>
          </a:blip>
          <a:stretch>
            <a:fillRect/>
          </a:stretch>
        </p:blipFill>
        <p:spPr>
          <a:xfrm>
            <a:off x="1512678" y="3333632"/>
            <a:ext cx="9982200" cy="4764645"/>
          </a:xfrm>
          <a:prstGeom prst="rect">
            <a:avLst/>
          </a:prstGeom>
          <a:ln w="25400">
            <a:round/>
          </a:ln>
        </p:spPr>
      </p:pic>
      <p:pic>
        <p:nvPicPr>
          <p:cNvPr id="425" name="peaks_highbkg.pdf"/>
          <p:cNvPicPr/>
          <p:nvPr/>
        </p:nvPicPr>
        <p:blipFill>
          <a:blip r:embed="rId3">
            <a:extLst/>
          </a:blip>
          <a:stretch>
            <a:fillRect/>
          </a:stretch>
        </p:blipFill>
        <p:spPr>
          <a:xfrm>
            <a:off x="1509922" y="2190633"/>
            <a:ext cx="9972258" cy="5918201"/>
          </a:xfrm>
          <a:prstGeom prst="rect">
            <a:avLst/>
          </a:prstGeom>
          <a:ln w="25400">
            <a:round/>
          </a:ln>
        </p:spPr>
      </p:pic>
      <p:sp>
        <p:nvSpPr>
          <p:cNvPr id="426" name="Shape 426"/>
          <p:cNvSpPr/>
          <p:nvPr/>
        </p:nvSpPr>
        <p:spPr>
          <a:xfrm>
            <a:off x="258830" y="8259495"/>
            <a:ext cx="5861480"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marR="0" indent="266700">
              <a:spcBef>
                <a:spcPts val="600"/>
              </a:spcBef>
              <a:buClr>
                <a:srgbClr val="3DAAD6"/>
              </a:buClr>
              <a:buFont typeface="Helvetica"/>
              <a:defRPr sz="2400">
                <a:solidFill>
                  <a:srgbClr val="00882B"/>
                </a:solidFill>
                <a:latin typeface="Lucida Grande"/>
                <a:ea typeface="Lucida Grande"/>
                <a:cs typeface="Lucida Grande"/>
                <a:sym typeface="Lucida Grande"/>
              </a:defRPr>
            </a:lvl1pPr>
          </a:lstStyle>
          <a:p>
            <a:pPr lvl="0">
              <a:defRPr sz="1800">
                <a:solidFill>
                  <a:srgbClr val="000000"/>
                </a:solidFill>
                <a:uFillTx/>
              </a:defRPr>
            </a:pPr>
            <a:r>
              <a:rPr sz="2400">
                <a:solidFill>
                  <a:srgbClr val="00882B"/>
                </a:solidFill>
                <a:uFill>
                  <a:solidFill/>
                </a:uFill>
              </a:rPr>
              <a:t>The instrument should maximise the signal-to-background (S/B) ratio of the Bragg reflections.</a:t>
            </a:r>
          </a:p>
        </p:txBody>
      </p:sp>
      <p:sp>
        <p:nvSpPr>
          <p:cNvPr id="427" name="Shape 427"/>
          <p:cNvSpPr/>
          <p:nvPr/>
        </p:nvSpPr>
        <p:spPr>
          <a:xfrm>
            <a:off x="8256389" y="4114799"/>
            <a:ext cx="4357440"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marR="0" indent="266700">
              <a:spcBef>
                <a:spcPts val="600"/>
              </a:spcBef>
              <a:buClr>
                <a:srgbClr val="3DAAD6"/>
              </a:buClr>
              <a:buFont typeface="Helvetica"/>
              <a:defRPr sz="2400">
                <a:solidFill>
                  <a:srgbClr val="00882B"/>
                </a:solidFill>
                <a:latin typeface="Lucida Grande"/>
                <a:ea typeface="Lucida Grande"/>
                <a:cs typeface="Lucida Grande"/>
                <a:sym typeface="Lucida Grande"/>
              </a:defRPr>
            </a:lvl1pPr>
          </a:lstStyle>
          <a:p>
            <a:pPr lvl="0">
              <a:defRPr sz="1800">
                <a:solidFill>
                  <a:srgbClr val="000000"/>
                </a:solidFill>
                <a:uFillTx/>
              </a:defRPr>
            </a:pPr>
            <a:r>
              <a:rPr sz="2400">
                <a:solidFill>
                  <a:srgbClr val="00882B"/>
                </a:solidFill>
                <a:uFill>
                  <a:solidFill/>
                </a:uFill>
              </a:rPr>
              <a:t>The instrument shall match the size of the neutron beam to the size of the sample.</a:t>
            </a:r>
          </a:p>
        </p:txBody>
      </p:sp>
      <p:sp>
        <p:nvSpPr>
          <p:cNvPr id="428" name="Shape 428"/>
          <p:cNvSpPr/>
          <p:nvPr/>
        </p:nvSpPr>
        <p:spPr>
          <a:xfrm>
            <a:off x="8311219" y="3047135"/>
            <a:ext cx="4487132"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marR="0" indent="266700">
              <a:spcBef>
                <a:spcPts val="600"/>
              </a:spcBef>
              <a:buClr>
                <a:srgbClr val="3DAAD6"/>
              </a:buClr>
              <a:buFont typeface="Helvetica"/>
              <a:defRPr sz="2400">
                <a:solidFill>
                  <a:srgbClr val="0365C0"/>
                </a:solidFill>
                <a:latin typeface="Lucida Grande"/>
                <a:ea typeface="Lucida Grande"/>
                <a:cs typeface="Lucida Grande"/>
                <a:sym typeface="Lucida Grande"/>
              </a:defRPr>
            </a:lvl1pPr>
          </a:lstStyle>
          <a:p>
            <a:pPr lvl="0">
              <a:defRPr sz="1800">
                <a:solidFill>
                  <a:srgbClr val="000000"/>
                </a:solidFill>
                <a:uFillTx/>
              </a:defRPr>
            </a:pPr>
            <a:r>
              <a:rPr sz="2400">
                <a:solidFill>
                  <a:srgbClr val="0365C0"/>
                </a:solidFill>
                <a:uFill>
                  <a:solidFill/>
                </a:uFill>
              </a:rPr>
              <a:t>Background arises mostly from liquid in &amp; around the sample</a:t>
            </a:r>
          </a:p>
        </p:txBody>
      </p:sp>
      <p:pic>
        <p:nvPicPr>
          <p:cNvPr id="429" name="deuterium_exchange_capillary.pdf"/>
          <p:cNvPicPr/>
          <p:nvPr/>
        </p:nvPicPr>
        <p:blipFill>
          <a:blip r:embed="rId4">
            <a:extLst/>
          </a:blip>
          <a:stretch>
            <a:fillRect/>
          </a:stretch>
        </p:blipFill>
        <p:spPr>
          <a:xfrm>
            <a:off x="301522" y="2060702"/>
            <a:ext cx="3632201" cy="5397501"/>
          </a:xfrm>
          <a:prstGeom prst="rect">
            <a:avLst/>
          </a:prstGeom>
          <a:ln w="25400">
            <a:round/>
          </a:ln>
        </p:spPr>
      </p:pic>
      <p:pic>
        <p:nvPicPr>
          <p:cNvPr id="430" name="1479994554.627569.png"/>
          <p:cNvPicPr/>
          <p:nvPr/>
        </p:nvPicPr>
        <p:blipFill>
          <a:blip r:embed="rId5">
            <a:extLst/>
          </a:blip>
          <a:stretch>
            <a:fillRect/>
          </a:stretch>
        </p:blipFill>
        <p:spPr>
          <a:xfrm>
            <a:off x="9022650" y="355809"/>
            <a:ext cx="3518406" cy="2638805"/>
          </a:xfrm>
          <a:prstGeom prst="rect">
            <a:avLst/>
          </a:prstGeom>
          <a:ln w="25400">
            <a:round/>
          </a:ln>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425"/>
                                        </p:tgtEl>
                                        <p:attrNameLst>
                                          <p:attrName>style.visibility</p:attrName>
                                        </p:attrNameLst>
                                      </p:cBhvr>
                                      <p:to>
                                        <p:strVal val="visible"/>
                                      </p:to>
                                    </p:set>
                                    <p:anim calcmode="lin" valueType="num">
                                      <p:cBhvr>
                                        <p:cTn id="7" dur="1000" fill="hold"/>
                                        <p:tgtEl>
                                          <p:spTgt spid="425"/>
                                        </p:tgtEl>
                                        <p:attrNameLst>
                                          <p:attrName>ppt_x</p:attrName>
                                        </p:attrNameLst>
                                      </p:cBhvr>
                                      <p:tavLst>
                                        <p:tav tm="0">
                                          <p:val>
                                            <p:strVal val="0-#ppt_w/2"/>
                                          </p:val>
                                        </p:tav>
                                        <p:tav tm="100000">
                                          <p:val>
                                            <p:strVal val="#ppt_x"/>
                                          </p:val>
                                        </p:tav>
                                      </p:tavLst>
                                    </p:anim>
                                    <p:anim calcmode="lin" valueType="num">
                                      <p:cBhvr>
                                        <p:cTn id="8" dur="1000" fill="hold"/>
                                        <p:tgtEl>
                                          <p:spTgt spid="42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nodeType="afterEffect" presetClass="exit" presetSubtype="2" presetID="2" grpId="2" fill="hold">
                                  <p:stCondLst>
                                    <p:cond delay="0"/>
                                  </p:stCondLst>
                                  <p:iterate type="el" backwards="0">
                                    <p:tmAbs val="0"/>
                                  </p:iterate>
                                  <p:childTnLst>
                                    <p:anim calcmode="lin" valueType="num">
                                      <p:cBhvr>
                                        <p:cTn id="11" dur="1000" fill="hold"/>
                                        <p:tgtEl>
                                          <p:spTgt spid="424"/>
                                        </p:tgtEl>
                                        <p:attrNameLst>
                                          <p:attrName>ppt_x</p:attrName>
                                        </p:attrNameLst>
                                      </p:cBhvr>
                                      <p:tavLst>
                                        <p:tav tm="0">
                                          <p:val>
                                            <p:strVal val="ppt_x"/>
                                          </p:val>
                                        </p:tav>
                                        <p:tav tm="100000">
                                          <p:val>
                                            <p:strVal val="1+ppt_w/2"/>
                                          </p:val>
                                        </p:tav>
                                      </p:tavLst>
                                    </p:anim>
                                    <p:anim calcmode="lin" valueType="num">
                                      <p:cBhvr>
                                        <p:cTn id="12" dur="1000" fill="hold"/>
                                        <p:tgtEl>
                                          <p:spTgt spid="424"/>
                                        </p:tgtEl>
                                        <p:attrNameLst>
                                          <p:attrName>ppt_y</p:attrName>
                                        </p:attrNameLst>
                                      </p:cBhvr>
                                      <p:tavLst>
                                        <p:tav tm="0">
                                          <p:val>
                                            <p:strVal val="ppt_y"/>
                                          </p:val>
                                        </p:tav>
                                        <p:tav tm="100000">
                                          <p:val>
                                            <p:strVal val="ppt_y"/>
                                          </p:val>
                                        </p:tav>
                                      </p:tavLst>
                                    </p:anim>
                                    <p:set>
                                      <p:cBhvr>
                                        <p:cTn id="13" fill="hold">
                                          <p:stCondLst>
                                            <p:cond delay="999"/>
                                          </p:stCondLst>
                                        </p:cTn>
                                        <p:tgtEl>
                                          <p:spTgt spid="42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5" grpId="1"/>
      <p:bldP build="whole" bldLvl="1" animBg="1" rev="0" advAuto="0" spid="424" grpId="2"/>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2" name="TOFDiagram_Lam2.675tau15416.7us.jpg"/>
          <p:cNvPicPr/>
          <p:nvPr/>
        </p:nvPicPr>
        <p:blipFill>
          <a:blip r:embed="rId2">
            <a:extLst/>
          </a:blip>
          <a:stretch>
            <a:fillRect/>
          </a:stretch>
        </p:blipFill>
        <p:spPr>
          <a:xfrm>
            <a:off x="6041417" y="4532731"/>
            <a:ext cx="6753951" cy="5065463"/>
          </a:xfrm>
          <a:prstGeom prst="rect">
            <a:avLst/>
          </a:prstGeom>
          <a:ln w="25400">
            <a:round/>
          </a:ln>
        </p:spPr>
      </p:pic>
      <p:sp>
        <p:nvSpPr>
          <p:cNvPr id="433" name="Shape 433"/>
          <p:cNvSpPr/>
          <p:nvPr>
            <p:ph type="body" idx="1"/>
          </p:nvPr>
        </p:nvSpPr>
        <p:spPr>
          <a:xfrm>
            <a:off x="844107" y="2781583"/>
            <a:ext cx="4587151" cy="6043359"/>
          </a:xfrm>
          <a:prstGeom prst="rect">
            <a:avLst/>
          </a:prstGeom>
        </p:spPr>
        <p:txBody>
          <a:bodyPr/>
          <a:lstStyle/>
          <a:p>
            <a:pPr lvl="2" indent="0" defTabSz="914400">
              <a:spcBef>
                <a:spcPts val="600"/>
              </a:spcBef>
              <a:buClr>
                <a:srgbClr val="67BAEC"/>
              </a:buClr>
              <a:buSzPct val="200000"/>
              <a:buFont typeface="Helvetica"/>
              <a:buChar char="•"/>
              <a:defRPr sz="1800">
                <a:solidFill>
                  <a:srgbClr val="000000"/>
                </a:solidFill>
              </a:defRPr>
            </a:pPr>
            <a:r>
              <a:rPr sz="3600">
                <a:uFill>
                  <a:solidFill/>
                </a:uFill>
                <a:latin typeface="+mn-lt"/>
                <a:ea typeface="+mn-ea"/>
                <a:cs typeface="+mn-cs"/>
                <a:sym typeface="Helvetica"/>
              </a:rPr>
              <a:t>Choppers are for wavelength selection</a:t>
            </a:r>
            <a:endParaRPr sz="3600">
              <a:uFill>
                <a:solidFill/>
              </a:uFill>
              <a:latin typeface="+mn-lt"/>
              <a:ea typeface="+mn-ea"/>
              <a:cs typeface="+mn-cs"/>
              <a:sym typeface="Helvetica"/>
            </a:endParaRPr>
          </a:p>
          <a:p>
            <a:pPr lvl="2" indent="0" defTabSz="914400">
              <a:spcBef>
                <a:spcPts val="600"/>
              </a:spcBef>
              <a:buClr>
                <a:srgbClr val="67BAEC"/>
              </a:buClr>
              <a:buSzPct val="200000"/>
              <a:buFont typeface="Helvetica"/>
              <a:buChar char="•"/>
              <a:defRPr sz="1800">
                <a:solidFill>
                  <a:srgbClr val="000000"/>
                </a:solidFill>
              </a:defRPr>
            </a:pPr>
            <a:r>
              <a:rPr sz="3600">
                <a:uFill>
                  <a:solidFill/>
                </a:uFill>
                <a:latin typeface="+mn-lt"/>
                <a:ea typeface="+mn-ea"/>
                <a:cs typeface="+mn-cs"/>
                <a:sym typeface="Helvetica"/>
              </a:rPr>
              <a:t>Single disc chopper at 28.6 m, co-rotating double disc chopper at 51 m</a:t>
            </a:r>
            <a:endParaRPr sz="3600">
              <a:uFill>
                <a:solidFill/>
              </a:uFill>
              <a:latin typeface="+mn-lt"/>
              <a:ea typeface="+mn-ea"/>
              <a:cs typeface="+mn-cs"/>
              <a:sym typeface="Helvetica"/>
            </a:endParaRPr>
          </a:p>
          <a:p>
            <a:pPr lvl="2" indent="0" defTabSz="914400">
              <a:spcBef>
                <a:spcPts val="600"/>
              </a:spcBef>
              <a:buClr>
                <a:srgbClr val="67BAEC"/>
              </a:buClr>
              <a:buSzPct val="200000"/>
              <a:buFont typeface="Helvetica"/>
              <a:buChar char="•"/>
              <a:defRPr sz="1800">
                <a:solidFill>
                  <a:srgbClr val="000000"/>
                </a:solidFill>
              </a:defRPr>
            </a:pPr>
            <a:r>
              <a:rPr sz="3600">
                <a:uFill>
                  <a:solidFill/>
                </a:uFill>
                <a:latin typeface="+mn-lt"/>
                <a:ea typeface="+mn-ea"/>
                <a:cs typeface="+mn-cs"/>
                <a:sym typeface="Helvetica"/>
              </a:rPr>
              <a:t>Transmission has priority</a:t>
            </a:r>
            <a:endParaRPr sz="3600">
              <a:uFill>
                <a:solidFill/>
              </a:uFill>
              <a:latin typeface="+mn-lt"/>
              <a:ea typeface="+mn-ea"/>
              <a:cs typeface="+mn-cs"/>
              <a:sym typeface="Helvetica"/>
            </a:endParaRPr>
          </a:p>
          <a:p>
            <a:pPr lvl="2" indent="0" defTabSz="914400">
              <a:spcBef>
                <a:spcPts val="600"/>
              </a:spcBef>
              <a:buClr>
                <a:srgbClr val="67BAEC"/>
              </a:buClr>
              <a:buSzPct val="200000"/>
              <a:buFont typeface="Helvetica"/>
              <a:buChar char="•"/>
              <a:defRPr sz="1800">
                <a:solidFill>
                  <a:srgbClr val="000000"/>
                </a:solidFill>
              </a:defRPr>
            </a:pPr>
            <a:r>
              <a:rPr sz="3600">
                <a:uFill>
                  <a:solidFill/>
                </a:uFill>
                <a:latin typeface="+mn-lt"/>
                <a:ea typeface="+mn-ea"/>
                <a:cs typeface="+mn-cs"/>
                <a:sym typeface="Helvetica"/>
              </a:rPr>
              <a:t>No choppers in common bunker</a:t>
            </a:r>
          </a:p>
        </p:txBody>
      </p:sp>
      <p:sp>
        <p:nvSpPr>
          <p:cNvPr id="434" name="Shape 434"/>
          <p:cNvSpPr/>
          <p:nvPr>
            <p:ph type="title"/>
          </p:nvPr>
        </p:nvSpPr>
        <p:spPr>
          <a:xfrm>
            <a:off x="649632" y="-5047"/>
            <a:ext cx="9735159" cy="2050064"/>
          </a:xfrm>
          <a:prstGeom prst="rect">
            <a:avLst/>
          </a:prstGeom>
        </p:spPr>
        <p:txBody>
          <a:bodyPr/>
          <a:lstStyle>
            <a:lvl1pPr defTabSz="914400">
              <a:defRPr sz="4800">
                <a:uFill>
                  <a:solidFill>
                    <a:srgbClr val="004D65"/>
                  </a:solidFill>
                </a:uFill>
                <a:latin typeface="+mn-lt"/>
                <a:ea typeface="+mn-ea"/>
                <a:cs typeface="+mn-cs"/>
                <a:sym typeface="Helvetica"/>
              </a:defRPr>
            </a:lvl1pPr>
          </a:lstStyle>
          <a:p>
            <a:pPr lvl="0">
              <a:defRPr sz="1800">
                <a:solidFill>
                  <a:srgbClr val="000000"/>
                </a:solidFill>
                <a:uFillTx/>
              </a:defRPr>
            </a:pPr>
            <a:r>
              <a:rPr sz="4800">
                <a:solidFill>
                  <a:srgbClr val="FFFFFF"/>
                </a:solidFill>
                <a:uFill>
                  <a:solidFill>
                    <a:srgbClr val="004D65"/>
                  </a:solidFill>
                </a:uFill>
              </a:rPr>
              <a:t>Choppers – selecting wavelengths</a:t>
            </a:r>
          </a:p>
        </p:txBody>
      </p:sp>
      <p:sp>
        <p:nvSpPr>
          <p:cNvPr id="435" name="Shape 435"/>
          <p:cNvSpPr/>
          <p:nvPr/>
        </p:nvSpPr>
        <p:spPr>
          <a:xfrm>
            <a:off x="8191512" y="2091298"/>
            <a:ext cx="2884290" cy="647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defTabSz="584200">
              <a:defRPr b="1" sz="3600">
                <a:uFillTx/>
                <a:latin typeface="Helvetica Light"/>
                <a:ea typeface="Helvetica Light"/>
                <a:cs typeface="Helvetica Light"/>
                <a:sym typeface="Helvetica Light"/>
              </a:defRPr>
            </a:lvl1pPr>
          </a:lstStyle>
          <a:p>
            <a:pPr lvl="0">
              <a:defRPr b="0" sz="1800"/>
            </a:pPr>
            <a:r>
              <a:rPr b="1" sz="3600"/>
              <a:t>Always 14Hz</a:t>
            </a:r>
          </a:p>
        </p:txBody>
      </p:sp>
      <p:sp>
        <p:nvSpPr>
          <p:cNvPr id="436" name="Shape 436"/>
          <p:cNvSpPr/>
          <p:nvPr/>
        </p:nvSpPr>
        <p:spPr>
          <a:xfrm>
            <a:off x="6794543" y="2790326"/>
            <a:ext cx="5678228" cy="1739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lgn="ctr" defTabSz="584200">
              <a:defRPr b="1" sz="3600">
                <a:uFillTx/>
                <a:latin typeface="Helvetica Light"/>
                <a:ea typeface="Helvetica Light"/>
                <a:cs typeface="Helvetica Light"/>
                <a:sym typeface="Helvetica Light"/>
              </a:defRPr>
            </a:lvl1pPr>
          </a:lstStyle>
          <a:p>
            <a:pPr lvl="0">
              <a:defRPr b="0" sz="1800"/>
            </a:pPr>
            <a:r>
              <a:rPr b="1" sz="3600"/>
              <a:t>Control bandwidth by change of phase and variable openings</a:t>
            </a:r>
          </a:p>
        </p:txBody>
      </p:sp>
      <p:sp>
        <p:nvSpPr>
          <p:cNvPr id="437" name="Shape 437"/>
          <p:cNvSpPr/>
          <p:nvPr/>
        </p:nvSpPr>
        <p:spPr>
          <a:xfrm>
            <a:off x="11631637" y="10058400"/>
            <a:ext cx="717501" cy="647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0" marR="0" algn="ctr" defTabSz="584200">
              <a:defRPr b="1" sz="3600">
                <a:solidFill>
                  <a:srgbClr val="FFFFFF"/>
                </a:solidFill>
                <a:uFill>
                  <a:solidFill>
                    <a:srgbClr val="FFFFFF"/>
                  </a:solidFill>
                </a:uFill>
                <a:latin typeface="Lucida Grande"/>
                <a:ea typeface="Lucida Grande"/>
                <a:cs typeface="Lucida Grande"/>
                <a:sym typeface="Lucida Grande"/>
              </a:defRPr>
            </a:lvl1pPr>
          </a:lstStyle>
          <a:p>
            <a:pPr lvl="0">
              <a:defRPr b="0" sz="1800">
                <a:solidFill>
                  <a:srgbClr val="000000"/>
                </a:solidFill>
                <a:uFillTx/>
              </a:defRPr>
            </a:pPr>
            <a:r>
              <a:rPr b="1" sz="3600">
                <a:solidFill>
                  <a:srgbClr val="FFFFFF"/>
                </a:solidFill>
                <a:uFill>
                  <a:solidFill>
                    <a:srgbClr val="FFFFFF"/>
                  </a:solidFill>
                </a:uFill>
              </a:rPr>
              <a:t>￼</a:t>
            </a:r>
          </a:p>
        </p:txBody>
      </p:sp>
      <p:sp>
        <p:nvSpPr>
          <p:cNvPr id="438" name="Shape 438"/>
          <p:cNvSpPr/>
          <p:nvPr/>
        </p:nvSpPr>
        <p:spPr>
          <a:xfrm>
            <a:off x="4829130" y="9128302"/>
            <a:ext cx="2016929"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vl1pPr>
          </a:lstStyle>
          <a:p>
            <a:pPr lvl="0">
              <a:defRPr sz="1800">
                <a:uFillTx/>
              </a:defRPr>
            </a:pPr>
            <a:r>
              <a:rPr sz="2400">
                <a:uFill>
                  <a:solidFill/>
                </a:uFill>
              </a:rPr>
              <a:t>Markus Olsson</a:t>
            </a:r>
          </a:p>
        </p:txBody>
      </p:sp>
      <p:sp>
        <p:nvSpPr>
          <p:cNvPr id="439" name="Shape 439"/>
          <p:cNvSpPr/>
          <p:nvPr/>
        </p:nvSpPr>
        <p:spPr>
          <a:xfrm>
            <a:off x="1808493" y="9128302"/>
            <a:ext cx="2658379" cy="457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vl1pPr>
          </a:lstStyle>
          <a:p>
            <a:pPr lvl="0">
              <a:defRPr sz="1800">
                <a:uFillTx/>
              </a:defRPr>
            </a:pPr>
            <a:r>
              <a:rPr sz="2400">
                <a:uFill>
                  <a:solidFill/>
                </a:uFill>
              </a:rPr>
              <a:t>Nikolaos Tsapatsaris</a:t>
            </a:r>
          </a:p>
        </p:txBody>
      </p:sp>
    </p:spTree>
  </p:cSld>
  <p:clrMapOvr>
    <a:masterClrMapping/>
  </p:clrMapOvr>
  <p:transition spd="med" advClick="1">
    <p:dissolve/>
  </p:transition>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1" name="Shape 441"/>
          <p:cNvSpPr/>
          <p:nvPr>
            <p:ph type="title"/>
          </p:nvPr>
        </p:nvSpPr>
        <p:spPr>
          <a:xfrm>
            <a:off x="844105" y="-2"/>
            <a:ext cx="9443391" cy="2050065"/>
          </a:xfrm>
          <a:prstGeom prst="rect">
            <a:avLst/>
          </a:prstGeom>
        </p:spPr>
        <p:txBody>
          <a:bodyPr/>
          <a:lstStyle/>
          <a:p>
            <a:pPr lvl="0">
              <a:defRPr sz="1800">
                <a:solidFill>
                  <a:srgbClr val="000000"/>
                </a:solidFill>
              </a:defRPr>
            </a:pPr>
            <a:r>
              <a:rPr sz="7000">
                <a:solidFill>
                  <a:srgbClr val="FFFFFF"/>
                </a:solidFill>
              </a:rPr>
              <a:t>Collimation – matching divergence &amp; beam size</a:t>
            </a:r>
          </a:p>
        </p:txBody>
      </p:sp>
      <p:pic>
        <p:nvPicPr>
          <p:cNvPr id="442" name="spot size.pdf"/>
          <p:cNvPicPr/>
          <p:nvPr/>
        </p:nvPicPr>
        <p:blipFill>
          <a:blip r:embed="rId2">
            <a:extLst/>
          </a:blip>
          <a:stretch>
            <a:fillRect/>
          </a:stretch>
        </p:blipFill>
        <p:spPr>
          <a:xfrm>
            <a:off x="7861012" y="-74798"/>
            <a:ext cx="4959809" cy="7018755"/>
          </a:xfrm>
          <a:prstGeom prst="rect">
            <a:avLst/>
          </a:prstGeom>
          <a:ln w="25400">
            <a:round/>
          </a:ln>
        </p:spPr>
      </p:pic>
      <p:pic>
        <p:nvPicPr>
          <p:cNvPr id="443" name="Endstation area 3.jpg"/>
          <p:cNvPicPr/>
          <p:nvPr/>
        </p:nvPicPr>
        <p:blipFill>
          <a:blip r:embed="rId3">
            <a:extLst/>
          </a:blip>
          <a:stretch>
            <a:fillRect/>
          </a:stretch>
        </p:blipFill>
        <p:spPr>
          <a:xfrm>
            <a:off x="352972" y="5163202"/>
            <a:ext cx="8269588" cy="4128738"/>
          </a:xfrm>
          <a:prstGeom prst="rect">
            <a:avLst/>
          </a:prstGeom>
          <a:ln w="25400">
            <a:round/>
          </a:ln>
        </p:spPr>
      </p:pic>
      <p:sp>
        <p:nvSpPr>
          <p:cNvPr id="444" name="Shape 444"/>
          <p:cNvSpPr/>
          <p:nvPr/>
        </p:nvSpPr>
        <p:spPr>
          <a:xfrm>
            <a:off x="216791" y="4109657"/>
            <a:ext cx="3208596"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lvl="0">
              <a:defRPr sz="1800">
                <a:uFillTx/>
              </a:defRPr>
            </a:pPr>
            <a:r>
              <a:rPr sz="2400">
                <a:uFill>
                  <a:solidFill/>
                </a:uFill>
              </a:rPr>
              <a:t>Slit 1 – select divergence</a:t>
            </a:r>
          </a:p>
        </p:txBody>
      </p:sp>
      <p:sp>
        <p:nvSpPr>
          <p:cNvPr id="445" name="Shape 445"/>
          <p:cNvSpPr/>
          <p:nvPr/>
        </p:nvSpPr>
        <p:spPr>
          <a:xfrm>
            <a:off x="6200015" y="4918371"/>
            <a:ext cx="861818" cy="1369975"/>
          </a:xfrm>
          <a:prstGeom prst="line">
            <a:avLst/>
          </a:prstGeom>
          <a:ln w="25400">
            <a:solidFill/>
            <a:round/>
            <a:tailEnd type="triangle"/>
          </a:ln>
        </p:spPr>
        <p:txBody>
          <a:bodyPr lIns="0" tIns="0" rIns="0" bIns="0"/>
          <a:lstStyle/>
          <a:p>
            <a:pPr lvl="0"/>
          </a:p>
        </p:txBody>
      </p:sp>
      <p:sp>
        <p:nvSpPr>
          <p:cNvPr id="446" name="Shape 446"/>
          <p:cNvSpPr/>
          <p:nvPr/>
        </p:nvSpPr>
        <p:spPr>
          <a:xfrm>
            <a:off x="3575045" y="4505928"/>
            <a:ext cx="362933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lvl="0">
              <a:defRPr sz="1800">
                <a:uFillTx/>
              </a:defRPr>
            </a:pPr>
            <a:r>
              <a:rPr sz="2400">
                <a:uFill>
                  <a:solidFill/>
                </a:uFill>
              </a:rPr>
              <a:t>Slit 2 – coarse size selection</a:t>
            </a:r>
          </a:p>
        </p:txBody>
      </p:sp>
      <p:sp>
        <p:nvSpPr>
          <p:cNvPr id="447" name="Shape 447"/>
          <p:cNvSpPr/>
          <p:nvPr/>
        </p:nvSpPr>
        <p:spPr>
          <a:xfrm>
            <a:off x="777037" y="4761141"/>
            <a:ext cx="1924995" cy="1924995"/>
          </a:xfrm>
          <a:prstGeom prst="line">
            <a:avLst/>
          </a:prstGeom>
          <a:ln w="25400">
            <a:solidFill/>
            <a:round/>
            <a:tailEnd type="triangle"/>
          </a:ln>
        </p:spPr>
        <p:txBody>
          <a:bodyPr lIns="0" tIns="0" rIns="0" bIns="0"/>
          <a:lstStyle/>
          <a:p>
            <a:pPr lvl="0"/>
          </a:p>
        </p:txBody>
      </p:sp>
      <p:sp>
        <p:nvSpPr>
          <p:cNvPr id="448" name="Shape 448"/>
          <p:cNvSpPr/>
          <p:nvPr/>
        </p:nvSpPr>
        <p:spPr>
          <a:xfrm>
            <a:off x="275666" y="2326439"/>
            <a:ext cx="3344986"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marR="0">
              <a:spcBef>
                <a:spcPts val="600"/>
              </a:spcBef>
              <a:buClr>
                <a:srgbClr val="3DAAD6"/>
              </a:buClr>
              <a:buFont typeface="Helvetica"/>
              <a:defRPr sz="2400">
                <a:solidFill>
                  <a:srgbClr val="00882B"/>
                </a:solidFill>
                <a:latin typeface="Lucida Grande"/>
                <a:ea typeface="Lucida Grande"/>
                <a:cs typeface="Lucida Grande"/>
                <a:sym typeface="Lucida Grande"/>
              </a:defRPr>
            </a:lvl1pPr>
          </a:lstStyle>
          <a:p>
            <a:pPr lvl="0">
              <a:defRPr sz="1800">
                <a:solidFill>
                  <a:srgbClr val="000000"/>
                </a:solidFill>
                <a:uFillTx/>
              </a:defRPr>
            </a:pPr>
            <a:r>
              <a:rPr sz="2400">
                <a:solidFill>
                  <a:srgbClr val="00882B"/>
                </a:solidFill>
                <a:uFill>
                  <a:solidFill/>
                </a:uFill>
              </a:rPr>
              <a:t>The instrument shall match the size of the neutron beam to the size of the sample.</a:t>
            </a:r>
          </a:p>
        </p:txBody>
      </p:sp>
      <p:sp>
        <p:nvSpPr>
          <p:cNvPr id="449" name="Shape 449"/>
          <p:cNvSpPr/>
          <p:nvPr/>
        </p:nvSpPr>
        <p:spPr>
          <a:xfrm>
            <a:off x="3717219" y="2148639"/>
            <a:ext cx="3344986" cy="187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marR="0">
              <a:spcBef>
                <a:spcPts val="600"/>
              </a:spcBef>
              <a:buClr>
                <a:srgbClr val="3DAAD6"/>
              </a:buClr>
              <a:buFont typeface="Helvetica"/>
              <a:defRPr sz="2400">
                <a:solidFill>
                  <a:srgbClr val="00882B"/>
                </a:solidFill>
                <a:latin typeface="Lucida Grande"/>
                <a:ea typeface="Lucida Grande"/>
                <a:cs typeface="Lucida Grande"/>
                <a:sym typeface="Lucida Grande"/>
              </a:defRPr>
            </a:lvl1pPr>
          </a:lstStyle>
          <a:p>
            <a:pPr lvl="0">
              <a:defRPr sz="1800">
                <a:solidFill>
                  <a:srgbClr val="000000"/>
                </a:solidFill>
                <a:uFillTx/>
              </a:defRPr>
            </a:pPr>
            <a:r>
              <a:rPr sz="2400">
                <a:solidFill>
                  <a:srgbClr val="00882B"/>
                </a:solidFill>
                <a:uFill>
                  <a:solidFill/>
                </a:uFill>
              </a:rPr>
              <a:t>The instrument shall match the divergence of the neutron beam to the mosaicity of the sample.</a:t>
            </a:r>
          </a:p>
        </p:txBody>
      </p:sp>
      <p:pic>
        <p:nvPicPr>
          <p:cNvPr id="450" name="Endstation area 4.jpg"/>
          <p:cNvPicPr/>
          <p:nvPr/>
        </p:nvPicPr>
        <p:blipFill>
          <a:blip r:embed="rId4">
            <a:extLst/>
          </a:blip>
          <a:srcRect l="46678" t="0" r="11219" b="12880"/>
          <a:stretch>
            <a:fillRect/>
          </a:stretch>
        </p:blipFill>
        <p:spPr>
          <a:xfrm>
            <a:off x="9478048" y="6067388"/>
            <a:ext cx="3233523" cy="3340308"/>
          </a:xfrm>
          <a:prstGeom prst="rect">
            <a:avLst/>
          </a:prstGeom>
          <a:ln w="25400">
            <a:round/>
          </a:ln>
        </p:spPr>
      </p:pic>
      <p:sp>
        <p:nvSpPr>
          <p:cNvPr id="451" name="Shape 451"/>
          <p:cNvSpPr/>
          <p:nvPr/>
        </p:nvSpPr>
        <p:spPr>
          <a:xfrm>
            <a:off x="8786389" y="5490548"/>
            <a:ext cx="237337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lvl="0">
              <a:defRPr sz="1800">
                <a:uFillTx/>
              </a:defRPr>
            </a:pPr>
            <a:r>
              <a:rPr sz="2400">
                <a:uFill>
                  <a:solidFill/>
                </a:uFill>
              </a:rPr>
              <a:t>Selectable pinhole</a:t>
            </a:r>
          </a:p>
        </p:txBody>
      </p:sp>
      <p:sp>
        <p:nvSpPr>
          <p:cNvPr id="452" name="Shape 452"/>
          <p:cNvSpPr/>
          <p:nvPr/>
        </p:nvSpPr>
        <p:spPr>
          <a:xfrm>
            <a:off x="10669185" y="5883104"/>
            <a:ext cx="557269" cy="557269"/>
          </a:xfrm>
          <a:prstGeom prst="line">
            <a:avLst/>
          </a:prstGeom>
          <a:ln w="25400">
            <a:solidFill/>
            <a:round/>
            <a:tailEnd type="triangle"/>
          </a:ln>
        </p:spPr>
        <p:txBody>
          <a:bodyPr lIns="0" tIns="0" rIns="0" bIns="0"/>
          <a:lstStyle/>
          <a:p>
            <a:pPr lvl="0"/>
          </a:p>
        </p:txBody>
      </p:sp>
      <p:sp>
        <p:nvSpPr>
          <p:cNvPr id="453" name="Shape 453"/>
          <p:cNvSpPr/>
          <p:nvPr/>
        </p:nvSpPr>
        <p:spPr>
          <a:xfrm flipH="1">
            <a:off x="11645752" y="6018059"/>
            <a:ext cx="448221" cy="448220"/>
          </a:xfrm>
          <a:prstGeom prst="line">
            <a:avLst/>
          </a:prstGeom>
          <a:ln w="25400">
            <a:solidFill/>
            <a:round/>
            <a:tailEnd type="triangle"/>
          </a:ln>
        </p:spPr>
        <p:txBody>
          <a:bodyPr lIns="0" tIns="0" rIns="0" bIns="0"/>
          <a:lstStyle/>
          <a:p>
            <a:pPr lvl="0"/>
          </a:p>
        </p:txBody>
      </p:sp>
      <p:sp>
        <p:nvSpPr>
          <p:cNvPr id="454" name="Shape 454"/>
          <p:cNvSpPr/>
          <p:nvPr/>
        </p:nvSpPr>
        <p:spPr>
          <a:xfrm>
            <a:off x="11606100" y="5501518"/>
            <a:ext cx="1024842"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lvl="0">
              <a:defRPr sz="1800">
                <a:uFillTx/>
              </a:defRPr>
            </a:pPr>
            <a:r>
              <a:rPr sz="2400">
                <a:uFill>
                  <a:solidFill/>
                </a:uFill>
              </a:rPr>
              <a:t>Sample</a:t>
            </a:r>
          </a:p>
        </p:txBody>
      </p:sp>
    </p:spTree>
  </p:cSld>
  <p:clrMapOvr>
    <a:masterClrMapping/>
  </p:clrMapOvr>
  <p:transition spd="med" advClick="1">
    <p:dissolve/>
  </p:transition>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6" name="Shape 456"/>
          <p:cNvSpPr/>
          <p:nvPr>
            <p:ph type="title"/>
          </p:nvPr>
        </p:nvSpPr>
        <p:spPr>
          <a:xfrm>
            <a:off x="489370" y="-10094"/>
            <a:ext cx="9393023" cy="2050065"/>
          </a:xfrm>
          <a:prstGeom prst="rect">
            <a:avLst/>
          </a:prstGeom>
        </p:spPr>
        <p:txBody>
          <a:bodyPr/>
          <a:lstStyle/>
          <a:p>
            <a:pPr lvl="0">
              <a:defRPr sz="1800">
                <a:solidFill>
                  <a:srgbClr val="000000"/>
                </a:solidFill>
              </a:defRPr>
            </a:pPr>
            <a:r>
              <a:rPr sz="7000">
                <a:solidFill>
                  <a:srgbClr val="FFFFFF"/>
                </a:solidFill>
              </a:rPr>
              <a:t>What wavelength to use?</a:t>
            </a:r>
          </a:p>
        </p:txBody>
      </p:sp>
      <p:sp>
        <p:nvSpPr>
          <p:cNvPr id="457" name="Shape 457"/>
          <p:cNvSpPr/>
          <p:nvPr/>
        </p:nvSpPr>
        <p:spPr>
          <a:xfrm>
            <a:off x="261401" y="3517402"/>
            <a:ext cx="12481998" cy="4007583"/>
          </a:xfrm>
          <a:prstGeom prst="rect">
            <a:avLst/>
          </a:prstGeom>
          <a:ln w="12700">
            <a:miter lim="400000"/>
          </a:ln>
          <a:extLst>
            <a:ext uri="{C572A759-6A51-4108-AA02-DFA0A04FC94B}">
              <ma14:wrappingTextBoxFlag xmlns:ma14="http://schemas.microsoft.com/office/mac/drawingml/2011/main" val="1"/>
            </a:ext>
          </a:extLst>
        </p:spPr>
        <p:txBody>
          <a:bodyPr lIns="0" tIns="0" rIns="0" bIns="0" numCol="2" spcCol="624099" anchor="ctr"/>
          <a:lstStyle/>
          <a:p>
            <a:pPr lvl="0" marL="0" marR="0" defTabSz="457200">
              <a:lnSpc>
                <a:spcPts val="4600"/>
              </a:lnSpc>
              <a:spcBef>
                <a:spcPts val="1200"/>
              </a:spcBef>
              <a:defRPr sz="1800">
                <a:uFillTx/>
              </a:defRPr>
            </a:pPr>
            <a:r>
              <a:rPr baseline="10416" sz="2400">
                <a:latin typeface="Calibri"/>
                <a:ea typeface="Calibri"/>
                <a:cs typeface="Calibri"/>
                <a:sym typeface="Calibri"/>
              </a:rPr>
              <a:t>I</a:t>
            </a:r>
            <a:r>
              <a:rPr baseline="-5999" sz="2400">
                <a:latin typeface="Calibri"/>
                <a:ea typeface="Calibri"/>
                <a:cs typeface="Calibri"/>
                <a:sym typeface="Calibri"/>
              </a:rPr>
              <a:t>pk </a:t>
            </a:r>
            <a:r>
              <a:rPr sz="2400">
                <a:latin typeface="Calibri"/>
                <a:ea typeface="Calibri"/>
                <a:cs typeface="Calibri"/>
                <a:sym typeface="Calibri"/>
              </a:rPr>
              <a:t> = integrated intensity for an average Bragg peak (n) = duration of measurement (s),</a:t>
            </a:r>
            <a:endParaRPr sz="2400">
              <a:latin typeface="Calibri"/>
              <a:ea typeface="Calibri"/>
              <a:cs typeface="Calibri"/>
              <a:sym typeface="Calibri"/>
            </a:endParaRPr>
          </a:p>
          <a:p>
            <a:pPr lvl="0" marL="0" marR="0" defTabSz="457200">
              <a:lnSpc>
                <a:spcPts val="4600"/>
              </a:lnSpc>
              <a:spcBef>
                <a:spcPts val="1200"/>
              </a:spcBef>
              <a:defRPr sz="1800">
                <a:uFillTx/>
              </a:defRPr>
            </a:pPr>
            <a:r>
              <a:rPr sz="2400">
                <a:latin typeface="Calibri"/>
                <a:ea typeface="Calibri"/>
                <a:cs typeface="Calibri"/>
                <a:sym typeface="Calibri"/>
              </a:rPr>
              <a:t>t = duration of measurement (s)</a:t>
            </a:r>
            <a:endParaRPr sz="2400">
              <a:latin typeface="Calibri"/>
              <a:ea typeface="Calibri"/>
              <a:cs typeface="Calibri"/>
              <a:sym typeface="Calibri"/>
            </a:endParaRPr>
          </a:p>
          <a:p>
            <a:pPr lvl="0" marL="0" marR="0" defTabSz="457200">
              <a:lnSpc>
                <a:spcPts val="4600"/>
              </a:lnSpc>
              <a:spcBef>
                <a:spcPts val="1200"/>
              </a:spcBef>
              <a:defRPr sz="1800">
                <a:uFillTx/>
              </a:defRPr>
            </a:pPr>
            <a:r>
              <a:rPr sz="2400">
                <a:latin typeface="Calibri"/>
                <a:ea typeface="Calibri"/>
                <a:cs typeface="Calibri"/>
                <a:sym typeface="Calibri"/>
              </a:rPr>
              <a:t>φ(λ)= incident spectral flux at sample (n.cm</a:t>
            </a:r>
            <a:r>
              <a:rPr baseline="33333" sz="2400">
                <a:latin typeface="Calibri"/>
                <a:ea typeface="Calibri"/>
                <a:cs typeface="Calibri"/>
                <a:sym typeface="Calibri"/>
              </a:rPr>
              <a:t>-2</a:t>
            </a:r>
            <a:r>
              <a:rPr sz="2400">
                <a:latin typeface="Calibri"/>
                <a:ea typeface="Calibri"/>
                <a:cs typeface="Calibri"/>
                <a:sym typeface="Calibri"/>
              </a:rPr>
              <a:t>.s</a:t>
            </a:r>
            <a:r>
              <a:rPr baseline="33333" sz="2400">
                <a:latin typeface="Calibri"/>
                <a:ea typeface="Calibri"/>
                <a:cs typeface="Calibri"/>
                <a:sym typeface="Calibri"/>
              </a:rPr>
              <a:t>-1</a:t>
            </a:r>
            <a:r>
              <a:rPr sz="2400">
                <a:latin typeface="Calibri"/>
                <a:ea typeface="Calibri"/>
                <a:cs typeface="Calibri"/>
                <a:sym typeface="Calibri"/>
              </a:rPr>
              <a:t>.Å</a:t>
            </a:r>
            <a:r>
              <a:rPr baseline="33333" sz="2400">
                <a:latin typeface="Calibri"/>
                <a:ea typeface="Calibri"/>
                <a:cs typeface="Calibri"/>
                <a:sym typeface="Calibri"/>
              </a:rPr>
              <a:t>-1</a:t>
            </a:r>
            <a:r>
              <a:rPr sz="2400">
                <a:latin typeface="Calibri"/>
                <a:ea typeface="Calibri"/>
                <a:cs typeface="Calibri"/>
                <a:sym typeface="Calibri"/>
              </a:rPr>
              <a:t>) </a:t>
            </a:r>
            <a:endParaRPr sz="2400">
              <a:latin typeface="Calibri"/>
              <a:ea typeface="Calibri"/>
              <a:cs typeface="Calibri"/>
              <a:sym typeface="Calibri"/>
            </a:endParaRPr>
          </a:p>
          <a:p>
            <a:pPr lvl="0" marL="0" marR="0" defTabSz="457200">
              <a:lnSpc>
                <a:spcPts val="4600"/>
              </a:lnSpc>
              <a:spcBef>
                <a:spcPts val="1200"/>
              </a:spcBef>
              <a:defRPr sz="1800">
                <a:uFillTx/>
              </a:defRPr>
            </a:pPr>
            <a:r>
              <a:rPr sz="2400">
                <a:latin typeface="Calibri"/>
                <a:ea typeface="Calibri"/>
                <a:cs typeface="Calibri"/>
                <a:sym typeface="Calibri"/>
              </a:rPr>
              <a:t>ε(λ) = detector efficiency</a:t>
            </a:r>
            <a:endParaRPr sz="2400">
              <a:latin typeface="Calibri"/>
              <a:ea typeface="Calibri"/>
              <a:cs typeface="Calibri"/>
              <a:sym typeface="Calibri"/>
            </a:endParaRPr>
          </a:p>
          <a:p>
            <a:pPr lvl="0" marL="0" marR="0" defTabSz="457200">
              <a:lnSpc>
                <a:spcPts val="4600"/>
              </a:lnSpc>
              <a:spcBef>
                <a:spcPts val="1200"/>
              </a:spcBef>
              <a:defRPr sz="1800">
                <a:uFillTx/>
              </a:defRPr>
            </a:pPr>
            <a:r>
              <a:rPr sz="2400">
                <a:latin typeface="Calibri"/>
                <a:ea typeface="Calibri"/>
                <a:cs typeface="Calibri"/>
                <a:sym typeface="Calibri"/>
              </a:rPr>
              <a:t>κ = conversion factor 1×10</a:t>
            </a:r>
            <a:r>
              <a:rPr baseline="33333" sz="2400">
                <a:latin typeface="Calibri"/>
                <a:ea typeface="Calibri"/>
                <a:cs typeface="Calibri"/>
                <a:sym typeface="Calibri"/>
              </a:rPr>
              <a:t>24 </a:t>
            </a:r>
            <a:r>
              <a:rPr sz="2400">
                <a:latin typeface="Calibri"/>
                <a:ea typeface="Calibri"/>
                <a:cs typeface="Calibri"/>
                <a:sym typeface="Calibri"/>
              </a:rPr>
              <a:t>(cm</a:t>
            </a:r>
            <a:r>
              <a:rPr baseline="33333" sz="2400">
                <a:latin typeface="Calibri"/>
                <a:ea typeface="Calibri"/>
                <a:cs typeface="Calibri"/>
                <a:sym typeface="Calibri"/>
              </a:rPr>
              <a:t>2</a:t>
            </a:r>
            <a:r>
              <a:rPr sz="2400">
                <a:latin typeface="Calibri"/>
                <a:ea typeface="Calibri"/>
                <a:cs typeface="Calibri"/>
                <a:sym typeface="Calibri"/>
              </a:rPr>
              <a:t>.bn</a:t>
            </a:r>
            <a:r>
              <a:rPr baseline="33333" sz="2400">
                <a:latin typeface="Calibri"/>
                <a:ea typeface="Calibri"/>
                <a:cs typeface="Calibri"/>
                <a:sym typeface="Calibri"/>
              </a:rPr>
              <a:t>-1</a:t>
            </a:r>
            <a:r>
              <a:rPr sz="2400">
                <a:latin typeface="Calibri"/>
                <a:ea typeface="Calibri"/>
                <a:cs typeface="Calibri"/>
                <a:sym typeface="Calibri"/>
              </a:rPr>
              <a:t>) </a:t>
            </a:r>
            <a:endParaRPr sz="2400">
              <a:latin typeface="Calibri"/>
              <a:ea typeface="Calibri"/>
              <a:cs typeface="Calibri"/>
              <a:sym typeface="Calibri"/>
            </a:endParaRPr>
          </a:p>
          <a:p>
            <a:pPr lvl="0" marL="0" marR="0" defTabSz="457200">
              <a:lnSpc>
                <a:spcPts val="4600"/>
              </a:lnSpc>
              <a:spcBef>
                <a:spcPts val="1200"/>
              </a:spcBef>
              <a:defRPr sz="1800">
                <a:uFillTx/>
              </a:defRPr>
            </a:pPr>
            <a:r>
              <a:rPr baseline="4166" sz="2400">
                <a:latin typeface="Calibri"/>
                <a:ea typeface="Calibri"/>
                <a:cs typeface="Calibri"/>
                <a:sym typeface="Calibri"/>
              </a:rPr>
              <a:t>N</a:t>
            </a:r>
            <a:r>
              <a:rPr baseline="-6250" sz="2400">
                <a:latin typeface="Calibri"/>
                <a:ea typeface="Calibri"/>
                <a:cs typeface="Calibri"/>
                <a:sym typeface="Calibri"/>
              </a:rPr>
              <a:t>s </a:t>
            </a:r>
            <a:r>
              <a:rPr baseline="2083" sz="2400">
                <a:latin typeface="Calibri"/>
                <a:ea typeface="Calibri"/>
                <a:cs typeface="Calibri"/>
                <a:sym typeface="Calibri"/>
              </a:rPr>
              <a:t>= no. of unit cells in sample,</a:t>
            </a:r>
            <a:endParaRPr baseline="-6250" sz="2400">
              <a:latin typeface="Calibri"/>
              <a:ea typeface="Calibri"/>
              <a:cs typeface="Calibri"/>
              <a:sym typeface="Calibri"/>
            </a:endParaRPr>
          </a:p>
          <a:p>
            <a:pPr lvl="0" marL="0" marR="0" defTabSz="457200">
              <a:lnSpc>
                <a:spcPts val="4600"/>
              </a:lnSpc>
              <a:spcBef>
                <a:spcPts val="1200"/>
              </a:spcBef>
              <a:defRPr sz="1800">
                <a:uFillTx/>
              </a:defRPr>
            </a:pPr>
            <a:r>
              <a:rPr sz="2400">
                <a:latin typeface="Calibri"/>
                <a:ea typeface="Calibri"/>
                <a:cs typeface="Calibri"/>
                <a:sym typeface="Calibri"/>
              </a:rPr>
              <a:t>2θ = Bragg angle for reflection,</a:t>
            </a:r>
            <a:br>
              <a:rPr sz="2400">
                <a:latin typeface="Calibri"/>
                <a:ea typeface="Calibri"/>
                <a:cs typeface="Calibri"/>
                <a:sym typeface="Calibri"/>
              </a:rPr>
            </a:br>
            <a:r>
              <a:rPr baseline="10416" sz="2400">
                <a:latin typeface="Calibri"/>
                <a:ea typeface="Calibri"/>
                <a:cs typeface="Calibri"/>
                <a:sym typeface="Calibri"/>
              </a:rPr>
              <a:t>V</a:t>
            </a:r>
            <a:r>
              <a:rPr sz="2400">
                <a:latin typeface="Calibri"/>
                <a:ea typeface="Calibri"/>
                <a:cs typeface="Calibri"/>
                <a:sym typeface="Calibri"/>
              </a:rPr>
              <a:t>cell  = unit cell volume (Å</a:t>
            </a:r>
            <a:r>
              <a:rPr baseline="33333" sz="2400">
                <a:latin typeface="Calibri"/>
                <a:ea typeface="Calibri"/>
                <a:cs typeface="Calibri"/>
                <a:sym typeface="Calibri"/>
              </a:rPr>
              <a:t>3</a:t>
            </a:r>
            <a:r>
              <a:rPr sz="2400">
                <a:latin typeface="Calibri"/>
                <a:ea typeface="Calibri"/>
                <a:cs typeface="Calibri"/>
                <a:sym typeface="Calibri"/>
              </a:rPr>
              <a:t>) </a:t>
            </a:r>
            <a:endParaRPr sz="2400">
              <a:latin typeface="Calibri"/>
              <a:ea typeface="Calibri"/>
              <a:cs typeface="Calibri"/>
              <a:sym typeface="Calibri"/>
            </a:endParaRPr>
          </a:p>
          <a:p>
            <a:pPr lvl="0" marL="0" marR="0" defTabSz="457200">
              <a:lnSpc>
                <a:spcPts val="4600"/>
              </a:lnSpc>
              <a:spcBef>
                <a:spcPts val="1200"/>
              </a:spcBef>
              <a:defRPr sz="1800">
                <a:uFillTx/>
              </a:defRPr>
            </a:pPr>
            <a:r>
              <a:rPr baseline="10416" sz="2400">
                <a:latin typeface="Calibri"/>
                <a:ea typeface="Calibri"/>
                <a:cs typeface="Calibri"/>
                <a:sym typeface="Calibri"/>
              </a:rPr>
              <a:t>V</a:t>
            </a:r>
            <a:r>
              <a:rPr sz="2400">
                <a:latin typeface="Calibri"/>
                <a:ea typeface="Calibri"/>
                <a:cs typeface="Calibri"/>
                <a:sym typeface="Calibri"/>
              </a:rPr>
              <a:t>cryst = crystal volume (Å</a:t>
            </a:r>
            <a:r>
              <a:rPr baseline="33333" sz="2400">
                <a:latin typeface="Calibri"/>
                <a:ea typeface="Calibri"/>
                <a:cs typeface="Calibri"/>
                <a:sym typeface="Calibri"/>
              </a:rPr>
              <a:t>3</a:t>
            </a:r>
            <a:r>
              <a:rPr sz="2400">
                <a:latin typeface="Calibri"/>
                <a:ea typeface="Calibri"/>
                <a:cs typeface="Calibri"/>
                <a:sym typeface="Calibri"/>
              </a:rPr>
              <a:t>)</a:t>
            </a:r>
            <a:endParaRPr sz="2400">
              <a:latin typeface="Calibri"/>
              <a:ea typeface="Calibri"/>
              <a:cs typeface="Calibri"/>
              <a:sym typeface="Calibri"/>
            </a:endParaRPr>
          </a:p>
          <a:p>
            <a:pPr lvl="0" marL="0" marR="0" defTabSz="457200">
              <a:lnSpc>
                <a:spcPts val="4600"/>
              </a:lnSpc>
              <a:spcBef>
                <a:spcPts val="1200"/>
              </a:spcBef>
              <a:defRPr sz="1800">
                <a:uFillTx/>
              </a:defRPr>
            </a:pPr>
            <a:r>
              <a:rPr baseline="10416" sz="2400">
                <a:latin typeface="Calibri"/>
                <a:ea typeface="Calibri"/>
                <a:cs typeface="Calibri"/>
                <a:sym typeface="Calibri"/>
              </a:rPr>
              <a:t>T</a:t>
            </a:r>
            <a:r>
              <a:rPr baseline="-5999" sz="2400">
                <a:latin typeface="Calibri"/>
                <a:ea typeface="Calibri"/>
                <a:cs typeface="Calibri"/>
                <a:sym typeface="Calibri"/>
              </a:rPr>
              <a:t>DW</a:t>
            </a:r>
            <a:r>
              <a:rPr sz="2400">
                <a:latin typeface="Calibri"/>
                <a:ea typeface="Calibri"/>
                <a:cs typeface="Calibri"/>
                <a:sym typeface="Calibri"/>
              </a:rPr>
              <a:t> = temperature factor</a:t>
            </a:r>
            <a:br>
              <a:rPr sz="2400">
                <a:latin typeface="Calibri"/>
                <a:ea typeface="Calibri"/>
                <a:cs typeface="Calibri"/>
                <a:sym typeface="Calibri"/>
              </a:rPr>
            </a:br>
            <a:r>
              <a:rPr baseline="10416" sz="2400">
                <a:latin typeface="Calibri"/>
                <a:ea typeface="Calibri"/>
                <a:cs typeface="Calibri"/>
                <a:sym typeface="Calibri"/>
              </a:rPr>
              <a:t>|F</a:t>
            </a:r>
            <a:r>
              <a:rPr baseline="-5999" sz="2400">
                <a:latin typeface="Calibri"/>
                <a:ea typeface="Calibri"/>
                <a:cs typeface="Calibri"/>
                <a:sym typeface="Calibri"/>
              </a:rPr>
              <a:t>hkl</a:t>
            </a:r>
            <a:r>
              <a:rPr baseline="10416" sz="2400">
                <a:latin typeface="Calibri"/>
                <a:ea typeface="Calibri"/>
                <a:cs typeface="Calibri"/>
                <a:sym typeface="Calibri"/>
              </a:rPr>
              <a:t>|</a:t>
            </a:r>
            <a:r>
              <a:rPr baseline="34083" sz="2400">
                <a:latin typeface="Calibri"/>
                <a:ea typeface="Calibri"/>
                <a:cs typeface="Calibri"/>
                <a:sym typeface="Calibri"/>
              </a:rPr>
              <a:t>2</a:t>
            </a:r>
            <a:r>
              <a:rPr baseline="10416" sz="2400">
                <a:latin typeface="Calibri"/>
                <a:ea typeface="Calibri"/>
                <a:cs typeface="Calibri"/>
                <a:sym typeface="Calibri"/>
              </a:rPr>
              <a:t> </a:t>
            </a:r>
            <a:r>
              <a:rPr sz="2400">
                <a:latin typeface="Calibri"/>
                <a:ea typeface="Calibri"/>
                <a:cs typeface="Calibri"/>
                <a:sym typeface="Calibri"/>
              </a:rPr>
              <a:t>= structure factor modulus of reflection hkl squared (bn)</a:t>
            </a:r>
            <a:br>
              <a:rPr sz="2400">
                <a:latin typeface="Calibri"/>
                <a:ea typeface="Calibri"/>
                <a:cs typeface="Calibri"/>
                <a:sym typeface="Calibri"/>
              </a:rPr>
            </a:br>
          </a:p>
        </p:txBody>
      </p:sp>
      <p:grpSp>
        <p:nvGrpSpPr>
          <p:cNvPr id="463" name="Group 463"/>
          <p:cNvGrpSpPr/>
          <p:nvPr/>
        </p:nvGrpSpPr>
        <p:grpSpPr>
          <a:xfrm>
            <a:off x="3099858" y="2358603"/>
            <a:ext cx="6805084" cy="1219201"/>
            <a:chOff x="393700" y="0"/>
            <a:chExt cx="6805082" cy="1219200"/>
          </a:xfrm>
        </p:grpSpPr>
        <p:sp>
          <p:nvSpPr>
            <p:cNvPr id="458" name="Shape 458"/>
            <p:cNvSpPr/>
            <p:nvPr/>
          </p:nvSpPr>
          <p:spPr>
            <a:xfrm>
              <a:off x="393700" y="279400"/>
              <a:ext cx="2704133"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marL="0" marR="0" defTabSz="457200">
                <a:lnSpc>
                  <a:spcPts val="6300"/>
                </a:lnSpc>
                <a:spcBef>
                  <a:spcPts val="1200"/>
                </a:spcBef>
                <a:defRPr sz="1800">
                  <a:uFillTx/>
                </a:defRPr>
              </a:pPr>
              <a:r>
                <a:rPr i="1" sz="3600">
                  <a:latin typeface="Calibri"/>
                  <a:ea typeface="Calibri"/>
                  <a:cs typeface="Calibri"/>
                  <a:sym typeface="Calibri"/>
                </a:rPr>
                <a:t>I</a:t>
              </a:r>
              <a:r>
                <a:rPr baseline="-5999" sz="3600">
                  <a:latin typeface="Calibri"/>
                  <a:ea typeface="Calibri"/>
                  <a:cs typeface="Calibri"/>
                  <a:sym typeface="Calibri"/>
                </a:rPr>
                <a:t>pk</a:t>
              </a:r>
              <a:r>
                <a:rPr sz="3600">
                  <a:latin typeface="Calibri"/>
                  <a:ea typeface="Calibri"/>
                  <a:cs typeface="Calibri"/>
                  <a:sym typeface="Calibri"/>
                </a:rPr>
                <a:t> =</a:t>
              </a:r>
              <a:r>
                <a:rPr i="1" sz="3600">
                  <a:latin typeface="Calibri"/>
                  <a:ea typeface="Calibri"/>
                  <a:cs typeface="Calibri"/>
                  <a:sym typeface="Calibri"/>
                </a:rPr>
                <a:t>t</a:t>
              </a:r>
              <a:r>
                <a:rPr sz="3600">
                  <a:latin typeface="Calibri"/>
                  <a:ea typeface="Calibri"/>
                  <a:cs typeface="Calibri"/>
                  <a:sym typeface="Calibri"/>
                </a:rPr>
                <a:t>φ(λ)ε(λ)κ</a:t>
              </a:r>
            </a:p>
          </p:txBody>
        </p:sp>
        <p:sp>
          <p:nvSpPr>
            <p:cNvPr id="459" name="Shape 459"/>
            <p:cNvSpPr/>
            <p:nvPr/>
          </p:nvSpPr>
          <p:spPr>
            <a:xfrm>
              <a:off x="5009818" y="279400"/>
              <a:ext cx="2188965"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marL="0" marR="0" defTabSz="457200">
                <a:lnSpc>
                  <a:spcPts val="6300"/>
                </a:lnSpc>
                <a:spcBef>
                  <a:spcPts val="1200"/>
                </a:spcBef>
                <a:defRPr sz="1800">
                  <a:uFillTx/>
                </a:defRPr>
              </a:pPr>
              <a:r>
                <a:rPr sz="3600">
                  <a:latin typeface="Calibri"/>
                  <a:ea typeface="Calibri"/>
                  <a:cs typeface="Calibri"/>
                  <a:sym typeface="Calibri"/>
                </a:rPr>
                <a:t>T</a:t>
              </a:r>
              <a:r>
                <a:rPr baseline="-5999" i="1" sz="3600">
                  <a:latin typeface="Calibri"/>
                  <a:ea typeface="Calibri"/>
                  <a:cs typeface="Calibri"/>
                  <a:sym typeface="Calibri"/>
                </a:rPr>
                <a:t>DW</a:t>
              </a:r>
              <a:r>
                <a:rPr i="1" sz="3600">
                  <a:latin typeface="Calibri"/>
                  <a:ea typeface="Calibri"/>
                  <a:cs typeface="Calibri"/>
                  <a:sym typeface="Calibri"/>
                </a:rPr>
                <a:t>⟨∣F</a:t>
              </a:r>
              <a:r>
                <a:rPr baseline="-5999" i="1" sz="3600">
                  <a:latin typeface="Calibri"/>
                  <a:ea typeface="Calibri"/>
                  <a:cs typeface="Calibri"/>
                  <a:sym typeface="Calibri"/>
                </a:rPr>
                <a:t>hkl</a:t>
              </a:r>
              <a:r>
                <a:rPr i="1" sz="3600">
                  <a:latin typeface="Calibri"/>
                  <a:ea typeface="Calibri"/>
                  <a:cs typeface="Calibri"/>
                  <a:sym typeface="Calibri"/>
                </a:rPr>
                <a:t>∣</a:t>
              </a:r>
              <a:r>
                <a:rPr baseline="31999" sz="3600">
                  <a:latin typeface="Calibri"/>
                  <a:ea typeface="Calibri"/>
                  <a:cs typeface="Calibri"/>
                  <a:sym typeface="Calibri"/>
                </a:rPr>
                <a:t>2</a:t>
              </a:r>
              <a:r>
                <a:rPr i="1" sz="3600">
                  <a:latin typeface="Calibri"/>
                  <a:ea typeface="Calibri"/>
                  <a:cs typeface="Calibri"/>
                  <a:sym typeface="Calibri"/>
                </a:rPr>
                <a:t>⟩ </a:t>
              </a:r>
            </a:p>
          </p:txBody>
        </p:sp>
        <p:grpSp>
          <p:nvGrpSpPr>
            <p:cNvPr id="462" name="Group 462"/>
            <p:cNvGrpSpPr/>
            <p:nvPr/>
          </p:nvGrpSpPr>
          <p:grpSpPr>
            <a:xfrm>
              <a:off x="3003108" y="0"/>
              <a:ext cx="2101901" cy="1219201"/>
              <a:chOff x="-77241" y="0"/>
              <a:chExt cx="2101899" cy="1219200"/>
            </a:xfrm>
          </p:grpSpPr>
          <p:sp>
            <p:nvSpPr>
              <p:cNvPr id="460" name="Shape 460"/>
              <p:cNvSpPr/>
              <p:nvPr/>
            </p:nvSpPr>
            <p:spPr>
              <a:xfrm>
                <a:off x="-77242" y="0"/>
                <a:ext cx="2101900" cy="121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marL="0" marR="0" algn="ctr" defTabSz="457200">
                  <a:defRPr sz="1800">
                    <a:uFillTx/>
                  </a:defRPr>
                </a:pPr>
                <a:r>
                  <a:rPr sz="3600">
                    <a:latin typeface="Calibri"/>
                    <a:ea typeface="Calibri"/>
                    <a:cs typeface="Calibri"/>
                    <a:sym typeface="Calibri"/>
                  </a:rPr>
                  <a:t>V</a:t>
                </a:r>
                <a:r>
                  <a:rPr baseline="-5999" sz="3600">
                    <a:latin typeface="Calibri"/>
                    <a:ea typeface="Calibri"/>
                    <a:cs typeface="Calibri"/>
                    <a:sym typeface="Calibri"/>
                  </a:rPr>
                  <a:t>cryst</a:t>
                </a:r>
                <a:r>
                  <a:rPr sz="3600">
                    <a:latin typeface="Calibri"/>
                    <a:ea typeface="Calibri"/>
                    <a:cs typeface="Calibri"/>
                    <a:sym typeface="Calibri"/>
                  </a:rPr>
                  <a:t>λ</a:t>
                </a:r>
                <a:r>
                  <a:rPr baseline="31999" sz="3600">
                    <a:latin typeface="Calibri"/>
                    <a:ea typeface="Calibri"/>
                    <a:cs typeface="Calibri"/>
                    <a:sym typeface="Calibri"/>
                  </a:rPr>
                  <a:t>4</a:t>
                </a:r>
                <a:endParaRPr baseline="31999" sz="3600">
                  <a:latin typeface="Calibri"/>
                  <a:ea typeface="Calibri"/>
                  <a:cs typeface="Calibri"/>
                  <a:sym typeface="Calibri"/>
                </a:endParaRPr>
              </a:p>
              <a:p>
                <a:pPr lvl="0" marL="0" marR="0" algn="ctr" defTabSz="457200">
                  <a:defRPr sz="1800">
                    <a:uFillTx/>
                  </a:defRPr>
                </a:pPr>
                <a:r>
                  <a:rPr sz="3600">
                    <a:latin typeface="Calibri"/>
                    <a:ea typeface="Calibri"/>
                    <a:cs typeface="Calibri"/>
                    <a:sym typeface="Calibri"/>
                  </a:rPr>
                  <a:t>2V</a:t>
                </a:r>
                <a:r>
                  <a:rPr baseline="-5999" sz="3600">
                    <a:latin typeface="Calibri"/>
                    <a:ea typeface="Calibri"/>
                    <a:cs typeface="Calibri"/>
                    <a:sym typeface="Calibri"/>
                  </a:rPr>
                  <a:t>cell</a:t>
                </a:r>
                <a:r>
                  <a:rPr baseline="31999" sz="3600">
                    <a:latin typeface="Calibri"/>
                    <a:ea typeface="Calibri"/>
                    <a:cs typeface="Calibri"/>
                    <a:sym typeface="Calibri"/>
                  </a:rPr>
                  <a:t>2</a:t>
                </a:r>
                <a:r>
                  <a:rPr sz="3600">
                    <a:latin typeface="Calibri"/>
                    <a:ea typeface="Calibri"/>
                    <a:cs typeface="Calibri"/>
                    <a:sym typeface="Calibri"/>
                  </a:rPr>
                  <a:t>sin</a:t>
                </a:r>
                <a:r>
                  <a:rPr baseline="31999" sz="3600">
                    <a:latin typeface="Calibri"/>
                    <a:ea typeface="Calibri"/>
                    <a:cs typeface="Calibri"/>
                    <a:sym typeface="Calibri"/>
                  </a:rPr>
                  <a:t>2</a:t>
                </a:r>
                <a:r>
                  <a:rPr sz="3600">
                    <a:latin typeface="Calibri"/>
                    <a:ea typeface="Calibri"/>
                    <a:cs typeface="Calibri"/>
                    <a:sym typeface="Calibri"/>
                  </a:rPr>
                  <a:t>θ</a:t>
                </a:r>
              </a:p>
            </p:txBody>
          </p:sp>
          <p:sp>
            <p:nvSpPr>
              <p:cNvPr id="461" name="Shape 461"/>
              <p:cNvSpPr/>
              <p:nvPr/>
            </p:nvSpPr>
            <p:spPr>
              <a:xfrm>
                <a:off x="137655" y="609600"/>
                <a:ext cx="1672106" cy="0"/>
              </a:xfrm>
              <a:prstGeom prst="line">
                <a:avLst/>
              </a:prstGeom>
              <a:noFill/>
              <a:ln w="25400" cap="flat">
                <a:solidFill>
                  <a:srgbClr val="000000"/>
                </a:solidFill>
                <a:prstDash val="solid"/>
                <a:round/>
              </a:ln>
              <a:effectLst/>
            </p:spPr>
            <p:txBody>
              <a:bodyPr wrap="square" lIns="0" tIns="0" rIns="0" bIns="0" numCol="1" anchor="t">
                <a:noAutofit/>
              </a:bodyPr>
              <a:lstStyle/>
              <a:p>
                <a:pPr lvl="0"/>
              </a:p>
            </p:txBody>
          </p:sp>
        </p:grpSp>
      </p:grpSp>
      <p:sp>
        <p:nvSpPr>
          <p:cNvPr id="464" name="Shape 464"/>
          <p:cNvSpPr/>
          <p:nvPr/>
        </p:nvSpPr>
        <p:spPr>
          <a:xfrm>
            <a:off x="6947327" y="2474494"/>
            <a:ext cx="492734" cy="461599"/>
          </a:xfrm>
          <a:prstGeom prst="rect">
            <a:avLst/>
          </a:prstGeom>
          <a:solidFill>
            <a:srgbClr val="70BF41">
              <a:alpha val="49923"/>
            </a:srgbClr>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defRPr>
                <a:solidFill>
                  <a:srgbClr val="FF2600"/>
                </a:solidFill>
              </a:defRPr>
            </a:pPr>
          </a:p>
        </p:txBody>
      </p:sp>
      <p:sp>
        <p:nvSpPr>
          <p:cNvPr id="465" name="Shape 465"/>
          <p:cNvSpPr/>
          <p:nvPr/>
        </p:nvSpPr>
        <p:spPr>
          <a:xfrm>
            <a:off x="914308" y="7658177"/>
            <a:ext cx="11176184"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atin typeface="Calibri"/>
                <a:ea typeface="Calibri"/>
                <a:cs typeface="Calibri"/>
                <a:sym typeface="Calibri"/>
              </a:defRPr>
            </a:lvl1pPr>
          </a:lstStyle>
          <a:p>
            <a:pPr lvl="0">
              <a:defRPr sz="1800">
                <a:uFillTx/>
              </a:defRPr>
            </a:pPr>
            <a:r>
              <a:rPr sz="3600">
                <a:uFill>
                  <a:solidFill/>
                </a:uFill>
              </a:rPr>
              <a:t>Air absorption is not a problem → Go for long wavelengths!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464"/>
                                        </p:tgtEl>
                                        <p:attrNameLst>
                                          <p:attrName>style.visibility</p:attrName>
                                        </p:attrNameLst>
                                      </p:cBhvr>
                                      <p:to>
                                        <p:strVal val="visible"/>
                                      </p:to>
                                    </p:set>
                                    <p:animEffect filter="dissolve" transition="in">
                                      <p:cBhvr>
                                        <p:cTn id="7" dur="1000"/>
                                        <p:tgtEl>
                                          <p:spTgt spid="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4"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nvSpPr>
        <p:spPr>
          <a:xfrm>
            <a:off x="595036" y="538679"/>
            <a:ext cx="10246329" cy="1034678"/>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lstStyle>
            <a:lvl1pPr marL="0" marR="0">
              <a:defRPr sz="5600">
                <a:solidFill>
                  <a:srgbClr val="FFFFFF"/>
                </a:solidFill>
                <a:uFill>
                  <a:solidFill>
                    <a:srgbClr val="24526E"/>
                  </a:solidFill>
                </a:uFill>
                <a:latin typeface="Calibri"/>
                <a:ea typeface="Calibri"/>
                <a:cs typeface="Calibri"/>
                <a:sym typeface="Calibri"/>
              </a:defRPr>
            </a:lvl1pPr>
          </a:lstStyle>
          <a:p>
            <a:pPr lvl="0">
              <a:defRPr sz="1800">
                <a:solidFill>
                  <a:srgbClr val="000000"/>
                </a:solidFill>
                <a:uFillTx/>
              </a:defRPr>
            </a:pPr>
            <a:r>
              <a:rPr sz="5600">
                <a:solidFill>
                  <a:srgbClr val="FFFFFF"/>
                </a:solidFill>
                <a:uFill>
                  <a:solidFill>
                    <a:srgbClr val="24526E"/>
                  </a:solidFill>
                </a:uFill>
              </a:rPr>
              <a:t>System design – Where are we?</a:t>
            </a:r>
          </a:p>
        </p:txBody>
      </p:sp>
      <p:sp>
        <p:nvSpPr>
          <p:cNvPr id="256" name="Shape 256"/>
          <p:cNvSpPr/>
          <p:nvPr>
            <p:ph type="sldNum" sz="quarter" idx="4294967295"/>
          </p:nvPr>
        </p:nvSpPr>
        <p:spPr>
          <a:xfrm>
            <a:off x="12035266" y="10821334"/>
            <a:ext cx="717501" cy="647701"/>
          </a:xfrm>
          <a:prstGeom prst="rect">
            <a:avLst/>
          </a:prstGeom>
          <a:ln>
            <a:miter lim="400000"/>
          </a:ln>
          <a:extLst>
            <a:ext uri="{C572A759-6A51-4108-AA02-DFA0A04FC94B}">
              <ma14:wrappingTextBoxFlag xmlns:ma14="http://schemas.microsoft.com/office/mac/drawingml/2011/main" val="1"/>
            </a:ext>
          </a:extLst>
        </p:spPr>
        <p:txBody>
          <a:bodyPr lIns="0" tIns="0" rIns="0" bIns="0" anchor="t"/>
          <a:lstStyle>
            <a:lvl1pPr algn="l" defTabSz="457200">
              <a:defRPr sz="1200">
                <a:solidFill>
                  <a:srgbClr val="000000"/>
                </a:solidFill>
                <a:uFillTx/>
                <a:latin typeface="+mn-lt"/>
                <a:ea typeface="+mn-ea"/>
                <a:cs typeface="+mn-cs"/>
                <a:sym typeface="Helvetica"/>
              </a:defRPr>
            </a:lvl1pPr>
          </a:lstStyle>
          <a:p>
            <a:pPr lvl="0">
              <a:defRPr sz="1800"/>
            </a:pPr>
            <a:fld id="{86CB4B4D-7CA3-9044-876B-883B54F8677D}" type="slidenum">
              <a:rPr sz="1200"/>
            </a:fld>
          </a:p>
        </p:txBody>
      </p:sp>
      <p:pic>
        <p:nvPicPr>
          <p:cNvPr id="257" name="pasted-image.pdf"/>
          <p:cNvPicPr/>
          <p:nvPr/>
        </p:nvPicPr>
        <p:blipFill>
          <a:blip r:embed="rId2">
            <a:extLst/>
          </a:blip>
          <a:stretch>
            <a:fillRect/>
          </a:stretch>
        </p:blipFill>
        <p:spPr>
          <a:xfrm>
            <a:off x="-392899" y="3170092"/>
            <a:ext cx="9528451" cy="6934614"/>
          </a:xfrm>
          <a:prstGeom prst="rect">
            <a:avLst/>
          </a:prstGeom>
          <a:ln w="12700">
            <a:miter lim="400000"/>
          </a:ln>
        </p:spPr>
      </p:pic>
      <p:grpSp>
        <p:nvGrpSpPr>
          <p:cNvPr id="260" name="Group 260"/>
          <p:cNvGrpSpPr/>
          <p:nvPr/>
        </p:nvGrpSpPr>
        <p:grpSpPr>
          <a:xfrm>
            <a:off x="8675798" y="3777914"/>
            <a:ext cx="4311353" cy="1270001"/>
            <a:chOff x="0" y="0"/>
            <a:chExt cx="4311352" cy="1270000"/>
          </a:xfrm>
        </p:grpSpPr>
        <p:sp>
          <p:nvSpPr>
            <p:cNvPr id="258" name="Shape 258"/>
            <p:cNvSpPr/>
            <p:nvPr/>
          </p:nvSpPr>
          <p:spPr>
            <a:xfrm>
              <a:off x="0" y="0"/>
              <a:ext cx="4311353" cy="1270001"/>
            </a:xfrm>
            <a:prstGeom prst="rect">
              <a:avLst/>
            </a:prstGeom>
            <a:solidFill>
              <a:srgbClr val="B36AE2"/>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marL="0" marR="0" algn="ctr" defTabSz="584200">
                <a:defRPr sz="2400">
                  <a:solidFill>
                    <a:srgbClr val="FFFFFF"/>
                  </a:solidFill>
                  <a:uFillTx/>
                  <a:latin typeface="Helvetica Light"/>
                  <a:ea typeface="Helvetica Light"/>
                  <a:cs typeface="Helvetica Light"/>
                  <a:sym typeface="Helvetica Light"/>
                </a:defRPr>
              </a:pPr>
            </a:p>
          </p:txBody>
        </p:sp>
        <p:sp>
          <p:nvSpPr>
            <p:cNvPr id="259" name="Shape 259"/>
            <p:cNvSpPr/>
            <p:nvPr/>
          </p:nvSpPr>
          <p:spPr>
            <a:xfrm>
              <a:off x="113451" y="127000"/>
              <a:ext cx="4084450"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marL="0" marR="0" algn="ctr" defTabSz="584200">
                <a:defRPr sz="3000">
                  <a:uFillTx/>
                  <a:latin typeface="Helvetica Light"/>
                  <a:ea typeface="Helvetica Light"/>
                  <a:cs typeface="Helvetica Light"/>
                  <a:sym typeface="Helvetica Light"/>
                </a:defRPr>
              </a:lvl1pPr>
            </a:lstStyle>
            <a:p>
              <a:pPr lvl="0">
                <a:defRPr sz="1800"/>
              </a:pPr>
              <a:r>
                <a:rPr sz="3000"/>
                <a:t>What does the instrument need to do?</a:t>
              </a:r>
            </a:p>
          </p:txBody>
        </p:sp>
      </p:grpSp>
      <p:grpSp>
        <p:nvGrpSpPr>
          <p:cNvPr id="263" name="Group 263"/>
          <p:cNvGrpSpPr/>
          <p:nvPr/>
        </p:nvGrpSpPr>
        <p:grpSpPr>
          <a:xfrm>
            <a:off x="8675798" y="5552108"/>
            <a:ext cx="4311353" cy="1270001"/>
            <a:chOff x="0" y="0"/>
            <a:chExt cx="4311352" cy="1270000"/>
          </a:xfrm>
        </p:grpSpPr>
        <p:sp>
          <p:nvSpPr>
            <p:cNvPr id="261" name="Shape 261"/>
            <p:cNvSpPr/>
            <p:nvPr/>
          </p:nvSpPr>
          <p:spPr>
            <a:xfrm>
              <a:off x="0" y="0"/>
              <a:ext cx="4311353" cy="1270001"/>
            </a:xfrm>
            <a:prstGeom prst="rect">
              <a:avLst/>
            </a:prstGeom>
            <a:solidFill>
              <a:srgbClr val="70BF41"/>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marL="0" marR="0" algn="ctr" defTabSz="584200">
                <a:defRPr sz="2400">
                  <a:solidFill>
                    <a:srgbClr val="FFFFFF"/>
                  </a:solidFill>
                  <a:uFillTx/>
                  <a:latin typeface="Helvetica Light"/>
                  <a:ea typeface="Helvetica Light"/>
                  <a:cs typeface="Helvetica Light"/>
                  <a:sym typeface="Helvetica Light"/>
                </a:defRPr>
              </a:pPr>
            </a:p>
          </p:txBody>
        </p:sp>
        <p:sp>
          <p:nvSpPr>
            <p:cNvPr id="262" name="Shape 262"/>
            <p:cNvSpPr/>
            <p:nvPr/>
          </p:nvSpPr>
          <p:spPr>
            <a:xfrm>
              <a:off x="113451" y="126999"/>
              <a:ext cx="4084451"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marL="0" marR="0" algn="ctr" defTabSz="584200">
                <a:defRPr sz="3000">
                  <a:uFillTx/>
                  <a:latin typeface="Helvetica Light"/>
                  <a:ea typeface="Helvetica Light"/>
                  <a:cs typeface="Helvetica Light"/>
                  <a:sym typeface="Helvetica Light"/>
                </a:defRPr>
              </a:lvl1pPr>
            </a:lstStyle>
            <a:p>
              <a:pPr lvl="0">
                <a:defRPr sz="1800"/>
              </a:pPr>
              <a:r>
                <a:rPr sz="3000"/>
                <a:t>How are the experiments done?</a:t>
              </a:r>
            </a:p>
          </p:txBody>
        </p:sp>
      </p:grpSp>
      <p:sp>
        <p:nvSpPr>
          <p:cNvPr id="264" name="Shape 264"/>
          <p:cNvSpPr/>
          <p:nvPr/>
        </p:nvSpPr>
        <p:spPr>
          <a:xfrm flipV="1">
            <a:off x="7648753" y="6314055"/>
            <a:ext cx="1042768" cy="310645"/>
          </a:xfrm>
          <a:prstGeom prst="line">
            <a:avLst/>
          </a:prstGeom>
          <a:ln w="25400">
            <a:solidFill/>
            <a:round/>
          </a:ln>
        </p:spPr>
        <p:txBody>
          <a:bodyPr lIns="0" tIns="0" rIns="0" bIns="0"/>
          <a:lstStyle/>
          <a:p>
            <a:pPr lvl="0"/>
          </a:p>
        </p:txBody>
      </p:sp>
      <p:sp>
        <p:nvSpPr>
          <p:cNvPr id="265" name="Shape 265"/>
          <p:cNvSpPr/>
          <p:nvPr/>
        </p:nvSpPr>
        <p:spPr>
          <a:xfrm flipV="1">
            <a:off x="8161832" y="4312466"/>
            <a:ext cx="529154" cy="529154"/>
          </a:xfrm>
          <a:prstGeom prst="line">
            <a:avLst/>
          </a:prstGeom>
          <a:ln w="25400">
            <a:solidFill/>
            <a:round/>
          </a:ln>
        </p:spPr>
        <p:txBody>
          <a:bodyPr lIns="0" tIns="0" rIns="0" bIns="0"/>
          <a:lstStyle/>
          <a:p>
            <a:pPr lvl="0"/>
          </a:p>
        </p:txBody>
      </p:sp>
      <p:grpSp>
        <p:nvGrpSpPr>
          <p:cNvPr id="268" name="Group 268"/>
          <p:cNvGrpSpPr/>
          <p:nvPr/>
        </p:nvGrpSpPr>
        <p:grpSpPr>
          <a:xfrm>
            <a:off x="2503598" y="2044364"/>
            <a:ext cx="7232957" cy="1270002"/>
            <a:chOff x="0" y="0"/>
            <a:chExt cx="7232956" cy="1270000"/>
          </a:xfrm>
        </p:grpSpPr>
        <p:sp>
          <p:nvSpPr>
            <p:cNvPr id="266" name="Shape 266"/>
            <p:cNvSpPr/>
            <p:nvPr/>
          </p:nvSpPr>
          <p:spPr>
            <a:xfrm>
              <a:off x="0" y="0"/>
              <a:ext cx="7232957" cy="1270001"/>
            </a:xfrm>
            <a:prstGeom prst="rect">
              <a:avLst/>
            </a:prstGeom>
            <a:solidFill>
              <a:srgbClr val="A6AAA9"/>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marL="0" marR="0" algn="ctr" defTabSz="584200">
                <a:defRPr sz="2400">
                  <a:solidFill>
                    <a:srgbClr val="FFFFFF"/>
                  </a:solidFill>
                  <a:uFillTx/>
                  <a:latin typeface="Helvetica Light"/>
                  <a:ea typeface="Helvetica Light"/>
                  <a:cs typeface="Helvetica Light"/>
                  <a:sym typeface="Helvetica Light"/>
                </a:defRPr>
              </a:pPr>
            </a:p>
          </p:txBody>
        </p:sp>
        <p:sp>
          <p:nvSpPr>
            <p:cNvPr id="267" name="Shape 267"/>
            <p:cNvSpPr/>
            <p:nvPr/>
          </p:nvSpPr>
          <p:spPr>
            <a:xfrm>
              <a:off x="113451" y="127000"/>
              <a:ext cx="4084450"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marL="0" marR="0" algn="ctr" defTabSz="584200">
                <a:defRPr sz="3000">
                  <a:uFillTx/>
                  <a:latin typeface="Helvetica Light"/>
                  <a:ea typeface="Helvetica Light"/>
                  <a:cs typeface="Helvetica Light"/>
                  <a:sym typeface="Helvetica Light"/>
                </a:defRPr>
              </a:lvl1pPr>
            </a:lstStyle>
            <a:p>
              <a:pPr lvl="0">
                <a:defRPr sz="1800"/>
              </a:pPr>
              <a:r>
                <a:rPr sz="3000"/>
                <a:t>What does the instrument look like?</a:t>
              </a:r>
            </a:p>
          </p:txBody>
        </p:sp>
      </p:grpSp>
      <p:sp>
        <p:nvSpPr>
          <p:cNvPr id="269" name="Shape 269"/>
          <p:cNvSpPr/>
          <p:nvPr/>
        </p:nvSpPr>
        <p:spPr>
          <a:xfrm>
            <a:off x="4842257" y="3344274"/>
            <a:ext cx="1432322" cy="1432322"/>
          </a:xfrm>
          <a:prstGeom prst="line">
            <a:avLst/>
          </a:prstGeom>
          <a:ln w="25400">
            <a:solidFill/>
            <a:round/>
          </a:ln>
        </p:spPr>
        <p:txBody>
          <a:bodyPr lIns="0" tIns="0" rIns="0" bIns="0"/>
          <a:lstStyle/>
          <a:p>
            <a:pPr lvl="0"/>
          </a:p>
        </p:txBody>
      </p:sp>
      <p:sp>
        <p:nvSpPr>
          <p:cNvPr id="270" name="Shape 270"/>
          <p:cNvSpPr/>
          <p:nvPr/>
        </p:nvSpPr>
        <p:spPr>
          <a:xfrm>
            <a:off x="6555480" y="2067221"/>
            <a:ext cx="3229314"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uFillTx/>
              </a:defRPr>
            </a:pPr>
            <a:r>
              <a:rPr b="1" sz="2400">
                <a:uFill>
                  <a:solidFill/>
                </a:uFill>
                <a:latin typeface="+mn-lt"/>
                <a:ea typeface="+mn-ea"/>
                <a:cs typeface="+mn-cs"/>
                <a:sym typeface="Helvetica"/>
              </a:rPr>
              <a:t>Preliminary System Design Description</a:t>
            </a:r>
            <a:endParaRPr b="1" sz="2400">
              <a:uFill>
                <a:solidFill/>
              </a:uFill>
              <a:latin typeface="+mn-lt"/>
              <a:ea typeface="+mn-ea"/>
              <a:cs typeface="+mn-cs"/>
              <a:sym typeface="Helvetica"/>
            </a:endParaRPr>
          </a:p>
          <a:p>
            <a:pPr lvl="0">
              <a:defRPr sz="1800">
                <a:uFillTx/>
              </a:defRPr>
            </a:pPr>
            <a:r>
              <a:rPr b="1" sz="2400">
                <a:uFill>
                  <a:solidFill/>
                </a:uFill>
                <a:latin typeface="+mn-lt"/>
                <a:ea typeface="+mn-ea"/>
                <a:cs typeface="+mn-cs"/>
                <a:sym typeface="Helvetica"/>
              </a:rPr>
              <a:t>ESS-0115021</a:t>
            </a:r>
          </a:p>
        </p:txBody>
      </p:sp>
      <p:sp>
        <p:nvSpPr>
          <p:cNvPr id="271" name="Shape 271"/>
          <p:cNvSpPr/>
          <p:nvPr/>
        </p:nvSpPr>
        <p:spPr>
          <a:xfrm>
            <a:off x="10366047" y="2073943"/>
            <a:ext cx="2621104" cy="1669999"/>
          </a:xfrm>
          <a:prstGeom prst="rect">
            <a:avLst/>
          </a:prstGeom>
          <a:solidFill>
            <a:srgbClr val="B36AE2"/>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marL="0" marR="0" algn="ctr" defTabSz="584200">
              <a:defRPr sz="2400">
                <a:solidFill>
                  <a:srgbClr val="FFFFFF"/>
                </a:solidFill>
                <a:uFillTx/>
                <a:latin typeface="Helvetica Light"/>
                <a:ea typeface="Helvetica Light"/>
                <a:cs typeface="Helvetica Light"/>
                <a:sym typeface="Helvetica Light"/>
              </a:defRPr>
            </a:pPr>
          </a:p>
        </p:txBody>
      </p:sp>
      <p:sp>
        <p:nvSpPr>
          <p:cNvPr id="272" name="Shape 272"/>
          <p:cNvSpPr/>
          <p:nvPr/>
        </p:nvSpPr>
        <p:spPr>
          <a:xfrm>
            <a:off x="10409162" y="2135168"/>
            <a:ext cx="2303644"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uFillTx/>
              </a:defRPr>
            </a:pPr>
            <a:r>
              <a:rPr b="1" sz="2400">
                <a:uFill>
                  <a:solidFill/>
                </a:uFill>
                <a:latin typeface="+mn-lt"/>
                <a:ea typeface="+mn-ea"/>
                <a:cs typeface="+mn-cs"/>
                <a:sym typeface="Helvetica"/>
              </a:rPr>
              <a:t>System Requirements Specification</a:t>
            </a:r>
            <a:endParaRPr b="1" sz="2400">
              <a:uFill>
                <a:solidFill/>
              </a:uFill>
              <a:latin typeface="+mn-lt"/>
              <a:ea typeface="+mn-ea"/>
              <a:cs typeface="+mn-cs"/>
              <a:sym typeface="Helvetica"/>
            </a:endParaRPr>
          </a:p>
          <a:p>
            <a:pPr lvl="0">
              <a:defRPr sz="1800">
                <a:uFillTx/>
              </a:defRPr>
            </a:pPr>
            <a:r>
              <a:rPr b="1" sz="2400">
                <a:uFill>
                  <a:solidFill/>
                </a:uFill>
                <a:latin typeface="+mn-lt"/>
                <a:ea typeface="+mn-ea"/>
                <a:cs typeface="+mn-cs"/>
                <a:sym typeface="Helvetica"/>
              </a:rPr>
              <a:t>ESS-0115018</a:t>
            </a:r>
          </a:p>
        </p:txBody>
      </p:sp>
      <p:sp>
        <p:nvSpPr>
          <p:cNvPr id="273" name="Shape 273"/>
          <p:cNvSpPr/>
          <p:nvPr/>
        </p:nvSpPr>
        <p:spPr>
          <a:xfrm>
            <a:off x="10366047" y="6883977"/>
            <a:ext cx="2621104" cy="1270001"/>
          </a:xfrm>
          <a:prstGeom prst="rect">
            <a:avLst/>
          </a:prstGeom>
          <a:solidFill>
            <a:srgbClr val="70BF41"/>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marL="0" marR="0" algn="ctr" defTabSz="584200">
              <a:defRPr sz="2400">
                <a:solidFill>
                  <a:srgbClr val="FFFFFF"/>
                </a:solidFill>
                <a:uFillTx/>
                <a:latin typeface="Helvetica Light"/>
                <a:ea typeface="Helvetica Light"/>
                <a:cs typeface="Helvetica Light"/>
                <a:sym typeface="Helvetica Light"/>
              </a:defRPr>
            </a:pPr>
          </a:p>
        </p:txBody>
      </p:sp>
      <p:sp>
        <p:nvSpPr>
          <p:cNvPr id="274" name="Shape 274"/>
          <p:cNvSpPr/>
          <p:nvPr/>
        </p:nvSpPr>
        <p:spPr>
          <a:xfrm>
            <a:off x="10524777" y="6906990"/>
            <a:ext cx="2303645"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uFillTx/>
              </a:defRPr>
            </a:pPr>
            <a:r>
              <a:rPr b="1" sz="2400">
                <a:uFill>
                  <a:solidFill/>
                </a:uFill>
                <a:latin typeface="+mn-lt"/>
                <a:ea typeface="+mn-ea"/>
                <a:cs typeface="+mn-cs"/>
                <a:sym typeface="Helvetica"/>
              </a:rPr>
              <a:t>Concepts of Operations</a:t>
            </a:r>
            <a:endParaRPr b="1" sz="2400">
              <a:uFill>
                <a:solidFill/>
              </a:uFill>
              <a:latin typeface="+mn-lt"/>
              <a:ea typeface="+mn-ea"/>
              <a:cs typeface="+mn-cs"/>
              <a:sym typeface="Helvetica"/>
            </a:endParaRPr>
          </a:p>
          <a:p>
            <a:pPr lvl="0">
              <a:defRPr sz="1800">
                <a:uFillTx/>
              </a:defRPr>
            </a:pPr>
            <a:r>
              <a:rPr b="1" sz="2400">
                <a:uFill>
                  <a:solidFill/>
                </a:uFill>
                <a:latin typeface="+mn-lt"/>
                <a:ea typeface="+mn-ea"/>
                <a:cs typeface="+mn-cs"/>
                <a:sym typeface="Helvetica"/>
              </a:rPr>
              <a:t>ESS-0057133</a:t>
            </a:r>
          </a:p>
        </p:txBody>
      </p:sp>
      <p:sp>
        <p:nvSpPr>
          <p:cNvPr id="275" name="Shape 275"/>
          <p:cNvSpPr/>
          <p:nvPr/>
        </p:nvSpPr>
        <p:spPr>
          <a:xfrm>
            <a:off x="-38931" y="2063769"/>
            <a:ext cx="2526183" cy="1247727"/>
          </a:xfrm>
          <a:prstGeom prst="rect">
            <a:avLst/>
          </a:prstGeom>
          <a:solidFill>
            <a:srgbClr val="F5D328"/>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marL="0" marR="0" algn="ctr" defTabSz="584200">
              <a:defRPr sz="2400">
                <a:solidFill>
                  <a:srgbClr val="FFFFFF"/>
                </a:solidFill>
                <a:uFillTx/>
                <a:latin typeface="Helvetica Light"/>
                <a:ea typeface="Helvetica Light"/>
                <a:cs typeface="Helvetica Light"/>
                <a:sym typeface="Helvetica Light"/>
              </a:defRPr>
            </a:pPr>
          </a:p>
        </p:txBody>
      </p:sp>
      <p:sp>
        <p:nvSpPr>
          <p:cNvPr id="276" name="Shape 276"/>
          <p:cNvSpPr/>
          <p:nvPr/>
        </p:nvSpPr>
        <p:spPr>
          <a:xfrm>
            <a:off x="72338" y="2087569"/>
            <a:ext cx="2303644"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uFillTx/>
              </a:defRPr>
            </a:pPr>
            <a:r>
              <a:rPr b="1" sz="2400">
                <a:uFill>
                  <a:solidFill/>
                </a:uFill>
                <a:latin typeface="+mn-lt"/>
                <a:ea typeface="+mn-ea"/>
                <a:cs typeface="+mn-cs"/>
                <a:sym typeface="Helvetica"/>
              </a:rPr>
              <a:t>Work package specification</a:t>
            </a:r>
            <a:endParaRPr b="1" sz="2400">
              <a:uFill>
                <a:solidFill/>
              </a:uFill>
              <a:latin typeface="+mn-lt"/>
              <a:ea typeface="+mn-ea"/>
              <a:cs typeface="+mn-cs"/>
              <a:sym typeface="Helvetica"/>
            </a:endParaRPr>
          </a:p>
          <a:p>
            <a:pPr lvl="0">
              <a:defRPr sz="1800">
                <a:uFillTx/>
              </a:defRPr>
            </a:pPr>
            <a:r>
              <a:rPr b="1" sz="2400">
                <a:uFill>
                  <a:solidFill/>
                </a:uFill>
                <a:latin typeface="+mn-lt"/>
                <a:ea typeface="+mn-ea"/>
                <a:cs typeface="+mn-cs"/>
                <a:sym typeface="Helvetica"/>
              </a:rPr>
              <a:t>ESS-0115131</a:t>
            </a:r>
          </a:p>
        </p:txBody>
      </p:sp>
      <p:sp>
        <p:nvSpPr>
          <p:cNvPr id="277" name="Shape 277"/>
          <p:cNvSpPr/>
          <p:nvPr/>
        </p:nvSpPr>
        <p:spPr>
          <a:xfrm>
            <a:off x="9520922" y="8215846"/>
            <a:ext cx="3195775" cy="1456636"/>
          </a:xfrm>
          <a:prstGeom prst="rect">
            <a:avLst/>
          </a:prstGeom>
          <a:solidFill>
            <a:srgbClr val="51A7F9"/>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marL="0" marR="0" algn="ctr" defTabSz="584200">
              <a:defRPr sz="2400">
                <a:solidFill>
                  <a:srgbClr val="FFFFFF"/>
                </a:solidFill>
                <a:uFillTx/>
                <a:latin typeface="Helvetica Light"/>
                <a:ea typeface="Helvetica Light"/>
                <a:cs typeface="Helvetica Light"/>
                <a:sym typeface="Helvetica Light"/>
              </a:defRPr>
            </a:pPr>
          </a:p>
        </p:txBody>
      </p:sp>
      <p:sp>
        <p:nvSpPr>
          <p:cNvPr id="278" name="Shape 278"/>
          <p:cNvSpPr/>
          <p:nvPr/>
        </p:nvSpPr>
        <p:spPr>
          <a:xfrm>
            <a:off x="9504153" y="8340914"/>
            <a:ext cx="3229313"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uFillTx/>
              </a:defRPr>
            </a:pPr>
            <a:r>
              <a:rPr b="1" sz="2400">
                <a:uFill>
                  <a:solidFill/>
                </a:uFill>
                <a:latin typeface="+mn-lt"/>
                <a:ea typeface="+mn-ea"/>
                <a:cs typeface="+mn-cs"/>
                <a:sym typeface="Helvetica"/>
              </a:rPr>
              <a:t>Initial operations &amp; staging plan</a:t>
            </a:r>
            <a:endParaRPr b="1" sz="2400">
              <a:uFill>
                <a:solidFill/>
              </a:uFill>
              <a:latin typeface="+mn-lt"/>
              <a:ea typeface="+mn-ea"/>
              <a:cs typeface="+mn-cs"/>
              <a:sym typeface="Helvetica"/>
            </a:endParaRPr>
          </a:p>
          <a:p>
            <a:pPr lvl="0">
              <a:defRPr sz="1800">
                <a:uFillTx/>
              </a:defRPr>
            </a:pPr>
            <a:r>
              <a:rPr b="1" sz="2400">
                <a:uFill>
                  <a:solidFill/>
                </a:uFill>
                <a:latin typeface="+mn-lt"/>
                <a:ea typeface="+mn-ea"/>
                <a:cs typeface="+mn-cs"/>
                <a:sym typeface="Helvetica"/>
              </a:rPr>
              <a:t>ESS-0115027</a:t>
            </a:r>
          </a:p>
        </p:txBody>
      </p:sp>
    </p:spTree>
  </p:cSld>
  <p:clrMapOvr>
    <a:masterClrMapping/>
  </p:clrMapOvr>
  <p:transition spd="med" advClick="1">
    <p:dissolve/>
  </p:transition>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7" name="Shape 467"/>
          <p:cNvSpPr/>
          <p:nvPr>
            <p:ph type="body" idx="1"/>
          </p:nvPr>
        </p:nvSpPr>
        <p:spPr>
          <a:xfrm>
            <a:off x="8129388" y="2557912"/>
            <a:ext cx="4529534" cy="6842115"/>
          </a:xfrm>
          <a:prstGeom prst="rect">
            <a:avLst/>
          </a:prstGeom>
        </p:spPr>
        <p:txBody>
          <a:bodyPr/>
          <a:lstStyle/>
          <a:p>
            <a:pPr lvl="0" marL="444500" indent="-444500" defTabSz="914400">
              <a:spcBef>
                <a:spcPts val="1500"/>
              </a:spcBef>
              <a:buClr>
                <a:srgbClr val="000000"/>
              </a:buClr>
              <a:buSzPct val="200000"/>
              <a:buFont typeface="Lucida Grande"/>
              <a:defRPr sz="1800">
                <a:solidFill>
                  <a:srgbClr val="000000"/>
                </a:solidFill>
              </a:defRPr>
            </a:pPr>
            <a:r>
              <a:rPr sz="3600">
                <a:uFill>
                  <a:solidFill/>
                </a:uFill>
                <a:latin typeface="+mn-lt"/>
                <a:ea typeface="+mn-ea"/>
                <a:cs typeface="+mn-cs"/>
                <a:sym typeface="Helvetica"/>
              </a:rPr>
              <a:t>Scattering power increases with wavelength</a:t>
            </a:r>
            <a:endParaRPr sz="3600">
              <a:uFill>
                <a:solidFill/>
              </a:uFill>
              <a:latin typeface="+mn-lt"/>
              <a:ea typeface="+mn-ea"/>
              <a:cs typeface="+mn-cs"/>
              <a:sym typeface="Helvetica"/>
            </a:endParaRPr>
          </a:p>
          <a:p>
            <a:pPr lvl="0" marL="444500" indent="-444500" defTabSz="914400">
              <a:spcBef>
                <a:spcPts val="1500"/>
              </a:spcBef>
              <a:buClr>
                <a:srgbClr val="000000"/>
              </a:buClr>
              <a:buSzPct val="200000"/>
              <a:buFont typeface="Lucida Grande"/>
              <a:defRPr sz="1800">
                <a:solidFill>
                  <a:srgbClr val="000000"/>
                </a:solidFill>
              </a:defRPr>
            </a:pPr>
            <a:r>
              <a:rPr sz="3600">
                <a:uFill>
                  <a:solidFill/>
                </a:uFill>
                <a:latin typeface="+mn-lt"/>
                <a:ea typeface="+mn-ea"/>
                <a:cs typeface="+mn-cs"/>
                <a:sym typeface="Helvetica"/>
              </a:rPr>
              <a:t>Air scattering/absorption is not a problem with neutrons</a:t>
            </a:r>
            <a:endParaRPr sz="3600">
              <a:uFill>
                <a:solidFill/>
              </a:uFill>
              <a:latin typeface="+mn-lt"/>
              <a:ea typeface="+mn-ea"/>
              <a:cs typeface="+mn-cs"/>
              <a:sym typeface="Helvetica"/>
            </a:endParaRPr>
          </a:p>
          <a:p>
            <a:pPr lvl="0" marL="444500" indent="-444500" defTabSz="914400">
              <a:spcBef>
                <a:spcPts val="1500"/>
              </a:spcBef>
              <a:buClr>
                <a:srgbClr val="000000"/>
              </a:buClr>
              <a:buSzPct val="200000"/>
              <a:buFont typeface="Lucida Grande"/>
              <a:defRPr sz="1800">
                <a:solidFill>
                  <a:srgbClr val="000000"/>
                </a:solidFill>
              </a:defRPr>
            </a:pPr>
            <a:r>
              <a:rPr sz="3600">
                <a:uFill>
                  <a:solidFill/>
                </a:uFill>
                <a:latin typeface="+mn-lt"/>
                <a:ea typeface="+mn-ea"/>
                <a:cs typeface="+mn-cs"/>
                <a:sym typeface="Helvetica"/>
              </a:rPr>
              <a:t>Long wavelengths require large 2θ</a:t>
            </a:r>
            <a:endParaRPr sz="3600">
              <a:uFill>
                <a:solidFill/>
              </a:uFill>
              <a:latin typeface="+mn-lt"/>
              <a:ea typeface="+mn-ea"/>
              <a:cs typeface="+mn-cs"/>
              <a:sym typeface="Helvetica"/>
            </a:endParaRPr>
          </a:p>
          <a:p>
            <a:pPr lvl="0" marL="444500" indent="-444500" defTabSz="914400">
              <a:spcBef>
                <a:spcPts val="1500"/>
              </a:spcBef>
              <a:buClr>
                <a:srgbClr val="000000"/>
              </a:buClr>
              <a:buSzPct val="200000"/>
              <a:buFont typeface="Lucida Grande"/>
              <a:defRPr sz="1800">
                <a:solidFill>
                  <a:srgbClr val="000000"/>
                </a:solidFill>
              </a:defRPr>
            </a:pPr>
            <a:r>
              <a:rPr sz="3600">
                <a:uFill>
                  <a:solidFill/>
                </a:uFill>
                <a:latin typeface="+mn-lt"/>
                <a:ea typeface="+mn-ea"/>
                <a:cs typeface="+mn-cs"/>
                <a:sym typeface="Helvetica"/>
              </a:rPr>
              <a:t> Blind zone gets large</a:t>
            </a:r>
          </a:p>
        </p:txBody>
      </p:sp>
      <p:pic>
        <p:nvPicPr>
          <p:cNvPr id="468" name="limiting_Ewald_short.pdf"/>
          <p:cNvPicPr/>
          <p:nvPr/>
        </p:nvPicPr>
        <p:blipFill>
          <a:blip r:embed="rId2">
            <a:extLst/>
          </a:blip>
          <a:stretch>
            <a:fillRect/>
          </a:stretch>
        </p:blipFill>
        <p:spPr>
          <a:xfrm>
            <a:off x="289878" y="2367360"/>
            <a:ext cx="7674442" cy="4431719"/>
          </a:xfrm>
          <a:prstGeom prst="rect">
            <a:avLst/>
          </a:prstGeom>
          <a:ln w="12700">
            <a:miter lim="400000"/>
          </a:ln>
        </p:spPr>
      </p:pic>
      <p:sp>
        <p:nvSpPr>
          <p:cNvPr id="469" name="Shape 469"/>
          <p:cNvSpPr/>
          <p:nvPr/>
        </p:nvSpPr>
        <p:spPr>
          <a:xfrm>
            <a:off x="3164847" y="6450119"/>
            <a:ext cx="1908087"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sz="1800">
                <a:uFillTx/>
              </a:defRPr>
            </a:pPr>
            <a:r>
              <a:rPr sz="2400">
                <a:uFill>
                  <a:solidFill/>
                </a:uFill>
              </a:rPr>
              <a:t>|</a:t>
            </a:r>
            <a:r>
              <a:rPr b="1" sz="2400">
                <a:uFill>
                  <a:solidFill/>
                </a:uFill>
              </a:rPr>
              <a:t>s</a:t>
            </a:r>
            <a:r>
              <a:rPr sz="2400">
                <a:uFill>
                  <a:solidFill/>
                </a:uFill>
              </a:rPr>
              <a:t>| = |</a:t>
            </a:r>
            <a:r>
              <a:rPr b="1" sz="2400">
                <a:uFill>
                  <a:solidFill/>
                </a:uFill>
              </a:rPr>
              <a:t>s</a:t>
            </a:r>
            <a:r>
              <a:rPr baseline="-5999" sz="2400">
                <a:uFill>
                  <a:solidFill/>
                </a:uFill>
              </a:rPr>
              <a:t>0</a:t>
            </a:r>
            <a:r>
              <a:rPr sz="2400">
                <a:uFill>
                  <a:solidFill/>
                </a:uFill>
              </a:rPr>
              <a:t>| = λ</a:t>
            </a:r>
            <a:r>
              <a:rPr baseline="31999" sz="2400">
                <a:uFill>
                  <a:solidFill/>
                </a:uFill>
              </a:rPr>
              <a:t>-1</a:t>
            </a:r>
          </a:p>
        </p:txBody>
      </p:sp>
      <p:pic>
        <p:nvPicPr>
          <p:cNvPr id="470" name="limiting_Ewald_medium.pdf"/>
          <p:cNvPicPr/>
          <p:nvPr/>
        </p:nvPicPr>
        <p:blipFill>
          <a:blip r:embed="rId3">
            <a:extLst/>
          </a:blip>
          <a:stretch>
            <a:fillRect/>
          </a:stretch>
        </p:blipFill>
        <p:spPr>
          <a:xfrm>
            <a:off x="1366863" y="2352176"/>
            <a:ext cx="5504055" cy="3996344"/>
          </a:xfrm>
          <a:prstGeom prst="rect">
            <a:avLst/>
          </a:prstGeom>
          <a:ln w="12700">
            <a:miter lim="400000"/>
          </a:ln>
        </p:spPr>
      </p:pic>
      <p:pic>
        <p:nvPicPr>
          <p:cNvPr id="471" name="limiting_Ewald_long.pdf"/>
          <p:cNvPicPr/>
          <p:nvPr/>
        </p:nvPicPr>
        <p:blipFill>
          <a:blip r:embed="rId4">
            <a:extLst/>
          </a:blip>
          <a:stretch>
            <a:fillRect/>
          </a:stretch>
        </p:blipFill>
        <p:spPr>
          <a:xfrm>
            <a:off x="2147966" y="2352176"/>
            <a:ext cx="3941848" cy="3996344"/>
          </a:xfrm>
          <a:prstGeom prst="rect">
            <a:avLst/>
          </a:prstGeom>
          <a:ln w="12700">
            <a:miter lim="400000"/>
          </a:ln>
        </p:spPr>
      </p:pic>
      <p:sp>
        <p:nvSpPr>
          <p:cNvPr id="472" name="Shape 472"/>
          <p:cNvSpPr/>
          <p:nvPr>
            <p:ph type="title"/>
          </p:nvPr>
        </p:nvSpPr>
        <p:spPr>
          <a:prstGeom prst="rect">
            <a:avLst/>
          </a:prstGeom>
        </p:spPr>
        <p:txBody>
          <a:bodyPr/>
          <a:lstStyle>
            <a:lvl1pPr defTabSz="914400">
              <a:defRPr sz="4800">
                <a:uFill>
                  <a:solidFill>
                    <a:srgbClr val="24526E"/>
                  </a:solidFill>
                </a:uFill>
                <a:latin typeface="+mn-lt"/>
                <a:ea typeface="+mn-ea"/>
                <a:cs typeface="+mn-cs"/>
                <a:sym typeface="Helvetica"/>
              </a:defRPr>
            </a:lvl1pPr>
          </a:lstStyle>
          <a:p>
            <a:pPr lvl="0">
              <a:defRPr sz="1800">
                <a:solidFill>
                  <a:srgbClr val="000000"/>
                </a:solidFill>
                <a:uFillTx/>
              </a:defRPr>
            </a:pPr>
            <a:r>
              <a:rPr sz="4800">
                <a:solidFill>
                  <a:srgbClr val="FFFFFF"/>
                </a:solidFill>
                <a:uFill>
                  <a:solidFill>
                    <a:srgbClr val="24526E"/>
                  </a:solidFill>
                </a:uFill>
              </a:rPr>
              <a:t>Crystallography with long wavelengths</a:t>
            </a:r>
          </a:p>
        </p:txBody>
      </p:sp>
      <p:sp>
        <p:nvSpPr>
          <p:cNvPr id="473" name="Shape 473"/>
          <p:cNvSpPr/>
          <p:nvPr/>
        </p:nvSpPr>
        <p:spPr>
          <a:xfrm>
            <a:off x="3299540" y="2798869"/>
            <a:ext cx="1655118"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algn="ctr" defTabSz="584200">
              <a:defRPr b="1" sz="2400">
                <a:uFillTx/>
                <a:latin typeface="Helvetica Light"/>
                <a:ea typeface="Helvetica Light"/>
                <a:cs typeface="Helvetica Light"/>
                <a:sym typeface="Helvetica Light"/>
              </a:defRPr>
            </a:lvl1pPr>
          </a:lstStyle>
          <a:p>
            <a:pPr lvl="0">
              <a:defRPr b="0" sz="1800"/>
            </a:pPr>
            <a:r>
              <a:rPr b="1" sz="2400"/>
              <a:t>Blind zone</a:t>
            </a:r>
          </a:p>
        </p:txBody>
      </p:sp>
      <p:sp>
        <p:nvSpPr>
          <p:cNvPr id="474" name="Shape 474"/>
          <p:cNvSpPr/>
          <p:nvPr/>
        </p:nvSpPr>
        <p:spPr>
          <a:xfrm>
            <a:off x="1907215" y="6992952"/>
            <a:ext cx="4210582"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70BF41"/>
                </a:solidFill>
              </a:defRPr>
            </a:lvl1pPr>
          </a:lstStyle>
          <a:p>
            <a:pPr lvl="0">
              <a:defRPr sz="1800">
                <a:solidFill>
                  <a:srgbClr val="000000"/>
                </a:solidFill>
                <a:uFillTx/>
              </a:defRPr>
            </a:pPr>
            <a:r>
              <a:rPr sz="3600">
                <a:solidFill>
                  <a:srgbClr val="70BF41"/>
                </a:solidFill>
                <a:uFill>
                  <a:solidFill/>
                </a:uFill>
              </a:rPr>
              <a:t>Multi-axis goniometry</a:t>
            </a:r>
          </a:p>
        </p:txBody>
      </p:sp>
      <p:sp>
        <p:nvSpPr>
          <p:cNvPr id="475" name="Shape 475"/>
          <p:cNvSpPr/>
          <p:nvPr/>
        </p:nvSpPr>
        <p:spPr>
          <a:xfrm>
            <a:off x="1444881" y="7626223"/>
            <a:ext cx="513525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70BF41"/>
                </a:solidFill>
              </a:defRPr>
            </a:lvl1pPr>
          </a:lstStyle>
          <a:p>
            <a:pPr lvl="0">
              <a:defRPr sz="1800">
                <a:solidFill>
                  <a:srgbClr val="000000"/>
                </a:solidFill>
                <a:uFillTx/>
              </a:defRPr>
            </a:pPr>
            <a:r>
              <a:rPr sz="3600">
                <a:solidFill>
                  <a:srgbClr val="70BF41"/>
                </a:solidFill>
                <a:uFill>
                  <a:solidFill/>
                </a:uFill>
              </a:rPr>
              <a:t>Large solid angle detectors</a:t>
            </a:r>
          </a:p>
        </p:txBody>
      </p:sp>
      <p:sp>
        <p:nvSpPr>
          <p:cNvPr id="476" name="Shape 476"/>
          <p:cNvSpPr/>
          <p:nvPr/>
        </p:nvSpPr>
        <p:spPr>
          <a:xfrm>
            <a:off x="857211" y="8542012"/>
            <a:ext cx="6012243"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0" marR="0" indent="266700">
              <a:spcBef>
                <a:spcPts val="600"/>
              </a:spcBef>
              <a:buClr>
                <a:srgbClr val="3DAAD6"/>
              </a:buClr>
              <a:buFont typeface="Helvetica"/>
              <a:defRPr sz="1800">
                <a:uFillTx/>
              </a:defRPr>
            </a:pPr>
            <a:r>
              <a:rPr sz="2400">
                <a:solidFill>
                  <a:srgbClr val="00882B"/>
                </a:solidFill>
                <a:uFill>
                  <a:solidFill/>
                </a:uFill>
                <a:latin typeface="Lucida Grande"/>
                <a:ea typeface="Lucida Grande"/>
                <a:cs typeface="Lucida Grande"/>
                <a:sym typeface="Lucida Grande"/>
              </a:rPr>
              <a:t>The instrument shall allow data to be collected to a d</a:t>
            </a:r>
            <a:r>
              <a:rPr baseline="-5999" sz="2400">
                <a:solidFill>
                  <a:srgbClr val="00882B"/>
                </a:solidFill>
                <a:uFill>
                  <a:solidFill/>
                </a:uFill>
                <a:latin typeface="Lucida Grande"/>
                <a:ea typeface="Lucida Grande"/>
                <a:cs typeface="Lucida Grande"/>
                <a:sym typeface="Lucida Grande"/>
              </a:rPr>
              <a:t>min</a:t>
            </a:r>
            <a:r>
              <a:rPr sz="2400">
                <a:solidFill>
                  <a:srgbClr val="00882B"/>
                </a:solidFill>
                <a:uFill>
                  <a:solidFill/>
                </a:uFill>
                <a:latin typeface="Lucida Grande"/>
                <a:ea typeface="Lucida Grande"/>
                <a:cs typeface="Lucida Grande"/>
                <a:sym typeface="Lucida Grande"/>
              </a:rPr>
              <a:t> of 1.5 Å</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70"/>
                                        </p:tgtEl>
                                        <p:attrNameLst>
                                          <p:attrName>style.visibility</p:attrName>
                                        </p:attrNameLst>
                                      </p:cBhvr>
                                      <p:to>
                                        <p:strVal val="visible"/>
                                      </p:to>
                                    </p:set>
                                  </p:childTnLst>
                                </p:cTn>
                              </p:par>
                            </p:childTnLst>
                          </p:cTn>
                        </p:par>
                        <p:par>
                          <p:cTn id="7" fill="hold">
                            <p:stCondLst>
                              <p:cond delay="0"/>
                            </p:stCondLst>
                            <p:childTnLst>
                              <p:par>
                                <p:cTn id="8" nodeType="afterEffect" presetClass="exit" presetSubtype="0" presetID="1" grpId="2" fill="hold">
                                  <p:stCondLst>
                                    <p:cond delay="0"/>
                                  </p:stCondLst>
                                  <p:iterate type="el" backwards="0">
                                    <p:tmAbs val="0"/>
                                  </p:iterate>
                                  <p:childTnLst>
                                    <p:set>
                                      <p:cBhvr>
                                        <p:cTn id="9" fill="hold">
                                          <p:stCondLst>
                                            <p:cond delay="0"/>
                                          </p:stCondLst>
                                        </p:cTn>
                                        <p:tgtEl>
                                          <p:spTgt spid="46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nodeType="clickEffect" presetClass="entr" presetSubtype="0" presetID="1" grpId="3" fill="hold">
                                  <p:stCondLst>
                                    <p:cond delay="0"/>
                                  </p:stCondLst>
                                  <p:iterate type="el" backwards="0">
                                    <p:tmAbs val="0"/>
                                  </p:iterate>
                                  <p:childTnLst>
                                    <p:set>
                                      <p:cBhvr>
                                        <p:cTn id="13" fill="hold"/>
                                        <p:tgtEl>
                                          <p:spTgt spid="471"/>
                                        </p:tgtEl>
                                        <p:attrNameLst>
                                          <p:attrName>style.visibility</p:attrName>
                                        </p:attrNameLst>
                                      </p:cBhvr>
                                      <p:to>
                                        <p:strVal val="visible"/>
                                      </p:to>
                                    </p:set>
                                  </p:childTnLst>
                                </p:cTn>
                              </p:par>
                            </p:childTnLst>
                          </p:cTn>
                        </p:par>
                        <p:par>
                          <p:cTn id="14" fill="hold">
                            <p:stCondLst>
                              <p:cond delay="0"/>
                            </p:stCondLst>
                            <p:childTnLst>
                              <p:par>
                                <p:cTn id="15" nodeType="afterEffect" presetClass="exit" presetSubtype="0" presetID="1" grpId="4" fill="hold">
                                  <p:stCondLst>
                                    <p:cond delay="0"/>
                                  </p:stCondLst>
                                  <p:iterate type="el" backwards="0">
                                    <p:tmAbs val="0"/>
                                  </p:iterate>
                                  <p:childTnLst>
                                    <p:set>
                                      <p:cBhvr>
                                        <p:cTn id="16" fill="hold">
                                          <p:stCondLst>
                                            <p:cond delay="0"/>
                                          </p:stCondLst>
                                        </p:cTn>
                                        <p:tgtEl>
                                          <p:spTgt spid="47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8" presetID="1" grpId="5" fill="hold">
                                  <p:stCondLst>
                                    <p:cond delay="0"/>
                                  </p:stCondLst>
                                  <p:iterate type="el" backwards="0">
                                    <p:tmAbs val="0"/>
                                  </p:iterate>
                                  <p:childTnLst>
                                    <p:set>
                                      <p:cBhvr>
                                        <p:cTn id="20" fill="hold"/>
                                        <p:tgtEl>
                                          <p:spTgt spid="474"/>
                                        </p:tgtEl>
                                        <p:attrNameLst>
                                          <p:attrName>style.visibility</p:attrName>
                                        </p:attrNameLst>
                                      </p:cBhvr>
                                      <p:to>
                                        <p:strVal val="visible"/>
                                      </p:to>
                                    </p:set>
                                    <p:animEffect filter="(null)(right)" transition="in">
                                      <p:cBhvr>
                                        <p:cTn id="21" dur="1000"/>
                                        <p:tgtEl>
                                          <p:spTgt spid="474"/>
                                        </p:tgtEl>
                                      </p:cBhvr>
                                    </p:animEffect>
                                  </p:childTnLst>
                                </p:cTn>
                              </p:par>
                            </p:childTnLst>
                          </p:cTn>
                        </p:par>
                      </p:childTnLst>
                    </p:cTn>
                  </p:par>
                  <p:par>
                    <p:cTn id="22" fill="hold">
                      <p:stCondLst>
                        <p:cond delay="indefinite"/>
                      </p:stCondLst>
                      <p:childTnLst>
                        <p:par>
                          <p:cTn id="23" fill="hold">
                            <p:stCondLst>
                              <p:cond delay="0"/>
                            </p:stCondLst>
                            <p:childTnLst>
                              <p:par>
                                <p:cTn id="24" nodeType="clickEffect" presetClass="entr" presetSubtype="8" presetID="1" grpId="6" fill="hold">
                                  <p:stCondLst>
                                    <p:cond delay="0"/>
                                  </p:stCondLst>
                                  <p:iterate type="el" backwards="0">
                                    <p:tmAbs val="0"/>
                                  </p:iterate>
                                  <p:childTnLst>
                                    <p:set>
                                      <p:cBhvr>
                                        <p:cTn id="25" fill="hold"/>
                                        <p:tgtEl>
                                          <p:spTgt spid="475"/>
                                        </p:tgtEl>
                                        <p:attrNameLst>
                                          <p:attrName>style.visibility</p:attrName>
                                        </p:attrNameLst>
                                      </p:cBhvr>
                                      <p:to>
                                        <p:strVal val="visible"/>
                                      </p:to>
                                    </p:set>
                                    <p:animEffect filter="(null)(right)" transition="in">
                                      <p:cBhvr>
                                        <p:cTn id="26" dur="1000"/>
                                        <p:tgtEl>
                                          <p:spTgt spid="4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5" grpId="6"/>
      <p:bldP build="whole" bldLvl="1" animBg="1" rev="0" advAuto="0" spid="470" grpId="1"/>
      <p:bldP build="whole" bldLvl="1" animBg="1" rev="0" advAuto="0" spid="468" grpId="2"/>
      <p:bldP build="whole" bldLvl="1" animBg="1" rev="0" advAuto="0" spid="470" grpId="4"/>
      <p:bldP build="whole" bldLvl="1" animBg="1" rev="0" advAuto="0" spid="471" grpId="3"/>
      <p:bldP build="whole" bldLvl="1" animBg="1" rev="0" advAuto="0" spid="474" grpId="5"/>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8" name="Shape 478"/>
          <p:cNvSpPr/>
          <p:nvPr>
            <p:ph type="body" idx="1"/>
          </p:nvPr>
        </p:nvSpPr>
        <p:spPr>
          <a:xfrm>
            <a:off x="844107" y="7316009"/>
            <a:ext cx="6779654" cy="2437591"/>
          </a:xfrm>
          <a:prstGeom prst="rect">
            <a:avLst/>
          </a:prstGeom>
        </p:spPr>
        <p:txBody>
          <a:bodyPr/>
          <a:lstStyle/>
          <a:p>
            <a:pPr lvl="0" marL="444500" indent="-444500" defTabSz="914400">
              <a:spcBef>
                <a:spcPts val="1500"/>
              </a:spcBef>
              <a:buFont typeface="Lucida Grande"/>
              <a:defRPr sz="1800">
                <a:solidFill>
                  <a:srgbClr val="000000"/>
                </a:solidFill>
              </a:defRPr>
            </a:pPr>
            <a:r>
              <a:rPr sz="3600">
                <a:uFill>
                  <a:solidFill/>
                </a:uFill>
                <a:latin typeface="+mn-lt"/>
                <a:ea typeface="+mn-ea"/>
                <a:cs typeface="+mn-cs"/>
                <a:sym typeface="Helvetica"/>
              </a:rPr>
              <a:t>Solid angle coverage can be traded for unit cell size</a:t>
            </a:r>
            <a:endParaRPr sz="3600">
              <a:uFill>
                <a:solidFill/>
              </a:uFill>
              <a:latin typeface="+mn-lt"/>
              <a:ea typeface="+mn-ea"/>
              <a:cs typeface="+mn-cs"/>
              <a:sym typeface="Helvetica"/>
            </a:endParaRPr>
          </a:p>
          <a:p>
            <a:pPr lvl="0" marL="444500" indent="-444500" defTabSz="914400">
              <a:spcBef>
                <a:spcPts val="1500"/>
              </a:spcBef>
              <a:buFont typeface="Lucida Grande"/>
              <a:defRPr sz="1800">
                <a:solidFill>
                  <a:srgbClr val="000000"/>
                </a:solidFill>
              </a:defRPr>
            </a:pPr>
            <a:r>
              <a:rPr sz="3600">
                <a:uFill>
                  <a:solidFill/>
                </a:uFill>
                <a:latin typeface="+mn-lt"/>
                <a:ea typeface="+mn-ea"/>
                <a:cs typeface="+mn-cs"/>
                <a:sym typeface="Helvetica"/>
              </a:rPr>
              <a:t>Large unit cells will take longer to collect </a:t>
            </a:r>
          </a:p>
        </p:txBody>
      </p:sp>
      <p:sp>
        <p:nvSpPr>
          <p:cNvPr id="479" name="Shape 479"/>
          <p:cNvSpPr/>
          <p:nvPr>
            <p:ph type="title"/>
          </p:nvPr>
        </p:nvSpPr>
        <p:spPr>
          <a:prstGeom prst="rect">
            <a:avLst/>
          </a:prstGeom>
        </p:spPr>
        <p:txBody>
          <a:bodyPr/>
          <a:lstStyle/>
          <a:p>
            <a:pPr lvl="0">
              <a:defRPr sz="1800">
                <a:solidFill>
                  <a:srgbClr val="000000"/>
                </a:solidFill>
              </a:defRPr>
            </a:pPr>
            <a:r>
              <a:rPr sz="7000">
                <a:solidFill>
                  <a:srgbClr val="FFFFFF"/>
                </a:solidFill>
              </a:rPr>
              <a:t>Detector geometry</a:t>
            </a:r>
          </a:p>
        </p:txBody>
      </p:sp>
      <p:sp>
        <p:nvSpPr>
          <p:cNvPr id="480" name="Shape 480"/>
          <p:cNvSpPr/>
          <p:nvPr/>
        </p:nvSpPr>
        <p:spPr>
          <a:xfrm>
            <a:off x="8316282" y="4020610"/>
            <a:ext cx="4409580" cy="322054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uFillTx/>
              </a:defRPr>
            </a:pPr>
            <a:r>
              <a:rPr sz="3000">
                <a:uFill>
                  <a:solidFill/>
                </a:uFill>
              </a:rPr>
              <a:t>Three 50 x 50 cm detectors with 0.2 mm spatial resolution </a:t>
            </a:r>
            <a:endParaRPr sz="3000">
              <a:uFill>
                <a:solidFill/>
              </a:uFill>
            </a:endParaRPr>
          </a:p>
          <a:p>
            <a:pPr lvl="0">
              <a:defRPr sz="1800">
                <a:uFillTx/>
              </a:defRPr>
            </a:pPr>
            <a:r>
              <a:rPr sz="3000">
                <a:uFill>
                  <a:solidFill/>
                </a:uFill>
              </a:rPr>
              <a:t>Sample-detector distance (0.2-1.0 m) and 2θ angle (0-165°) variable by robotic positioning</a:t>
            </a:r>
          </a:p>
        </p:txBody>
      </p:sp>
      <p:sp>
        <p:nvSpPr>
          <p:cNvPr id="481" name="Shape 481"/>
          <p:cNvSpPr/>
          <p:nvPr/>
        </p:nvSpPr>
        <p:spPr>
          <a:xfrm>
            <a:off x="8451145" y="2312740"/>
            <a:ext cx="4139854" cy="1435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3000"/>
            </a:lvl1pPr>
          </a:lstStyle>
          <a:p>
            <a:pPr lvl="0">
              <a:defRPr sz="1800">
                <a:uFillTx/>
              </a:defRPr>
            </a:pPr>
            <a:r>
              <a:rPr sz="3000">
                <a:uFill>
                  <a:solidFill/>
                </a:uFill>
              </a:rPr>
              <a:t>Robotic goniometer allows choice of sample rotation axis direction</a:t>
            </a:r>
          </a:p>
        </p:txBody>
      </p:sp>
      <p:pic>
        <p:nvPicPr>
          <p:cNvPr id="482" name="fra.png"/>
          <p:cNvPicPr/>
          <p:nvPr/>
        </p:nvPicPr>
        <p:blipFill>
          <a:blip r:embed="rId2">
            <a:extLst/>
          </a:blip>
          <a:stretch>
            <a:fillRect/>
          </a:stretch>
        </p:blipFill>
        <p:spPr>
          <a:xfrm>
            <a:off x="8895778" y="7856669"/>
            <a:ext cx="1066801" cy="1054101"/>
          </a:xfrm>
          <a:prstGeom prst="rect">
            <a:avLst/>
          </a:prstGeom>
          <a:ln w="25400">
            <a:round/>
          </a:ln>
        </p:spPr>
      </p:pic>
      <p:pic>
        <p:nvPicPr>
          <p:cNvPr id="483" name="logoIBS_quadri.jpg"/>
          <p:cNvPicPr/>
          <p:nvPr/>
        </p:nvPicPr>
        <p:blipFill>
          <a:blip r:embed="rId3">
            <a:extLst/>
          </a:blip>
          <a:stretch>
            <a:fillRect/>
          </a:stretch>
        </p:blipFill>
        <p:spPr>
          <a:xfrm>
            <a:off x="10367423" y="7767347"/>
            <a:ext cx="2268854" cy="1232744"/>
          </a:xfrm>
          <a:prstGeom prst="rect">
            <a:avLst/>
          </a:prstGeom>
          <a:ln w="25400">
            <a:round/>
          </a:ln>
        </p:spPr>
      </p:pic>
      <p:pic>
        <p:nvPicPr>
          <p:cNvPr id="484" name="pasted-image.tif"/>
          <p:cNvPicPr/>
          <p:nvPr/>
        </p:nvPicPr>
        <p:blipFill>
          <a:blip r:embed="rId4">
            <a:extLst/>
          </a:blip>
          <a:stretch>
            <a:fillRect/>
          </a:stretch>
        </p:blipFill>
        <p:spPr>
          <a:xfrm>
            <a:off x="902044" y="2036327"/>
            <a:ext cx="6361399" cy="5133532"/>
          </a:xfrm>
          <a:prstGeom prst="rect">
            <a:avLst/>
          </a:prstGeom>
          <a:ln w="12700">
            <a:miter lim="400000"/>
          </a:ln>
        </p:spPr>
      </p:pic>
    </p:spTree>
  </p:cSld>
  <p:clrMapOvr>
    <a:masterClrMapping/>
  </p:clrMapOvr>
  <p:transition spd="med" advClick="1">
    <p:dissolve/>
  </p:transition>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6" name="Shape 486"/>
          <p:cNvSpPr/>
          <p:nvPr>
            <p:ph type="title"/>
          </p:nvPr>
        </p:nvSpPr>
        <p:spPr>
          <a:xfrm>
            <a:off x="2016183" y="-171033"/>
            <a:ext cx="11680807" cy="1805758"/>
          </a:xfrm>
          <a:prstGeom prst="rect">
            <a:avLst/>
          </a:prstGeom>
        </p:spPr>
        <p:txBody>
          <a:bodyPr anchor="b"/>
          <a:lstStyle>
            <a:lvl1pPr defTabSz="914400">
              <a:defRPr sz="5600">
                <a:uFill>
                  <a:solidFill>
                    <a:srgbClr val="24526E"/>
                  </a:solidFill>
                </a:uFill>
                <a:latin typeface="+mn-lt"/>
                <a:ea typeface="+mn-ea"/>
                <a:cs typeface="+mn-cs"/>
                <a:sym typeface="Helvetica"/>
              </a:defRPr>
            </a:lvl1pPr>
          </a:lstStyle>
          <a:p>
            <a:pPr lvl="0">
              <a:defRPr sz="1800">
                <a:solidFill>
                  <a:srgbClr val="000000"/>
                </a:solidFill>
                <a:uFillTx/>
              </a:defRPr>
            </a:pPr>
            <a:r>
              <a:rPr sz="5600">
                <a:solidFill>
                  <a:srgbClr val="FFFFFF"/>
                </a:solidFill>
                <a:uFill>
                  <a:solidFill>
                    <a:srgbClr val="24526E"/>
                  </a:solidFill>
                </a:uFill>
              </a:rPr>
              <a:t>Gd-GEM detectors</a:t>
            </a:r>
          </a:p>
        </p:txBody>
      </p:sp>
      <p:pic>
        <p:nvPicPr>
          <p:cNvPr id="487" name="pasted-image.pdf"/>
          <p:cNvPicPr/>
          <p:nvPr/>
        </p:nvPicPr>
        <p:blipFill>
          <a:blip r:embed="rId2">
            <a:extLst/>
          </a:blip>
          <a:stretch>
            <a:fillRect/>
          </a:stretch>
        </p:blipFill>
        <p:spPr>
          <a:xfrm>
            <a:off x="1011714" y="2217007"/>
            <a:ext cx="10548247" cy="6515536"/>
          </a:xfrm>
          <a:prstGeom prst="rect">
            <a:avLst/>
          </a:prstGeom>
          <a:ln w="25400">
            <a:round/>
          </a:ln>
        </p:spPr>
      </p:pic>
      <p:sp>
        <p:nvSpPr>
          <p:cNvPr id="488" name="Shape 488"/>
          <p:cNvSpPr/>
          <p:nvPr/>
        </p:nvSpPr>
        <p:spPr>
          <a:xfrm>
            <a:off x="9850715" y="8909579"/>
            <a:ext cx="245374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mn-lt"/>
                <a:ea typeface="+mn-ea"/>
                <a:cs typeface="+mn-cs"/>
                <a:sym typeface="Helvetica"/>
              </a:defRPr>
            </a:lvl1pPr>
          </a:lstStyle>
          <a:p>
            <a:pPr lvl="0">
              <a:defRPr sz="1800">
                <a:uFillTx/>
              </a:defRPr>
            </a:pPr>
            <a:r>
              <a:rPr sz="2400">
                <a:uFill>
                  <a:solidFill/>
                </a:uFill>
              </a:rPr>
              <a:t>Dorothea Pfeiffer</a:t>
            </a:r>
          </a:p>
        </p:txBody>
      </p:sp>
      <p:pic>
        <p:nvPicPr>
          <p:cNvPr id="489" name="pasted-image.pdf"/>
          <p:cNvPicPr/>
          <p:nvPr/>
        </p:nvPicPr>
        <p:blipFill>
          <a:blip r:embed="rId3">
            <a:extLst/>
          </a:blip>
          <a:stretch>
            <a:fillRect/>
          </a:stretch>
        </p:blipFill>
        <p:spPr>
          <a:xfrm>
            <a:off x="10512249" y="1637442"/>
            <a:ext cx="2362201" cy="1422401"/>
          </a:xfrm>
          <a:prstGeom prst="rect">
            <a:avLst/>
          </a:prstGeom>
          <a:ln w="25400">
            <a:round/>
          </a:ln>
        </p:spPr>
      </p:pic>
    </p:spTree>
  </p:cSld>
  <p:clrMapOvr>
    <a:masterClrMapping/>
  </p:clrMapOvr>
  <p:transition spd="med" advClick="1">
    <p:dissolve/>
  </p:transition>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1" name="Shape 491"/>
          <p:cNvSpPr/>
          <p:nvPr/>
        </p:nvSpPr>
        <p:spPr>
          <a:xfrm>
            <a:off x="341078" y="7787515"/>
            <a:ext cx="12322643"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228600" marR="0" indent="-228600" defTabSz="457200">
              <a:buSzPct val="100000"/>
              <a:buChar char="•"/>
              <a:defRPr sz="1800">
                <a:uFillTx/>
              </a:defRPr>
            </a:pPr>
            <a:r>
              <a:rPr sz="3600">
                <a:latin typeface="Calibri"/>
                <a:ea typeface="Calibri"/>
                <a:cs typeface="Calibri"/>
                <a:sym typeface="Calibri"/>
              </a:rPr>
              <a:t>Position resolution σ &lt;300 μm reached with Triple GEM, APV-25 </a:t>
            </a:r>
            <a:endParaRPr sz="3600">
              <a:latin typeface="Calibri"/>
              <a:ea typeface="Calibri"/>
              <a:cs typeface="Calibri"/>
              <a:sym typeface="Calibri"/>
            </a:endParaRPr>
          </a:p>
          <a:p>
            <a:pPr lvl="0" marL="228600" marR="0" indent="-228600" defTabSz="457200">
              <a:buSzPct val="100000"/>
              <a:buChar char="•"/>
              <a:defRPr sz="1800">
                <a:uFillTx/>
              </a:defRPr>
            </a:pPr>
            <a:r>
              <a:rPr sz="3600">
                <a:latin typeface="Calibri"/>
                <a:ea typeface="Calibri"/>
                <a:cs typeface="Calibri"/>
                <a:sym typeface="Calibri"/>
              </a:rPr>
              <a:t>Due to scattering, detection efficiency &lt; 12 % at  normal incidence of thermal neutrons </a:t>
            </a:r>
          </a:p>
        </p:txBody>
      </p:sp>
      <p:sp>
        <p:nvSpPr>
          <p:cNvPr id="492" name="Shape 492"/>
          <p:cNvSpPr/>
          <p:nvPr>
            <p:ph type="title"/>
          </p:nvPr>
        </p:nvSpPr>
        <p:spPr>
          <a:xfrm>
            <a:off x="661997" y="-275749"/>
            <a:ext cx="11680807" cy="1805758"/>
          </a:xfrm>
          <a:prstGeom prst="rect">
            <a:avLst/>
          </a:prstGeom>
        </p:spPr>
        <p:txBody>
          <a:bodyPr anchor="b"/>
          <a:lstStyle>
            <a:lvl1pPr defTabSz="914400">
              <a:defRPr sz="5600">
                <a:uFill>
                  <a:solidFill>
                    <a:srgbClr val="24526E"/>
                  </a:solidFill>
                </a:uFill>
                <a:latin typeface="+mn-lt"/>
                <a:ea typeface="+mn-ea"/>
                <a:cs typeface="+mn-cs"/>
                <a:sym typeface="Helvetica"/>
              </a:defRPr>
            </a:lvl1pPr>
          </a:lstStyle>
          <a:p>
            <a:pPr lvl="0">
              <a:defRPr sz="1800">
                <a:solidFill>
                  <a:srgbClr val="000000"/>
                </a:solidFill>
                <a:uFillTx/>
              </a:defRPr>
            </a:pPr>
            <a:r>
              <a:rPr sz="5600">
                <a:solidFill>
                  <a:srgbClr val="FFFFFF"/>
                </a:solidFill>
                <a:uFill>
                  <a:solidFill>
                    <a:srgbClr val="24526E"/>
                  </a:solidFill>
                </a:uFill>
              </a:rPr>
              <a:t>μTPC method gives resolution</a:t>
            </a:r>
          </a:p>
        </p:txBody>
      </p:sp>
      <p:sp>
        <p:nvSpPr>
          <p:cNvPr id="493" name="Shape 493"/>
          <p:cNvSpPr/>
          <p:nvPr/>
        </p:nvSpPr>
        <p:spPr>
          <a:xfrm>
            <a:off x="5653380" y="2451950"/>
            <a:ext cx="440205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mn-lt"/>
                <a:ea typeface="+mn-ea"/>
                <a:cs typeface="+mn-cs"/>
                <a:sym typeface="Helvetica"/>
              </a:defRPr>
            </a:lvl1pPr>
          </a:lstStyle>
          <a:p>
            <a:pPr lvl="0">
              <a:defRPr sz="1800">
                <a:uFillTx/>
              </a:defRPr>
            </a:pPr>
            <a:r>
              <a:rPr sz="2400">
                <a:uFill>
                  <a:solidFill/>
                </a:uFill>
              </a:rPr>
              <a:t>Dorothea Pfeiffer, Martin Shetty</a:t>
            </a:r>
          </a:p>
        </p:txBody>
      </p:sp>
      <p:pic>
        <p:nvPicPr>
          <p:cNvPr id="494" name="pasted-image.pdf"/>
          <p:cNvPicPr/>
          <p:nvPr/>
        </p:nvPicPr>
        <p:blipFill>
          <a:blip r:embed="rId2">
            <a:extLst/>
          </a:blip>
          <a:stretch>
            <a:fillRect/>
          </a:stretch>
        </p:blipFill>
        <p:spPr>
          <a:xfrm>
            <a:off x="10467371" y="1667361"/>
            <a:ext cx="2362201" cy="1422401"/>
          </a:xfrm>
          <a:prstGeom prst="rect">
            <a:avLst/>
          </a:prstGeom>
          <a:ln w="25400">
            <a:round/>
          </a:ln>
        </p:spPr>
      </p:pic>
      <p:pic>
        <p:nvPicPr>
          <p:cNvPr id="495" name="pasted-image.pdf"/>
          <p:cNvPicPr/>
          <p:nvPr/>
        </p:nvPicPr>
        <p:blipFill>
          <a:blip r:embed="rId3">
            <a:extLst/>
          </a:blip>
          <a:stretch>
            <a:fillRect/>
          </a:stretch>
        </p:blipFill>
        <p:spPr>
          <a:xfrm>
            <a:off x="5158888" y="3094478"/>
            <a:ext cx="7892767" cy="4787844"/>
          </a:xfrm>
          <a:prstGeom prst="rect">
            <a:avLst/>
          </a:prstGeom>
          <a:ln w="25400">
            <a:round/>
          </a:ln>
        </p:spPr>
      </p:pic>
      <p:pic>
        <p:nvPicPr>
          <p:cNvPr id="496" name="pasted-image.pdf"/>
          <p:cNvPicPr/>
          <p:nvPr/>
        </p:nvPicPr>
        <p:blipFill>
          <a:blip r:embed="rId4">
            <a:extLst/>
          </a:blip>
          <a:srcRect l="0" t="0" r="62849" b="0"/>
          <a:stretch>
            <a:fillRect/>
          </a:stretch>
        </p:blipFill>
        <p:spPr>
          <a:xfrm>
            <a:off x="1105484" y="2381250"/>
            <a:ext cx="3231917" cy="4991100"/>
          </a:xfrm>
          <a:prstGeom prst="rect">
            <a:avLst/>
          </a:prstGeom>
          <a:ln w="25400">
            <a:round/>
          </a:ln>
        </p:spPr>
      </p:pic>
    </p:spTree>
  </p:cSld>
  <p:clrMapOvr>
    <a:masterClrMapping/>
  </p:clrMapOvr>
  <p:transition spd="med" advClick="1">
    <p:dissolve/>
  </p:transition>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8" name="boCOX_overlaps1.pdf"/>
          <p:cNvPicPr/>
          <p:nvPr/>
        </p:nvPicPr>
        <p:blipFill>
          <a:blip r:embed="rId2">
            <a:extLst/>
          </a:blip>
          <a:stretch>
            <a:fillRect/>
          </a:stretch>
        </p:blipFill>
        <p:spPr>
          <a:xfrm>
            <a:off x="2358858" y="152400"/>
            <a:ext cx="10668001" cy="9652000"/>
          </a:xfrm>
          <a:prstGeom prst="rect">
            <a:avLst/>
          </a:prstGeom>
          <a:ln w="25400">
            <a:round/>
          </a:ln>
        </p:spPr>
      </p:pic>
      <p:sp>
        <p:nvSpPr>
          <p:cNvPr id="499" name="Shape 499"/>
          <p:cNvSpPr/>
          <p:nvPr/>
        </p:nvSpPr>
        <p:spPr>
          <a:xfrm>
            <a:off x="114300" y="2895600"/>
            <a:ext cx="2257882" cy="1968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sz="1800">
                <a:uFillTx/>
              </a:defRPr>
            </a:pPr>
            <a:r>
              <a:rPr>
                <a:uFill>
                  <a:solidFill/>
                </a:uFill>
              </a:rPr>
              <a:t>Bovine heart </a:t>
            </a:r>
            <a:endParaRPr>
              <a:uFill>
                <a:solidFill/>
              </a:uFill>
            </a:endParaRPr>
          </a:p>
          <a:p>
            <a:pPr lvl="0">
              <a:defRPr sz="1800">
                <a:uFillTx/>
              </a:defRPr>
            </a:pPr>
            <a:r>
              <a:rPr>
                <a:uFill>
                  <a:solidFill/>
                </a:uFill>
              </a:rPr>
              <a:t>cytochrome c oxidase</a:t>
            </a:r>
            <a:endParaRPr>
              <a:uFill>
                <a:solidFill/>
              </a:uFill>
            </a:endParaRPr>
          </a:p>
          <a:p>
            <a:pPr lvl="0">
              <a:defRPr sz="1800">
                <a:uFillTx/>
              </a:defRPr>
            </a:pPr>
            <a:r>
              <a:rPr>
                <a:uFill>
                  <a:solidFill/>
                </a:uFill>
              </a:rPr>
              <a:t>P2</a:t>
            </a:r>
            <a:r>
              <a:rPr baseline="-5999">
                <a:uFill>
                  <a:solidFill/>
                </a:uFill>
              </a:rPr>
              <a:t>1</a:t>
            </a:r>
            <a:r>
              <a:rPr>
                <a:uFill>
                  <a:solidFill/>
                </a:uFill>
              </a:rPr>
              <a:t>2</a:t>
            </a:r>
            <a:r>
              <a:rPr baseline="-5999">
                <a:uFill>
                  <a:solidFill/>
                </a:uFill>
              </a:rPr>
              <a:t>1</a:t>
            </a:r>
            <a:r>
              <a:rPr>
                <a:uFill>
                  <a:solidFill/>
                </a:uFill>
              </a:rPr>
              <a:t>2</a:t>
            </a:r>
            <a:r>
              <a:rPr baseline="-5999">
                <a:uFill>
                  <a:solidFill/>
                </a:uFill>
              </a:rPr>
              <a:t>1</a:t>
            </a:r>
            <a:endParaRPr>
              <a:uFill>
                <a:solidFill/>
              </a:uFill>
            </a:endParaRPr>
          </a:p>
          <a:p>
            <a:pPr lvl="0">
              <a:defRPr sz="1800">
                <a:uFillTx/>
              </a:defRPr>
            </a:pPr>
            <a:r>
              <a:rPr>
                <a:uFill>
                  <a:solidFill/>
                </a:uFill>
              </a:rPr>
              <a:t>a = 182.59 Å </a:t>
            </a:r>
            <a:endParaRPr>
              <a:uFill>
                <a:solidFill/>
              </a:uFill>
            </a:endParaRPr>
          </a:p>
          <a:p>
            <a:pPr lvl="0">
              <a:defRPr sz="1800">
                <a:uFillTx/>
              </a:defRPr>
            </a:pPr>
            <a:r>
              <a:rPr>
                <a:uFill>
                  <a:solidFill/>
                </a:uFill>
              </a:rPr>
              <a:t>b = 205.40 Å </a:t>
            </a:r>
            <a:endParaRPr>
              <a:uFill>
                <a:solidFill/>
              </a:uFill>
            </a:endParaRPr>
          </a:p>
          <a:p>
            <a:pPr lvl="0">
              <a:defRPr sz="1800">
                <a:uFillTx/>
              </a:defRPr>
            </a:pPr>
            <a:r>
              <a:rPr>
                <a:uFill>
                  <a:solidFill/>
                </a:uFill>
              </a:rPr>
              <a:t>c = 178.25 A</a:t>
            </a:r>
            <a:endParaRPr>
              <a:uFill>
                <a:solidFill/>
              </a:uFill>
            </a:endParaRPr>
          </a:p>
          <a:p>
            <a:pPr lvl="0">
              <a:defRPr sz="1800">
                <a:uFillTx/>
              </a:defRPr>
            </a:pPr>
            <a:r>
              <a:rPr>
                <a:uFill>
                  <a:solidFill/>
                </a:uFill>
              </a:rPr>
              <a:t>Detector distance 1 m</a:t>
            </a:r>
          </a:p>
        </p:txBody>
      </p:sp>
      <p:sp>
        <p:nvSpPr>
          <p:cNvPr id="500" name="Shape 500"/>
          <p:cNvSpPr/>
          <p:nvPr/>
        </p:nvSpPr>
        <p:spPr>
          <a:xfrm>
            <a:off x="6636804" y="8959850"/>
            <a:ext cx="4404792" cy="749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marL="0" marR="0" algn="ctr" defTabSz="584200">
              <a:defRPr sz="1800">
                <a:uFillTx/>
              </a:defRPr>
            </a:pPr>
            <a:r>
              <a:rPr sz="1400">
                <a:solidFill>
                  <a:srgbClr val="FFFFFF"/>
                </a:solidFill>
                <a:latin typeface="Helvetica Light"/>
                <a:ea typeface="Helvetica Light"/>
                <a:cs typeface="Helvetica Light"/>
                <a:sym typeface="Helvetica Light"/>
              </a:rPr>
              <a:t>Campbell et al. J. Appl. Cryst. (1998). 31, 496-502</a:t>
            </a:r>
            <a:endParaRPr sz="1400">
              <a:solidFill>
                <a:srgbClr val="FFFFFF"/>
              </a:solidFill>
              <a:latin typeface="Helvetica Light"/>
              <a:ea typeface="Helvetica Light"/>
              <a:cs typeface="Helvetica Light"/>
              <a:sym typeface="Helvetica Light"/>
            </a:endParaRPr>
          </a:p>
          <a:p>
            <a:pPr lvl="0" marL="0" marR="0" algn="ctr" defTabSz="584200">
              <a:defRPr sz="1800">
                <a:uFillTx/>
              </a:defRPr>
            </a:pPr>
            <a:r>
              <a:rPr sz="1400">
                <a:solidFill>
                  <a:srgbClr val="FFFFFF"/>
                </a:solidFill>
                <a:latin typeface="Helvetica Light"/>
                <a:ea typeface="Helvetica Light"/>
                <a:cs typeface="Helvetica Light"/>
                <a:sym typeface="Helvetica Light"/>
              </a:rPr>
              <a:t>Artz et al. J. Appl. Cryst. (1999). 32, 554-562</a:t>
            </a:r>
            <a:endParaRPr sz="1400">
              <a:solidFill>
                <a:srgbClr val="FFFFFF"/>
              </a:solidFill>
              <a:latin typeface="Helvetica Light"/>
              <a:ea typeface="Helvetica Light"/>
              <a:cs typeface="Helvetica Light"/>
              <a:sym typeface="Helvetica Light"/>
            </a:endParaRPr>
          </a:p>
          <a:p>
            <a:pPr lvl="0" marL="0" marR="0" algn="ctr" defTabSz="584200">
              <a:defRPr sz="1800">
                <a:uFillTx/>
              </a:defRPr>
            </a:pPr>
            <a:r>
              <a:rPr sz="1400">
                <a:solidFill>
                  <a:srgbClr val="FFFFFF"/>
                </a:solidFill>
                <a:latin typeface="Helvetica Light"/>
                <a:ea typeface="Helvetica Light"/>
                <a:cs typeface="Helvetica Light"/>
                <a:sym typeface="Helvetica Light"/>
              </a:rPr>
              <a:t>Helliwell, J.R. et al. J. Appl. Cryst. (1989) 22, 483−497</a:t>
            </a:r>
          </a:p>
        </p:txBody>
      </p:sp>
      <p:sp>
        <p:nvSpPr>
          <p:cNvPr id="501" name="Shape 501"/>
          <p:cNvSpPr/>
          <p:nvPr/>
        </p:nvSpPr>
        <p:spPr>
          <a:xfrm>
            <a:off x="7105167" y="8445500"/>
            <a:ext cx="2410047"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lgn="ctr" defTabSz="584200">
              <a:defRPr sz="1400">
                <a:solidFill>
                  <a:srgbClr val="FFFFFF"/>
                </a:solidFill>
                <a:uFillTx/>
                <a:latin typeface="Helvetica Light"/>
                <a:ea typeface="Helvetica Light"/>
                <a:cs typeface="Helvetica Light"/>
                <a:sym typeface="Helvetica Light"/>
              </a:defRPr>
            </a:lvl1pPr>
          </a:lstStyle>
          <a:p>
            <a:pPr lvl="0">
              <a:defRPr sz="1800">
                <a:solidFill>
                  <a:srgbClr val="000000"/>
                </a:solidFill>
              </a:defRPr>
            </a:pPr>
            <a:r>
              <a:rPr sz="1400">
                <a:solidFill>
                  <a:srgbClr val="FFFFFF"/>
                </a:solidFill>
              </a:rPr>
              <a:t>Generated using the Daresbury Laue Suite</a:t>
            </a:r>
          </a:p>
        </p:txBody>
      </p:sp>
    </p:spTree>
  </p:cSld>
  <p:clrMapOvr>
    <a:masterClrMapping/>
  </p:clrMapOvr>
  <p:transition spd="med" advClick="1">
    <p:dissolve/>
  </p:transition>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3" name="Shape 503"/>
          <p:cNvSpPr/>
          <p:nvPr>
            <p:ph type="title"/>
          </p:nvPr>
        </p:nvSpPr>
        <p:spPr>
          <a:xfrm>
            <a:off x="445434" y="-215911"/>
            <a:ext cx="11680807" cy="1805758"/>
          </a:xfrm>
          <a:prstGeom prst="rect">
            <a:avLst/>
          </a:prstGeom>
        </p:spPr>
        <p:txBody>
          <a:bodyPr anchor="b"/>
          <a:lstStyle>
            <a:lvl1pPr defTabSz="914400">
              <a:defRPr sz="5600">
                <a:uFill>
                  <a:solidFill>
                    <a:srgbClr val="24526E"/>
                  </a:solidFill>
                </a:uFill>
                <a:latin typeface="+mn-lt"/>
                <a:ea typeface="+mn-ea"/>
                <a:cs typeface="+mn-cs"/>
                <a:sym typeface="Helvetica"/>
              </a:defRPr>
            </a:lvl1pPr>
          </a:lstStyle>
          <a:p>
            <a:pPr lvl="0">
              <a:defRPr sz="1800">
                <a:solidFill>
                  <a:srgbClr val="000000"/>
                </a:solidFill>
                <a:uFillTx/>
              </a:defRPr>
            </a:pPr>
            <a:r>
              <a:rPr sz="5600">
                <a:solidFill>
                  <a:srgbClr val="FFFFFF"/>
                </a:solidFill>
                <a:uFill>
                  <a:solidFill>
                    <a:srgbClr val="24526E"/>
                  </a:solidFill>
                </a:uFill>
              </a:rPr>
              <a:t>Overlap separation with TOF</a:t>
            </a:r>
          </a:p>
        </p:txBody>
      </p:sp>
      <p:pic>
        <p:nvPicPr>
          <p:cNvPr id="504" name="Spot_separation_spatial_TOF_boCOX.pdf"/>
          <p:cNvPicPr/>
          <p:nvPr/>
        </p:nvPicPr>
        <p:blipFill>
          <a:blip r:embed="rId2">
            <a:extLst/>
          </a:blip>
          <a:stretch>
            <a:fillRect/>
          </a:stretch>
        </p:blipFill>
        <p:spPr>
          <a:xfrm>
            <a:off x="148660" y="4465413"/>
            <a:ext cx="11468101" cy="4991101"/>
          </a:xfrm>
          <a:prstGeom prst="rect">
            <a:avLst/>
          </a:prstGeom>
          <a:ln w="25400">
            <a:round/>
          </a:ln>
        </p:spPr>
      </p:pic>
      <p:pic>
        <p:nvPicPr>
          <p:cNvPr id="505" name="boCOX_overlaps1.pdf"/>
          <p:cNvPicPr/>
          <p:nvPr/>
        </p:nvPicPr>
        <p:blipFill>
          <a:blip r:embed="rId3">
            <a:extLst/>
          </a:blip>
          <a:srcRect l="58364" t="48947" r="2944" b="5394"/>
          <a:stretch>
            <a:fillRect/>
          </a:stretch>
        </p:blipFill>
        <p:spPr>
          <a:xfrm>
            <a:off x="8298164" y="1604563"/>
            <a:ext cx="4127501" cy="4406901"/>
          </a:xfrm>
          <a:prstGeom prst="rect">
            <a:avLst/>
          </a:prstGeom>
          <a:ln w="25400">
            <a:round/>
          </a:ln>
        </p:spPr>
      </p:pic>
      <p:sp>
        <p:nvSpPr>
          <p:cNvPr id="506" name="Shape 506"/>
          <p:cNvSpPr/>
          <p:nvPr/>
        </p:nvSpPr>
        <p:spPr>
          <a:xfrm>
            <a:off x="602899" y="2243762"/>
            <a:ext cx="5440393"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marR="0" indent="266700">
              <a:spcBef>
                <a:spcPts val="600"/>
              </a:spcBef>
              <a:buClr>
                <a:srgbClr val="3DAAD6"/>
              </a:buClr>
              <a:buFont typeface="Helvetica"/>
              <a:defRPr sz="2400">
                <a:solidFill>
                  <a:srgbClr val="00882B"/>
                </a:solidFill>
                <a:latin typeface="Lucida Grande"/>
                <a:ea typeface="Lucida Grande"/>
                <a:cs typeface="Lucida Grande"/>
                <a:sym typeface="Lucida Grande"/>
              </a:defRPr>
            </a:lvl1pPr>
          </a:lstStyle>
          <a:p>
            <a:pPr lvl="0">
              <a:defRPr sz="1800">
                <a:solidFill>
                  <a:srgbClr val="000000"/>
                </a:solidFill>
                <a:uFillTx/>
              </a:defRPr>
            </a:pPr>
            <a:r>
              <a:rPr sz="2400">
                <a:solidFill>
                  <a:srgbClr val="00882B"/>
                </a:solidFill>
                <a:uFill>
                  <a:solidFill/>
                </a:uFill>
              </a:rPr>
              <a:t>The instrument shall allow data collection from crystals with unit cell repeats &gt; 300 Å</a:t>
            </a:r>
          </a:p>
        </p:txBody>
      </p:sp>
    </p:spTree>
  </p:cSld>
  <p:clrMapOvr>
    <a:masterClrMapping/>
  </p:clrMapOvr>
  <p:transition spd="med" advClick="1">
    <p:dissolve/>
  </p:transition>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8" name="Shape 508"/>
          <p:cNvSpPr/>
          <p:nvPr/>
        </p:nvSpPr>
        <p:spPr>
          <a:xfrm>
            <a:off x="1957788" y="3020059"/>
            <a:ext cx="9764986" cy="371348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defTabSz="1300480">
              <a:lnSpc>
                <a:spcPct val="110000"/>
              </a:lnSpc>
              <a:buClr>
                <a:srgbClr val="FFFFFF"/>
              </a:buClr>
              <a:buFont typeface="Helvetica"/>
              <a:defRPr sz="5600">
                <a:solidFill>
                  <a:srgbClr val="FFFFFF"/>
                </a:solidFill>
                <a:uFill>
                  <a:solidFill>
                    <a:srgbClr val="FFFFFF"/>
                  </a:solidFill>
                </a:uFill>
                <a:latin typeface="Calibri"/>
                <a:ea typeface="Calibri"/>
                <a:cs typeface="Calibri"/>
                <a:sym typeface="Calibri"/>
              </a:defRPr>
            </a:lvl1pPr>
          </a:lstStyle>
          <a:p>
            <a:pPr lvl="0">
              <a:defRPr sz="1800">
                <a:solidFill>
                  <a:srgbClr val="000000"/>
                </a:solidFill>
                <a:uFillTx/>
              </a:defRPr>
            </a:pPr>
            <a:r>
              <a:rPr sz="5600">
                <a:solidFill>
                  <a:srgbClr val="FFFFFF"/>
                </a:solidFill>
                <a:uFill>
                  <a:solidFill>
                    <a:srgbClr val="FFFFFF"/>
                  </a:solidFill>
                </a:uFill>
              </a:rPr>
              <a:t>Is the proposed engineering design expected to meet the functional and performance requirements?</a:t>
            </a:r>
          </a:p>
        </p:txBody>
      </p:sp>
      <p:sp>
        <p:nvSpPr>
          <p:cNvPr id="509" name="Shape 509"/>
          <p:cNvSpPr/>
          <p:nvPr/>
        </p:nvSpPr>
        <p:spPr>
          <a:xfrm>
            <a:off x="5662929" y="6667463"/>
            <a:ext cx="1678941"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0">
                <a:latin typeface="Apple Color Emoji"/>
                <a:ea typeface="Apple Color Emoji"/>
                <a:cs typeface="Apple Color Emoji"/>
                <a:sym typeface="Apple Color Emoji"/>
              </a:defRPr>
            </a:lvl1pPr>
          </a:lstStyle>
          <a:p>
            <a:pPr lvl="0">
              <a:defRPr sz="1800">
                <a:uFillTx/>
              </a:defRPr>
            </a:pPr>
            <a:r>
              <a:rPr sz="12000">
                <a:uFill>
                  <a:solidFill/>
                </a:uFill>
              </a:rPr>
              <a:t>👍</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1" grpId="1" fill="hold">
                                  <p:stCondLst>
                                    <p:cond delay="0"/>
                                  </p:stCondLst>
                                  <p:iterate type="el" backwards="0">
                                    <p:tmAbs val="0"/>
                                  </p:iterate>
                                  <p:childTnLst>
                                    <p:set>
                                      <p:cBhvr>
                                        <p:cTn id="6" fill="hold"/>
                                        <p:tgtEl>
                                          <p:spTgt spid="509"/>
                                        </p:tgtEl>
                                        <p:attrNameLst>
                                          <p:attrName>style.visibility</p:attrName>
                                        </p:attrNameLst>
                                      </p:cBhvr>
                                      <p:to>
                                        <p:strVal val="visible"/>
                                      </p:to>
                                    </p:set>
                                    <p:animEffect filter="(null)(right)" transition="in">
                                      <p:cBhvr>
                                        <p:cTn id="7" dur="1000"/>
                                        <p:tgtEl>
                                          <p:spTgt spid="5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9"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nvSpPr>
        <p:spPr>
          <a:xfrm>
            <a:off x="2335715" y="-90312"/>
            <a:ext cx="8191501" cy="1943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lstStyle>
            <a:lvl1pPr marL="0" marR="0">
              <a:defRPr sz="6800">
                <a:solidFill>
                  <a:srgbClr val="FFFFFF"/>
                </a:solidFill>
                <a:uFill>
                  <a:solidFill>
                    <a:srgbClr val="24526E"/>
                  </a:solidFill>
                </a:uFill>
                <a:latin typeface="Calibri"/>
                <a:ea typeface="Calibri"/>
                <a:cs typeface="Calibri"/>
                <a:sym typeface="Calibri"/>
              </a:defRPr>
            </a:lvl1pPr>
          </a:lstStyle>
          <a:p>
            <a:pPr lvl="0">
              <a:defRPr sz="1800">
                <a:solidFill>
                  <a:srgbClr val="000000"/>
                </a:solidFill>
                <a:uFillTx/>
              </a:defRPr>
            </a:pPr>
            <a:r>
              <a:rPr sz="6800">
                <a:solidFill>
                  <a:srgbClr val="FFFFFF"/>
                </a:solidFill>
                <a:uFill>
                  <a:solidFill>
                    <a:srgbClr val="24526E"/>
                  </a:solidFill>
                </a:uFill>
              </a:rPr>
              <a:t>Review Questions</a:t>
            </a:r>
          </a:p>
        </p:txBody>
      </p:sp>
      <p:sp>
        <p:nvSpPr>
          <p:cNvPr id="281" name="Shape 281"/>
          <p:cNvSpPr/>
          <p:nvPr/>
        </p:nvSpPr>
        <p:spPr>
          <a:xfrm>
            <a:off x="484070" y="2033478"/>
            <a:ext cx="12036660" cy="765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228600" marR="457200" indent="-228600" defTabSz="457200">
              <a:lnSpc>
                <a:spcPct val="150000"/>
              </a:lnSpc>
              <a:buSzPct val="100000"/>
              <a:buAutoNum type="arabicPeriod" startAt="1"/>
              <a:defRPr sz="1800">
                <a:uFillTx/>
              </a:defRPr>
            </a:pPr>
            <a:r>
              <a:rPr sz="2800">
                <a:latin typeface="Tahoma"/>
                <a:ea typeface="Tahoma"/>
                <a:cs typeface="Tahoma"/>
                <a:sym typeface="Tahoma"/>
              </a:rPr>
              <a:t>Do the high-level system requirements match the science case for NSS approved scope?</a:t>
            </a:r>
            <a:endParaRPr sz="2800">
              <a:latin typeface="Tahoma"/>
              <a:ea typeface="Tahoma"/>
              <a:cs typeface="Tahoma"/>
              <a:sym typeface="Tahoma"/>
            </a:endParaRPr>
          </a:p>
          <a:p>
            <a:pPr lvl="0" marL="228600" marR="457200" indent="-228600" defTabSz="457200">
              <a:lnSpc>
                <a:spcPct val="150000"/>
              </a:lnSpc>
              <a:buSzPct val="100000"/>
              <a:buAutoNum type="arabicPeriod" startAt="1"/>
              <a:defRPr sz="1800">
                <a:uFillTx/>
              </a:defRPr>
            </a:pPr>
            <a:r>
              <a:rPr sz="2800">
                <a:latin typeface="Tahoma"/>
                <a:ea typeface="Tahoma"/>
                <a:cs typeface="Tahoma"/>
                <a:sym typeface="Tahoma"/>
              </a:rPr>
              <a:t>Is the proposed engineering design expected to meet the functional and performance requirements, and are interfaces properly identified and defined?</a:t>
            </a:r>
            <a:endParaRPr sz="2800">
              <a:latin typeface="Tahoma"/>
              <a:ea typeface="Tahoma"/>
              <a:cs typeface="Tahoma"/>
              <a:sym typeface="Tahoma"/>
            </a:endParaRPr>
          </a:p>
          <a:p>
            <a:pPr lvl="0" marL="228600" marR="457200" indent="-228600" defTabSz="457200">
              <a:lnSpc>
                <a:spcPct val="150000"/>
              </a:lnSpc>
              <a:buSzPct val="100000"/>
              <a:buAutoNum type="arabicPeriod" startAt="1"/>
              <a:defRPr sz="1800">
                <a:uFillTx/>
              </a:defRPr>
            </a:pPr>
            <a:r>
              <a:rPr sz="2800">
                <a:latin typeface="Tahoma"/>
                <a:ea typeface="Tahoma"/>
                <a:cs typeface="Tahoma"/>
                <a:sym typeface="Tahoma"/>
              </a:rPr>
              <a:t>Have appropriate options and alternatives been considered in selecting the design approach? Are there further value engineering opportunities that should be considered?</a:t>
            </a:r>
            <a:endParaRPr sz="2800">
              <a:latin typeface="Tahoma"/>
              <a:ea typeface="Tahoma"/>
              <a:cs typeface="Tahoma"/>
              <a:sym typeface="Tahoma"/>
            </a:endParaRPr>
          </a:p>
          <a:p>
            <a:pPr lvl="0" marL="228600" marR="457200" indent="-228600" defTabSz="457200">
              <a:lnSpc>
                <a:spcPct val="150000"/>
              </a:lnSpc>
              <a:buSzPct val="100000"/>
              <a:buAutoNum type="arabicPeriod" startAt="1"/>
              <a:defRPr sz="1800">
                <a:uFillTx/>
              </a:defRPr>
            </a:pPr>
            <a:r>
              <a:rPr sz="2800">
                <a:latin typeface="Tahoma"/>
                <a:ea typeface="Tahoma"/>
                <a:cs typeface="Tahoma"/>
                <a:sym typeface="Tahoma"/>
              </a:rPr>
              <a:t>Is the project schedule reasonable and are the cost estimates in line with the cost book value?</a:t>
            </a:r>
            <a:endParaRPr sz="2800">
              <a:latin typeface="Tahoma"/>
              <a:ea typeface="Tahoma"/>
              <a:cs typeface="Tahoma"/>
              <a:sym typeface="Tahoma"/>
            </a:endParaRPr>
          </a:p>
          <a:p>
            <a:pPr lvl="0" marL="228600" marR="457200" indent="-228600" defTabSz="457200">
              <a:lnSpc>
                <a:spcPct val="150000"/>
              </a:lnSpc>
              <a:buSzPct val="100000"/>
              <a:buAutoNum type="arabicPeriod" startAt="1"/>
              <a:defRPr sz="1800">
                <a:uFillTx/>
              </a:defRPr>
            </a:pPr>
            <a:r>
              <a:rPr sz="2800">
                <a:latin typeface="Tahoma"/>
                <a:ea typeface="Tahoma"/>
                <a:cs typeface="Tahoma"/>
                <a:sym typeface="Tahoma"/>
              </a:rPr>
              <a:t>Have major project risks and safety hazards been identified, characterized, and mitigated where appropriate?</a:t>
            </a:r>
          </a:p>
        </p:txBody>
      </p:sp>
    </p:spTree>
  </p:cSld>
  <p:clrMapOvr>
    <a:masterClrMapping/>
  </p:clrMapOvr>
  <p:transition spd="med"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body" idx="1"/>
          </p:nvPr>
        </p:nvSpPr>
        <p:spPr>
          <a:xfrm>
            <a:off x="988605" y="3009305"/>
            <a:ext cx="7879938" cy="6505807"/>
          </a:xfrm>
          <a:prstGeom prst="rect">
            <a:avLst/>
          </a:prstGeom>
        </p:spPr>
        <p:txBody>
          <a:bodyPr/>
          <a:lstStyle/>
          <a:p>
            <a:pPr lvl="0" marL="530249" indent="-476250" defTabSz="914400">
              <a:spcBef>
                <a:spcPts val="1000"/>
              </a:spcBef>
              <a:buSzPct val="200000"/>
              <a:defRPr sz="1800">
                <a:solidFill>
                  <a:srgbClr val="000000"/>
                </a:solidFill>
              </a:defRPr>
            </a:pPr>
            <a:r>
              <a:rPr sz="4800">
                <a:uFill>
                  <a:solidFill/>
                </a:uFill>
              </a:rPr>
              <a:t>Why build NMX?</a:t>
            </a:r>
            <a:endParaRPr sz="4800">
              <a:uFill>
                <a:solidFill/>
              </a:uFill>
            </a:endParaRPr>
          </a:p>
          <a:p>
            <a:pPr lvl="0" marL="530249" indent="-476250" defTabSz="914400">
              <a:spcBef>
                <a:spcPts val="1000"/>
              </a:spcBef>
              <a:buSzPct val="200000"/>
              <a:defRPr sz="1800">
                <a:solidFill>
                  <a:srgbClr val="000000"/>
                </a:solidFill>
              </a:defRPr>
            </a:pPr>
            <a:r>
              <a:rPr sz="4800">
                <a:uFill>
                  <a:solidFill/>
                </a:uFill>
              </a:rPr>
              <a:t>What are the requirements?</a:t>
            </a:r>
            <a:endParaRPr sz="4800">
              <a:uFill>
                <a:solidFill/>
              </a:uFill>
            </a:endParaRPr>
          </a:p>
          <a:p>
            <a:pPr lvl="0" marL="530249" indent="-476250" defTabSz="914400">
              <a:spcBef>
                <a:spcPts val="1000"/>
              </a:spcBef>
              <a:buSzPct val="200000"/>
              <a:defRPr sz="1800">
                <a:solidFill>
                  <a:srgbClr val="000000"/>
                </a:solidFill>
              </a:defRPr>
            </a:pPr>
            <a:r>
              <a:rPr sz="4800">
                <a:uFill>
                  <a:solidFill/>
                </a:uFill>
              </a:rPr>
              <a:t>What will we build?</a:t>
            </a:r>
            <a:endParaRPr sz="4800">
              <a:uFill>
                <a:solidFill/>
              </a:uFill>
            </a:endParaRPr>
          </a:p>
          <a:p>
            <a:pPr lvl="0" marL="530249" indent="-476250" defTabSz="914400">
              <a:spcBef>
                <a:spcPts val="1000"/>
              </a:spcBef>
              <a:buSzPct val="200000"/>
              <a:defRPr sz="1800">
                <a:solidFill>
                  <a:srgbClr val="000000"/>
                </a:solidFill>
              </a:defRPr>
            </a:pPr>
            <a:r>
              <a:rPr sz="4800">
                <a:uFill>
                  <a:solidFill/>
                </a:uFill>
              </a:rPr>
              <a:t>How will it perform?</a:t>
            </a:r>
            <a:endParaRPr sz="4800">
              <a:uFill>
                <a:solidFill/>
              </a:uFill>
            </a:endParaRPr>
          </a:p>
          <a:p>
            <a:pPr lvl="0" marL="530249" indent="-476250" defTabSz="914400">
              <a:spcBef>
                <a:spcPts val="1000"/>
              </a:spcBef>
              <a:buSzPct val="200000"/>
              <a:defRPr sz="1800">
                <a:solidFill>
                  <a:srgbClr val="000000"/>
                </a:solidFill>
              </a:defRPr>
            </a:pPr>
            <a:r>
              <a:rPr sz="4800">
                <a:uFill>
                  <a:solidFill/>
                </a:uFill>
              </a:rPr>
              <a:t>How does it look in detail?</a:t>
            </a:r>
            <a:endParaRPr sz="4800">
              <a:uFill>
                <a:solidFill/>
              </a:uFill>
            </a:endParaRPr>
          </a:p>
          <a:p>
            <a:pPr lvl="0" marL="530249" indent="-476250" defTabSz="914400">
              <a:spcBef>
                <a:spcPts val="1000"/>
              </a:spcBef>
              <a:buSzPct val="200000"/>
              <a:defRPr sz="1800">
                <a:solidFill>
                  <a:srgbClr val="000000"/>
                </a:solidFill>
              </a:defRPr>
            </a:pPr>
            <a:r>
              <a:rPr sz="4800">
                <a:uFill>
                  <a:solidFill/>
                </a:uFill>
              </a:rPr>
              <a:t>How will we manage the construction?</a:t>
            </a:r>
          </a:p>
        </p:txBody>
      </p:sp>
      <p:sp>
        <p:nvSpPr>
          <p:cNvPr id="284" name="Shape 284"/>
          <p:cNvSpPr/>
          <p:nvPr/>
        </p:nvSpPr>
        <p:spPr>
          <a:xfrm>
            <a:off x="2335715" y="-90312"/>
            <a:ext cx="8191501" cy="1943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lstStyle>
            <a:lvl1pPr marL="0" marR="0">
              <a:defRPr sz="6800">
                <a:solidFill>
                  <a:srgbClr val="FFFFFF"/>
                </a:solidFill>
                <a:uFill>
                  <a:solidFill>
                    <a:srgbClr val="24526E"/>
                  </a:solidFill>
                </a:uFill>
                <a:latin typeface="Calibri"/>
                <a:ea typeface="Calibri"/>
                <a:cs typeface="Calibri"/>
                <a:sym typeface="Calibri"/>
              </a:defRPr>
            </a:lvl1pPr>
          </a:lstStyle>
          <a:p>
            <a:pPr lvl="0">
              <a:defRPr sz="1800">
                <a:solidFill>
                  <a:srgbClr val="000000"/>
                </a:solidFill>
                <a:uFillTx/>
              </a:defRPr>
            </a:pPr>
            <a:r>
              <a:rPr sz="6800">
                <a:solidFill>
                  <a:srgbClr val="FFFFFF"/>
                </a:solidFill>
                <a:uFill>
                  <a:solidFill>
                    <a:srgbClr val="24526E"/>
                  </a:solidFill>
                </a:uFill>
              </a:rPr>
              <a:t>Outline</a:t>
            </a:r>
          </a:p>
        </p:txBody>
      </p:sp>
      <p:sp>
        <p:nvSpPr>
          <p:cNvPr id="285" name="Shape 285"/>
          <p:cNvSpPr/>
          <p:nvPr/>
        </p:nvSpPr>
        <p:spPr>
          <a:xfrm>
            <a:off x="870923" y="3089917"/>
            <a:ext cx="8115301" cy="3323603"/>
          </a:xfrm>
          <a:prstGeom prst="rect">
            <a:avLst/>
          </a:prstGeom>
          <a:ln w="76200">
            <a:solidFill>
              <a:srgbClr val="00882B"/>
            </a:solidFill>
            <a:round/>
          </a:ln>
        </p:spPr>
        <p:txBody>
          <a:bodyPr lIns="0" tIns="0" rIns="0" bIns="0" anchor="ctr"/>
          <a:lstStyle/>
          <a:p>
            <a:pPr lvl="0">
              <a:defRPr>
                <a:solidFill>
                  <a:srgbClr val="00882B"/>
                </a:solidFill>
              </a:defRPr>
            </a:pPr>
          </a:p>
        </p:txBody>
      </p:sp>
      <p:sp>
        <p:nvSpPr>
          <p:cNvPr id="286" name="Shape 286"/>
          <p:cNvSpPr/>
          <p:nvPr/>
        </p:nvSpPr>
        <p:spPr>
          <a:xfrm>
            <a:off x="3642518" y="2278479"/>
            <a:ext cx="1304490"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00882B"/>
                </a:solidFill>
              </a:defRPr>
            </a:lvl1pPr>
          </a:lstStyle>
          <a:p>
            <a:pPr lvl="0">
              <a:defRPr sz="1800">
                <a:solidFill>
                  <a:srgbClr val="000000"/>
                </a:solidFill>
                <a:uFillTx/>
              </a:defRPr>
            </a:pPr>
            <a:r>
              <a:rPr sz="4800">
                <a:solidFill>
                  <a:srgbClr val="00882B"/>
                </a:solidFill>
                <a:uFill>
                  <a:solidFill/>
                </a:uFill>
              </a:rPr>
              <a:t>Esko</a:t>
            </a:r>
          </a:p>
        </p:txBody>
      </p:sp>
      <p:sp>
        <p:nvSpPr>
          <p:cNvPr id="287" name="Shape 287"/>
          <p:cNvSpPr/>
          <p:nvPr/>
        </p:nvSpPr>
        <p:spPr>
          <a:xfrm>
            <a:off x="9312172" y="3287313"/>
            <a:ext cx="2940111"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00882B"/>
                </a:solidFill>
              </a:defRPr>
            </a:lvl1pPr>
          </a:lstStyle>
          <a:p>
            <a:pPr lvl="0">
              <a:defRPr sz="1800">
                <a:solidFill>
                  <a:srgbClr val="000000"/>
                </a:solidFill>
                <a:uFillTx/>
              </a:defRPr>
            </a:pPr>
            <a:r>
              <a:rPr sz="4800">
                <a:solidFill>
                  <a:srgbClr val="00882B"/>
                </a:solidFill>
                <a:uFill>
                  <a:solidFill/>
                </a:uFill>
              </a:rPr>
              <a:t>Question 1</a:t>
            </a:r>
          </a:p>
        </p:txBody>
      </p:sp>
      <p:sp>
        <p:nvSpPr>
          <p:cNvPr id="288" name="Shape 288"/>
          <p:cNvSpPr/>
          <p:nvPr/>
        </p:nvSpPr>
        <p:spPr>
          <a:xfrm>
            <a:off x="9092948" y="5089778"/>
            <a:ext cx="3378559"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00882B"/>
                </a:solidFill>
              </a:defRPr>
            </a:lvl1pPr>
          </a:lstStyle>
          <a:p>
            <a:pPr lvl="0">
              <a:defRPr sz="1800">
                <a:solidFill>
                  <a:srgbClr val="000000"/>
                </a:solidFill>
                <a:uFillTx/>
              </a:defRPr>
            </a:pPr>
            <a:r>
              <a:rPr sz="4800">
                <a:solidFill>
                  <a:srgbClr val="00882B"/>
                </a:solidFill>
                <a:uFill>
                  <a:solidFill/>
                </a:uFill>
              </a:rPr>
              <a:t>Question 2.1</a:t>
            </a:r>
          </a:p>
        </p:txBody>
      </p:sp>
      <p:sp>
        <p:nvSpPr>
          <p:cNvPr id="289" name="Shape 289"/>
          <p:cNvSpPr/>
          <p:nvPr/>
        </p:nvSpPr>
        <p:spPr>
          <a:xfrm>
            <a:off x="880507" y="6403293"/>
            <a:ext cx="8115302" cy="2648438"/>
          </a:xfrm>
          <a:prstGeom prst="rect">
            <a:avLst/>
          </a:prstGeom>
          <a:ln w="76200">
            <a:solidFill>
              <a:srgbClr val="0365C0"/>
            </a:solidFill>
            <a:round/>
          </a:ln>
        </p:spPr>
        <p:txBody>
          <a:bodyPr lIns="0" tIns="0" rIns="0" bIns="0" anchor="ctr"/>
          <a:lstStyle/>
          <a:p>
            <a:pPr lvl="0">
              <a:defRPr>
                <a:solidFill>
                  <a:srgbClr val="0365C0"/>
                </a:solidFill>
              </a:defRPr>
            </a:pPr>
          </a:p>
        </p:txBody>
      </p:sp>
      <p:sp>
        <p:nvSpPr>
          <p:cNvPr id="290" name="Shape 290"/>
          <p:cNvSpPr/>
          <p:nvPr/>
        </p:nvSpPr>
        <p:spPr>
          <a:xfrm>
            <a:off x="9092948" y="6017268"/>
            <a:ext cx="3378559"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0365C0"/>
                </a:solidFill>
              </a:defRPr>
            </a:lvl1pPr>
          </a:lstStyle>
          <a:p>
            <a:pPr lvl="0">
              <a:defRPr sz="1800">
                <a:solidFill>
                  <a:srgbClr val="000000"/>
                </a:solidFill>
                <a:uFillTx/>
              </a:defRPr>
            </a:pPr>
            <a:r>
              <a:rPr sz="4800">
                <a:solidFill>
                  <a:srgbClr val="0365C0"/>
                </a:solidFill>
                <a:uFill>
                  <a:solidFill/>
                </a:uFill>
              </a:rPr>
              <a:t>Question 2.2</a:t>
            </a:r>
          </a:p>
        </p:txBody>
      </p:sp>
      <p:sp>
        <p:nvSpPr>
          <p:cNvPr id="291" name="Shape 291"/>
          <p:cNvSpPr/>
          <p:nvPr/>
        </p:nvSpPr>
        <p:spPr>
          <a:xfrm>
            <a:off x="9312172" y="6729081"/>
            <a:ext cx="2940111"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0365C0"/>
                </a:solidFill>
              </a:defRPr>
            </a:lvl1pPr>
          </a:lstStyle>
          <a:p>
            <a:pPr lvl="0">
              <a:defRPr sz="1800">
                <a:solidFill>
                  <a:srgbClr val="000000"/>
                </a:solidFill>
                <a:uFillTx/>
              </a:defRPr>
            </a:pPr>
            <a:r>
              <a:rPr sz="4800">
                <a:solidFill>
                  <a:srgbClr val="0365C0"/>
                </a:solidFill>
                <a:uFill>
                  <a:solidFill/>
                </a:uFill>
              </a:rPr>
              <a:t>Question 3</a:t>
            </a:r>
          </a:p>
        </p:txBody>
      </p:sp>
      <p:sp>
        <p:nvSpPr>
          <p:cNvPr id="292" name="Shape 292"/>
          <p:cNvSpPr/>
          <p:nvPr/>
        </p:nvSpPr>
        <p:spPr>
          <a:xfrm>
            <a:off x="3245935" y="9032542"/>
            <a:ext cx="2472791"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0365C0"/>
                </a:solidFill>
              </a:defRPr>
            </a:lvl1pPr>
          </a:lstStyle>
          <a:p>
            <a:pPr lvl="0">
              <a:defRPr sz="1800">
                <a:solidFill>
                  <a:srgbClr val="000000"/>
                </a:solidFill>
                <a:uFillTx/>
              </a:defRPr>
            </a:pPr>
            <a:r>
              <a:rPr sz="4800">
                <a:solidFill>
                  <a:srgbClr val="0365C0"/>
                </a:solidFill>
                <a:uFill>
                  <a:solidFill/>
                </a:uFill>
              </a:rPr>
              <a:t>Giuseppe</a:t>
            </a:r>
          </a:p>
        </p:txBody>
      </p:sp>
      <p:sp>
        <p:nvSpPr>
          <p:cNvPr id="293" name="Shape 293"/>
          <p:cNvSpPr/>
          <p:nvPr/>
        </p:nvSpPr>
        <p:spPr>
          <a:xfrm>
            <a:off x="9312172" y="7514300"/>
            <a:ext cx="2940111"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0365C0"/>
                </a:solidFill>
              </a:defRPr>
            </a:lvl1pPr>
          </a:lstStyle>
          <a:p>
            <a:pPr lvl="0">
              <a:defRPr sz="1800">
                <a:solidFill>
                  <a:srgbClr val="000000"/>
                </a:solidFill>
                <a:uFillTx/>
              </a:defRPr>
            </a:pPr>
            <a:r>
              <a:rPr sz="4800">
                <a:solidFill>
                  <a:srgbClr val="0365C0"/>
                </a:solidFill>
                <a:uFill>
                  <a:solidFill/>
                </a:uFill>
              </a:rPr>
              <a:t>Question 4</a:t>
            </a:r>
          </a:p>
        </p:txBody>
      </p:sp>
      <p:sp>
        <p:nvSpPr>
          <p:cNvPr id="294" name="Shape 294"/>
          <p:cNvSpPr/>
          <p:nvPr/>
        </p:nvSpPr>
        <p:spPr>
          <a:xfrm>
            <a:off x="9312172" y="8247315"/>
            <a:ext cx="2940111"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0365C0"/>
                </a:solidFill>
              </a:defRPr>
            </a:lvl1pPr>
          </a:lstStyle>
          <a:p>
            <a:pPr lvl="0">
              <a:defRPr sz="1800">
                <a:solidFill>
                  <a:srgbClr val="000000"/>
                </a:solidFill>
                <a:uFillTx/>
              </a:defRPr>
            </a:pPr>
            <a:r>
              <a:rPr sz="4800">
                <a:solidFill>
                  <a:srgbClr val="0365C0"/>
                </a:solidFill>
                <a:uFill>
                  <a:solidFill/>
                </a:uFill>
              </a:rPr>
              <a:t>Question 5</a:t>
            </a:r>
          </a:p>
        </p:txBody>
      </p:sp>
    </p:spTree>
  </p:cSld>
  <p:clrMapOvr>
    <a:masterClrMapping/>
  </p:clrMapOvr>
  <p:transition spd="med" advClick="1">
    <p:dissolve/>
  </p:transition>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96" name="Shape 296"/>
          <p:cNvSpPr/>
          <p:nvPr/>
        </p:nvSpPr>
        <p:spPr>
          <a:xfrm>
            <a:off x="3850813" y="2730500"/>
            <a:ext cx="3505201" cy="6083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1300480">
              <a:defRPr sz="1800">
                <a:uFillTx/>
              </a:defRPr>
            </a:pPr>
            <a:r>
              <a:rPr sz="3400">
                <a:uFill>
                  <a:solidFill/>
                </a:uFill>
                <a:latin typeface="Calibri"/>
                <a:ea typeface="Calibri"/>
                <a:cs typeface="Calibri"/>
                <a:sym typeface="Calibri"/>
              </a:rPr>
              <a:t>☺Hydrogens are visible</a:t>
            </a:r>
            <a:endParaRPr sz="3400">
              <a:uFill>
                <a:solidFill/>
              </a:uFill>
              <a:latin typeface="Calibri"/>
              <a:ea typeface="Calibri"/>
              <a:cs typeface="Calibri"/>
              <a:sym typeface="Calibri"/>
            </a:endParaRPr>
          </a:p>
          <a:p>
            <a:pPr lvl="0" defTabSz="1300480">
              <a:defRPr sz="1800">
                <a:uFillTx/>
              </a:defRPr>
            </a:pPr>
            <a:r>
              <a:rPr sz="3400">
                <a:uFill>
                  <a:solidFill/>
                </a:uFill>
                <a:latin typeface="Calibri"/>
                <a:ea typeface="Calibri"/>
                <a:cs typeface="Calibri"/>
                <a:sym typeface="Calibri"/>
              </a:rPr>
              <a:t>☺No radiation damage</a:t>
            </a:r>
            <a:endParaRPr sz="3400">
              <a:uFill>
                <a:solidFill/>
              </a:uFill>
              <a:latin typeface="Calibri"/>
              <a:ea typeface="Calibri"/>
              <a:cs typeface="Calibri"/>
              <a:sym typeface="Calibri"/>
            </a:endParaRPr>
          </a:p>
          <a:p>
            <a:pPr lvl="0" defTabSz="1300480">
              <a:defRPr sz="1800">
                <a:uFillTx/>
              </a:defRPr>
            </a:pPr>
            <a:r>
              <a:rPr sz="3400">
                <a:uFill>
                  <a:solidFill/>
                </a:uFill>
                <a:latin typeface="Calibri"/>
                <a:ea typeface="Calibri"/>
                <a:cs typeface="Calibri"/>
                <a:sym typeface="Calibri"/>
              </a:rPr>
              <a:t>☹Large crystals needed</a:t>
            </a:r>
            <a:endParaRPr sz="3400">
              <a:uFill>
                <a:solidFill/>
              </a:uFill>
              <a:latin typeface="Calibri"/>
              <a:ea typeface="Calibri"/>
              <a:cs typeface="Calibri"/>
              <a:sym typeface="Calibri"/>
            </a:endParaRPr>
          </a:p>
          <a:p>
            <a:pPr lvl="0" defTabSz="1300480">
              <a:defRPr sz="1800">
                <a:uFillTx/>
              </a:defRPr>
            </a:pPr>
            <a:r>
              <a:rPr sz="3400">
                <a:uFill>
                  <a:solidFill/>
                </a:uFill>
                <a:latin typeface="Calibri"/>
                <a:ea typeface="Calibri"/>
                <a:cs typeface="Calibri"/>
                <a:sym typeface="Calibri"/>
              </a:rPr>
              <a:t>☹Data collection takes weeks</a:t>
            </a:r>
            <a:endParaRPr sz="3400">
              <a:uFill>
                <a:solidFill/>
              </a:uFill>
              <a:latin typeface="Calibri"/>
              <a:ea typeface="Calibri"/>
              <a:cs typeface="Calibri"/>
              <a:sym typeface="Calibri"/>
            </a:endParaRPr>
          </a:p>
          <a:p>
            <a:pPr lvl="0" defTabSz="1300480">
              <a:defRPr sz="1800">
                <a:uFillTx/>
              </a:defRPr>
            </a:pPr>
            <a:r>
              <a:rPr sz="3400">
                <a:uFill>
                  <a:solidFill/>
                </a:uFill>
                <a:latin typeface="Calibri"/>
                <a:ea typeface="Calibri"/>
                <a:cs typeface="Calibri"/>
                <a:sym typeface="Calibri"/>
              </a:rPr>
              <a:t>☹Few instruments available</a:t>
            </a:r>
          </a:p>
        </p:txBody>
      </p:sp>
      <p:pic>
        <p:nvPicPr>
          <p:cNvPr id="297" name="Neutron_waters.png"/>
          <p:cNvPicPr/>
          <p:nvPr/>
        </p:nvPicPr>
        <p:blipFill>
          <a:blip r:embed="rId3">
            <a:extLst/>
          </a:blip>
          <a:stretch>
            <a:fillRect/>
          </a:stretch>
        </p:blipFill>
        <p:spPr>
          <a:xfrm>
            <a:off x="180150" y="2952828"/>
            <a:ext cx="3373499" cy="2249000"/>
          </a:xfrm>
          <a:prstGeom prst="rect">
            <a:avLst/>
          </a:prstGeom>
          <a:ln w="12700">
            <a:round/>
          </a:ln>
        </p:spPr>
      </p:pic>
      <p:grpSp>
        <p:nvGrpSpPr>
          <p:cNvPr id="300" name="Group 300"/>
          <p:cNvGrpSpPr/>
          <p:nvPr/>
        </p:nvGrpSpPr>
        <p:grpSpPr>
          <a:xfrm>
            <a:off x="114299" y="5601956"/>
            <a:ext cx="3505201" cy="4104112"/>
            <a:chOff x="0" y="0"/>
            <a:chExt cx="3505199" cy="4104110"/>
          </a:xfrm>
        </p:grpSpPr>
        <p:pic>
          <p:nvPicPr>
            <p:cNvPr id="298" name="Uox_CN_uric.jpg"/>
            <p:cNvPicPr/>
            <p:nvPr/>
          </p:nvPicPr>
          <p:blipFill>
            <a:blip r:embed="rId4">
              <a:extLst/>
            </a:blip>
            <a:stretch>
              <a:fillRect/>
            </a:stretch>
          </p:blipFill>
          <p:spPr>
            <a:xfrm>
              <a:off x="163912" y="0"/>
              <a:ext cx="3163471" cy="3404342"/>
            </a:xfrm>
            <a:prstGeom prst="rect">
              <a:avLst/>
            </a:prstGeom>
            <a:ln w="12700" cap="flat">
              <a:noFill/>
              <a:miter lim="400000"/>
            </a:ln>
            <a:effectLst/>
          </p:spPr>
        </p:pic>
        <p:sp>
          <p:nvSpPr>
            <p:cNvPr id="299" name="Shape 299"/>
            <p:cNvSpPr/>
            <p:nvPr/>
          </p:nvSpPr>
          <p:spPr>
            <a:xfrm>
              <a:off x="0" y="3574548"/>
              <a:ext cx="3505200" cy="5295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lvl="0" marL="0" marR="457200" algn="just" defTabSz="457200">
                <a:spcBef>
                  <a:spcPts val="1000"/>
                </a:spcBef>
                <a:defRPr sz="1800">
                  <a:uFillTx/>
                </a:defRPr>
              </a:pPr>
              <a:r>
                <a:rPr sz="1200">
                  <a:latin typeface="+mn-lt"/>
                  <a:ea typeface="+mn-ea"/>
                  <a:cs typeface="+mn-cs"/>
                  <a:sym typeface="Helvetica"/>
                </a:rPr>
                <a:t>Oksanen, E </a:t>
              </a:r>
              <a:r>
                <a:rPr i="1" sz="1200">
                  <a:latin typeface="+mn-lt"/>
                  <a:ea typeface="+mn-ea"/>
                  <a:cs typeface="+mn-cs"/>
                  <a:sym typeface="Helvetica"/>
                </a:rPr>
                <a:t>et al.</a:t>
              </a:r>
              <a:r>
                <a:rPr sz="1200">
                  <a:latin typeface="+mn-lt"/>
                  <a:ea typeface="+mn-ea"/>
                  <a:cs typeface="+mn-cs"/>
                  <a:sym typeface="Helvetica"/>
                </a:rPr>
                <a:t> </a:t>
              </a:r>
              <a:r>
                <a:rPr i="1" sz="1200">
                  <a:latin typeface="+mn-lt"/>
                  <a:ea typeface="+mn-ea"/>
                  <a:cs typeface="+mn-cs"/>
                  <a:sym typeface="Helvetica"/>
                </a:rPr>
                <a:t>J. R. Soc. Interface</a:t>
              </a:r>
              <a:r>
                <a:rPr sz="1200">
                  <a:latin typeface="+mn-lt"/>
                  <a:ea typeface="+mn-ea"/>
                  <a:cs typeface="+mn-cs"/>
                  <a:sym typeface="Helvetica"/>
                </a:rPr>
                <a:t> </a:t>
              </a:r>
              <a:r>
                <a:rPr b="1" sz="1200">
                  <a:latin typeface="+mn-lt"/>
                  <a:ea typeface="+mn-ea"/>
                  <a:cs typeface="+mn-cs"/>
                  <a:sym typeface="Helvetica"/>
                </a:rPr>
                <a:t>2009</a:t>
              </a:r>
              <a:r>
                <a:rPr sz="1200">
                  <a:latin typeface="+mn-lt"/>
                  <a:ea typeface="+mn-ea"/>
                  <a:cs typeface="+mn-cs"/>
                  <a:sym typeface="Helvetica"/>
                </a:rPr>
                <a:t>, </a:t>
              </a:r>
              <a:r>
                <a:rPr i="1" sz="1200">
                  <a:latin typeface="+mn-lt"/>
                  <a:ea typeface="+mn-ea"/>
                  <a:cs typeface="+mn-cs"/>
                  <a:sym typeface="Helvetica"/>
                </a:rPr>
                <a:t>6 Suppl 5</a:t>
              </a:r>
              <a:r>
                <a:rPr sz="1200">
                  <a:latin typeface="+mn-lt"/>
                  <a:ea typeface="+mn-ea"/>
                  <a:cs typeface="+mn-cs"/>
                  <a:sym typeface="Helvetica"/>
                </a:rPr>
                <a:t>, S599-610.</a:t>
              </a:r>
            </a:p>
          </p:txBody>
        </p:sp>
      </p:grpSp>
      <p:grpSp>
        <p:nvGrpSpPr>
          <p:cNvPr id="310" name="Group 310"/>
          <p:cNvGrpSpPr/>
          <p:nvPr/>
        </p:nvGrpSpPr>
        <p:grpSpPr>
          <a:xfrm>
            <a:off x="7173303" y="2024117"/>
            <a:ext cx="7307121" cy="5915588"/>
            <a:chOff x="0" y="-303539"/>
            <a:chExt cx="7307120" cy="5915586"/>
          </a:xfrm>
        </p:grpSpPr>
        <p:sp>
          <p:nvSpPr>
            <p:cNvPr id="301" name="Shape 301"/>
            <p:cNvSpPr/>
            <p:nvPr/>
          </p:nvSpPr>
          <p:spPr>
            <a:xfrm>
              <a:off x="0" y="0"/>
              <a:ext cx="7307121" cy="5415787"/>
            </a:xfrm>
            <a:prstGeom prst="rect">
              <a:avLst/>
            </a:prstGeom>
            <a:solidFill>
              <a:srgbClr val="FFFFFF"/>
            </a:solidFill>
            <a:ln w="25400" cap="flat">
              <a:noFill/>
              <a:miter lim="400000"/>
            </a:ln>
            <a:effectLst/>
          </p:spPr>
          <p:txBody>
            <a:bodyPr wrap="square" lIns="0" tIns="0" rIns="0" bIns="0" numCol="1" anchor="ctr">
              <a:noAutofit/>
            </a:bodyPr>
            <a:lstStyle/>
            <a:p>
              <a:pPr lvl="0" defTabSz="1300480">
                <a:defRPr sz="1100"/>
              </a:pPr>
            </a:p>
          </p:txBody>
        </p:sp>
        <p:grpSp>
          <p:nvGrpSpPr>
            <p:cNvPr id="309" name="Group 309"/>
            <p:cNvGrpSpPr/>
            <p:nvPr/>
          </p:nvGrpSpPr>
          <p:grpSpPr>
            <a:xfrm>
              <a:off x="933234" y="-303540"/>
              <a:ext cx="5082493" cy="5915588"/>
              <a:chOff x="825499" y="-317500"/>
              <a:chExt cx="5082491" cy="5915586"/>
            </a:xfrm>
          </p:grpSpPr>
          <p:sp>
            <p:nvSpPr>
              <p:cNvPr id="302" name="Shape 302"/>
              <p:cNvSpPr/>
              <p:nvPr/>
            </p:nvSpPr>
            <p:spPr>
              <a:xfrm>
                <a:off x="876300" y="1193800"/>
                <a:ext cx="4241800" cy="2273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lvl="0" marL="0" marR="0" defTabSz="1300480">
                  <a:spcBef>
                    <a:spcPts val="2300"/>
                  </a:spcBef>
                  <a:buClr>
                    <a:srgbClr val="67BAEC"/>
                  </a:buClr>
                  <a:buFont typeface="Lucida Grande"/>
                  <a:defRPr sz="1800">
                    <a:uFillTx/>
                  </a:defRPr>
                </a:pPr>
                <a:r>
                  <a:rPr sz="2200">
                    <a:solidFill>
                      <a:srgbClr val="0056D6"/>
                    </a:solidFill>
                    <a:uFill>
                      <a:solidFill>
                        <a:srgbClr val="0056D6"/>
                      </a:solidFill>
                    </a:uFill>
                    <a:latin typeface="+mn-lt"/>
                    <a:ea typeface="+mn-ea"/>
                    <a:cs typeface="+mn-cs"/>
                    <a:sym typeface="Helvetica"/>
                  </a:rPr>
                  <a:t>Enzyme mechanisms</a:t>
                </a:r>
                <a:endParaRPr sz="2200">
                  <a:solidFill>
                    <a:srgbClr val="0056D6"/>
                  </a:solidFill>
                  <a:uFill>
                    <a:solidFill>
                      <a:srgbClr val="0056D6"/>
                    </a:solidFill>
                  </a:uFill>
                  <a:latin typeface="+mn-lt"/>
                  <a:ea typeface="+mn-ea"/>
                  <a:cs typeface="+mn-cs"/>
                  <a:sym typeface="Helvetica"/>
                </a:endParaRPr>
              </a:p>
              <a:p>
                <a:pPr lvl="0" marL="0" marR="0" defTabSz="1300480">
                  <a:spcBef>
                    <a:spcPts val="2300"/>
                  </a:spcBef>
                  <a:buClr>
                    <a:srgbClr val="67BAEC"/>
                  </a:buClr>
                  <a:buFont typeface="Lucida Grande"/>
                  <a:defRPr sz="1800">
                    <a:uFillTx/>
                  </a:defRPr>
                </a:pPr>
                <a:r>
                  <a:rPr sz="2200">
                    <a:solidFill>
                      <a:srgbClr val="0056D6"/>
                    </a:solidFill>
                    <a:uFill>
                      <a:solidFill>
                        <a:srgbClr val="0056D6"/>
                      </a:solidFill>
                    </a:uFill>
                    <a:latin typeface="+mn-lt"/>
                    <a:ea typeface="+mn-ea"/>
                    <a:cs typeface="+mn-cs"/>
                    <a:sym typeface="Helvetica"/>
                  </a:rPr>
                  <a:t>Protein-ligand interactions</a:t>
                </a:r>
                <a:endParaRPr sz="2200">
                  <a:solidFill>
                    <a:srgbClr val="0056D6"/>
                  </a:solidFill>
                  <a:uFill>
                    <a:solidFill>
                      <a:srgbClr val="0056D6"/>
                    </a:solidFill>
                  </a:uFill>
                  <a:latin typeface="+mn-lt"/>
                  <a:ea typeface="+mn-ea"/>
                  <a:cs typeface="+mn-cs"/>
                  <a:sym typeface="Helvetica"/>
                </a:endParaRPr>
              </a:p>
              <a:p>
                <a:pPr lvl="0" marL="0" marR="0" defTabSz="1300480">
                  <a:spcBef>
                    <a:spcPts val="2300"/>
                  </a:spcBef>
                  <a:buClr>
                    <a:srgbClr val="67BAEC"/>
                  </a:buClr>
                  <a:buFont typeface="Lucida Grande"/>
                  <a:defRPr sz="1800">
                    <a:uFillTx/>
                  </a:defRPr>
                </a:pPr>
                <a:r>
                  <a:rPr sz="2200">
                    <a:solidFill>
                      <a:srgbClr val="0056D6"/>
                    </a:solidFill>
                    <a:uFill>
                      <a:solidFill>
                        <a:srgbClr val="0056D6"/>
                      </a:solidFill>
                    </a:uFill>
                    <a:latin typeface="+mn-lt"/>
                    <a:ea typeface="+mn-ea"/>
                    <a:cs typeface="+mn-cs"/>
                    <a:sym typeface="Helvetica"/>
                  </a:rPr>
                  <a:t>Proton transport across membranes</a:t>
                </a:r>
              </a:p>
            </p:txBody>
          </p:sp>
          <p:grpSp>
            <p:nvGrpSpPr>
              <p:cNvPr id="308" name="Group 308"/>
              <p:cNvGrpSpPr/>
              <p:nvPr/>
            </p:nvGrpSpPr>
            <p:grpSpPr>
              <a:xfrm>
                <a:off x="825500" y="-317500"/>
                <a:ext cx="5082492" cy="5915587"/>
                <a:chOff x="-254000" y="-317500"/>
                <a:chExt cx="5082491" cy="5915586"/>
              </a:xfrm>
            </p:grpSpPr>
            <p:grpSp>
              <p:nvGrpSpPr>
                <p:cNvPr id="306" name="Group 306"/>
                <p:cNvGrpSpPr/>
                <p:nvPr/>
              </p:nvGrpSpPr>
              <p:grpSpPr>
                <a:xfrm>
                  <a:off x="-184768" y="3318424"/>
                  <a:ext cx="5013260" cy="2279663"/>
                  <a:chOff x="0" y="0"/>
                  <a:chExt cx="5013258" cy="2279662"/>
                </a:xfrm>
              </p:grpSpPr>
              <p:pic>
                <p:nvPicPr>
                  <p:cNvPr id="303" name="AZM-HCAII_X_N.jpg"/>
                  <p:cNvPicPr/>
                  <p:nvPr/>
                </p:nvPicPr>
                <p:blipFill>
                  <a:blip r:embed="rId5">
                    <a:extLst/>
                  </a:blip>
                  <a:srcRect l="0" t="0" r="0" b="0"/>
                  <a:stretch>
                    <a:fillRect/>
                  </a:stretch>
                </p:blipFill>
                <p:spPr>
                  <a:xfrm flipH="1">
                    <a:off x="-1" y="30773"/>
                    <a:ext cx="4114801" cy="2151453"/>
                  </a:xfrm>
                  <a:prstGeom prst="rect">
                    <a:avLst/>
                  </a:prstGeom>
                  <a:ln w="12700" cap="flat">
                    <a:noFill/>
                    <a:round/>
                  </a:ln>
                  <a:effectLst/>
                </p:spPr>
              </p:pic>
              <p:sp>
                <p:nvSpPr>
                  <p:cNvPr id="304" name="Shape 304"/>
                  <p:cNvSpPr/>
                  <p:nvPr/>
                </p:nvSpPr>
                <p:spPr>
                  <a:xfrm>
                    <a:off x="684945" y="2089162"/>
                    <a:ext cx="2730501" cy="190501"/>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0" marR="0" defTabSz="457200">
                      <a:lnSpc>
                        <a:spcPct val="93000"/>
                      </a:lnSpc>
                      <a:buClr>
                        <a:srgbClr val="000000"/>
                      </a:buClr>
                      <a:buFont typeface="Wingdings"/>
                      <a:tabLst>
                        <a:tab pos="723900" algn="l"/>
                        <a:tab pos="1447800" algn="l"/>
                        <a:tab pos="2171700" algn="l"/>
                        <a:tab pos="2895600" algn="l"/>
                        <a:tab pos="3619500" algn="l"/>
                        <a:tab pos="3657600" algn="l"/>
                      </a:tabLst>
                      <a:defRPr b="1" sz="900">
                        <a:latin typeface="Arial"/>
                        <a:ea typeface="Arial"/>
                        <a:cs typeface="Arial"/>
                        <a:sym typeface="Arial"/>
                      </a:defRPr>
                    </a:lvl1pPr>
                  </a:lstStyle>
                  <a:p>
                    <a:pPr lvl="0">
                      <a:defRPr b="0" sz="1800">
                        <a:uFillTx/>
                      </a:defRPr>
                    </a:pPr>
                    <a:r>
                      <a:rPr b="1" sz="900">
                        <a:uFill>
                          <a:solidFill/>
                        </a:uFill>
                      </a:rPr>
                      <a:t>Fisher SZ et al. JACS 2012;134:14726-14729</a:t>
                    </a:r>
                  </a:p>
                </p:txBody>
              </p:sp>
              <p:sp>
                <p:nvSpPr>
                  <p:cNvPr id="305" name="Shape 305"/>
                  <p:cNvSpPr/>
                  <p:nvPr/>
                </p:nvSpPr>
                <p:spPr>
                  <a:xfrm>
                    <a:off x="1670667" y="0"/>
                    <a:ext cx="3342592" cy="4254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1300480">
                      <a:defRPr sz="1600"/>
                    </a:lvl1pPr>
                  </a:lstStyle>
                  <a:p>
                    <a:pPr lvl="0">
                      <a:defRPr sz="1800">
                        <a:uFillTx/>
                      </a:defRPr>
                    </a:pPr>
                    <a:r>
                      <a:rPr sz="1600">
                        <a:uFill>
                          <a:solidFill/>
                        </a:uFill>
                      </a:rPr>
                      <a:t>Acetazolamide in HCAII</a:t>
                    </a:r>
                  </a:p>
                </p:txBody>
              </p:sp>
            </p:grpSp>
            <p:sp>
              <p:nvSpPr>
                <p:cNvPr id="307" name="Shape 307"/>
                <p:cNvSpPr/>
                <p:nvPr/>
              </p:nvSpPr>
              <p:spPr>
                <a:xfrm>
                  <a:off x="-254000" y="-317500"/>
                  <a:ext cx="4241800" cy="1143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1300480">
                    <a:defRPr sz="3400">
                      <a:solidFill>
                        <a:srgbClr val="0056D6"/>
                      </a:solidFill>
                      <a:uFill>
                        <a:solidFill>
                          <a:srgbClr val="0056D6"/>
                        </a:solidFill>
                      </a:uFill>
                      <a:latin typeface="Calibri"/>
                      <a:ea typeface="Calibri"/>
                      <a:cs typeface="Calibri"/>
                      <a:sym typeface="Calibri"/>
                    </a:defRPr>
                  </a:lvl1pPr>
                </a:lstStyle>
                <a:p>
                  <a:pPr lvl="0">
                    <a:defRPr sz="1800">
                      <a:solidFill>
                        <a:srgbClr val="000000"/>
                      </a:solidFill>
                      <a:uFillTx/>
                    </a:defRPr>
                  </a:pPr>
                  <a:r>
                    <a:rPr sz="3400">
                      <a:solidFill>
                        <a:srgbClr val="0056D6"/>
                      </a:solidFill>
                      <a:uFill>
                        <a:solidFill>
                          <a:srgbClr val="0056D6"/>
                        </a:solidFill>
                      </a:uFill>
                    </a:rPr>
                    <a:t>Where are hydrogens important?</a:t>
                  </a:r>
                </a:p>
              </p:txBody>
            </p:sp>
          </p:grpSp>
        </p:grpSp>
      </p:grpSp>
      <p:grpSp>
        <p:nvGrpSpPr>
          <p:cNvPr id="315" name="Group 315"/>
          <p:cNvGrpSpPr/>
          <p:nvPr/>
        </p:nvGrpSpPr>
        <p:grpSpPr>
          <a:xfrm>
            <a:off x="7785506" y="3220589"/>
            <a:ext cx="5016501" cy="6431411"/>
            <a:chOff x="0" y="0"/>
            <a:chExt cx="5016500" cy="6431410"/>
          </a:xfrm>
        </p:grpSpPr>
        <p:pic>
          <p:nvPicPr>
            <p:cNvPr id="311" name="droppedImage.png"/>
            <p:cNvPicPr/>
            <p:nvPr/>
          </p:nvPicPr>
          <p:blipFill>
            <a:blip r:embed="rId6">
              <a:extLst/>
            </a:blip>
            <a:stretch>
              <a:fillRect/>
            </a:stretch>
          </p:blipFill>
          <p:spPr>
            <a:xfrm>
              <a:off x="0" y="0"/>
              <a:ext cx="5016500" cy="6431411"/>
            </a:xfrm>
            <a:prstGeom prst="rect">
              <a:avLst/>
            </a:prstGeom>
            <a:ln w="12700" cap="flat">
              <a:noFill/>
              <a:round/>
            </a:ln>
            <a:effectLst/>
          </p:spPr>
        </p:pic>
        <p:grpSp>
          <p:nvGrpSpPr>
            <p:cNvPr id="314" name="Group 314"/>
            <p:cNvGrpSpPr/>
            <p:nvPr/>
          </p:nvGrpSpPr>
          <p:grpSpPr>
            <a:xfrm>
              <a:off x="1096052" y="2959100"/>
              <a:ext cx="3147748" cy="2808586"/>
              <a:chOff x="0" y="0"/>
              <a:chExt cx="3147747" cy="2808585"/>
            </a:xfrm>
          </p:grpSpPr>
          <p:sp>
            <p:nvSpPr>
              <p:cNvPr id="312" name="Shape 312"/>
              <p:cNvSpPr/>
              <p:nvPr/>
            </p:nvSpPr>
            <p:spPr>
              <a:xfrm>
                <a:off x="1706148" y="533400"/>
                <a:ext cx="1441600" cy="227518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70BF41"/>
                </a:solidFill>
                <a:prstDash val="solid"/>
                <a:round/>
              </a:ln>
              <a:effectLst/>
            </p:spPr>
            <p:txBody>
              <a:bodyPr wrap="square" lIns="0" tIns="0" rIns="0" bIns="0" numCol="1" anchor="ctr">
                <a:noAutofit/>
              </a:bodyPr>
              <a:lstStyle/>
              <a:p>
                <a:pPr lvl="0" defTabSz="1300480">
                  <a:defRPr sz="1100"/>
                </a:pPr>
              </a:p>
            </p:txBody>
          </p:sp>
          <p:sp>
            <p:nvSpPr>
              <p:cNvPr id="313" name="Shape 313"/>
              <p:cNvSpPr/>
              <p:nvPr/>
            </p:nvSpPr>
            <p:spPr>
              <a:xfrm>
                <a:off x="0" y="0"/>
                <a:ext cx="2120390" cy="1143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defTabSz="1300480">
                  <a:defRPr sz="1800">
                    <a:uFillTx/>
                  </a:defRPr>
                </a:pPr>
                <a:r>
                  <a:rPr sz="3400">
                    <a:solidFill>
                      <a:srgbClr val="70BF41"/>
                    </a:solidFill>
                    <a:uFill>
                      <a:solidFill/>
                    </a:uFill>
                    <a:latin typeface="Calibri"/>
                    <a:ea typeface="Calibri"/>
                    <a:cs typeface="Calibri"/>
                    <a:sym typeface="Calibri"/>
                  </a:rPr>
                  <a:t>Hydrogens</a:t>
                </a:r>
                <a:endParaRPr sz="3400">
                  <a:solidFill>
                    <a:srgbClr val="70BF41"/>
                  </a:solidFill>
                  <a:uFill>
                    <a:solidFill/>
                  </a:uFill>
                  <a:latin typeface="Calibri"/>
                  <a:ea typeface="Calibri"/>
                  <a:cs typeface="Calibri"/>
                  <a:sym typeface="Calibri"/>
                </a:endParaRPr>
              </a:p>
              <a:p>
                <a:pPr lvl="0" defTabSz="1300480">
                  <a:defRPr sz="1800">
                    <a:uFillTx/>
                  </a:defRPr>
                </a:pPr>
                <a:r>
                  <a:rPr sz="3400">
                    <a:solidFill>
                      <a:srgbClr val="70BF41"/>
                    </a:solidFill>
                    <a:uFill>
                      <a:solidFill/>
                    </a:uFill>
                    <a:latin typeface="Calibri"/>
                    <a:ea typeface="Calibri"/>
                    <a:cs typeface="Calibri"/>
                    <a:sym typeface="Calibri"/>
                  </a:rPr>
                  <a:t>not seen!</a:t>
                </a:r>
              </a:p>
            </p:txBody>
          </p:sp>
        </p:grpSp>
      </p:grpSp>
      <p:sp>
        <p:nvSpPr>
          <p:cNvPr id="316" name="Shape 316"/>
          <p:cNvSpPr/>
          <p:nvPr>
            <p:ph type="title"/>
          </p:nvPr>
        </p:nvSpPr>
        <p:spPr>
          <a:prstGeom prst="rect">
            <a:avLst/>
          </a:prstGeom>
        </p:spPr>
        <p:txBody>
          <a:bodyPr/>
          <a:lstStyle>
            <a:lvl1pPr defTabSz="914400">
              <a:defRPr sz="4400">
                <a:uFill>
                  <a:solidFill>
                    <a:srgbClr val="24526E"/>
                  </a:solidFill>
                </a:uFill>
              </a:defRPr>
            </a:lvl1pPr>
          </a:lstStyle>
          <a:p>
            <a:pPr lvl="0">
              <a:defRPr sz="1800">
                <a:solidFill>
                  <a:srgbClr val="000000"/>
                </a:solidFill>
                <a:uFillTx/>
              </a:defRPr>
            </a:pPr>
            <a:r>
              <a:rPr sz="4400">
                <a:solidFill>
                  <a:srgbClr val="FFFFFF"/>
                </a:solidFill>
                <a:uFill>
                  <a:solidFill>
                    <a:srgbClr val="24526E"/>
                  </a:solidFill>
                </a:uFill>
              </a:rPr>
              <a:t>Why Neutron Macromolecular Crystallography?</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315"/>
                                        </p:tgtEl>
                                        <p:attrNameLst>
                                          <p:attrName>style.visibility</p:attrName>
                                        </p:attrNameLst>
                                      </p:cBhvr>
                                      <p:to>
                                        <p:strVal val="visible"/>
                                      </p:to>
                                    </p:set>
                                    <p:anim calcmode="lin" valueType="num">
                                      <p:cBhvr>
                                        <p:cTn id="7" dur="1000" fill="hold"/>
                                        <p:tgtEl>
                                          <p:spTgt spid="315"/>
                                        </p:tgtEl>
                                        <p:attrNameLst>
                                          <p:attrName>ppt_x</p:attrName>
                                        </p:attrNameLst>
                                      </p:cBhvr>
                                      <p:tavLst>
                                        <p:tav tm="0">
                                          <p:val>
                                            <p:strVal val="0-#ppt_w/2"/>
                                          </p:val>
                                        </p:tav>
                                        <p:tav tm="100000">
                                          <p:val>
                                            <p:strVal val="#ppt_x"/>
                                          </p:val>
                                        </p:tav>
                                      </p:tavLst>
                                    </p:anim>
                                    <p:anim calcmode="lin" valueType="num">
                                      <p:cBhvr>
                                        <p:cTn id="8" dur="1000" fill="hold"/>
                                        <p:tgtEl>
                                          <p:spTgt spid="3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5"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20" name="H-ATPase.png"/>
          <p:cNvPicPr/>
          <p:nvPr/>
        </p:nvPicPr>
        <p:blipFill>
          <a:blip r:embed="rId3">
            <a:extLst/>
          </a:blip>
          <a:stretch>
            <a:fillRect/>
          </a:stretch>
        </p:blipFill>
        <p:spPr>
          <a:xfrm>
            <a:off x="-27941" y="1612900"/>
            <a:ext cx="2263141" cy="3771900"/>
          </a:xfrm>
          <a:prstGeom prst="rect">
            <a:avLst/>
          </a:prstGeom>
          <a:ln w="25400">
            <a:round/>
          </a:ln>
        </p:spPr>
      </p:pic>
      <p:pic>
        <p:nvPicPr>
          <p:cNvPr id="321" name="cover_nature_nissen2007.jpg"/>
          <p:cNvPicPr/>
          <p:nvPr/>
        </p:nvPicPr>
        <p:blipFill>
          <a:blip r:embed="rId4">
            <a:extLst/>
          </a:blip>
          <a:stretch>
            <a:fillRect/>
          </a:stretch>
        </p:blipFill>
        <p:spPr>
          <a:xfrm>
            <a:off x="1943100" y="2235200"/>
            <a:ext cx="1905000" cy="2540000"/>
          </a:xfrm>
          <a:prstGeom prst="rect">
            <a:avLst/>
          </a:prstGeom>
          <a:ln w="25400">
            <a:round/>
          </a:ln>
        </p:spPr>
      </p:pic>
      <p:sp>
        <p:nvSpPr>
          <p:cNvPr id="322" name="Shape 322"/>
          <p:cNvSpPr/>
          <p:nvPr/>
        </p:nvSpPr>
        <p:spPr>
          <a:xfrm>
            <a:off x="9830811" y="5878775"/>
            <a:ext cx="2921001" cy="2273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0" marR="0"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uFillTx/>
                <a:latin typeface="+mn-lt"/>
                <a:ea typeface="+mn-ea"/>
                <a:cs typeface="+mn-cs"/>
                <a:sym typeface="Helvetica"/>
              </a:defRPr>
            </a:lvl1pPr>
          </a:lstStyle>
          <a:p>
            <a:pPr lvl="0">
              <a:defRPr sz="1800"/>
            </a:pPr>
            <a:r>
              <a:rPr sz="1600"/>
              <a:t>“Hydrogens represent nearly half of the atoms in biomolecules. Hydrogen bonding and proton transfer play a critical role in biological structure and in catalytic mechanisms.” V. Ramakrishnan, University of Cambridge</a:t>
            </a:r>
          </a:p>
        </p:txBody>
      </p:sp>
      <p:sp>
        <p:nvSpPr>
          <p:cNvPr id="323" name="Shape 323"/>
          <p:cNvSpPr/>
          <p:nvPr>
            <p:ph type="body" idx="1"/>
          </p:nvPr>
        </p:nvSpPr>
        <p:spPr>
          <a:xfrm>
            <a:off x="3692370" y="3439140"/>
            <a:ext cx="6157842" cy="2090204"/>
          </a:xfrm>
          <a:prstGeom prst="rect">
            <a:avLst/>
          </a:prstGeom>
        </p:spPr>
        <p:txBody>
          <a:bodyPr/>
          <a:lstStyle/>
          <a:p>
            <a:pPr lvl="0" marL="0" indent="53999">
              <a:spcBef>
                <a:spcPts val="500"/>
              </a:spcBef>
              <a:buSzTx/>
              <a:buFont typeface="Lucida Grande"/>
              <a:buNone/>
              <a:defRPr sz="1800">
                <a:solidFill>
                  <a:srgbClr val="000000"/>
                </a:solidFill>
              </a:defRPr>
            </a:pPr>
            <a:r>
              <a:rPr sz="3400">
                <a:solidFill>
                  <a:srgbClr val="004D65"/>
                </a:solidFill>
                <a:uFill>
                  <a:solidFill>
                    <a:srgbClr val="004D65"/>
                  </a:solidFill>
                </a:uFill>
              </a:rPr>
              <a:t>Smaller crystals needed </a:t>
            </a:r>
            <a:r>
              <a:rPr sz="1400">
                <a:solidFill>
                  <a:srgbClr val="004D65"/>
                </a:solidFill>
                <a:uFill>
                  <a:solidFill>
                    <a:srgbClr val="004D65"/>
                  </a:solidFill>
                </a:uFill>
              </a:rPr>
              <a:t>(200 µm vs. 1 mm)</a:t>
            </a:r>
            <a:endParaRPr sz="1400">
              <a:solidFill>
                <a:srgbClr val="004D65"/>
              </a:solidFill>
              <a:uFill>
                <a:solidFill>
                  <a:srgbClr val="004D65"/>
                </a:solidFill>
              </a:uFill>
            </a:endParaRPr>
          </a:p>
          <a:p>
            <a:pPr lvl="0" marL="0" indent="53999">
              <a:spcBef>
                <a:spcPts val="500"/>
              </a:spcBef>
              <a:buSzTx/>
              <a:buFont typeface="Lucida Grande"/>
              <a:buNone/>
              <a:defRPr sz="1800">
                <a:solidFill>
                  <a:srgbClr val="000000"/>
                </a:solidFill>
              </a:defRPr>
            </a:pPr>
            <a:r>
              <a:rPr sz="3400">
                <a:solidFill>
                  <a:srgbClr val="004D65"/>
                </a:solidFill>
                <a:uFill>
                  <a:solidFill>
                    <a:srgbClr val="004D65"/>
                  </a:solidFill>
                </a:uFill>
              </a:rPr>
              <a:t>Data collection faster </a:t>
            </a:r>
            <a:r>
              <a:rPr sz="1400">
                <a:solidFill>
                  <a:srgbClr val="004D65"/>
                </a:solidFill>
                <a:uFill>
                  <a:solidFill>
                    <a:srgbClr val="004D65"/>
                  </a:solidFill>
                </a:uFill>
              </a:rPr>
              <a:t>(days vs. weeks)</a:t>
            </a:r>
            <a:endParaRPr sz="3400">
              <a:solidFill>
                <a:srgbClr val="004D65"/>
              </a:solidFill>
              <a:uFill>
                <a:solidFill>
                  <a:srgbClr val="004D65"/>
                </a:solidFill>
              </a:uFill>
            </a:endParaRPr>
          </a:p>
          <a:p>
            <a:pPr lvl="0" marL="0" indent="53999">
              <a:spcBef>
                <a:spcPts val="500"/>
              </a:spcBef>
              <a:buSzTx/>
              <a:buFont typeface="Lucida Grande"/>
              <a:buNone/>
              <a:defRPr sz="1800">
                <a:solidFill>
                  <a:srgbClr val="000000"/>
                </a:solidFill>
              </a:defRPr>
            </a:pPr>
            <a:r>
              <a:rPr sz="3400">
                <a:solidFill>
                  <a:srgbClr val="004D65"/>
                </a:solidFill>
                <a:uFill>
                  <a:solidFill>
                    <a:srgbClr val="004D65"/>
                  </a:solidFill>
                </a:uFill>
              </a:rPr>
              <a:t>Larger unit cells possible </a:t>
            </a:r>
            <a:r>
              <a:rPr sz="1400">
                <a:solidFill>
                  <a:srgbClr val="004D65"/>
                </a:solidFill>
                <a:uFill>
                  <a:solidFill>
                    <a:srgbClr val="004D65"/>
                  </a:solidFill>
                </a:uFill>
              </a:rPr>
              <a:t>(300 Å vs. 150 Å)</a:t>
            </a:r>
          </a:p>
        </p:txBody>
      </p:sp>
      <p:pic>
        <p:nvPicPr>
          <p:cNvPr id="324" name="droppedImage.png"/>
          <p:cNvPicPr/>
          <p:nvPr/>
        </p:nvPicPr>
        <p:blipFill>
          <a:blip r:embed="rId5">
            <a:extLst/>
          </a:blip>
          <a:stretch>
            <a:fillRect/>
          </a:stretch>
        </p:blipFill>
        <p:spPr>
          <a:xfrm>
            <a:off x="9767311" y="2665675"/>
            <a:ext cx="3035301" cy="3206304"/>
          </a:xfrm>
          <a:prstGeom prst="rect">
            <a:avLst/>
          </a:prstGeom>
          <a:ln w="25400">
            <a:round/>
          </a:ln>
        </p:spPr>
      </p:pic>
      <p:pic>
        <p:nvPicPr>
          <p:cNvPr id="325" name="michel_nobel.png"/>
          <p:cNvPicPr/>
          <p:nvPr/>
        </p:nvPicPr>
        <p:blipFill>
          <a:blip r:embed="rId6">
            <a:extLst/>
          </a:blip>
          <a:stretch>
            <a:fillRect/>
          </a:stretch>
        </p:blipFill>
        <p:spPr>
          <a:xfrm>
            <a:off x="383179" y="4943178"/>
            <a:ext cx="3026655" cy="2921001"/>
          </a:xfrm>
          <a:prstGeom prst="rect">
            <a:avLst/>
          </a:prstGeom>
          <a:ln w="25400">
            <a:round/>
          </a:ln>
        </p:spPr>
      </p:pic>
      <p:sp>
        <p:nvSpPr>
          <p:cNvPr id="326" name="Shape 326"/>
          <p:cNvSpPr/>
          <p:nvPr/>
        </p:nvSpPr>
        <p:spPr>
          <a:xfrm>
            <a:off x="438032" y="7711778"/>
            <a:ext cx="2921001" cy="2032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0" marR="0"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uFillTx/>
                <a:latin typeface="+mn-lt"/>
                <a:ea typeface="+mn-ea"/>
                <a:cs typeface="+mn-cs"/>
                <a:sym typeface="Helvetica"/>
              </a:defRPr>
            </a:lvl1pPr>
          </a:lstStyle>
          <a:p>
            <a:pPr lvl="0">
              <a:defRPr sz="1800"/>
            </a:pPr>
            <a:r>
              <a:rPr sz="1600"/>
              <a:t>“There is no alternative to neutron crystallography in order to uniquely identify the location of protons, which is of particular importance when dealing with proton translocating proteins” H. Michel, MPI of Biophysics</a:t>
            </a:r>
          </a:p>
        </p:txBody>
      </p:sp>
      <p:pic>
        <p:nvPicPr>
          <p:cNvPr id="327" name="Neutron_waters_square.png"/>
          <p:cNvPicPr/>
          <p:nvPr/>
        </p:nvPicPr>
        <p:blipFill>
          <a:blip r:embed="rId7">
            <a:extLst/>
          </a:blip>
          <a:stretch>
            <a:fillRect/>
          </a:stretch>
        </p:blipFill>
        <p:spPr>
          <a:xfrm>
            <a:off x="3582411" y="6329761"/>
            <a:ext cx="2921001" cy="2921001"/>
          </a:xfrm>
          <a:prstGeom prst="rect">
            <a:avLst/>
          </a:prstGeom>
          <a:ln w="25400">
            <a:round/>
          </a:ln>
        </p:spPr>
      </p:pic>
      <p:sp>
        <p:nvSpPr>
          <p:cNvPr id="328" name="Shape 328"/>
          <p:cNvSpPr/>
          <p:nvPr>
            <p:ph type="title"/>
          </p:nvPr>
        </p:nvSpPr>
        <p:spPr>
          <a:xfrm>
            <a:off x="844105" y="-2"/>
            <a:ext cx="8861139" cy="2050065"/>
          </a:xfrm>
          <a:prstGeom prst="rect">
            <a:avLst/>
          </a:prstGeom>
        </p:spPr>
        <p:txBody>
          <a:bodyPr/>
          <a:lstStyle>
            <a:lvl1pPr>
              <a:defRPr sz="4800"/>
            </a:lvl1pPr>
          </a:lstStyle>
          <a:p>
            <a:pPr lvl="0">
              <a:defRPr sz="1800">
                <a:solidFill>
                  <a:srgbClr val="000000"/>
                </a:solidFill>
              </a:defRPr>
            </a:pPr>
            <a:r>
              <a:rPr sz="4800">
                <a:solidFill>
                  <a:srgbClr val="FFFFFF"/>
                </a:solidFill>
              </a:rPr>
              <a:t>Scientific drivers - Locating hydrogens in bio-macromolecules</a:t>
            </a:r>
          </a:p>
        </p:txBody>
      </p:sp>
      <p:grpSp>
        <p:nvGrpSpPr>
          <p:cNvPr id="331" name="Group 331"/>
          <p:cNvGrpSpPr/>
          <p:nvPr/>
        </p:nvGrpSpPr>
        <p:grpSpPr>
          <a:xfrm>
            <a:off x="6732011" y="5878911"/>
            <a:ext cx="2534401" cy="622301"/>
            <a:chOff x="0" y="0"/>
            <a:chExt cx="2534399" cy="622300"/>
          </a:xfrm>
        </p:grpSpPr>
        <p:pic>
          <p:nvPicPr>
            <p:cNvPr id="329" name="astburylogo.jpg"/>
            <p:cNvPicPr/>
            <p:nvPr/>
          </p:nvPicPr>
          <p:blipFill>
            <a:blip r:embed="rId8">
              <a:extLst/>
            </a:blip>
            <a:stretch>
              <a:fillRect/>
            </a:stretch>
          </p:blipFill>
          <p:spPr>
            <a:xfrm>
              <a:off x="0" y="0"/>
              <a:ext cx="1041219" cy="622301"/>
            </a:xfrm>
            <a:prstGeom prst="rect">
              <a:avLst/>
            </a:prstGeom>
            <a:ln w="25400" cap="flat">
              <a:noFill/>
              <a:round/>
            </a:ln>
            <a:effectLst/>
          </p:spPr>
        </p:pic>
        <p:pic>
          <p:nvPicPr>
            <p:cNvPr id="330" name="ULeeds_logo.gif"/>
            <p:cNvPicPr/>
            <p:nvPr/>
          </p:nvPicPr>
          <p:blipFill>
            <a:blip r:embed="rId9">
              <a:extLst/>
            </a:blip>
            <a:stretch>
              <a:fillRect/>
            </a:stretch>
          </p:blipFill>
          <p:spPr>
            <a:xfrm>
              <a:off x="966202" y="0"/>
              <a:ext cx="1568198" cy="622301"/>
            </a:xfrm>
            <a:prstGeom prst="rect">
              <a:avLst/>
            </a:prstGeom>
            <a:ln w="25400" cap="flat">
              <a:noFill/>
              <a:round/>
            </a:ln>
            <a:effectLst/>
          </p:spPr>
        </p:pic>
      </p:grpSp>
      <p:sp>
        <p:nvSpPr>
          <p:cNvPr id="332" name="Shape 332"/>
          <p:cNvSpPr/>
          <p:nvPr/>
        </p:nvSpPr>
        <p:spPr>
          <a:xfrm>
            <a:off x="6528811" y="6532961"/>
            <a:ext cx="3213101" cy="2755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0" marR="0"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uFillTx/>
                <a:latin typeface="+mn-lt"/>
                <a:ea typeface="+mn-ea"/>
                <a:cs typeface="+mn-cs"/>
                <a:sym typeface="Helvetica"/>
              </a:defRPr>
            </a:lvl1pPr>
          </a:lstStyle>
          <a:p>
            <a:pPr lvl="0">
              <a:defRPr sz="1800"/>
            </a:pPr>
            <a:r>
              <a:rPr sz="1600"/>
              <a:t>“-One of our first questions using the ESS MX beamline will be to understand the protonation states of the reactive site aspartate acids, which will help us understand the mechanism and so lead to novel drug molecules. This, given the size of the protein, is impossible with any current technology.” A. Goldman, University of Leeds</a:t>
            </a:r>
          </a:p>
        </p:txBody>
      </p:sp>
      <p:sp>
        <p:nvSpPr>
          <p:cNvPr id="333" name="Shape 333"/>
          <p:cNvSpPr/>
          <p:nvPr/>
        </p:nvSpPr>
        <p:spPr>
          <a:xfrm>
            <a:off x="4186841" y="2257880"/>
            <a:ext cx="5168901" cy="990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3000">
                <a:solidFill>
                  <a:srgbClr val="004D65"/>
                </a:solidFill>
                <a:uFill>
                  <a:solidFill>
                    <a:srgbClr val="004D65"/>
                  </a:solidFill>
                </a:uFill>
              </a:defRPr>
            </a:lvl1pPr>
          </a:lstStyle>
          <a:p>
            <a:pPr lvl="0">
              <a:defRPr sz="1800">
                <a:solidFill>
                  <a:srgbClr val="000000"/>
                </a:solidFill>
                <a:uFillTx/>
              </a:defRPr>
            </a:pPr>
            <a:r>
              <a:rPr sz="3000">
                <a:solidFill>
                  <a:srgbClr val="004D65"/>
                </a:solidFill>
                <a:uFill>
                  <a:solidFill>
                    <a:srgbClr val="004D65"/>
                  </a:solidFill>
                </a:uFill>
              </a:rPr>
              <a:t>Key goals for the NMX Macromolecular Diffractometer</a:t>
            </a:r>
          </a:p>
        </p:txBody>
      </p:sp>
    </p:spTree>
  </p:cSld>
  <p:clrMapOvr>
    <a:masterClrMapping/>
  </p:clrMapOvr>
  <p:transition spd="med" advClick="1">
    <p:dissolve/>
  </p:transition>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Shape 337"/>
          <p:cNvSpPr/>
          <p:nvPr>
            <p:ph type="body" idx="1"/>
          </p:nvPr>
        </p:nvSpPr>
        <p:spPr>
          <a:xfrm>
            <a:off x="918904" y="2557912"/>
            <a:ext cx="10910583" cy="6972017"/>
          </a:xfrm>
          <a:prstGeom prst="rect">
            <a:avLst/>
          </a:prstGeom>
        </p:spPr>
        <p:txBody>
          <a:bodyPr/>
          <a:lstStyle/>
          <a:p>
            <a:pPr lvl="0" marL="568349" indent="-514350" defTabSz="914400">
              <a:spcBef>
                <a:spcPts val="1000"/>
              </a:spcBef>
              <a:defRPr sz="1800">
                <a:solidFill>
                  <a:srgbClr val="000000"/>
                </a:solidFill>
              </a:defRPr>
            </a:pPr>
            <a:r>
              <a:rPr sz="4800">
                <a:uFill>
                  <a:solidFill/>
                </a:uFill>
                <a:latin typeface="+mn-lt"/>
                <a:ea typeface="+mn-ea"/>
                <a:cs typeface="+mn-cs"/>
                <a:sym typeface="Helvetica"/>
              </a:rPr>
              <a:t>A typical system to be studied would be a 30-40 kDa protein</a:t>
            </a:r>
            <a:endParaRPr sz="4800">
              <a:uFill>
                <a:solidFill/>
              </a:uFill>
              <a:latin typeface="+mn-lt"/>
              <a:ea typeface="+mn-ea"/>
              <a:cs typeface="+mn-cs"/>
              <a:sym typeface="Helvetica"/>
            </a:endParaRPr>
          </a:p>
          <a:p>
            <a:pPr lvl="0" marL="568349" indent="-514350" defTabSz="914400">
              <a:spcBef>
                <a:spcPts val="1000"/>
              </a:spcBef>
              <a:defRPr sz="1800">
                <a:solidFill>
                  <a:srgbClr val="000000"/>
                </a:solidFill>
              </a:defRPr>
            </a:pPr>
            <a:r>
              <a:rPr sz="4800">
                <a:uFill>
                  <a:solidFill/>
                </a:uFill>
                <a:latin typeface="+mn-lt"/>
                <a:ea typeface="+mn-ea"/>
                <a:cs typeface="+mn-cs"/>
                <a:sym typeface="Helvetica"/>
              </a:rPr>
              <a:t>Unit cell edges 100-150 Å, up to 300 Å</a:t>
            </a:r>
            <a:endParaRPr sz="4800">
              <a:uFill>
                <a:solidFill/>
              </a:uFill>
              <a:latin typeface="+mn-lt"/>
              <a:ea typeface="+mn-ea"/>
              <a:cs typeface="+mn-cs"/>
              <a:sym typeface="Helvetica"/>
            </a:endParaRPr>
          </a:p>
          <a:p>
            <a:pPr lvl="0" marL="568349" indent="-514350" defTabSz="914400">
              <a:spcBef>
                <a:spcPts val="1000"/>
              </a:spcBef>
              <a:defRPr sz="1800">
                <a:solidFill>
                  <a:srgbClr val="000000"/>
                </a:solidFill>
              </a:defRPr>
            </a:pPr>
            <a:r>
              <a:rPr sz="4800">
                <a:uFill>
                  <a:solidFill/>
                </a:uFill>
                <a:latin typeface="+mn-lt"/>
                <a:ea typeface="+mn-ea"/>
                <a:cs typeface="+mn-cs"/>
                <a:sym typeface="Helvetica"/>
              </a:rPr>
              <a:t>Realistic d</a:t>
            </a:r>
            <a:r>
              <a:rPr baseline="-5999" sz="4800">
                <a:uFill>
                  <a:solidFill/>
                </a:uFill>
                <a:latin typeface="+mn-lt"/>
                <a:ea typeface="+mn-ea"/>
                <a:cs typeface="+mn-cs"/>
                <a:sym typeface="Helvetica"/>
              </a:rPr>
              <a:t>min</a:t>
            </a:r>
            <a:r>
              <a:rPr sz="4800">
                <a:uFill>
                  <a:solidFill/>
                </a:uFill>
                <a:latin typeface="+mn-lt"/>
                <a:ea typeface="+mn-ea"/>
                <a:cs typeface="+mn-cs"/>
                <a:sym typeface="Helvetica"/>
              </a:rPr>
              <a:t> ~1.8 Å, rarely &lt; 1 Å</a:t>
            </a:r>
            <a:endParaRPr sz="4800">
              <a:uFill>
                <a:solidFill/>
              </a:uFill>
              <a:latin typeface="+mn-lt"/>
              <a:ea typeface="+mn-ea"/>
              <a:cs typeface="+mn-cs"/>
              <a:sym typeface="Helvetica"/>
            </a:endParaRPr>
          </a:p>
          <a:p>
            <a:pPr lvl="0" marL="568349" indent="-514350" defTabSz="914400">
              <a:spcBef>
                <a:spcPts val="1000"/>
              </a:spcBef>
              <a:defRPr sz="1800">
                <a:solidFill>
                  <a:srgbClr val="000000"/>
                </a:solidFill>
              </a:defRPr>
            </a:pPr>
            <a:r>
              <a:rPr sz="4800">
                <a:uFill>
                  <a:solidFill/>
                </a:uFill>
                <a:latin typeface="+mn-lt"/>
                <a:ea typeface="+mn-ea"/>
                <a:cs typeface="+mn-cs"/>
                <a:sym typeface="Helvetica"/>
              </a:rPr>
              <a:t>Crystal size ~0.01-0.1 mm</a:t>
            </a:r>
            <a:r>
              <a:rPr baseline="31999" sz="4800">
                <a:uFill>
                  <a:solidFill/>
                </a:uFill>
                <a:latin typeface="+mn-lt"/>
                <a:ea typeface="+mn-ea"/>
                <a:cs typeface="+mn-cs"/>
                <a:sym typeface="Helvetica"/>
              </a:rPr>
              <a:t>3</a:t>
            </a:r>
            <a:endParaRPr baseline="31999" sz="4800">
              <a:uFill>
                <a:solidFill/>
              </a:uFill>
              <a:latin typeface="+mn-lt"/>
              <a:ea typeface="+mn-ea"/>
              <a:cs typeface="+mn-cs"/>
              <a:sym typeface="Helvetica"/>
            </a:endParaRPr>
          </a:p>
          <a:p>
            <a:pPr lvl="0" marL="568349" indent="-514350" defTabSz="914400">
              <a:spcBef>
                <a:spcPts val="1000"/>
              </a:spcBef>
              <a:defRPr sz="1800">
                <a:solidFill>
                  <a:srgbClr val="000000"/>
                </a:solidFill>
              </a:defRPr>
            </a:pPr>
            <a:r>
              <a:rPr sz="4800">
                <a:uFill>
                  <a:solidFill/>
                </a:uFill>
                <a:latin typeface="+mn-lt"/>
                <a:ea typeface="+mn-ea"/>
                <a:cs typeface="+mn-cs"/>
                <a:sym typeface="Helvetica"/>
              </a:rPr>
              <a:t>Data set in one day</a:t>
            </a:r>
          </a:p>
        </p:txBody>
      </p:sp>
      <p:sp>
        <p:nvSpPr>
          <p:cNvPr id="338" name="Shape 338"/>
          <p:cNvSpPr/>
          <p:nvPr>
            <p:ph type="title"/>
          </p:nvPr>
        </p:nvSpPr>
        <p:spPr>
          <a:prstGeom prst="rect">
            <a:avLst/>
          </a:prstGeom>
        </p:spPr>
        <p:txBody>
          <a:bodyPr/>
          <a:lstStyle>
            <a:lvl1pPr defTabSz="914400">
              <a:defRPr sz="4800">
                <a:uFill>
                  <a:solidFill>
                    <a:srgbClr val="24526E"/>
                  </a:solidFill>
                </a:uFill>
                <a:latin typeface="+mn-lt"/>
                <a:ea typeface="+mn-ea"/>
                <a:cs typeface="+mn-cs"/>
                <a:sym typeface="Helvetica"/>
              </a:defRPr>
            </a:lvl1pPr>
          </a:lstStyle>
          <a:p>
            <a:pPr lvl="0">
              <a:defRPr sz="1800">
                <a:solidFill>
                  <a:srgbClr val="000000"/>
                </a:solidFill>
                <a:uFillTx/>
              </a:defRPr>
            </a:pPr>
            <a:r>
              <a:rPr sz="4800">
                <a:solidFill>
                  <a:srgbClr val="FFFFFF"/>
                </a:solidFill>
                <a:uFill>
                  <a:solidFill>
                    <a:srgbClr val="24526E"/>
                  </a:solidFill>
                </a:uFill>
              </a:rPr>
              <a:t>High-level Requirements – starting point</a:t>
            </a:r>
          </a:p>
        </p:txBody>
      </p:sp>
    </p:spTree>
  </p:cSld>
  <p:clrMapOvr>
    <a:masterClrMapping/>
  </p:clrMapOvr>
  <p:transition spd="slow" advClick="1">
    <p:dissolve/>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Shape 340"/>
          <p:cNvSpPr/>
          <p:nvPr>
            <p:ph type="body" idx="1"/>
          </p:nvPr>
        </p:nvSpPr>
        <p:spPr>
          <a:xfrm>
            <a:off x="708451" y="2767345"/>
            <a:ext cx="11446028" cy="6172093"/>
          </a:xfrm>
          <a:prstGeom prst="rect">
            <a:avLst/>
          </a:prstGeom>
        </p:spPr>
        <p:txBody>
          <a:bodyPr/>
          <a:lstStyle/>
          <a:p>
            <a:pPr lvl="0" marL="0" indent="266700" defTabSz="914400">
              <a:spcBef>
                <a:spcPts val="600"/>
              </a:spcBef>
              <a:buClr>
                <a:srgbClr val="3DAAD6"/>
              </a:buClr>
              <a:buSzTx/>
              <a:buFont typeface="Helvetica"/>
              <a:buNone/>
              <a:defRPr sz="1800">
                <a:solidFill>
                  <a:srgbClr val="000000"/>
                </a:solidFill>
              </a:defRPr>
            </a:pPr>
            <a:r>
              <a:rPr sz="3000">
                <a:uFill>
                  <a:solidFill/>
                </a:uFill>
                <a:latin typeface="Lucida Grande"/>
                <a:ea typeface="Lucida Grande"/>
                <a:cs typeface="Lucida Grande"/>
                <a:sym typeface="Lucida Grande"/>
              </a:rPr>
              <a:t>1.	The instrument shall allow data collection from crystals with unit cell repeats &gt; 300 Å.</a:t>
            </a:r>
            <a:endParaRPr sz="3000">
              <a:uFill>
                <a:solidFill/>
              </a:uFill>
              <a:latin typeface="Lucida Grande"/>
              <a:ea typeface="Lucida Grande"/>
              <a:cs typeface="Lucida Grande"/>
              <a:sym typeface="Lucida Grande"/>
            </a:endParaRPr>
          </a:p>
          <a:p>
            <a:pPr lvl="0" marL="0" indent="266700" defTabSz="914400">
              <a:spcBef>
                <a:spcPts val="600"/>
              </a:spcBef>
              <a:buClr>
                <a:srgbClr val="3DAAD6"/>
              </a:buClr>
              <a:buSzTx/>
              <a:buFont typeface="Helvetica"/>
              <a:buNone/>
              <a:defRPr sz="1800">
                <a:solidFill>
                  <a:srgbClr val="000000"/>
                </a:solidFill>
              </a:defRPr>
            </a:pPr>
            <a:r>
              <a:rPr sz="3000">
                <a:uFill>
                  <a:solidFill/>
                </a:uFill>
                <a:latin typeface="Lucida Grande"/>
                <a:ea typeface="Lucida Grande"/>
                <a:cs typeface="Lucida Grande"/>
                <a:sym typeface="Lucida Grande"/>
              </a:rPr>
              <a:t>2.	The instrument shall allow data to be collected to a d</a:t>
            </a:r>
            <a:r>
              <a:rPr baseline="-5999" sz="3000">
                <a:uFill>
                  <a:solidFill/>
                </a:uFill>
                <a:latin typeface="Lucida Grande"/>
                <a:ea typeface="Lucida Grande"/>
                <a:cs typeface="Lucida Grande"/>
                <a:sym typeface="Lucida Grande"/>
              </a:rPr>
              <a:t>min</a:t>
            </a:r>
            <a:r>
              <a:rPr sz="3000">
                <a:uFill>
                  <a:solidFill/>
                </a:uFill>
                <a:latin typeface="Lucida Grande"/>
                <a:ea typeface="Lucida Grande"/>
                <a:cs typeface="Lucida Grande"/>
                <a:sym typeface="Lucida Grande"/>
              </a:rPr>
              <a:t> of 1.5 Å.</a:t>
            </a:r>
            <a:endParaRPr sz="3000">
              <a:uFill>
                <a:solidFill/>
              </a:uFill>
              <a:latin typeface="Lucida Grande"/>
              <a:ea typeface="Lucida Grande"/>
              <a:cs typeface="Lucida Grande"/>
              <a:sym typeface="Lucida Grande"/>
            </a:endParaRPr>
          </a:p>
          <a:p>
            <a:pPr lvl="0" marL="0" indent="266700" defTabSz="914400">
              <a:spcBef>
                <a:spcPts val="600"/>
              </a:spcBef>
              <a:buClr>
                <a:srgbClr val="3DAAD6"/>
              </a:buClr>
              <a:buSzTx/>
              <a:buFont typeface="Helvetica"/>
              <a:buNone/>
              <a:defRPr sz="1800">
                <a:solidFill>
                  <a:srgbClr val="000000"/>
                </a:solidFill>
              </a:defRPr>
            </a:pPr>
            <a:r>
              <a:rPr sz="3000">
                <a:uFill>
                  <a:solidFill/>
                </a:uFill>
                <a:latin typeface="Lucida Grande"/>
                <a:ea typeface="Lucida Grande"/>
                <a:cs typeface="Lucida Grande"/>
                <a:sym typeface="Lucida Grande"/>
              </a:rPr>
              <a:t>3.	The instrument shall match the size of the neutron beam to the size of the sample.</a:t>
            </a:r>
            <a:endParaRPr sz="3000">
              <a:uFill>
                <a:solidFill/>
              </a:uFill>
              <a:latin typeface="Lucida Grande"/>
              <a:ea typeface="Lucida Grande"/>
              <a:cs typeface="Lucida Grande"/>
              <a:sym typeface="Lucida Grande"/>
            </a:endParaRPr>
          </a:p>
          <a:p>
            <a:pPr lvl="0" marL="0" indent="266700" defTabSz="914400">
              <a:spcBef>
                <a:spcPts val="600"/>
              </a:spcBef>
              <a:buClr>
                <a:srgbClr val="3DAAD6"/>
              </a:buClr>
              <a:buSzTx/>
              <a:buFont typeface="Helvetica"/>
              <a:buNone/>
              <a:defRPr sz="1800">
                <a:solidFill>
                  <a:srgbClr val="000000"/>
                </a:solidFill>
              </a:defRPr>
            </a:pPr>
            <a:r>
              <a:rPr sz="3000">
                <a:uFill>
                  <a:solidFill/>
                </a:uFill>
                <a:latin typeface="Lucida Grande"/>
                <a:ea typeface="Lucida Grande"/>
                <a:cs typeface="Lucida Grande"/>
                <a:sym typeface="Lucida Grande"/>
              </a:rPr>
              <a:t>4.	The instrument shall match the divergence of the neutron beam to the mosaicity of the sample.</a:t>
            </a:r>
            <a:endParaRPr sz="3000">
              <a:uFill>
                <a:solidFill/>
              </a:uFill>
              <a:latin typeface="Lucida Grande"/>
              <a:ea typeface="Lucida Grande"/>
              <a:cs typeface="Lucida Grande"/>
              <a:sym typeface="Lucida Grande"/>
            </a:endParaRPr>
          </a:p>
          <a:p>
            <a:pPr lvl="0" marL="0" indent="266700" defTabSz="914400">
              <a:spcBef>
                <a:spcPts val="600"/>
              </a:spcBef>
              <a:buClr>
                <a:srgbClr val="3DAAD6"/>
              </a:buClr>
              <a:buSzTx/>
              <a:buFont typeface="Helvetica"/>
              <a:buNone/>
              <a:defRPr sz="1800">
                <a:solidFill>
                  <a:srgbClr val="000000"/>
                </a:solidFill>
              </a:defRPr>
            </a:pPr>
            <a:r>
              <a:rPr sz="3000">
                <a:uFill>
                  <a:solidFill/>
                </a:uFill>
                <a:latin typeface="Lucida Grande"/>
                <a:ea typeface="Lucida Grande"/>
                <a:cs typeface="Lucida Grande"/>
                <a:sym typeface="Lucida Grande"/>
              </a:rPr>
              <a:t>5.	The instrument should maximise the signal-to-background (S/B) ratio of the Bragg reflections.</a:t>
            </a:r>
            <a:endParaRPr sz="3000">
              <a:uFill>
                <a:solidFill/>
              </a:uFill>
              <a:latin typeface="Lucida Grande"/>
              <a:ea typeface="Lucida Grande"/>
              <a:cs typeface="Lucida Grande"/>
              <a:sym typeface="Lucida Grande"/>
            </a:endParaRPr>
          </a:p>
          <a:p>
            <a:pPr lvl="0" marL="0" indent="266700" defTabSz="914400">
              <a:spcBef>
                <a:spcPts val="600"/>
              </a:spcBef>
              <a:buClr>
                <a:srgbClr val="3DAAD6"/>
              </a:buClr>
              <a:buSzTx/>
              <a:buFont typeface="Helvetica"/>
              <a:buNone/>
              <a:defRPr sz="1800">
                <a:solidFill>
                  <a:srgbClr val="000000"/>
                </a:solidFill>
              </a:defRPr>
            </a:pPr>
            <a:r>
              <a:rPr sz="3000">
                <a:uFill>
                  <a:solidFill/>
                </a:uFill>
                <a:latin typeface="Lucida Grande"/>
                <a:ea typeface="Lucida Grande"/>
                <a:cs typeface="Lucida Grande"/>
                <a:sym typeface="Lucida Grande"/>
              </a:rPr>
              <a:t>6.	The instrument should allow data collection from crystals of &lt; 0.01 mm</a:t>
            </a:r>
            <a:r>
              <a:rPr baseline="31999" sz="3000">
                <a:uFill>
                  <a:solidFill/>
                </a:uFill>
                <a:latin typeface="Lucida Grande"/>
                <a:ea typeface="Lucida Grande"/>
                <a:cs typeface="Lucida Grande"/>
                <a:sym typeface="Lucida Grande"/>
              </a:rPr>
              <a:t>3</a:t>
            </a:r>
            <a:r>
              <a:rPr sz="3000">
                <a:uFill>
                  <a:solidFill/>
                </a:uFill>
                <a:latin typeface="Lucida Grande"/>
                <a:ea typeface="Lucida Grande"/>
                <a:cs typeface="Lucida Grande"/>
                <a:sym typeface="Lucida Grande"/>
              </a:rPr>
              <a:t> volume</a:t>
            </a:r>
          </a:p>
        </p:txBody>
      </p:sp>
      <p:sp>
        <p:nvSpPr>
          <p:cNvPr id="341" name="Shape 341"/>
          <p:cNvSpPr/>
          <p:nvPr>
            <p:ph type="title"/>
          </p:nvPr>
        </p:nvSpPr>
        <p:spPr>
          <a:xfrm>
            <a:off x="844105" y="-2"/>
            <a:ext cx="7645328" cy="2050065"/>
          </a:xfrm>
          <a:prstGeom prst="rect">
            <a:avLst/>
          </a:prstGeom>
        </p:spPr>
        <p:txBody>
          <a:bodyPr/>
          <a:lstStyle/>
          <a:p>
            <a:pPr lvl="0">
              <a:defRPr sz="1800">
                <a:solidFill>
                  <a:srgbClr val="000000"/>
                </a:solidFill>
              </a:defRPr>
            </a:pPr>
            <a:r>
              <a:rPr sz="7000">
                <a:solidFill>
                  <a:srgbClr val="FFFFFF"/>
                </a:solidFill>
              </a:rPr>
              <a:t>High-level Scientific Requirements</a:t>
            </a:r>
          </a:p>
        </p:txBody>
      </p:sp>
      <p:sp>
        <p:nvSpPr>
          <p:cNvPr id="342" name="Shape 342"/>
          <p:cNvSpPr/>
          <p:nvPr/>
        </p:nvSpPr>
        <p:spPr>
          <a:xfrm>
            <a:off x="3771026" y="8755169"/>
            <a:ext cx="5462748"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00882B"/>
                </a:solidFill>
              </a:defRPr>
            </a:lvl1pPr>
          </a:lstStyle>
          <a:p>
            <a:pPr lvl="0">
              <a:defRPr sz="1800">
                <a:solidFill>
                  <a:srgbClr val="000000"/>
                </a:solidFill>
                <a:uFillTx/>
              </a:defRPr>
            </a:pPr>
            <a:r>
              <a:rPr sz="4800">
                <a:solidFill>
                  <a:srgbClr val="00882B"/>
                </a:solidFill>
                <a:uFill>
                  <a:solidFill/>
                </a:uFill>
              </a:rPr>
              <a:t>Unchanged from TG2</a:t>
            </a:r>
          </a:p>
        </p:txBody>
      </p:sp>
    </p:spTree>
  </p:cSld>
  <p:clrMapOvr>
    <a:masterClrMapping/>
  </p:clrMapOvr>
  <p:transition spd="med" advClick="1">
    <p:dissolve/>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Shape 344"/>
          <p:cNvSpPr/>
          <p:nvPr>
            <p:ph type="title"/>
          </p:nvPr>
        </p:nvSpPr>
        <p:spPr>
          <a:xfrm>
            <a:off x="844105" y="-2"/>
            <a:ext cx="9082786" cy="2050065"/>
          </a:xfrm>
          <a:prstGeom prst="rect">
            <a:avLst/>
          </a:prstGeom>
        </p:spPr>
        <p:txBody>
          <a:bodyPr/>
          <a:lstStyle/>
          <a:p>
            <a:pPr lvl="0">
              <a:defRPr sz="1800">
                <a:solidFill>
                  <a:srgbClr val="000000"/>
                </a:solidFill>
              </a:defRPr>
            </a:pPr>
            <a:r>
              <a:rPr sz="7000">
                <a:solidFill>
                  <a:srgbClr val="FFFFFF"/>
                </a:solidFill>
              </a:rPr>
              <a:t>Subsystem Requirements - example</a:t>
            </a:r>
          </a:p>
        </p:txBody>
      </p:sp>
      <p:sp>
        <p:nvSpPr>
          <p:cNvPr id="345" name="Shape 345"/>
          <p:cNvSpPr/>
          <p:nvPr>
            <p:ph type="body" idx="1"/>
          </p:nvPr>
        </p:nvSpPr>
        <p:spPr>
          <a:xfrm>
            <a:off x="1199065" y="2224502"/>
            <a:ext cx="10464801" cy="6852048"/>
          </a:xfrm>
          <a:prstGeom prst="rect">
            <a:avLst/>
          </a:prstGeom>
        </p:spPr>
        <p:txBody>
          <a:bodyPr lIns="50800" tIns="50800" rIns="50800" bIns="50800" anchor="ctr"/>
          <a:lstStyle/>
          <a:p>
            <a:pPr lvl="0" marL="0" indent="0" defTabSz="914400">
              <a:spcBef>
                <a:spcPts val="600"/>
              </a:spcBef>
              <a:buSzTx/>
              <a:buFontTx/>
              <a:buNone/>
              <a:defRPr sz="1800">
                <a:solidFill>
                  <a:srgbClr val="000000"/>
                </a:solidFill>
              </a:defRPr>
            </a:pPr>
            <a:r>
              <a:rPr b="1" sz="2400">
                <a:uFill>
                  <a:solidFill/>
                </a:uFill>
                <a:latin typeface="Lucida Grande"/>
                <a:ea typeface="Lucida Grande"/>
                <a:cs typeface="Lucida Grande"/>
                <a:sym typeface="Lucida Grande"/>
              </a:rPr>
              <a:t>1.	Wavelength resolution</a:t>
            </a:r>
            <a:endParaRPr b="1" sz="2400">
              <a:uFill>
                <a:solidFill/>
              </a:uFill>
              <a:latin typeface="Lucida Grande"/>
              <a:ea typeface="Lucida Grande"/>
              <a:cs typeface="Lucida Grande"/>
              <a:sym typeface="Lucida Grande"/>
            </a:endParaRPr>
          </a:p>
          <a:p>
            <a:pPr lvl="0" marL="0" indent="0" defTabSz="914400">
              <a:spcBef>
                <a:spcPts val="600"/>
              </a:spcBef>
              <a:buSzTx/>
              <a:buFontTx/>
              <a:buNone/>
              <a:defRPr sz="1800">
                <a:solidFill>
                  <a:srgbClr val="000000"/>
                </a:solidFill>
              </a:defRPr>
            </a:pPr>
            <a:r>
              <a:rPr sz="2400">
                <a:uFill>
                  <a:solidFill/>
                </a:uFill>
                <a:latin typeface="Lucida Grande"/>
                <a:ea typeface="Lucida Grande"/>
                <a:cs typeface="Lucida Grande"/>
                <a:sym typeface="Lucida Grande"/>
              </a:rPr>
              <a:t>1.1.	The BTS shall transport from the moderator a beam of neutrons to the sample at a distance that leads to a maximal wavelength uncertainty of 5% (∆λ/λ) for the detected neutrons using the full ESS pulse</a:t>
            </a:r>
            <a:endParaRPr sz="2400">
              <a:uFill>
                <a:solidFill/>
              </a:uFill>
              <a:latin typeface="Lucida Grande"/>
              <a:ea typeface="Lucida Grande"/>
              <a:cs typeface="Lucida Grande"/>
              <a:sym typeface="Lucida Grande"/>
            </a:endParaRPr>
          </a:p>
          <a:p>
            <a:pPr lvl="0" marL="0" indent="0" defTabSz="914400">
              <a:spcBef>
                <a:spcPts val="600"/>
              </a:spcBef>
              <a:buSzTx/>
              <a:buFontTx/>
              <a:buNone/>
              <a:defRPr sz="1800">
                <a:solidFill>
                  <a:srgbClr val="000000"/>
                </a:solidFill>
              </a:defRPr>
            </a:pPr>
            <a:r>
              <a:rPr sz="2400">
                <a:uFill>
                  <a:solidFill/>
                </a:uFill>
                <a:latin typeface="Lucida Grande"/>
                <a:ea typeface="Lucida Grande"/>
                <a:cs typeface="Lucida Grande"/>
                <a:sym typeface="Lucida Grande"/>
              </a:rPr>
              <a:t>1.2.	Rationale: A moderate wavelength resolution allows the full pulse to be used while conserving the advantage of TOF for the S/B (see 13.6.4 (5))</a:t>
            </a:r>
            <a:endParaRPr sz="2400">
              <a:uFill>
                <a:solidFill/>
              </a:uFill>
              <a:latin typeface="Lucida Grande"/>
              <a:ea typeface="Lucida Grande"/>
              <a:cs typeface="Lucida Grande"/>
              <a:sym typeface="Lucida Grande"/>
            </a:endParaRPr>
          </a:p>
          <a:p>
            <a:pPr lvl="0" marL="0" indent="0" defTabSz="914400">
              <a:spcBef>
                <a:spcPts val="600"/>
              </a:spcBef>
              <a:buSzTx/>
              <a:buFontTx/>
              <a:buNone/>
              <a:defRPr sz="1800">
                <a:solidFill>
                  <a:srgbClr val="000000"/>
                </a:solidFill>
              </a:defRPr>
            </a:pPr>
            <a:r>
              <a:rPr sz="2400">
                <a:uFill>
                  <a:solidFill/>
                </a:uFill>
                <a:latin typeface="Lucida Grande"/>
                <a:ea typeface="Lucida Grande"/>
                <a:cs typeface="Lucida Grande"/>
                <a:sym typeface="Lucida Grande"/>
              </a:rPr>
              <a:t>1.3.	Verification: Measurement of the pulse length at sample</a:t>
            </a:r>
            <a:endParaRPr sz="2400">
              <a:uFill>
                <a:solidFill/>
              </a:uFill>
              <a:latin typeface="Lucida Grande"/>
              <a:ea typeface="Lucida Grande"/>
              <a:cs typeface="Lucida Grande"/>
              <a:sym typeface="Lucida Grande"/>
            </a:endParaRPr>
          </a:p>
          <a:p>
            <a:pPr lvl="0" marL="0" indent="0" defTabSz="914400">
              <a:spcBef>
                <a:spcPts val="600"/>
              </a:spcBef>
              <a:buSzTx/>
              <a:buFontTx/>
              <a:buNone/>
              <a:defRPr sz="1800">
                <a:solidFill>
                  <a:srgbClr val="000000"/>
                </a:solidFill>
              </a:defRPr>
            </a:pPr>
            <a:r>
              <a:rPr b="1" sz="2400">
                <a:uFill>
                  <a:solidFill/>
                </a:uFill>
                <a:latin typeface="Lucida Grande"/>
                <a:ea typeface="Lucida Grande"/>
                <a:cs typeface="Lucida Grande"/>
                <a:sym typeface="Lucida Grande"/>
              </a:rPr>
              <a:t>2.	Beam size</a:t>
            </a:r>
            <a:endParaRPr b="1" sz="2400">
              <a:uFill>
                <a:solidFill/>
              </a:uFill>
              <a:latin typeface="Lucida Grande"/>
              <a:ea typeface="Lucida Grande"/>
              <a:cs typeface="Lucida Grande"/>
              <a:sym typeface="Lucida Grande"/>
            </a:endParaRPr>
          </a:p>
          <a:p>
            <a:pPr lvl="0" marL="0" indent="0" defTabSz="914400">
              <a:spcBef>
                <a:spcPts val="600"/>
              </a:spcBef>
              <a:buSzTx/>
              <a:buFontTx/>
              <a:buNone/>
              <a:defRPr sz="1800">
                <a:solidFill>
                  <a:srgbClr val="000000"/>
                </a:solidFill>
              </a:defRPr>
            </a:pPr>
            <a:r>
              <a:rPr sz="2400">
                <a:uFill>
                  <a:solidFill/>
                </a:uFill>
                <a:latin typeface="Lucida Grande"/>
                <a:ea typeface="Lucida Grande"/>
                <a:cs typeface="Lucida Grande"/>
                <a:sym typeface="Lucida Grande"/>
              </a:rPr>
              <a:t>2.1.	The BTS shall transport from the moderator to the sample a beam of neutrons with maximum size (full width half maximum) of 5 ± 0.1 mm and minimum size of 0.2 ± 0.02 mm.</a:t>
            </a:r>
            <a:endParaRPr sz="2400">
              <a:uFill>
                <a:solidFill/>
              </a:uFill>
              <a:latin typeface="Lucida Grande"/>
              <a:ea typeface="Lucida Grande"/>
              <a:cs typeface="Lucida Grande"/>
              <a:sym typeface="Lucida Grande"/>
            </a:endParaRPr>
          </a:p>
          <a:p>
            <a:pPr lvl="0" marL="0" indent="0" defTabSz="914400">
              <a:spcBef>
                <a:spcPts val="600"/>
              </a:spcBef>
              <a:buSzTx/>
              <a:buFontTx/>
              <a:buNone/>
              <a:defRPr sz="1800">
                <a:solidFill>
                  <a:srgbClr val="000000"/>
                </a:solidFill>
              </a:defRPr>
            </a:pPr>
            <a:r>
              <a:rPr sz="2400">
                <a:uFill>
                  <a:solidFill/>
                </a:uFill>
                <a:latin typeface="Lucida Grande"/>
                <a:ea typeface="Lucida Grande"/>
                <a:cs typeface="Lucida Grande"/>
                <a:sym typeface="Lucida Grande"/>
              </a:rPr>
              <a:t>2.2.	Rationale: Matching the beam size to the sample size maximises the S/B (see 13.6.4 (3,5-6))</a:t>
            </a:r>
            <a:endParaRPr sz="2400">
              <a:uFill>
                <a:solidFill/>
              </a:uFill>
              <a:latin typeface="Lucida Grande"/>
              <a:ea typeface="Lucida Grande"/>
              <a:cs typeface="Lucida Grande"/>
              <a:sym typeface="Lucida Grande"/>
            </a:endParaRPr>
          </a:p>
          <a:p>
            <a:pPr lvl="0" marL="0" indent="0" defTabSz="914400">
              <a:spcBef>
                <a:spcPts val="600"/>
              </a:spcBef>
              <a:buSzTx/>
              <a:buFontTx/>
              <a:buNone/>
              <a:defRPr sz="1800">
                <a:solidFill>
                  <a:srgbClr val="000000"/>
                </a:solidFill>
              </a:defRPr>
            </a:pPr>
            <a:r>
              <a:rPr sz="2400">
                <a:uFill>
                  <a:solidFill/>
                </a:uFill>
                <a:latin typeface="Lucida Grande"/>
                <a:ea typeface="Lucida Grande"/>
                <a:cs typeface="Lucida Grande"/>
                <a:sym typeface="Lucida Grande"/>
              </a:rPr>
              <a:t>2.3.	Verification: Measurement of the beam intensity profile at sample</a:t>
            </a:r>
          </a:p>
        </p:txBody>
      </p:sp>
      <p:grpSp>
        <p:nvGrpSpPr>
          <p:cNvPr id="348" name="Group 348"/>
          <p:cNvGrpSpPr/>
          <p:nvPr/>
        </p:nvGrpSpPr>
        <p:grpSpPr>
          <a:xfrm>
            <a:off x="1212390" y="4964126"/>
            <a:ext cx="7227682" cy="462856"/>
            <a:chOff x="0" y="0"/>
            <a:chExt cx="7227681" cy="462855"/>
          </a:xfrm>
        </p:grpSpPr>
        <p:sp>
          <p:nvSpPr>
            <p:cNvPr id="346" name="Shape 346"/>
            <p:cNvSpPr/>
            <p:nvPr/>
          </p:nvSpPr>
          <p:spPr>
            <a:xfrm>
              <a:off x="0" y="0"/>
              <a:ext cx="2468315" cy="462856"/>
            </a:xfrm>
            <a:prstGeom prst="rect">
              <a:avLst/>
            </a:prstGeom>
            <a:noFill/>
            <a:ln w="63500" cap="flat">
              <a:solidFill>
                <a:srgbClr val="B36AE2"/>
              </a:solidFill>
              <a:prstDash val="solid"/>
              <a:round/>
            </a:ln>
            <a:effectLst/>
          </p:spPr>
          <p:txBody>
            <a:bodyPr wrap="square" lIns="0" tIns="0" rIns="0" bIns="0" numCol="1" anchor="ctr">
              <a:noAutofit/>
            </a:bodyPr>
            <a:lstStyle/>
            <a:p>
              <a:pPr lvl="0"/>
            </a:p>
          </p:txBody>
        </p:sp>
        <p:sp>
          <p:nvSpPr>
            <p:cNvPr id="347" name="Shape 347"/>
            <p:cNvSpPr/>
            <p:nvPr/>
          </p:nvSpPr>
          <p:spPr>
            <a:xfrm>
              <a:off x="2513540" y="2827"/>
              <a:ext cx="4714142"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2400">
                  <a:solidFill>
                    <a:srgbClr val="B36AE2"/>
                  </a:solidFill>
                </a:defRPr>
              </a:lvl1pPr>
            </a:lstStyle>
            <a:p>
              <a:pPr lvl="0">
                <a:defRPr sz="1800">
                  <a:solidFill>
                    <a:srgbClr val="000000"/>
                  </a:solidFill>
                  <a:uFillTx/>
                </a:defRPr>
              </a:pPr>
              <a:r>
                <a:rPr sz="2400">
                  <a:solidFill>
                    <a:srgbClr val="B36AE2"/>
                  </a:solidFill>
                  <a:uFill>
                    <a:solidFill/>
                  </a:uFill>
                </a:rPr>
                <a:t>Reference to high-level requirements</a:t>
              </a:r>
            </a:p>
          </p:txBody>
        </p:sp>
      </p:grpSp>
      <p:sp>
        <p:nvSpPr>
          <p:cNvPr id="349" name="Shape 349"/>
          <p:cNvSpPr/>
          <p:nvPr/>
        </p:nvSpPr>
        <p:spPr>
          <a:xfrm>
            <a:off x="3700091" y="8785088"/>
            <a:ext cx="5462748"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00882B"/>
                </a:solidFill>
              </a:defRPr>
            </a:lvl1pPr>
          </a:lstStyle>
          <a:p>
            <a:pPr lvl="0">
              <a:defRPr sz="1800">
                <a:solidFill>
                  <a:srgbClr val="000000"/>
                </a:solidFill>
                <a:uFillTx/>
              </a:defRPr>
            </a:pPr>
            <a:r>
              <a:rPr sz="4800">
                <a:solidFill>
                  <a:srgbClr val="00882B"/>
                </a:solidFill>
                <a:uFill>
                  <a:solidFill/>
                </a:uFill>
              </a:rPr>
              <a:t>Unchanged from TG2</a:t>
            </a:r>
          </a:p>
        </p:txBody>
      </p:sp>
    </p:spTree>
  </p:cSld>
  <p:clrMapOvr>
    <a:masterClrMapping/>
  </p:clrMapOvr>
  <p:transition spd="slow" advClick="1">
    <p:dissolve/>
  </p:transition>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round/>
        </a:ln>
        <a:effectLst/>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
              <a:solidFill>
                <a:srgbClr val="000000"/>
              </a:solidFill>
            </a:uFill>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round/>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
              <a:solidFill>
                <a:srgbClr val="000000"/>
              </a:solidFill>
            </a:uFill>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round/>
        </a:ln>
        <a:effectLst/>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
              <a:solidFill>
                <a:srgbClr val="000000"/>
              </a:solidFill>
            </a:uFill>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round/>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
              <a:solidFill>
                <a:srgbClr val="000000"/>
              </a:solidFill>
            </a:uFill>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