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69" r:id="rId5"/>
    <p:sldId id="273" r:id="rId6"/>
    <p:sldId id="264" r:id="rId7"/>
    <p:sldId id="271" r:id="rId8"/>
    <p:sldId id="277" r:id="rId9"/>
    <p:sldId id="278" r:id="rId10"/>
    <p:sldId id="275" r:id="rId11"/>
    <p:sldId id="259" r:id="rId12"/>
    <p:sldId id="263" r:id="rId13"/>
    <p:sldId id="270" r:id="rId14"/>
    <p:sldId id="261" r:id="rId15"/>
    <p:sldId id="262" r:id="rId16"/>
    <p:sldId id="274" r:id="rId17"/>
    <p:sldId id="260" r:id="rId18"/>
    <p:sldId id="265" r:id="rId19"/>
    <p:sldId id="276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84557" autoAdjust="0"/>
  </p:normalViewPr>
  <p:slideViewPr>
    <p:cSldViewPr>
      <p:cViewPr>
        <p:scale>
          <a:sx n="98" d="100"/>
          <a:sy n="98" d="100"/>
        </p:scale>
        <p:origin x="162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93DA5-3A78-8446-ADE4-CA35A28A70C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F28306FA-673A-0D4C-9648-EB8B11E956C3}">
      <dgm:prSet phldrT="[Text]"/>
      <dgm:spPr/>
      <dgm:t>
        <a:bodyPr/>
        <a:lstStyle/>
        <a:p>
          <a:r>
            <a:rPr lang="en-US" dirty="0" smtClean="0"/>
            <a:t>Prototype platform available</a:t>
          </a:r>
          <a:endParaRPr lang="en-US" dirty="0"/>
        </a:p>
      </dgm:t>
    </dgm:pt>
    <dgm:pt modelId="{D5500FFC-DD1F-8249-80BF-04A7A00BE63C}" type="parTrans" cxnId="{23DB69D5-98EB-EF43-8873-62ECD600B3AE}">
      <dgm:prSet/>
      <dgm:spPr/>
      <dgm:t>
        <a:bodyPr/>
        <a:lstStyle/>
        <a:p>
          <a:endParaRPr lang="en-US"/>
        </a:p>
      </dgm:t>
    </dgm:pt>
    <dgm:pt modelId="{CB528B5B-8CF0-1440-8A05-DB1D1E304EB2}" type="sibTrans" cxnId="{23DB69D5-98EB-EF43-8873-62ECD600B3AE}">
      <dgm:prSet/>
      <dgm:spPr/>
      <dgm:t>
        <a:bodyPr/>
        <a:lstStyle/>
        <a:p>
          <a:endParaRPr lang="en-US"/>
        </a:p>
      </dgm:t>
    </dgm:pt>
    <dgm:pt modelId="{EC387541-D7C7-DE49-8D06-7120FE6F5FBA}">
      <dgm:prSet phldrT="[Text]"/>
      <dgm:spPr/>
      <dgm:t>
        <a:bodyPr/>
        <a:lstStyle/>
        <a:p>
          <a:r>
            <a:rPr lang="en-US" dirty="0" smtClean="0"/>
            <a:t>PDR</a:t>
          </a:r>
          <a:endParaRPr lang="en-US" dirty="0"/>
        </a:p>
      </dgm:t>
    </dgm:pt>
    <dgm:pt modelId="{3720CC7A-F099-B046-B23B-8178CF6098FE}" type="parTrans" cxnId="{330B60B1-443F-1546-8692-826A11DFA4D1}">
      <dgm:prSet/>
      <dgm:spPr/>
      <dgm:t>
        <a:bodyPr/>
        <a:lstStyle/>
        <a:p>
          <a:endParaRPr lang="en-US"/>
        </a:p>
      </dgm:t>
    </dgm:pt>
    <dgm:pt modelId="{6F9D375D-C8A5-C44E-B8EC-A56F9EAF7724}" type="sibTrans" cxnId="{330B60B1-443F-1546-8692-826A11DFA4D1}">
      <dgm:prSet/>
      <dgm:spPr/>
      <dgm:t>
        <a:bodyPr/>
        <a:lstStyle/>
        <a:p>
          <a:endParaRPr lang="en-US"/>
        </a:p>
      </dgm:t>
    </dgm:pt>
    <dgm:pt modelId="{92FEFD6D-F122-7B42-82AE-B842891C3335}">
      <dgm:prSet phldrT="[Text]"/>
      <dgm:spPr/>
      <dgm:t>
        <a:bodyPr/>
        <a:lstStyle/>
        <a:p>
          <a:r>
            <a:rPr lang="en-US" dirty="0" smtClean="0"/>
            <a:t>Final platform available</a:t>
          </a:r>
          <a:endParaRPr lang="en-US" dirty="0"/>
        </a:p>
      </dgm:t>
    </dgm:pt>
    <dgm:pt modelId="{AF034833-7C49-B840-B4A6-9A8355944FA2}" type="parTrans" cxnId="{75D1FB2B-BCF0-6346-88A9-4AA64A406447}">
      <dgm:prSet/>
      <dgm:spPr/>
      <dgm:t>
        <a:bodyPr/>
        <a:lstStyle/>
        <a:p>
          <a:endParaRPr lang="en-US"/>
        </a:p>
      </dgm:t>
    </dgm:pt>
    <dgm:pt modelId="{88701880-FE7C-514D-9797-11DC0DA48B18}" type="sibTrans" cxnId="{75D1FB2B-BCF0-6346-88A9-4AA64A406447}">
      <dgm:prSet/>
      <dgm:spPr/>
      <dgm:t>
        <a:bodyPr/>
        <a:lstStyle/>
        <a:p>
          <a:endParaRPr lang="en-US"/>
        </a:p>
      </dgm:t>
    </dgm:pt>
    <dgm:pt modelId="{3D9B2E44-D4D4-0347-9DD6-26F45C5D2382}">
      <dgm:prSet/>
      <dgm:spPr/>
      <dgm:t>
        <a:bodyPr/>
        <a:lstStyle/>
        <a:p>
          <a:r>
            <a:rPr lang="en-US" dirty="0" smtClean="0"/>
            <a:t>CDR</a:t>
          </a:r>
          <a:endParaRPr lang="en-US" dirty="0"/>
        </a:p>
      </dgm:t>
    </dgm:pt>
    <dgm:pt modelId="{D5517C77-75C7-CC43-8224-DAD331BEB851}" type="parTrans" cxnId="{F464B547-CC24-564A-AAB6-F6C8B5C7B4E5}">
      <dgm:prSet/>
      <dgm:spPr/>
      <dgm:t>
        <a:bodyPr/>
        <a:lstStyle/>
        <a:p>
          <a:endParaRPr lang="en-US"/>
        </a:p>
      </dgm:t>
    </dgm:pt>
    <dgm:pt modelId="{B3D63A5B-7BA7-5A4D-AB0F-743997C90281}" type="sibTrans" cxnId="{F464B547-CC24-564A-AAB6-F6C8B5C7B4E5}">
      <dgm:prSet/>
      <dgm:spPr/>
      <dgm:t>
        <a:bodyPr/>
        <a:lstStyle/>
        <a:p>
          <a:endParaRPr lang="en-US"/>
        </a:p>
      </dgm:t>
    </dgm:pt>
    <dgm:pt modelId="{FD9F6178-B596-7D4D-97CD-82B183E0A836}">
      <dgm:prSet/>
      <dgm:spPr/>
      <dgm:t>
        <a:bodyPr/>
        <a:lstStyle/>
        <a:p>
          <a:r>
            <a:rPr lang="en-US" dirty="0" smtClean="0"/>
            <a:t>Manufacturing tests start</a:t>
          </a:r>
          <a:endParaRPr lang="en-US" dirty="0"/>
        </a:p>
      </dgm:t>
    </dgm:pt>
    <dgm:pt modelId="{4E20FC5F-A174-2647-9CD5-2E2E0B255364}" type="parTrans" cxnId="{C28C856E-558D-1447-9DF0-FF9741C6C8E6}">
      <dgm:prSet/>
      <dgm:spPr/>
      <dgm:t>
        <a:bodyPr/>
        <a:lstStyle/>
        <a:p>
          <a:endParaRPr lang="en-US"/>
        </a:p>
      </dgm:t>
    </dgm:pt>
    <dgm:pt modelId="{51149E2D-850C-3E47-A90B-60F46A74F5E5}" type="sibTrans" cxnId="{C28C856E-558D-1447-9DF0-FF9741C6C8E6}">
      <dgm:prSet/>
      <dgm:spPr/>
      <dgm:t>
        <a:bodyPr/>
        <a:lstStyle/>
        <a:p>
          <a:endParaRPr lang="en-US"/>
        </a:p>
      </dgm:t>
    </dgm:pt>
    <dgm:pt modelId="{79C1BAED-4A2D-844B-81B4-E1137938819F}">
      <dgm:prSet/>
      <dgm:spPr/>
      <dgm:t>
        <a:bodyPr/>
        <a:lstStyle/>
        <a:p>
          <a:r>
            <a:rPr lang="en-US" dirty="0" smtClean="0"/>
            <a:t>Installation MEBT &amp; DTL</a:t>
          </a:r>
        </a:p>
      </dgm:t>
    </dgm:pt>
    <dgm:pt modelId="{47135DCB-40A9-7246-94A8-14787D6E3CED}" type="parTrans" cxnId="{FBE17770-15A8-EF43-BDD5-73B1F44B6477}">
      <dgm:prSet/>
      <dgm:spPr/>
      <dgm:t>
        <a:bodyPr/>
        <a:lstStyle/>
        <a:p>
          <a:endParaRPr lang="en-US"/>
        </a:p>
      </dgm:t>
    </dgm:pt>
    <dgm:pt modelId="{A122DA32-D0C3-A64D-9726-BF81330E417D}" type="sibTrans" cxnId="{FBE17770-15A8-EF43-BDD5-73B1F44B6477}">
      <dgm:prSet/>
      <dgm:spPr/>
      <dgm:t>
        <a:bodyPr/>
        <a:lstStyle/>
        <a:p>
          <a:endParaRPr lang="en-US"/>
        </a:p>
      </dgm:t>
    </dgm:pt>
    <dgm:pt modelId="{DCEA4825-55B5-504E-B701-941BADDB5DC3}">
      <dgm:prSet/>
      <dgm:spPr/>
      <dgm:t>
        <a:bodyPr/>
        <a:lstStyle/>
        <a:p>
          <a:r>
            <a:rPr lang="en-US" dirty="0" smtClean="0"/>
            <a:t>Installation rest of the LINAC</a:t>
          </a:r>
          <a:endParaRPr lang="en-US" dirty="0"/>
        </a:p>
      </dgm:t>
    </dgm:pt>
    <dgm:pt modelId="{A18436ED-0198-2B46-99FD-91DE8F36DD05}" type="parTrans" cxnId="{D4A55672-5990-0646-959C-36AC53777013}">
      <dgm:prSet/>
      <dgm:spPr/>
      <dgm:t>
        <a:bodyPr/>
        <a:lstStyle/>
        <a:p>
          <a:endParaRPr lang="en-US"/>
        </a:p>
      </dgm:t>
    </dgm:pt>
    <dgm:pt modelId="{E1895130-57A2-E643-8FE0-F168F5E0ADD4}" type="sibTrans" cxnId="{D4A55672-5990-0646-959C-36AC53777013}">
      <dgm:prSet/>
      <dgm:spPr/>
      <dgm:t>
        <a:bodyPr/>
        <a:lstStyle/>
        <a:p>
          <a:endParaRPr lang="en-US"/>
        </a:p>
      </dgm:t>
    </dgm:pt>
    <dgm:pt modelId="{8BB226A6-C49B-FF48-88FC-E46DB68FB204}" type="pres">
      <dgm:prSet presAssocID="{FFA93DA5-3A78-8446-ADE4-CA35A28A70C4}" presName="CompostProcess" presStyleCnt="0">
        <dgm:presLayoutVars>
          <dgm:dir/>
          <dgm:resizeHandles val="exact"/>
        </dgm:presLayoutVars>
      </dgm:prSet>
      <dgm:spPr/>
    </dgm:pt>
    <dgm:pt modelId="{4B1304D9-D8A6-B64C-B37C-9649375679CF}" type="pres">
      <dgm:prSet presAssocID="{FFA93DA5-3A78-8446-ADE4-CA35A28A70C4}" presName="arrow" presStyleLbl="bgShp" presStyleIdx="0" presStyleCnt="1"/>
      <dgm:spPr/>
    </dgm:pt>
    <dgm:pt modelId="{5C269016-ECDF-934B-A172-D0CB1DD7BEA7}" type="pres">
      <dgm:prSet presAssocID="{FFA93DA5-3A78-8446-ADE4-CA35A28A70C4}" presName="linearProcess" presStyleCnt="0"/>
      <dgm:spPr/>
    </dgm:pt>
    <dgm:pt modelId="{0F1260BB-8C67-4E4D-82E5-E8A9ACB6E088}" type="pres">
      <dgm:prSet presAssocID="{F28306FA-673A-0D4C-9648-EB8B11E956C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ABB71-CFD7-5641-A151-CFFE67CD92A8}" type="pres">
      <dgm:prSet presAssocID="{CB528B5B-8CF0-1440-8A05-DB1D1E304EB2}" presName="sibTrans" presStyleCnt="0"/>
      <dgm:spPr/>
    </dgm:pt>
    <dgm:pt modelId="{F25D2397-6B52-0C4E-AE68-C28D497F7D1C}" type="pres">
      <dgm:prSet presAssocID="{EC387541-D7C7-DE49-8D06-7120FE6F5FB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69BD0-7012-7946-AB09-47149E5B6D1C}" type="pres">
      <dgm:prSet presAssocID="{6F9D375D-C8A5-C44E-B8EC-A56F9EAF7724}" presName="sibTrans" presStyleCnt="0"/>
      <dgm:spPr/>
    </dgm:pt>
    <dgm:pt modelId="{663A6369-79F7-C743-A962-7DE9A11FE2F9}" type="pres">
      <dgm:prSet presAssocID="{92FEFD6D-F122-7B42-82AE-B842891C333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509F6-99E5-D24F-B649-B1A335CF772C}" type="pres">
      <dgm:prSet presAssocID="{88701880-FE7C-514D-9797-11DC0DA48B18}" presName="sibTrans" presStyleCnt="0"/>
      <dgm:spPr/>
    </dgm:pt>
    <dgm:pt modelId="{5BD329F2-F5EE-9F4C-A5B9-1DC571B5E9DE}" type="pres">
      <dgm:prSet presAssocID="{3D9B2E44-D4D4-0347-9DD6-26F45C5D238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C5ACE-1304-0C43-9F76-AEA40669E8EC}" type="pres">
      <dgm:prSet presAssocID="{B3D63A5B-7BA7-5A4D-AB0F-743997C90281}" presName="sibTrans" presStyleCnt="0"/>
      <dgm:spPr/>
    </dgm:pt>
    <dgm:pt modelId="{1C8BB6ED-896F-BB49-AC12-71F37A797D3E}" type="pres">
      <dgm:prSet presAssocID="{FD9F6178-B596-7D4D-97CD-82B183E0A836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E3495-833A-E045-A335-548A203D5279}" type="pres">
      <dgm:prSet presAssocID="{51149E2D-850C-3E47-A90B-60F46A74F5E5}" presName="sibTrans" presStyleCnt="0"/>
      <dgm:spPr/>
    </dgm:pt>
    <dgm:pt modelId="{7A7D41EB-B740-7B4E-8CBB-467826ED8684}" type="pres">
      <dgm:prSet presAssocID="{79C1BAED-4A2D-844B-81B4-E1137938819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42D2E-45E2-E941-8401-3D74DF964DE2}" type="pres">
      <dgm:prSet presAssocID="{A122DA32-D0C3-A64D-9726-BF81330E417D}" presName="sibTrans" presStyleCnt="0"/>
      <dgm:spPr/>
    </dgm:pt>
    <dgm:pt modelId="{5E77CD8F-AEA2-F240-A473-5656BF7FF976}" type="pres">
      <dgm:prSet presAssocID="{DCEA4825-55B5-504E-B701-941BADDB5DC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1FB2B-BCF0-6346-88A9-4AA64A406447}" srcId="{FFA93DA5-3A78-8446-ADE4-CA35A28A70C4}" destId="{92FEFD6D-F122-7B42-82AE-B842891C3335}" srcOrd="2" destOrd="0" parTransId="{AF034833-7C49-B840-B4A6-9A8355944FA2}" sibTransId="{88701880-FE7C-514D-9797-11DC0DA48B18}"/>
    <dgm:cxn modelId="{ABD9A792-108F-6448-823D-1B74D2FF6E5B}" type="presOf" srcId="{FFA93DA5-3A78-8446-ADE4-CA35A28A70C4}" destId="{8BB226A6-C49B-FF48-88FC-E46DB68FB204}" srcOrd="0" destOrd="0" presId="urn:microsoft.com/office/officeart/2005/8/layout/hProcess9"/>
    <dgm:cxn modelId="{F464B547-CC24-564A-AAB6-F6C8B5C7B4E5}" srcId="{FFA93DA5-3A78-8446-ADE4-CA35A28A70C4}" destId="{3D9B2E44-D4D4-0347-9DD6-26F45C5D2382}" srcOrd="3" destOrd="0" parTransId="{D5517C77-75C7-CC43-8224-DAD331BEB851}" sibTransId="{B3D63A5B-7BA7-5A4D-AB0F-743997C90281}"/>
    <dgm:cxn modelId="{330B60B1-443F-1546-8692-826A11DFA4D1}" srcId="{FFA93DA5-3A78-8446-ADE4-CA35A28A70C4}" destId="{EC387541-D7C7-DE49-8D06-7120FE6F5FBA}" srcOrd="1" destOrd="0" parTransId="{3720CC7A-F099-B046-B23B-8178CF6098FE}" sibTransId="{6F9D375D-C8A5-C44E-B8EC-A56F9EAF7724}"/>
    <dgm:cxn modelId="{C28C856E-558D-1447-9DF0-FF9741C6C8E6}" srcId="{FFA93DA5-3A78-8446-ADE4-CA35A28A70C4}" destId="{FD9F6178-B596-7D4D-97CD-82B183E0A836}" srcOrd="4" destOrd="0" parTransId="{4E20FC5F-A174-2647-9CD5-2E2E0B255364}" sibTransId="{51149E2D-850C-3E47-A90B-60F46A74F5E5}"/>
    <dgm:cxn modelId="{FBE17770-15A8-EF43-BDD5-73B1F44B6477}" srcId="{FFA93DA5-3A78-8446-ADE4-CA35A28A70C4}" destId="{79C1BAED-4A2D-844B-81B4-E1137938819F}" srcOrd="5" destOrd="0" parTransId="{47135DCB-40A9-7246-94A8-14787D6E3CED}" sibTransId="{A122DA32-D0C3-A64D-9726-BF81330E417D}"/>
    <dgm:cxn modelId="{D4A55672-5990-0646-959C-36AC53777013}" srcId="{FFA93DA5-3A78-8446-ADE4-CA35A28A70C4}" destId="{DCEA4825-55B5-504E-B701-941BADDB5DC3}" srcOrd="6" destOrd="0" parTransId="{A18436ED-0198-2B46-99FD-91DE8F36DD05}" sibTransId="{E1895130-57A2-E643-8FE0-F168F5E0ADD4}"/>
    <dgm:cxn modelId="{441FD4E1-1555-7C47-BEEF-AA1B9557CA4E}" type="presOf" srcId="{EC387541-D7C7-DE49-8D06-7120FE6F5FBA}" destId="{F25D2397-6B52-0C4E-AE68-C28D497F7D1C}" srcOrd="0" destOrd="0" presId="urn:microsoft.com/office/officeart/2005/8/layout/hProcess9"/>
    <dgm:cxn modelId="{AF3A7AEE-2B5B-AC4D-99F7-4BCB72634185}" type="presOf" srcId="{F28306FA-673A-0D4C-9648-EB8B11E956C3}" destId="{0F1260BB-8C67-4E4D-82E5-E8A9ACB6E088}" srcOrd="0" destOrd="0" presId="urn:microsoft.com/office/officeart/2005/8/layout/hProcess9"/>
    <dgm:cxn modelId="{6B74DCDF-7924-7E44-9F23-2F26EEC8FDD3}" type="presOf" srcId="{92FEFD6D-F122-7B42-82AE-B842891C3335}" destId="{663A6369-79F7-C743-A962-7DE9A11FE2F9}" srcOrd="0" destOrd="0" presId="urn:microsoft.com/office/officeart/2005/8/layout/hProcess9"/>
    <dgm:cxn modelId="{81F5A244-92E5-AE43-AAB6-A7411185217D}" type="presOf" srcId="{79C1BAED-4A2D-844B-81B4-E1137938819F}" destId="{7A7D41EB-B740-7B4E-8CBB-467826ED8684}" srcOrd="0" destOrd="0" presId="urn:microsoft.com/office/officeart/2005/8/layout/hProcess9"/>
    <dgm:cxn modelId="{23DB69D5-98EB-EF43-8873-62ECD600B3AE}" srcId="{FFA93DA5-3A78-8446-ADE4-CA35A28A70C4}" destId="{F28306FA-673A-0D4C-9648-EB8B11E956C3}" srcOrd="0" destOrd="0" parTransId="{D5500FFC-DD1F-8249-80BF-04A7A00BE63C}" sibTransId="{CB528B5B-8CF0-1440-8A05-DB1D1E304EB2}"/>
    <dgm:cxn modelId="{26F0380C-0C66-B34E-9612-790F35588545}" type="presOf" srcId="{3D9B2E44-D4D4-0347-9DD6-26F45C5D2382}" destId="{5BD329F2-F5EE-9F4C-A5B9-1DC571B5E9DE}" srcOrd="0" destOrd="0" presId="urn:microsoft.com/office/officeart/2005/8/layout/hProcess9"/>
    <dgm:cxn modelId="{FC8A4D99-FC9A-FF4D-B873-09F9335DD6EC}" type="presOf" srcId="{DCEA4825-55B5-504E-B701-941BADDB5DC3}" destId="{5E77CD8F-AEA2-F240-A473-5656BF7FF976}" srcOrd="0" destOrd="0" presId="urn:microsoft.com/office/officeart/2005/8/layout/hProcess9"/>
    <dgm:cxn modelId="{073DB1A3-B184-5640-ABD5-B42CF228384C}" type="presOf" srcId="{FD9F6178-B596-7D4D-97CD-82B183E0A836}" destId="{1C8BB6ED-896F-BB49-AC12-71F37A797D3E}" srcOrd="0" destOrd="0" presId="urn:microsoft.com/office/officeart/2005/8/layout/hProcess9"/>
    <dgm:cxn modelId="{911897D6-6D36-7941-A585-473BADB64B06}" type="presParOf" srcId="{8BB226A6-C49B-FF48-88FC-E46DB68FB204}" destId="{4B1304D9-D8A6-B64C-B37C-9649375679CF}" srcOrd="0" destOrd="0" presId="urn:microsoft.com/office/officeart/2005/8/layout/hProcess9"/>
    <dgm:cxn modelId="{901070F2-828E-CE42-AE09-50007CD195D3}" type="presParOf" srcId="{8BB226A6-C49B-FF48-88FC-E46DB68FB204}" destId="{5C269016-ECDF-934B-A172-D0CB1DD7BEA7}" srcOrd="1" destOrd="0" presId="urn:microsoft.com/office/officeart/2005/8/layout/hProcess9"/>
    <dgm:cxn modelId="{505903CF-C700-8544-83BA-22B1CD98A41E}" type="presParOf" srcId="{5C269016-ECDF-934B-A172-D0CB1DD7BEA7}" destId="{0F1260BB-8C67-4E4D-82E5-E8A9ACB6E088}" srcOrd="0" destOrd="0" presId="urn:microsoft.com/office/officeart/2005/8/layout/hProcess9"/>
    <dgm:cxn modelId="{AA1E5A44-4E0C-5940-AF87-B5206A068EF2}" type="presParOf" srcId="{5C269016-ECDF-934B-A172-D0CB1DD7BEA7}" destId="{DC1ABB71-CFD7-5641-A151-CFFE67CD92A8}" srcOrd="1" destOrd="0" presId="urn:microsoft.com/office/officeart/2005/8/layout/hProcess9"/>
    <dgm:cxn modelId="{99B4A6DF-E603-3B45-A6FF-7619594E0312}" type="presParOf" srcId="{5C269016-ECDF-934B-A172-D0CB1DD7BEA7}" destId="{F25D2397-6B52-0C4E-AE68-C28D497F7D1C}" srcOrd="2" destOrd="0" presId="urn:microsoft.com/office/officeart/2005/8/layout/hProcess9"/>
    <dgm:cxn modelId="{744F99F1-9866-D741-A9BD-9A96E664D3B9}" type="presParOf" srcId="{5C269016-ECDF-934B-A172-D0CB1DD7BEA7}" destId="{D5C69BD0-7012-7946-AB09-47149E5B6D1C}" srcOrd="3" destOrd="0" presId="urn:microsoft.com/office/officeart/2005/8/layout/hProcess9"/>
    <dgm:cxn modelId="{3231148E-12B2-3F48-93E7-685FC7AC148B}" type="presParOf" srcId="{5C269016-ECDF-934B-A172-D0CB1DD7BEA7}" destId="{663A6369-79F7-C743-A962-7DE9A11FE2F9}" srcOrd="4" destOrd="0" presId="urn:microsoft.com/office/officeart/2005/8/layout/hProcess9"/>
    <dgm:cxn modelId="{42F93839-BE08-5A4A-8FDA-3621DD6B5E77}" type="presParOf" srcId="{5C269016-ECDF-934B-A172-D0CB1DD7BEA7}" destId="{F3A509F6-99E5-D24F-B649-B1A335CF772C}" srcOrd="5" destOrd="0" presId="urn:microsoft.com/office/officeart/2005/8/layout/hProcess9"/>
    <dgm:cxn modelId="{C5895FFB-306B-194B-B8C2-B174A082CF69}" type="presParOf" srcId="{5C269016-ECDF-934B-A172-D0CB1DD7BEA7}" destId="{5BD329F2-F5EE-9F4C-A5B9-1DC571B5E9DE}" srcOrd="6" destOrd="0" presId="urn:microsoft.com/office/officeart/2005/8/layout/hProcess9"/>
    <dgm:cxn modelId="{12A42FB5-3D76-6C49-B881-54BB2E4467E0}" type="presParOf" srcId="{5C269016-ECDF-934B-A172-D0CB1DD7BEA7}" destId="{FB1C5ACE-1304-0C43-9F76-AEA40669E8EC}" srcOrd="7" destOrd="0" presId="urn:microsoft.com/office/officeart/2005/8/layout/hProcess9"/>
    <dgm:cxn modelId="{56BF94EE-AAE0-2843-96D7-15C2A8279DB0}" type="presParOf" srcId="{5C269016-ECDF-934B-A172-D0CB1DD7BEA7}" destId="{1C8BB6ED-896F-BB49-AC12-71F37A797D3E}" srcOrd="8" destOrd="0" presId="urn:microsoft.com/office/officeart/2005/8/layout/hProcess9"/>
    <dgm:cxn modelId="{55463812-CF59-A548-9AE9-94912DCD5794}" type="presParOf" srcId="{5C269016-ECDF-934B-A172-D0CB1DD7BEA7}" destId="{695E3495-833A-E045-A335-548A203D5279}" srcOrd="9" destOrd="0" presId="urn:microsoft.com/office/officeart/2005/8/layout/hProcess9"/>
    <dgm:cxn modelId="{A1B97530-7CDC-F347-9A10-F85C017D91B4}" type="presParOf" srcId="{5C269016-ECDF-934B-A172-D0CB1DD7BEA7}" destId="{7A7D41EB-B740-7B4E-8CBB-467826ED8684}" srcOrd="10" destOrd="0" presId="urn:microsoft.com/office/officeart/2005/8/layout/hProcess9"/>
    <dgm:cxn modelId="{C956F245-4030-714E-AF86-40DE9CA57795}" type="presParOf" srcId="{5C269016-ECDF-934B-A172-D0CB1DD7BEA7}" destId="{52D42D2E-45E2-E941-8401-3D74DF964DE2}" srcOrd="11" destOrd="0" presId="urn:microsoft.com/office/officeart/2005/8/layout/hProcess9"/>
    <dgm:cxn modelId="{363CD46F-D246-FD48-BBF2-02486A918C75}" type="presParOf" srcId="{5C269016-ECDF-934B-A172-D0CB1DD7BEA7}" destId="{5E77CD8F-AEA2-F240-A473-5656BF7FF97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6A984-4630-CE4D-87A2-DBD16086C626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198B6-5A0C-9A42-ACFE-08FA71D9A463}">
      <dgm:prSet phldrT="[Text]"/>
      <dgm:spPr/>
      <dgm:t>
        <a:bodyPr/>
        <a:lstStyle/>
        <a:p>
          <a:r>
            <a:rPr lang="en-US" dirty="0"/>
            <a:t>Insight: PBI shopping list</a:t>
          </a:r>
        </a:p>
      </dgm:t>
    </dgm:pt>
    <dgm:pt modelId="{088D79C9-DBAD-5E40-845E-3E733944D66E}" type="parTrans" cxnId="{DF72226E-2458-E54C-A1FA-7FEE06A791F7}">
      <dgm:prSet/>
      <dgm:spPr/>
      <dgm:t>
        <a:bodyPr/>
        <a:lstStyle/>
        <a:p>
          <a:endParaRPr lang="en-US"/>
        </a:p>
      </dgm:t>
    </dgm:pt>
    <dgm:pt modelId="{3DAC8E31-7579-5E41-BB36-A02CE535956A}" type="sibTrans" cxnId="{DF72226E-2458-E54C-A1FA-7FEE06A791F7}">
      <dgm:prSet/>
      <dgm:spPr/>
      <dgm:t>
        <a:bodyPr/>
        <a:lstStyle/>
        <a:p>
          <a:endParaRPr lang="en-US"/>
        </a:p>
      </dgm:t>
    </dgm:pt>
    <dgm:pt modelId="{073B26B9-16E8-F14E-BC80-027797AA2ED8}">
      <dgm:prSet phldrT="[Text]"/>
      <dgm:spPr/>
      <dgm:t>
        <a:bodyPr/>
        <a:lstStyle/>
        <a:p>
          <a:r>
            <a:rPr lang="en-US"/>
            <a:t>Component requirements</a:t>
          </a:r>
        </a:p>
      </dgm:t>
    </dgm:pt>
    <dgm:pt modelId="{5DD7451C-E21E-B048-B8F4-AED04217C48E}" type="parTrans" cxnId="{AE2C0EFA-353F-8949-A3A2-83270FD7AD50}">
      <dgm:prSet/>
      <dgm:spPr/>
      <dgm:t>
        <a:bodyPr/>
        <a:lstStyle/>
        <a:p>
          <a:endParaRPr lang="en-US"/>
        </a:p>
      </dgm:t>
    </dgm:pt>
    <dgm:pt modelId="{7915884C-CB5A-A24E-83AB-B6D477619400}" type="sibTrans" cxnId="{AE2C0EFA-353F-8949-A3A2-83270FD7AD50}">
      <dgm:prSet/>
      <dgm:spPr/>
      <dgm:t>
        <a:bodyPr/>
        <a:lstStyle/>
        <a:p>
          <a:endParaRPr lang="en-US"/>
        </a:p>
      </dgm:t>
    </dgm:pt>
    <dgm:pt modelId="{5327648A-3F1C-224F-AB6D-34CEF5D83F78}">
      <dgm:prSet phldrT="[Text]"/>
      <dgm:spPr/>
      <dgm:t>
        <a:bodyPr/>
        <a:lstStyle/>
        <a:p>
          <a:r>
            <a:rPr lang="en-US" dirty="0"/>
            <a:t>System </a:t>
          </a:r>
          <a:r>
            <a:rPr lang="en-US" dirty="0" smtClean="0"/>
            <a:t>FRUs list</a:t>
          </a:r>
          <a:endParaRPr lang="en-US" dirty="0"/>
        </a:p>
      </dgm:t>
    </dgm:pt>
    <dgm:pt modelId="{85749FCB-73DB-0141-A04A-910CA858585E}" type="parTrans" cxnId="{AF6938AC-F17A-D842-9A14-9BC26612F6BA}">
      <dgm:prSet/>
      <dgm:spPr/>
      <dgm:t>
        <a:bodyPr/>
        <a:lstStyle/>
        <a:p>
          <a:endParaRPr lang="en-US"/>
        </a:p>
      </dgm:t>
    </dgm:pt>
    <dgm:pt modelId="{CA9BA4C3-32E4-6E44-B9AC-91CE324946CC}" type="sibTrans" cxnId="{AF6938AC-F17A-D842-9A14-9BC26612F6BA}">
      <dgm:prSet/>
      <dgm:spPr/>
      <dgm:t>
        <a:bodyPr/>
        <a:lstStyle/>
        <a:p>
          <a:endParaRPr lang="en-US"/>
        </a:p>
      </dgm:t>
    </dgm:pt>
    <dgm:pt modelId="{736A1201-01D7-8045-ACE2-F81B334B39A7}">
      <dgm:prSet phldrT="[Text]"/>
      <dgm:spPr/>
      <dgm:t>
        <a:bodyPr/>
        <a:lstStyle/>
        <a:p>
          <a:r>
            <a:rPr lang="en-US"/>
            <a:t>Tests report</a:t>
          </a:r>
        </a:p>
      </dgm:t>
    </dgm:pt>
    <dgm:pt modelId="{5112D2BC-3BAC-5A4A-BA06-2BBB0AD854CA}" type="parTrans" cxnId="{0D5D83C3-1E4D-B142-993B-CDBFE9AF42AB}">
      <dgm:prSet/>
      <dgm:spPr/>
      <dgm:t>
        <a:bodyPr/>
        <a:lstStyle/>
        <a:p>
          <a:endParaRPr lang="en-US"/>
        </a:p>
      </dgm:t>
    </dgm:pt>
    <dgm:pt modelId="{C9F0C56F-513C-E049-9CDD-16B94BA8F581}" type="sibTrans" cxnId="{0D5D83C3-1E4D-B142-993B-CDBFE9AF42AB}">
      <dgm:prSet/>
      <dgm:spPr/>
      <dgm:t>
        <a:bodyPr/>
        <a:lstStyle/>
        <a:p>
          <a:endParaRPr lang="en-US"/>
        </a:p>
      </dgm:t>
    </dgm:pt>
    <dgm:pt modelId="{591EB782-2F76-204D-84D3-0FA85EAA59C3}">
      <dgm:prSet/>
      <dgm:spPr/>
      <dgm:t>
        <a:bodyPr/>
        <a:lstStyle/>
        <a:p>
          <a:r>
            <a:rPr lang="en-US"/>
            <a:t>Test plan</a:t>
          </a:r>
        </a:p>
      </dgm:t>
    </dgm:pt>
    <dgm:pt modelId="{F2739C06-6825-D64E-8117-27789D30F9CA}" type="parTrans" cxnId="{EB2FCCF0-74BE-094B-A0A7-B125E2394429}">
      <dgm:prSet/>
      <dgm:spPr/>
      <dgm:t>
        <a:bodyPr/>
        <a:lstStyle/>
        <a:p>
          <a:endParaRPr lang="en-US"/>
        </a:p>
      </dgm:t>
    </dgm:pt>
    <dgm:pt modelId="{D978FAFE-5E26-724E-8BF7-C371C5D4E753}" type="sibTrans" cxnId="{EB2FCCF0-74BE-094B-A0A7-B125E2394429}">
      <dgm:prSet/>
      <dgm:spPr/>
      <dgm:t>
        <a:bodyPr/>
        <a:lstStyle/>
        <a:p>
          <a:endParaRPr lang="en-US"/>
        </a:p>
      </dgm:t>
    </dgm:pt>
    <dgm:pt modelId="{00887C9B-0948-3B41-A390-7D44E5766BC1}">
      <dgm:prSet/>
      <dgm:spPr/>
      <dgm:t>
        <a:bodyPr/>
        <a:lstStyle/>
        <a:p>
          <a:r>
            <a:rPr lang="en-US" dirty="0"/>
            <a:t>Laboratory devices</a:t>
          </a:r>
        </a:p>
      </dgm:t>
    </dgm:pt>
    <dgm:pt modelId="{158B1211-D53F-0A48-A150-68FCA21B2A54}" type="parTrans" cxnId="{E8C482CC-51D3-2D41-B5B3-95D5E43E7A15}">
      <dgm:prSet/>
      <dgm:spPr/>
      <dgm:t>
        <a:bodyPr/>
        <a:lstStyle/>
        <a:p>
          <a:endParaRPr lang="en-US"/>
        </a:p>
      </dgm:t>
    </dgm:pt>
    <dgm:pt modelId="{77E7FD67-DB85-F342-BE99-0CAA2490E379}" type="sibTrans" cxnId="{E8C482CC-51D3-2D41-B5B3-95D5E43E7A15}">
      <dgm:prSet/>
      <dgm:spPr/>
      <dgm:t>
        <a:bodyPr/>
        <a:lstStyle/>
        <a:p>
          <a:endParaRPr lang="en-US"/>
        </a:p>
      </dgm:t>
    </dgm:pt>
    <dgm:pt modelId="{001D3B31-5560-1048-9DEE-1751E1E121FB}">
      <dgm:prSet/>
      <dgm:spPr/>
      <dgm:t>
        <a:bodyPr/>
        <a:lstStyle/>
        <a:p>
          <a:r>
            <a:rPr lang="en-US" dirty="0"/>
            <a:t>Test Design document</a:t>
          </a:r>
        </a:p>
      </dgm:t>
    </dgm:pt>
    <dgm:pt modelId="{A727D703-BF14-974A-8353-77FC0304320C}" type="parTrans" cxnId="{39A9412F-D8F2-524D-A8F7-8018359BD959}">
      <dgm:prSet/>
      <dgm:spPr/>
      <dgm:t>
        <a:bodyPr/>
        <a:lstStyle/>
        <a:p>
          <a:endParaRPr lang="en-US"/>
        </a:p>
      </dgm:t>
    </dgm:pt>
    <dgm:pt modelId="{97B946C4-1353-7944-A6D4-C695EB236635}" type="sibTrans" cxnId="{39A9412F-D8F2-524D-A8F7-8018359BD959}">
      <dgm:prSet/>
      <dgm:spPr/>
      <dgm:t>
        <a:bodyPr/>
        <a:lstStyle/>
        <a:p>
          <a:endParaRPr lang="en-US"/>
        </a:p>
      </dgm:t>
    </dgm:pt>
    <dgm:pt modelId="{C3749794-4F5D-2F45-8437-E0E01D1C4607}">
      <dgm:prSet/>
      <dgm:spPr/>
      <dgm:t>
        <a:bodyPr/>
        <a:lstStyle/>
        <a:p>
          <a:r>
            <a:rPr lang="en-US" dirty="0" smtClean="0"/>
            <a:t>JIRA: timeline</a:t>
          </a:r>
          <a:endParaRPr lang="en-US" dirty="0"/>
        </a:p>
      </dgm:t>
    </dgm:pt>
    <dgm:pt modelId="{13FACCC0-2409-1541-AF91-12EB83CC5E0F}" type="parTrans" cxnId="{0C7DDBB4-EBAD-7745-8211-23AEA582BDCA}">
      <dgm:prSet/>
      <dgm:spPr/>
      <dgm:t>
        <a:bodyPr/>
        <a:lstStyle/>
        <a:p>
          <a:endParaRPr lang="en-US"/>
        </a:p>
      </dgm:t>
    </dgm:pt>
    <dgm:pt modelId="{64A949EE-5902-3B42-8FBE-3FCF60333A97}" type="sibTrans" cxnId="{0C7DDBB4-EBAD-7745-8211-23AEA582BDCA}">
      <dgm:prSet/>
      <dgm:spPr/>
      <dgm:t>
        <a:bodyPr/>
        <a:lstStyle/>
        <a:p>
          <a:endParaRPr lang="en-US"/>
        </a:p>
      </dgm:t>
    </dgm:pt>
    <dgm:pt modelId="{1D69B891-8C97-9547-9DB8-6F444A4C6399}" type="pres">
      <dgm:prSet presAssocID="{BDB6A984-4630-CE4D-87A2-DBD16086C6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205FF3-DBFC-5648-9AAB-A8062794A758}" type="pres">
      <dgm:prSet presAssocID="{29C198B6-5A0C-9A42-ACFE-08FA71D9A463}" presName="singleCycle" presStyleCnt="0"/>
      <dgm:spPr/>
    </dgm:pt>
    <dgm:pt modelId="{AEEADF88-545E-8045-8D96-B587239DE22F}" type="pres">
      <dgm:prSet presAssocID="{29C198B6-5A0C-9A42-ACFE-08FA71D9A46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2349F1C-0CCC-6546-B964-65642CDF54D9}" type="pres">
      <dgm:prSet presAssocID="{5DD7451C-E21E-B048-B8F4-AED04217C48E}" presName="Name56" presStyleLbl="parChTrans1D2" presStyleIdx="0" presStyleCnt="7"/>
      <dgm:spPr/>
      <dgm:t>
        <a:bodyPr/>
        <a:lstStyle/>
        <a:p>
          <a:endParaRPr lang="en-US"/>
        </a:p>
      </dgm:t>
    </dgm:pt>
    <dgm:pt modelId="{AB9AF659-F2F4-A04F-B8EC-2542582A3D03}" type="pres">
      <dgm:prSet presAssocID="{073B26B9-16E8-F14E-BC80-027797AA2ED8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6BA9-7E11-9B4B-AF6B-27F0ADD78A89}" type="pres">
      <dgm:prSet presAssocID="{85749FCB-73DB-0141-A04A-910CA858585E}" presName="Name56" presStyleLbl="parChTrans1D2" presStyleIdx="1" presStyleCnt="7"/>
      <dgm:spPr/>
      <dgm:t>
        <a:bodyPr/>
        <a:lstStyle/>
        <a:p>
          <a:endParaRPr lang="en-US"/>
        </a:p>
      </dgm:t>
    </dgm:pt>
    <dgm:pt modelId="{D70EE21B-9046-344E-B445-0F34228EF635}" type="pres">
      <dgm:prSet presAssocID="{5327648A-3F1C-224F-AB6D-34CEF5D83F78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C6991-2258-BA49-BA07-207D494D1485}" type="pres">
      <dgm:prSet presAssocID="{5112D2BC-3BAC-5A4A-BA06-2BBB0AD854CA}" presName="Name56" presStyleLbl="parChTrans1D2" presStyleIdx="2" presStyleCnt="7"/>
      <dgm:spPr/>
      <dgm:t>
        <a:bodyPr/>
        <a:lstStyle/>
        <a:p>
          <a:endParaRPr lang="en-US"/>
        </a:p>
      </dgm:t>
    </dgm:pt>
    <dgm:pt modelId="{BF8C004D-C65D-C044-8BE7-0265777B951E}" type="pres">
      <dgm:prSet presAssocID="{736A1201-01D7-8045-ACE2-F81B334B39A7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B2FE-1EE4-324E-B782-54E39FCD9A8D}" type="pres">
      <dgm:prSet presAssocID="{F2739C06-6825-D64E-8117-27789D30F9CA}" presName="Name56" presStyleLbl="parChTrans1D2" presStyleIdx="3" presStyleCnt="7"/>
      <dgm:spPr/>
      <dgm:t>
        <a:bodyPr/>
        <a:lstStyle/>
        <a:p>
          <a:endParaRPr lang="en-US"/>
        </a:p>
      </dgm:t>
    </dgm:pt>
    <dgm:pt modelId="{DE027FE2-1BD0-8D49-B4E2-062BB56157A3}" type="pres">
      <dgm:prSet presAssocID="{591EB782-2F76-204D-84D3-0FA85EAA59C3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0D0CE-7B37-704C-BB41-5D48F26D863A}" type="pres">
      <dgm:prSet presAssocID="{158B1211-D53F-0A48-A150-68FCA21B2A54}" presName="Name56" presStyleLbl="parChTrans1D2" presStyleIdx="4" presStyleCnt="7"/>
      <dgm:spPr/>
      <dgm:t>
        <a:bodyPr/>
        <a:lstStyle/>
        <a:p>
          <a:endParaRPr lang="en-US"/>
        </a:p>
      </dgm:t>
    </dgm:pt>
    <dgm:pt modelId="{C11212E0-1313-F94C-9486-7BF9E7E82F48}" type="pres">
      <dgm:prSet presAssocID="{00887C9B-0948-3B41-A390-7D44E5766BC1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E6278-D102-8641-A258-99BC3BBBA340}" type="pres">
      <dgm:prSet presAssocID="{A727D703-BF14-974A-8353-77FC0304320C}" presName="Name56" presStyleLbl="parChTrans1D2" presStyleIdx="5" presStyleCnt="7"/>
      <dgm:spPr/>
      <dgm:t>
        <a:bodyPr/>
        <a:lstStyle/>
        <a:p>
          <a:endParaRPr lang="en-US"/>
        </a:p>
      </dgm:t>
    </dgm:pt>
    <dgm:pt modelId="{D581C02F-2AEB-BE4C-9042-AA8D05B21A1A}" type="pres">
      <dgm:prSet presAssocID="{001D3B31-5560-1048-9DEE-1751E1E121FB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311D6-62F6-6A4A-8045-A75B4E245A17}" type="pres">
      <dgm:prSet presAssocID="{13FACCC0-2409-1541-AF91-12EB83CC5E0F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AC7A3B1-5227-0740-AA14-C2DFBCAF1FFD}" type="pres">
      <dgm:prSet presAssocID="{C3749794-4F5D-2F45-8437-E0E01D1C4607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BB3C3-7657-874D-B98D-21F04366141E}" type="presOf" srcId="{85749FCB-73DB-0141-A04A-910CA858585E}" destId="{4DA46BA9-7E11-9B4B-AF6B-27F0ADD78A89}" srcOrd="0" destOrd="0" presId="urn:microsoft.com/office/officeart/2008/layout/RadialCluster"/>
    <dgm:cxn modelId="{6D6EC871-0473-EB4B-8FA1-0BD52EA23F04}" type="presOf" srcId="{158B1211-D53F-0A48-A150-68FCA21B2A54}" destId="{3E40D0CE-7B37-704C-BB41-5D48F26D863A}" srcOrd="0" destOrd="0" presId="urn:microsoft.com/office/officeart/2008/layout/RadialCluster"/>
    <dgm:cxn modelId="{B170BCB3-C181-C443-88E0-7F0F1F551C0C}" type="presOf" srcId="{736A1201-01D7-8045-ACE2-F81B334B39A7}" destId="{BF8C004D-C65D-C044-8BE7-0265777B951E}" srcOrd="0" destOrd="0" presId="urn:microsoft.com/office/officeart/2008/layout/RadialCluster"/>
    <dgm:cxn modelId="{39A9412F-D8F2-524D-A8F7-8018359BD959}" srcId="{29C198B6-5A0C-9A42-ACFE-08FA71D9A463}" destId="{001D3B31-5560-1048-9DEE-1751E1E121FB}" srcOrd="5" destOrd="0" parTransId="{A727D703-BF14-974A-8353-77FC0304320C}" sibTransId="{97B946C4-1353-7944-A6D4-C695EB236635}"/>
    <dgm:cxn modelId="{AF6938AC-F17A-D842-9A14-9BC26612F6BA}" srcId="{29C198B6-5A0C-9A42-ACFE-08FA71D9A463}" destId="{5327648A-3F1C-224F-AB6D-34CEF5D83F78}" srcOrd="1" destOrd="0" parTransId="{85749FCB-73DB-0141-A04A-910CA858585E}" sibTransId="{CA9BA4C3-32E4-6E44-B9AC-91CE324946CC}"/>
    <dgm:cxn modelId="{0C7DDBB4-EBAD-7745-8211-23AEA582BDCA}" srcId="{29C198B6-5A0C-9A42-ACFE-08FA71D9A463}" destId="{C3749794-4F5D-2F45-8437-E0E01D1C4607}" srcOrd="6" destOrd="0" parTransId="{13FACCC0-2409-1541-AF91-12EB83CC5E0F}" sibTransId="{64A949EE-5902-3B42-8FBE-3FCF60333A97}"/>
    <dgm:cxn modelId="{17FB073D-A88C-F944-A8CE-867FE793EDDA}" type="presOf" srcId="{001D3B31-5560-1048-9DEE-1751E1E121FB}" destId="{D581C02F-2AEB-BE4C-9042-AA8D05B21A1A}" srcOrd="0" destOrd="0" presId="urn:microsoft.com/office/officeart/2008/layout/RadialCluster"/>
    <dgm:cxn modelId="{E8708F16-5B01-8C48-8828-ED519D1C78F6}" type="presOf" srcId="{591EB782-2F76-204D-84D3-0FA85EAA59C3}" destId="{DE027FE2-1BD0-8D49-B4E2-062BB56157A3}" srcOrd="0" destOrd="0" presId="urn:microsoft.com/office/officeart/2008/layout/RadialCluster"/>
    <dgm:cxn modelId="{DF72226E-2458-E54C-A1FA-7FEE06A791F7}" srcId="{BDB6A984-4630-CE4D-87A2-DBD16086C626}" destId="{29C198B6-5A0C-9A42-ACFE-08FA71D9A463}" srcOrd="0" destOrd="0" parTransId="{088D79C9-DBAD-5E40-845E-3E733944D66E}" sibTransId="{3DAC8E31-7579-5E41-BB36-A02CE535956A}"/>
    <dgm:cxn modelId="{E8C482CC-51D3-2D41-B5B3-95D5E43E7A15}" srcId="{29C198B6-5A0C-9A42-ACFE-08FA71D9A463}" destId="{00887C9B-0948-3B41-A390-7D44E5766BC1}" srcOrd="4" destOrd="0" parTransId="{158B1211-D53F-0A48-A150-68FCA21B2A54}" sibTransId="{77E7FD67-DB85-F342-BE99-0CAA2490E379}"/>
    <dgm:cxn modelId="{AE2C0EFA-353F-8949-A3A2-83270FD7AD50}" srcId="{29C198B6-5A0C-9A42-ACFE-08FA71D9A463}" destId="{073B26B9-16E8-F14E-BC80-027797AA2ED8}" srcOrd="0" destOrd="0" parTransId="{5DD7451C-E21E-B048-B8F4-AED04217C48E}" sibTransId="{7915884C-CB5A-A24E-83AB-B6D477619400}"/>
    <dgm:cxn modelId="{3E1A704A-B507-724A-8BCC-28FD0DDF33D8}" type="presOf" srcId="{00887C9B-0948-3B41-A390-7D44E5766BC1}" destId="{C11212E0-1313-F94C-9486-7BF9E7E82F48}" srcOrd="0" destOrd="0" presId="urn:microsoft.com/office/officeart/2008/layout/RadialCluster"/>
    <dgm:cxn modelId="{EB2FCCF0-74BE-094B-A0A7-B125E2394429}" srcId="{29C198B6-5A0C-9A42-ACFE-08FA71D9A463}" destId="{591EB782-2F76-204D-84D3-0FA85EAA59C3}" srcOrd="3" destOrd="0" parTransId="{F2739C06-6825-D64E-8117-27789D30F9CA}" sibTransId="{D978FAFE-5E26-724E-8BF7-C371C5D4E753}"/>
    <dgm:cxn modelId="{4E8B3DDF-9A9C-6E4F-B846-7FC3880B6EE3}" type="presOf" srcId="{13FACCC0-2409-1541-AF91-12EB83CC5E0F}" destId="{4AD311D6-62F6-6A4A-8045-A75B4E245A17}" srcOrd="0" destOrd="0" presId="urn:microsoft.com/office/officeart/2008/layout/RadialCluster"/>
    <dgm:cxn modelId="{98E49749-0273-2E4B-81E5-22650D721D97}" type="presOf" srcId="{5112D2BC-3BAC-5A4A-BA06-2BBB0AD854CA}" destId="{51FC6991-2258-BA49-BA07-207D494D1485}" srcOrd="0" destOrd="0" presId="urn:microsoft.com/office/officeart/2008/layout/RadialCluster"/>
    <dgm:cxn modelId="{1B7A474E-DCAA-274B-8C8F-E5061CE62D8D}" type="presOf" srcId="{073B26B9-16E8-F14E-BC80-027797AA2ED8}" destId="{AB9AF659-F2F4-A04F-B8EC-2542582A3D03}" srcOrd="0" destOrd="0" presId="urn:microsoft.com/office/officeart/2008/layout/RadialCluster"/>
    <dgm:cxn modelId="{64238042-246C-9944-838F-418BAEAD618B}" type="presOf" srcId="{A727D703-BF14-974A-8353-77FC0304320C}" destId="{467E6278-D102-8641-A258-99BC3BBBA340}" srcOrd="0" destOrd="0" presId="urn:microsoft.com/office/officeart/2008/layout/RadialCluster"/>
    <dgm:cxn modelId="{E3C8D9D8-8AB5-3146-926A-466D6E2205EE}" type="presOf" srcId="{5327648A-3F1C-224F-AB6D-34CEF5D83F78}" destId="{D70EE21B-9046-344E-B445-0F34228EF635}" srcOrd="0" destOrd="0" presId="urn:microsoft.com/office/officeart/2008/layout/RadialCluster"/>
    <dgm:cxn modelId="{86F8F337-AE72-204C-8A7F-7B08529D1784}" type="presOf" srcId="{F2739C06-6825-D64E-8117-27789D30F9CA}" destId="{337FB2FE-1EE4-324E-B782-54E39FCD9A8D}" srcOrd="0" destOrd="0" presId="urn:microsoft.com/office/officeart/2008/layout/RadialCluster"/>
    <dgm:cxn modelId="{F6BE89AD-9832-EB48-8204-FA08A21238C2}" type="presOf" srcId="{5DD7451C-E21E-B048-B8F4-AED04217C48E}" destId="{B2349F1C-0CCC-6546-B964-65642CDF54D9}" srcOrd="0" destOrd="0" presId="urn:microsoft.com/office/officeart/2008/layout/RadialCluster"/>
    <dgm:cxn modelId="{0D5D83C3-1E4D-B142-993B-CDBFE9AF42AB}" srcId="{29C198B6-5A0C-9A42-ACFE-08FA71D9A463}" destId="{736A1201-01D7-8045-ACE2-F81B334B39A7}" srcOrd="2" destOrd="0" parTransId="{5112D2BC-3BAC-5A4A-BA06-2BBB0AD854CA}" sibTransId="{C9F0C56F-513C-E049-9CDD-16B94BA8F581}"/>
    <dgm:cxn modelId="{CDA74886-35C9-4642-B28F-B8D2D4DB325D}" type="presOf" srcId="{C3749794-4F5D-2F45-8437-E0E01D1C4607}" destId="{DAC7A3B1-5227-0740-AA14-C2DFBCAF1FFD}" srcOrd="0" destOrd="0" presId="urn:microsoft.com/office/officeart/2008/layout/RadialCluster"/>
    <dgm:cxn modelId="{D071AD1B-6EB5-6F4C-B3A1-5E72839E85A0}" type="presOf" srcId="{29C198B6-5A0C-9A42-ACFE-08FA71D9A463}" destId="{AEEADF88-545E-8045-8D96-B587239DE22F}" srcOrd="0" destOrd="0" presId="urn:microsoft.com/office/officeart/2008/layout/RadialCluster"/>
    <dgm:cxn modelId="{744A6195-3A48-BA49-8D2D-12BF5AFDA211}" type="presOf" srcId="{BDB6A984-4630-CE4D-87A2-DBD16086C626}" destId="{1D69B891-8C97-9547-9DB8-6F444A4C6399}" srcOrd="0" destOrd="0" presId="urn:microsoft.com/office/officeart/2008/layout/RadialCluster"/>
    <dgm:cxn modelId="{46FCF392-0E2C-844E-BA49-F05E69B942C3}" type="presParOf" srcId="{1D69B891-8C97-9547-9DB8-6F444A4C6399}" destId="{E5205FF3-DBFC-5648-9AAB-A8062794A758}" srcOrd="0" destOrd="0" presId="urn:microsoft.com/office/officeart/2008/layout/RadialCluster"/>
    <dgm:cxn modelId="{DB158E78-48B5-4747-AA4E-93487D9544B8}" type="presParOf" srcId="{E5205FF3-DBFC-5648-9AAB-A8062794A758}" destId="{AEEADF88-545E-8045-8D96-B587239DE22F}" srcOrd="0" destOrd="0" presId="urn:microsoft.com/office/officeart/2008/layout/RadialCluster"/>
    <dgm:cxn modelId="{98D30475-C753-DB4D-A53D-25DC0F129153}" type="presParOf" srcId="{E5205FF3-DBFC-5648-9AAB-A8062794A758}" destId="{B2349F1C-0CCC-6546-B964-65642CDF54D9}" srcOrd="1" destOrd="0" presId="urn:microsoft.com/office/officeart/2008/layout/RadialCluster"/>
    <dgm:cxn modelId="{0364FD9B-5283-DE44-9F0D-8B4C9130F325}" type="presParOf" srcId="{E5205FF3-DBFC-5648-9AAB-A8062794A758}" destId="{AB9AF659-F2F4-A04F-B8EC-2542582A3D03}" srcOrd="2" destOrd="0" presId="urn:microsoft.com/office/officeart/2008/layout/RadialCluster"/>
    <dgm:cxn modelId="{7385B9C5-6F47-6D4A-9A54-0A99963B8961}" type="presParOf" srcId="{E5205FF3-DBFC-5648-9AAB-A8062794A758}" destId="{4DA46BA9-7E11-9B4B-AF6B-27F0ADD78A89}" srcOrd="3" destOrd="0" presId="urn:microsoft.com/office/officeart/2008/layout/RadialCluster"/>
    <dgm:cxn modelId="{1C05CC76-DFBD-7143-AB75-75E7D83D70A5}" type="presParOf" srcId="{E5205FF3-DBFC-5648-9AAB-A8062794A758}" destId="{D70EE21B-9046-344E-B445-0F34228EF635}" srcOrd="4" destOrd="0" presId="urn:microsoft.com/office/officeart/2008/layout/RadialCluster"/>
    <dgm:cxn modelId="{88FFF457-1D51-B444-9C73-E728D94D0D35}" type="presParOf" srcId="{E5205FF3-DBFC-5648-9AAB-A8062794A758}" destId="{51FC6991-2258-BA49-BA07-207D494D1485}" srcOrd="5" destOrd="0" presId="urn:microsoft.com/office/officeart/2008/layout/RadialCluster"/>
    <dgm:cxn modelId="{D5A26DDE-DD61-2E49-AB43-3D3E1E147754}" type="presParOf" srcId="{E5205FF3-DBFC-5648-9AAB-A8062794A758}" destId="{BF8C004D-C65D-C044-8BE7-0265777B951E}" srcOrd="6" destOrd="0" presId="urn:microsoft.com/office/officeart/2008/layout/RadialCluster"/>
    <dgm:cxn modelId="{F3AD07F3-3FB2-3640-BA8F-73D9E979F563}" type="presParOf" srcId="{E5205FF3-DBFC-5648-9AAB-A8062794A758}" destId="{337FB2FE-1EE4-324E-B782-54E39FCD9A8D}" srcOrd="7" destOrd="0" presId="urn:microsoft.com/office/officeart/2008/layout/RadialCluster"/>
    <dgm:cxn modelId="{02D69D17-396B-2848-A01A-5F901E0ACAC8}" type="presParOf" srcId="{E5205FF3-DBFC-5648-9AAB-A8062794A758}" destId="{DE027FE2-1BD0-8D49-B4E2-062BB56157A3}" srcOrd="8" destOrd="0" presId="urn:microsoft.com/office/officeart/2008/layout/RadialCluster"/>
    <dgm:cxn modelId="{6A54DA10-757F-964D-932F-03103145A3C4}" type="presParOf" srcId="{E5205FF3-DBFC-5648-9AAB-A8062794A758}" destId="{3E40D0CE-7B37-704C-BB41-5D48F26D863A}" srcOrd="9" destOrd="0" presId="urn:microsoft.com/office/officeart/2008/layout/RadialCluster"/>
    <dgm:cxn modelId="{C2E99881-3AA2-8D42-BC19-67A178688966}" type="presParOf" srcId="{E5205FF3-DBFC-5648-9AAB-A8062794A758}" destId="{C11212E0-1313-F94C-9486-7BF9E7E82F48}" srcOrd="10" destOrd="0" presId="urn:microsoft.com/office/officeart/2008/layout/RadialCluster"/>
    <dgm:cxn modelId="{DA3A5B92-A06D-9E47-984D-1AF526F46CFA}" type="presParOf" srcId="{E5205FF3-DBFC-5648-9AAB-A8062794A758}" destId="{467E6278-D102-8641-A258-99BC3BBBA340}" srcOrd="11" destOrd="0" presId="urn:microsoft.com/office/officeart/2008/layout/RadialCluster"/>
    <dgm:cxn modelId="{4C3013D9-3BCD-F94C-8E82-74A54B72E59C}" type="presParOf" srcId="{E5205FF3-DBFC-5648-9AAB-A8062794A758}" destId="{D581C02F-2AEB-BE4C-9042-AA8D05B21A1A}" srcOrd="12" destOrd="0" presId="urn:microsoft.com/office/officeart/2008/layout/RadialCluster"/>
    <dgm:cxn modelId="{68CC0063-E9FD-2342-BEB4-8C6E64D7C51E}" type="presParOf" srcId="{E5205FF3-DBFC-5648-9AAB-A8062794A758}" destId="{4AD311D6-62F6-6A4A-8045-A75B4E245A17}" srcOrd="13" destOrd="0" presId="urn:microsoft.com/office/officeart/2008/layout/RadialCluster"/>
    <dgm:cxn modelId="{D5A1A6CF-A66F-5843-B493-4879ED87537C}" type="presParOf" srcId="{E5205FF3-DBFC-5648-9AAB-A8062794A758}" destId="{DAC7A3B1-5227-0740-AA14-C2DFBCAF1F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B82BF-F5A8-244E-94F3-F8E1C6D29B5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FD15B-10A8-E943-B343-0F53CF37B453}">
      <dgm:prSet phldrT="[Text]"/>
      <dgm:spPr/>
      <dgm:t>
        <a:bodyPr/>
        <a:lstStyle/>
        <a:p>
          <a:r>
            <a:rPr lang="en-US" dirty="0" smtClean="0"/>
            <a:t>System tests requirements</a:t>
          </a:r>
          <a:endParaRPr lang="en-US" dirty="0"/>
        </a:p>
      </dgm:t>
    </dgm:pt>
    <dgm:pt modelId="{470DB49C-05E0-F345-B180-4EE36AC241D3}" type="parTrans" cxnId="{0434A104-BF7F-DC49-B88D-1AA6F8F2D7BD}">
      <dgm:prSet/>
      <dgm:spPr/>
      <dgm:t>
        <a:bodyPr/>
        <a:lstStyle/>
        <a:p>
          <a:endParaRPr lang="en-US"/>
        </a:p>
      </dgm:t>
    </dgm:pt>
    <dgm:pt modelId="{43DC5159-9AF8-AC40-88FB-6B6CAE405D47}" type="sibTrans" cxnId="{0434A104-BF7F-DC49-B88D-1AA6F8F2D7BD}">
      <dgm:prSet/>
      <dgm:spPr/>
      <dgm:t>
        <a:bodyPr/>
        <a:lstStyle/>
        <a:p>
          <a:endParaRPr lang="en-US"/>
        </a:p>
      </dgm:t>
    </dgm:pt>
    <dgm:pt modelId="{8723D524-948B-0C4E-B954-56CD3680203E}">
      <dgm:prSet phldrT="[Text]"/>
      <dgm:spPr/>
      <dgm:t>
        <a:bodyPr/>
        <a:lstStyle/>
        <a:p>
          <a:r>
            <a:rPr lang="en-US"/>
            <a:t>Test plan</a:t>
          </a:r>
        </a:p>
      </dgm:t>
    </dgm:pt>
    <dgm:pt modelId="{9924D870-7D6C-B04D-9817-75F8587A091B}" type="parTrans" cxnId="{07F54F43-3004-AC44-90B7-5542DEB9C25C}">
      <dgm:prSet/>
      <dgm:spPr/>
      <dgm:t>
        <a:bodyPr/>
        <a:lstStyle/>
        <a:p>
          <a:endParaRPr lang="en-US"/>
        </a:p>
      </dgm:t>
    </dgm:pt>
    <dgm:pt modelId="{4CB949E8-D1B5-B54B-B7F1-E1BC4076FAE8}" type="sibTrans" cxnId="{07F54F43-3004-AC44-90B7-5542DEB9C25C}">
      <dgm:prSet/>
      <dgm:spPr/>
      <dgm:t>
        <a:bodyPr/>
        <a:lstStyle/>
        <a:p>
          <a:endParaRPr lang="en-US"/>
        </a:p>
      </dgm:t>
    </dgm:pt>
    <dgm:pt modelId="{A328FEA7-E7D5-0146-998D-9CD1241C0442}">
      <dgm:prSet phldrT="[Text]"/>
      <dgm:spPr/>
      <dgm:t>
        <a:bodyPr/>
        <a:lstStyle/>
        <a:p>
          <a:r>
            <a:rPr lang="en-US" dirty="0"/>
            <a:t>Test Design Document</a:t>
          </a:r>
        </a:p>
      </dgm:t>
    </dgm:pt>
    <dgm:pt modelId="{658F5A03-C743-DB4C-BFF1-06AF0A28843A}" type="parTrans" cxnId="{70FE0917-3448-D349-88EF-11F103A383D9}">
      <dgm:prSet/>
      <dgm:spPr/>
      <dgm:t>
        <a:bodyPr/>
        <a:lstStyle/>
        <a:p>
          <a:endParaRPr lang="en-US"/>
        </a:p>
      </dgm:t>
    </dgm:pt>
    <dgm:pt modelId="{374E831E-B376-834B-B237-D2C9EEF43CE6}" type="sibTrans" cxnId="{70FE0917-3448-D349-88EF-11F103A383D9}">
      <dgm:prSet/>
      <dgm:spPr/>
      <dgm:t>
        <a:bodyPr/>
        <a:lstStyle/>
        <a:p>
          <a:endParaRPr lang="en-US"/>
        </a:p>
      </dgm:t>
    </dgm:pt>
    <dgm:pt modelId="{38C671F7-AFD7-554E-8260-4C9160C62EDF}">
      <dgm:prSet phldrT="[Text]"/>
      <dgm:spPr/>
      <dgm:t>
        <a:bodyPr/>
        <a:lstStyle/>
        <a:p>
          <a:r>
            <a:rPr lang="en-US" dirty="0" err="1"/>
            <a:t>testbench</a:t>
          </a:r>
          <a:r>
            <a:rPr lang="en-US" dirty="0"/>
            <a:t> implementation</a:t>
          </a:r>
        </a:p>
      </dgm:t>
    </dgm:pt>
    <dgm:pt modelId="{49E62AC2-2B8C-E84E-BE02-82F39B96946D}" type="parTrans" cxnId="{EE8B0085-3482-F348-9204-4F4745E10024}">
      <dgm:prSet/>
      <dgm:spPr/>
      <dgm:t>
        <a:bodyPr/>
        <a:lstStyle/>
        <a:p>
          <a:endParaRPr lang="en-US"/>
        </a:p>
      </dgm:t>
    </dgm:pt>
    <dgm:pt modelId="{306939AB-B8B9-DC43-AF9F-5C0F6DE83673}" type="sibTrans" cxnId="{EE8B0085-3482-F348-9204-4F4745E10024}">
      <dgm:prSet/>
      <dgm:spPr/>
      <dgm:t>
        <a:bodyPr/>
        <a:lstStyle/>
        <a:p>
          <a:endParaRPr lang="en-US"/>
        </a:p>
      </dgm:t>
    </dgm:pt>
    <dgm:pt modelId="{9736ECFB-DBEA-594C-8B03-0B7FD03BD1E8}">
      <dgm:prSet/>
      <dgm:spPr/>
      <dgm:t>
        <a:bodyPr/>
        <a:lstStyle/>
        <a:p>
          <a:r>
            <a:rPr lang="en-US" dirty="0"/>
            <a:t> </a:t>
          </a:r>
          <a:r>
            <a:rPr lang="en-US" dirty="0" smtClean="0"/>
            <a:t>Tests requirements </a:t>
          </a:r>
          <a:r>
            <a:rPr lang="en-US" dirty="0"/>
            <a:t>are defined for each </a:t>
          </a:r>
          <a:r>
            <a:rPr lang="en-US" dirty="0" smtClean="0"/>
            <a:t>subsystem </a:t>
          </a:r>
          <a:endParaRPr lang="en-US" dirty="0"/>
        </a:p>
      </dgm:t>
    </dgm:pt>
    <dgm:pt modelId="{7E8F4B36-F7D6-9B4B-B4A5-346198F9CDE7}" type="parTrans" cxnId="{FBCBDDF9-C585-E545-AE40-5EBE9728B5EB}">
      <dgm:prSet/>
      <dgm:spPr/>
      <dgm:t>
        <a:bodyPr/>
        <a:lstStyle/>
        <a:p>
          <a:endParaRPr lang="en-US"/>
        </a:p>
      </dgm:t>
    </dgm:pt>
    <dgm:pt modelId="{73908C05-8B17-DB43-8730-7D74AFFC619F}" type="sibTrans" cxnId="{FBCBDDF9-C585-E545-AE40-5EBE9728B5EB}">
      <dgm:prSet/>
      <dgm:spPr/>
      <dgm:t>
        <a:bodyPr/>
        <a:lstStyle/>
        <a:p>
          <a:endParaRPr lang="en-US"/>
        </a:p>
      </dgm:t>
    </dgm:pt>
    <dgm:pt modelId="{C4BC86E9-2A6D-9E46-945E-87494D04DFB6}">
      <dgm:prSet/>
      <dgm:spPr/>
      <dgm:t>
        <a:bodyPr/>
        <a:lstStyle/>
        <a:p>
          <a:r>
            <a:rPr lang="en-US" dirty="0"/>
            <a:t> Design document is validated by system lead: </a:t>
          </a:r>
          <a:r>
            <a:rPr lang="en-US" dirty="0" smtClean="0"/>
            <a:t>we make sure test </a:t>
          </a:r>
          <a:r>
            <a:rPr lang="en-US" dirty="0"/>
            <a:t>requirements are correctly translated</a:t>
          </a:r>
        </a:p>
      </dgm:t>
    </dgm:pt>
    <dgm:pt modelId="{EB55FE8D-FC38-4F43-8E2D-9620D31BC52E}" type="parTrans" cxnId="{C9F33A0A-C942-BF4E-A404-ADE1099BE075}">
      <dgm:prSet/>
      <dgm:spPr/>
      <dgm:t>
        <a:bodyPr/>
        <a:lstStyle/>
        <a:p>
          <a:endParaRPr lang="en-US"/>
        </a:p>
      </dgm:t>
    </dgm:pt>
    <dgm:pt modelId="{B22C8394-A4F5-B240-979B-4A517315B1B1}" type="sibTrans" cxnId="{C9F33A0A-C942-BF4E-A404-ADE1099BE075}">
      <dgm:prSet/>
      <dgm:spPr/>
      <dgm:t>
        <a:bodyPr/>
        <a:lstStyle/>
        <a:p>
          <a:endParaRPr lang="en-US"/>
        </a:p>
      </dgm:t>
    </dgm:pt>
    <dgm:pt modelId="{8073825A-8FB0-3146-AE7A-0B2B1128CED7}">
      <dgm:prSet/>
      <dgm:spPr/>
      <dgm:t>
        <a:bodyPr/>
        <a:lstStyle/>
        <a:p>
          <a:r>
            <a:rPr lang="en-US" dirty="0"/>
            <a:t> Test coverage is reviewed. Possible risk assessment if we do not reach 100% coverage</a:t>
          </a:r>
        </a:p>
      </dgm:t>
    </dgm:pt>
    <dgm:pt modelId="{F752A926-3D54-DA42-90B1-3BC0E42BF881}" type="parTrans" cxnId="{ABA04F3D-3A34-804D-B8EB-B4F2AFD95616}">
      <dgm:prSet/>
      <dgm:spPr/>
      <dgm:t>
        <a:bodyPr/>
        <a:lstStyle/>
        <a:p>
          <a:endParaRPr lang="en-US"/>
        </a:p>
      </dgm:t>
    </dgm:pt>
    <dgm:pt modelId="{CB41B9D1-5A5C-7D45-96A1-8D4A0AE68720}" type="sibTrans" cxnId="{ABA04F3D-3A34-804D-B8EB-B4F2AFD95616}">
      <dgm:prSet/>
      <dgm:spPr/>
      <dgm:t>
        <a:bodyPr/>
        <a:lstStyle/>
        <a:p>
          <a:endParaRPr lang="en-US"/>
        </a:p>
      </dgm:t>
    </dgm:pt>
    <dgm:pt modelId="{B3EAF12A-A484-B84F-AD88-DFA00AC424BE}">
      <dgm:prSet/>
      <dgm:spPr/>
      <dgm:t>
        <a:bodyPr/>
        <a:lstStyle/>
        <a:p>
          <a:r>
            <a:rPr lang="en-US" dirty="0"/>
            <a:t> Test system implemented in python</a:t>
          </a:r>
          <a:r>
            <a:rPr lang="en-US" dirty="0" smtClean="0"/>
            <a:t>.</a:t>
          </a:r>
          <a:endParaRPr lang="en-US" dirty="0"/>
        </a:p>
      </dgm:t>
    </dgm:pt>
    <dgm:pt modelId="{47EB9638-8622-EB49-8BB5-E7574817C9DE}" type="parTrans" cxnId="{B8ECF180-7CC2-CE49-A23F-4FB4D3C37483}">
      <dgm:prSet/>
      <dgm:spPr/>
      <dgm:t>
        <a:bodyPr/>
        <a:lstStyle/>
        <a:p>
          <a:endParaRPr lang="en-US"/>
        </a:p>
      </dgm:t>
    </dgm:pt>
    <dgm:pt modelId="{C5133D8C-DFD1-9948-978D-DBC6036D3E6F}" type="sibTrans" cxnId="{B8ECF180-7CC2-CE49-A23F-4FB4D3C37483}">
      <dgm:prSet/>
      <dgm:spPr/>
      <dgm:t>
        <a:bodyPr/>
        <a:lstStyle/>
        <a:p>
          <a:endParaRPr lang="en-US"/>
        </a:p>
      </dgm:t>
    </dgm:pt>
    <dgm:pt modelId="{F7CE9E78-FD08-274D-9EF3-BC243A026159}">
      <dgm:prSet/>
      <dgm:spPr/>
      <dgm:t>
        <a:bodyPr/>
        <a:lstStyle/>
        <a:p>
          <a:r>
            <a:rPr lang="en-US" dirty="0"/>
            <a:t> Describes </a:t>
          </a:r>
          <a:r>
            <a:rPr lang="en-US" dirty="0" smtClean="0"/>
            <a:t>subsystems' </a:t>
          </a:r>
          <a:r>
            <a:rPr lang="en-US" dirty="0"/>
            <a:t>test setup and characterization procedures</a:t>
          </a:r>
        </a:p>
      </dgm:t>
    </dgm:pt>
    <dgm:pt modelId="{9C05AB56-F5B1-9143-83F9-72A14C5F3D37}" type="parTrans" cxnId="{0AA4CA64-95DF-974F-B535-EA6D7C090D47}">
      <dgm:prSet/>
      <dgm:spPr/>
      <dgm:t>
        <a:bodyPr/>
        <a:lstStyle/>
        <a:p>
          <a:endParaRPr lang="en-US"/>
        </a:p>
      </dgm:t>
    </dgm:pt>
    <dgm:pt modelId="{2E649ABB-09E0-6A4A-82A7-7AC80FA262E9}" type="sibTrans" cxnId="{0AA4CA64-95DF-974F-B535-EA6D7C090D47}">
      <dgm:prSet/>
      <dgm:spPr/>
      <dgm:t>
        <a:bodyPr/>
        <a:lstStyle/>
        <a:p>
          <a:endParaRPr lang="en-US"/>
        </a:p>
      </dgm:t>
    </dgm:pt>
    <dgm:pt modelId="{4C0691FF-31A0-8E4B-803B-67FE8DC6155C}">
      <dgm:prSet/>
      <dgm:spPr/>
      <dgm:t>
        <a:bodyPr/>
        <a:lstStyle/>
        <a:p>
          <a:r>
            <a:rPr lang="en-US"/>
            <a:t> Tests IDs defined for each measurements</a:t>
          </a:r>
        </a:p>
      </dgm:t>
    </dgm:pt>
    <dgm:pt modelId="{5C42CBF9-2C9E-7046-87B1-118683E06689}" type="parTrans" cxnId="{486D75DF-E3DC-4D46-BF74-6921AEF2D61F}">
      <dgm:prSet/>
      <dgm:spPr/>
      <dgm:t>
        <a:bodyPr/>
        <a:lstStyle/>
        <a:p>
          <a:endParaRPr lang="en-US"/>
        </a:p>
      </dgm:t>
    </dgm:pt>
    <dgm:pt modelId="{EB3A9A91-4F61-2C47-A067-5FE8B5298188}" type="sibTrans" cxnId="{486D75DF-E3DC-4D46-BF74-6921AEF2D61F}">
      <dgm:prSet/>
      <dgm:spPr/>
      <dgm:t>
        <a:bodyPr/>
        <a:lstStyle/>
        <a:p>
          <a:endParaRPr lang="en-US"/>
        </a:p>
      </dgm:t>
    </dgm:pt>
    <dgm:pt modelId="{FFCB996A-0944-BC40-9AB4-C2704220085E}">
      <dgm:prSet/>
      <dgm:spPr/>
      <dgm:t>
        <a:bodyPr/>
        <a:lstStyle/>
        <a:p>
          <a:r>
            <a:rPr lang="en-US"/>
            <a:t> When not COTS: test plan is prepared/discussed and agreed with IK partner</a:t>
          </a:r>
        </a:p>
      </dgm:t>
    </dgm:pt>
    <dgm:pt modelId="{9B1B3AE1-C84E-8C48-A2FF-68F8B2447087}" type="parTrans" cxnId="{AD5AA6AE-36C1-6B43-9F11-9E891BDB3118}">
      <dgm:prSet/>
      <dgm:spPr/>
      <dgm:t>
        <a:bodyPr/>
        <a:lstStyle/>
        <a:p>
          <a:endParaRPr lang="en-US"/>
        </a:p>
      </dgm:t>
    </dgm:pt>
    <dgm:pt modelId="{B2EA68B4-301E-2A4F-94AC-42D3ADA9A8F4}" type="sibTrans" cxnId="{AD5AA6AE-36C1-6B43-9F11-9E891BDB3118}">
      <dgm:prSet/>
      <dgm:spPr/>
      <dgm:t>
        <a:bodyPr/>
        <a:lstStyle/>
        <a:p>
          <a:endParaRPr lang="en-US"/>
        </a:p>
      </dgm:t>
    </dgm:pt>
    <dgm:pt modelId="{D93B40BF-D563-C04B-BDE7-D23B2ACAEF27}">
      <dgm:prSet/>
      <dgm:spPr/>
      <dgm:t>
        <a:bodyPr/>
        <a:lstStyle/>
        <a:p>
          <a:r>
            <a:rPr lang="en-US" dirty="0" smtClean="0"/>
            <a:t>Run tests</a:t>
          </a:r>
          <a:endParaRPr lang="en-US" dirty="0"/>
        </a:p>
      </dgm:t>
    </dgm:pt>
    <dgm:pt modelId="{4A996361-9DC0-6C49-AB83-3CB80BF0AF4D}" type="parTrans" cxnId="{757CD573-C69C-9943-BF45-07D0CD3DEA50}">
      <dgm:prSet/>
      <dgm:spPr/>
      <dgm:t>
        <a:bodyPr/>
        <a:lstStyle/>
        <a:p>
          <a:endParaRPr lang="en-US"/>
        </a:p>
      </dgm:t>
    </dgm:pt>
    <dgm:pt modelId="{7C7DA12D-530C-EF46-9876-6BC7C42CF750}" type="sibTrans" cxnId="{757CD573-C69C-9943-BF45-07D0CD3DEA50}">
      <dgm:prSet/>
      <dgm:spPr/>
      <dgm:t>
        <a:bodyPr/>
        <a:lstStyle/>
        <a:p>
          <a:endParaRPr lang="en-US"/>
        </a:p>
      </dgm:t>
    </dgm:pt>
    <dgm:pt modelId="{9F7D65D7-5499-8240-9F14-77B9CD6DD5F2}">
      <dgm:prSet/>
      <dgm:spPr/>
      <dgm:t>
        <a:bodyPr/>
        <a:lstStyle/>
        <a:p>
          <a:r>
            <a:rPr lang="en-US" dirty="0" smtClean="0"/>
            <a:t>Acceptance tests performed in RATS</a:t>
          </a:r>
          <a:endParaRPr lang="en-US" dirty="0"/>
        </a:p>
      </dgm:t>
    </dgm:pt>
    <dgm:pt modelId="{DBEE1C1E-FD23-5249-BDB6-2CB6B35301C1}" type="parTrans" cxnId="{8A2D4B5B-C8C3-7D43-8A43-BDC7C263BEF2}">
      <dgm:prSet/>
      <dgm:spPr/>
      <dgm:t>
        <a:bodyPr/>
        <a:lstStyle/>
        <a:p>
          <a:endParaRPr lang="en-US"/>
        </a:p>
      </dgm:t>
    </dgm:pt>
    <dgm:pt modelId="{3D2D36F7-3C84-1E44-B8CF-5CF06F1D18CA}" type="sibTrans" cxnId="{8A2D4B5B-C8C3-7D43-8A43-BDC7C263BEF2}">
      <dgm:prSet/>
      <dgm:spPr/>
      <dgm:t>
        <a:bodyPr/>
        <a:lstStyle/>
        <a:p>
          <a:endParaRPr lang="en-US"/>
        </a:p>
      </dgm:t>
    </dgm:pt>
    <dgm:pt modelId="{8C9AB70C-C3BF-5D4A-8AA1-2AFB5A70B802}">
      <dgm:prSet/>
      <dgm:spPr/>
      <dgm:t>
        <a:bodyPr/>
        <a:lstStyle/>
        <a:p>
          <a:r>
            <a:rPr lang="en-US" dirty="0" smtClean="0"/>
            <a:t>Data logging in Insight</a:t>
          </a:r>
          <a:endParaRPr lang="en-US" dirty="0"/>
        </a:p>
      </dgm:t>
    </dgm:pt>
    <dgm:pt modelId="{DE860543-F135-5F45-969D-2327033F72EF}" type="parTrans" cxnId="{4BA36092-23CD-804F-BCBF-58A88ED1BDFE}">
      <dgm:prSet/>
      <dgm:spPr/>
      <dgm:t>
        <a:bodyPr/>
        <a:lstStyle/>
        <a:p>
          <a:endParaRPr lang="en-US"/>
        </a:p>
      </dgm:t>
    </dgm:pt>
    <dgm:pt modelId="{50B10F38-9443-7A42-9EAF-D02233ABDC8C}" type="sibTrans" cxnId="{4BA36092-23CD-804F-BCBF-58A88ED1BDFE}">
      <dgm:prSet/>
      <dgm:spPr/>
      <dgm:t>
        <a:bodyPr/>
        <a:lstStyle/>
        <a:p>
          <a:endParaRPr lang="en-US"/>
        </a:p>
      </dgm:t>
    </dgm:pt>
    <dgm:pt modelId="{9A4EB250-EE63-A242-B9D9-C227E7F5E2D6}" type="pres">
      <dgm:prSet presAssocID="{1E6B82BF-F5A8-244E-94F3-F8E1C6D29B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16E07-02F0-DF42-9DE8-6681603E789A}" type="pres">
      <dgm:prSet presAssocID="{389FD15B-10A8-E943-B343-0F53CF37B453}" presName="composite" presStyleCnt="0"/>
      <dgm:spPr/>
    </dgm:pt>
    <dgm:pt modelId="{1C63E39B-0713-7446-9C6E-2DE570A7E3C4}" type="pres">
      <dgm:prSet presAssocID="{389FD15B-10A8-E943-B343-0F53CF37B45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47AC-D1B7-0042-9C3F-BA771896672F}" type="pres">
      <dgm:prSet presAssocID="{389FD15B-10A8-E943-B343-0F53CF37B45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43BEA-6D27-3A46-B157-D1BE8C4198C3}" type="pres">
      <dgm:prSet presAssocID="{43DC5159-9AF8-AC40-88FB-6B6CAE405D47}" presName="sp" presStyleCnt="0"/>
      <dgm:spPr/>
    </dgm:pt>
    <dgm:pt modelId="{D18B9FB5-418A-A948-A3C9-677F5EDC8E6E}" type="pres">
      <dgm:prSet presAssocID="{8723D524-948B-0C4E-B954-56CD3680203E}" presName="composite" presStyleCnt="0"/>
      <dgm:spPr/>
    </dgm:pt>
    <dgm:pt modelId="{49190C9D-E613-0C4C-86FC-29CB1ADFCAAA}" type="pres">
      <dgm:prSet presAssocID="{8723D524-948B-0C4E-B954-56CD3680203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6FAF-AEFB-E041-9AC7-660191377F29}" type="pres">
      <dgm:prSet presAssocID="{8723D524-948B-0C4E-B954-56CD3680203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5A1F-511D-F547-8A17-A007227E477E}" type="pres">
      <dgm:prSet presAssocID="{4CB949E8-D1B5-B54B-B7F1-E1BC4076FAE8}" presName="sp" presStyleCnt="0"/>
      <dgm:spPr/>
    </dgm:pt>
    <dgm:pt modelId="{76F1AF32-388C-A741-9069-6B36715F8188}" type="pres">
      <dgm:prSet presAssocID="{A328FEA7-E7D5-0146-998D-9CD1241C0442}" presName="composite" presStyleCnt="0"/>
      <dgm:spPr/>
    </dgm:pt>
    <dgm:pt modelId="{F209B1CB-F2C1-B44B-A98F-1D7D414537CD}" type="pres">
      <dgm:prSet presAssocID="{A328FEA7-E7D5-0146-998D-9CD1241C04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3E1CD-37C2-BC4E-ADF8-D7FE3BB5655F}" type="pres">
      <dgm:prSet presAssocID="{A328FEA7-E7D5-0146-998D-9CD1241C04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F966D-FF42-BF41-B3F3-2D7080483DCD}" type="pres">
      <dgm:prSet presAssocID="{374E831E-B376-834B-B237-D2C9EEF43CE6}" presName="sp" presStyleCnt="0"/>
      <dgm:spPr/>
    </dgm:pt>
    <dgm:pt modelId="{CEDC229F-BCA5-7048-8118-715D1014D4EA}" type="pres">
      <dgm:prSet presAssocID="{38C671F7-AFD7-554E-8260-4C9160C62EDF}" presName="composite" presStyleCnt="0"/>
      <dgm:spPr/>
    </dgm:pt>
    <dgm:pt modelId="{3B9EE711-5A68-7E42-BE7C-287802FD2DDB}" type="pres">
      <dgm:prSet presAssocID="{38C671F7-AFD7-554E-8260-4C9160C62E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3DB6B-AA14-EC4E-A1A8-476C560A22EB}" type="pres">
      <dgm:prSet presAssocID="{38C671F7-AFD7-554E-8260-4C9160C62E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BC8F-008A-8B4B-B064-2B340DFF3546}" type="pres">
      <dgm:prSet presAssocID="{306939AB-B8B9-DC43-AF9F-5C0F6DE83673}" presName="sp" presStyleCnt="0"/>
      <dgm:spPr/>
    </dgm:pt>
    <dgm:pt modelId="{0B502717-4133-B34F-AF17-8B65367952DC}" type="pres">
      <dgm:prSet presAssocID="{D93B40BF-D563-C04B-BDE7-D23B2ACAEF27}" presName="composite" presStyleCnt="0"/>
      <dgm:spPr/>
    </dgm:pt>
    <dgm:pt modelId="{41794486-99EA-0E43-82A5-6052B3C36E60}" type="pres">
      <dgm:prSet presAssocID="{D93B40BF-D563-C04B-BDE7-D23B2ACAEF2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E064D-E0AC-B440-A7E5-1945160903D1}" type="pres">
      <dgm:prSet presAssocID="{D93B40BF-D563-C04B-BDE7-D23B2ACAEF2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E0917-3448-D349-88EF-11F103A383D9}" srcId="{1E6B82BF-F5A8-244E-94F3-F8E1C6D29B57}" destId="{A328FEA7-E7D5-0146-998D-9CD1241C0442}" srcOrd="2" destOrd="0" parTransId="{658F5A03-C743-DB4C-BFF1-06AF0A28843A}" sibTransId="{374E831E-B376-834B-B237-D2C9EEF43CE6}"/>
    <dgm:cxn modelId="{0434A104-BF7F-DC49-B88D-1AA6F8F2D7BD}" srcId="{1E6B82BF-F5A8-244E-94F3-F8E1C6D29B57}" destId="{389FD15B-10A8-E943-B343-0F53CF37B453}" srcOrd="0" destOrd="0" parTransId="{470DB49C-05E0-F345-B180-4EE36AC241D3}" sibTransId="{43DC5159-9AF8-AC40-88FB-6B6CAE405D47}"/>
    <dgm:cxn modelId="{B8ECF180-7CC2-CE49-A23F-4FB4D3C37483}" srcId="{38C671F7-AFD7-554E-8260-4C9160C62EDF}" destId="{B3EAF12A-A484-B84F-AD88-DFA00AC424BE}" srcOrd="0" destOrd="0" parTransId="{47EB9638-8622-EB49-8BB5-E7574817C9DE}" sibTransId="{C5133D8C-DFD1-9948-978D-DBC6036D3E6F}"/>
    <dgm:cxn modelId="{E86BDF48-2886-484A-AFF4-5F82A569600C}" type="presOf" srcId="{A328FEA7-E7D5-0146-998D-9CD1241C0442}" destId="{F209B1CB-F2C1-B44B-A98F-1D7D414537CD}" srcOrd="0" destOrd="0" presId="urn:microsoft.com/office/officeart/2005/8/layout/chevron2"/>
    <dgm:cxn modelId="{AD5AA6AE-36C1-6B43-9F11-9E891BDB3118}" srcId="{8723D524-948B-0C4E-B954-56CD3680203E}" destId="{FFCB996A-0944-BC40-9AB4-C2704220085E}" srcOrd="1" destOrd="0" parTransId="{9B1B3AE1-C84E-8C48-A2FF-68F8B2447087}" sibTransId="{B2EA68B4-301E-2A4F-94AC-42D3ADA9A8F4}"/>
    <dgm:cxn modelId="{ABA04F3D-3A34-804D-B8EB-B4F2AFD95616}" srcId="{A328FEA7-E7D5-0146-998D-9CD1241C0442}" destId="{8073825A-8FB0-3146-AE7A-0B2B1128CED7}" srcOrd="1" destOrd="0" parTransId="{F752A926-3D54-DA42-90B1-3BC0E42BF881}" sibTransId="{CB41B9D1-5A5C-7D45-96A1-8D4A0AE68720}"/>
    <dgm:cxn modelId="{EE8B0085-3482-F348-9204-4F4745E10024}" srcId="{1E6B82BF-F5A8-244E-94F3-F8E1C6D29B57}" destId="{38C671F7-AFD7-554E-8260-4C9160C62EDF}" srcOrd="3" destOrd="0" parTransId="{49E62AC2-2B8C-E84E-BE02-82F39B96946D}" sibTransId="{306939AB-B8B9-DC43-AF9F-5C0F6DE83673}"/>
    <dgm:cxn modelId="{6B856D0B-9D80-A847-BC98-7EC35BCF91DF}" type="presOf" srcId="{9F7D65D7-5499-8240-9F14-77B9CD6DD5F2}" destId="{4CFE064D-E0AC-B440-A7E5-1945160903D1}" srcOrd="0" destOrd="0" presId="urn:microsoft.com/office/officeart/2005/8/layout/chevron2"/>
    <dgm:cxn modelId="{E92F360E-35D5-594D-B580-9AD0592B1CCF}" type="presOf" srcId="{9736ECFB-DBEA-594C-8B03-0B7FD03BD1E8}" destId="{B0C547AC-D1B7-0042-9C3F-BA771896672F}" srcOrd="0" destOrd="0" presId="urn:microsoft.com/office/officeart/2005/8/layout/chevron2"/>
    <dgm:cxn modelId="{8A2D4B5B-C8C3-7D43-8A43-BDC7C263BEF2}" srcId="{D93B40BF-D563-C04B-BDE7-D23B2ACAEF27}" destId="{9F7D65D7-5499-8240-9F14-77B9CD6DD5F2}" srcOrd="0" destOrd="0" parTransId="{DBEE1C1E-FD23-5249-BDB6-2CB6B35301C1}" sibTransId="{3D2D36F7-3C84-1E44-B8CF-5CF06F1D18CA}"/>
    <dgm:cxn modelId="{4BA36092-23CD-804F-BCBF-58A88ED1BDFE}" srcId="{D93B40BF-D563-C04B-BDE7-D23B2ACAEF27}" destId="{8C9AB70C-C3BF-5D4A-8AA1-2AFB5A70B802}" srcOrd="1" destOrd="0" parTransId="{DE860543-F135-5F45-969D-2327033F72EF}" sibTransId="{50B10F38-9443-7A42-9EAF-D02233ABDC8C}"/>
    <dgm:cxn modelId="{FE8C2997-2A0A-074F-A418-06D61555FDC0}" type="presOf" srcId="{8723D524-948B-0C4E-B954-56CD3680203E}" destId="{49190C9D-E613-0C4C-86FC-29CB1ADFCAAA}" srcOrd="0" destOrd="0" presId="urn:microsoft.com/office/officeart/2005/8/layout/chevron2"/>
    <dgm:cxn modelId="{0D711DF3-16F5-A645-B451-F372F5C4240C}" type="presOf" srcId="{38C671F7-AFD7-554E-8260-4C9160C62EDF}" destId="{3B9EE711-5A68-7E42-BE7C-287802FD2DDB}" srcOrd="0" destOrd="0" presId="urn:microsoft.com/office/officeart/2005/8/layout/chevron2"/>
    <dgm:cxn modelId="{2A146479-B941-AF4F-A5A2-40D3E5FAA7CE}" type="presOf" srcId="{FFCB996A-0944-BC40-9AB4-C2704220085E}" destId="{0C626FAF-AEFB-E041-9AC7-660191377F29}" srcOrd="0" destOrd="1" presId="urn:microsoft.com/office/officeart/2005/8/layout/chevron2"/>
    <dgm:cxn modelId="{366A824E-4943-9849-9940-E38EB5F410CB}" type="presOf" srcId="{1E6B82BF-F5A8-244E-94F3-F8E1C6D29B57}" destId="{9A4EB250-EE63-A242-B9D9-C227E7F5E2D6}" srcOrd="0" destOrd="0" presId="urn:microsoft.com/office/officeart/2005/8/layout/chevron2"/>
    <dgm:cxn modelId="{486D75DF-E3DC-4D46-BF74-6921AEF2D61F}" srcId="{A328FEA7-E7D5-0146-998D-9CD1241C0442}" destId="{4C0691FF-31A0-8E4B-803B-67FE8DC6155C}" srcOrd="2" destOrd="0" parTransId="{5C42CBF9-2C9E-7046-87B1-118683E06689}" sibTransId="{EB3A9A91-4F61-2C47-A067-5FE8B5298188}"/>
    <dgm:cxn modelId="{757CD573-C69C-9943-BF45-07D0CD3DEA50}" srcId="{1E6B82BF-F5A8-244E-94F3-F8E1C6D29B57}" destId="{D93B40BF-D563-C04B-BDE7-D23B2ACAEF27}" srcOrd="4" destOrd="0" parTransId="{4A996361-9DC0-6C49-AB83-3CB80BF0AF4D}" sibTransId="{7C7DA12D-530C-EF46-9876-6BC7C42CF750}"/>
    <dgm:cxn modelId="{E0AE7C01-D69B-9D4B-A10F-FBC65A65E816}" type="presOf" srcId="{8C9AB70C-C3BF-5D4A-8AA1-2AFB5A70B802}" destId="{4CFE064D-E0AC-B440-A7E5-1945160903D1}" srcOrd="0" destOrd="1" presId="urn:microsoft.com/office/officeart/2005/8/layout/chevron2"/>
    <dgm:cxn modelId="{CD426EFF-9F41-1B40-A955-ED235309D678}" type="presOf" srcId="{8073825A-8FB0-3146-AE7A-0B2B1128CED7}" destId="{B333E1CD-37C2-BC4E-ADF8-D7FE3BB5655F}" srcOrd="0" destOrd="1" presId="urn:microsoft.com/office/officeart/2005/8/layout/chevron2"/>
    <dgm:cxn modelId="{AEB5EC43-3AFF-E544-B309-539305D5BF25}" type="presOf" srcId="{B3EAF12A-A484-B84F-AD88-DFA00AC424BE}" destId="{BF33DB6B-AA14-EC4E-A1A8-476C560A22EB}" srcOrd="0" destOrd="0" presId="urn:microsoft.com/office/officeart/2005/8/layout/chevron2"/>
    <dgm:cxn modelId="{1C1574BE-D8BC-D445-A929-6885425B67C7}" type="presOf" srcId="{F7CE9E78-FD08-274D-9EF3-BC243A026159}" destId="{0C626FAF-AEFB-E041-9AC7-660191377F29}" srcOrd="0" destOrd="0" presId="urn:microsoft.com/office/officeart/2005/8/layout/chevron2"/>
    <dgm:cxn modelId="{C9F33A0A-C942-BF4E-A404-ADE1099BE075}" srcId="{A328FEA7-E7D5-0146-998D-9CD1241C0442}" destId="{C4BC86E9-2A6D-9E46-945E-87494D04DFB6}" srcOrd="0" destOrd="0" parTransId="{EB55FE8D-FC38-4F43-8E2D-9620D31BC52E}" sibTransId="{B22C8394-A4F5-B240-979B-4A517315B1B1}"/>
    <dgm:cxn modelId="{86837E24-5CE1-2B4B-828C-83025FA27FC2}" type="presOf" srcId="{389FD15B-10A8-E943-B343-0F53CF37B453}" destId="{1C63E39B-0713-7446-9C6E-2DE570A7E3C4}" srcOrd="0" destOrd="0" presId="urn:microsoft.com/office/officeart/2005/8/layout/chevron2"/>
    <dgm:cxn modelId="{0AA4CA64-95DF-974F-B535-EA6D7C090D47}" srcId="{8723D524-948B-0C4E-B954-56CD3680203E}" destId="{F7CE9E78-FD08-274D-9EF3-BC243A026159}" srcOrd="0" destOrd="0" parTransId="{9C05AB56-F5B1-9143-83F9-72A14C5F3D37}" sibTransId="{2E649ABB-09E0-6A4A-82A7-7AC80FA262E9}"/>
    <dgm:cxn modelId="{07F54F43-3004-AC44-90B7-5542DEB9C25C}" srcId="{1E6B82BF-F5A8-244E-94F3-F8E1C6D29B57}" destId="{8723D524-948B-0C4E-B954-56CD3680203E}" srcOrd="1" destOrd="0" parTransId="{9924D870-7D6C-B04D-9817-75F8587A091B}" sibTransId="{4CB949E8-D1B5-B54B-B7F1-E1BC4076FAE8}"/>
    <dgm:cxn modelId="{CCA6ECA5-1535-2F40-B60C-F93329716005}" type="presOf" srcId="{C4BC86E9-2A6D-9E46-945E-87494D04DFB6}" destId="{B333E1CD-37C2-BC4E-ADF8-D7FE3BB5655F}" srcOrd="0" destOrd="0" presId="urn:microsoft.com/office/officeart/2005/8/layout/chevron2"/>
    <dgm:cxn modelId="{07BD1409-277E-C348-8F90-A68E90449E6C}" type="presOf" srcId="{4C0691FF-31A0-8E4B-803B-67FE8DC6155C}" destId="{B333E1CD-37C2-BC4E-ADF8-D7FE3BB5655F}" srcOrd="0" destOrd="2" presId="urn:microsoft.com/office/officeart/2005/8/layout/chevron2"/>
    <dgm:cxn modelId="{4723993B-5F74-CE40-80FA-EC8979CEEB1B}" type="presOf" srcId="{D93B40BF-D563-C04B-BDE7-D23B2ACAEF27}" destId="{41794486-99EA-0E43-82A5-6052B3C36E60}" srcOrd="0" destOrd="0" presId="urn:microsoft.com/office/officeart/2005/8/layout/chevron2"/>
    <dgm:cxn modelId="{FBCBDDF9-C585-E545-AE40-5EBE9728B5EB}" srcId="{389FD15B-10A8-E943-B343-0F53CF37B453}" destId="{9736ECFB-DBEA-594C-8B03-0B7FD03BD1E8}" srcOrd="0" destOrd="0" parTransId="{7E8F4B36-F7D6-9B4B-B4A5-346198F9CDE7}" sibTransId="{73908C05-8B17-DB43-8730-7D74AFFC619F}"/>
    <dgm:cxn modelId="{E625C76A-FE1D-F643-A1FA-B0B2F65FCC3C}" type="presParOf" srcId="{9A4EB250-EE63-A242-B9D9-C227E7F5E2D6}" destId="{C7816E07-02F0-DF42-9DE8-6681603E789A}" srcOrd="0" destOrd="0" presId="urn:microsoft.com/office/officeart/2005/8/layout/chevron2"/>
    <dgm:cxn modelId="{72638F44-29DC-7546-B8D1-0AE3BF9FD0BA}" type="presParOf" srcId="{C7816E07-02F0-DF42-9DE8-6681603E789A}" destId="{1C63E39B-0713-7446-9C6E-2DE570A7E3C4}" srcOrd="0" destOrd="0" presId="urn:microsoft.com/office/officeart/2005/8/layout/chevron2"/>
    <dgm:cxn modelId="{B94EDC86-A5BB-5B48-B28B-9079878914DB}" type="presParOf" srcId="{C7816E07-02F0-DF42-9DE8-6681603E789A}" destId="{B0C547AC-D1B7-0042-9C3F-BA771896672F}" srcOrd="1" destOrd="0" presId="urn:microsoft.com/office/officeart/2005/8/layout/chevron2"/>
    <dgm:cxn modelId="{DE20A042-E9BF-694F-A677-6D4B06792A30}" type="presParOf" srcId="{9A4EB250-EE63-A242-B9D9-C227E7F5E2D6}" destId="{ADC43BEA-6D27-3A46-B157-D1BE8C4198C3}" srcOrd="1" destOrd="0" presId="urn:microsoft.com/office/officeart/2005/8/layout/chevron2"/>
    <dgm:cxn modelId="{6C5588C5-A7A2-DD47-9C03-8144308F1050}" type="presParOf" srcId="{9A4EB250-EE63-A242-B9D9-C227E7F5E2D6}" destId="{D18B9FB5-418A-A948-A3C9-677F5EDC8E6E}" srcOrd="2" destOrd="0" presId="urn:microsoft.com/office/officeart/2005/8/layout/chevron2"/>
    <dgm:cxn modelId="{C161CC24-A470-0044-83F2-06E561AAEED8}" type="presParOf" srcId="{D18B9FB5-418A-A948-A3C9-677F5EDC8E6E}" destId="{49190C9D-E613-0C4C-86FC-29CB1ADFCAAA}" srcOrd="0" destOrd="0" presId="urn:microsoft.com/office/officeart/2005/8/layout/chevron2"/>
    <dgm:cxn modelId="{37BD9A44-B2EE-8C45-AF6E-B1717F209C43}" type="presParOf" srcId="{D18B9FB5-418A-A948-A3C9-677F5EDC8E6E}" destId="{0C626FAF-AEFB-E041-9AC7-660191377F29}" srcOrd="1" destOrd="0" presId="urn:microsoft.com/office/officeart/2005/8/layout/chevron2"/>
    <dgm:cxn modelId="{51342A6E-2593-FF4F-8F28-EF62E641B295}" type="presParOf" srcId="{9A4EB250-EE63-A242-B9D9-C227E7F5E2D6}" destId="{86EF5A1F-511D-F547-8A17-A007227E477E}" srcOrd="3" destOrd="0" presId="urn:microsoft.com/office/officeart/2005/8/layout/chevron2"/>
    <dgm:cxn modelId="{7F8AE39F-D300-9F47-B653-E87111759E5D}" type="presParOf" srcId="{9A4EB250-EE63-A242-B9D9-C227E7F5E2D6}" destId="{76F1AF32-388C-A741-9069-6B36715F8188}" srcOrd="4" destOrd="0" presId="urn:microsoft.com/office/officeart/2005/8/layout/chevron2"/>
    <dgm:cxn modelId="{76352DB8-629C-4748-8A69-3A97046A1643}" type="presParOf" srcId="{76F1AF32-388C-A741-9069-6B36715F8188}" destId="{F209B1CB-F2C1-B44B-A98F-1D7D414537CD}" srcOrd="0" destOrd="0" presId="urn:microsoft.com/office/officeart/2005/8/layout/chevron2"/>
    <dgm:cxn modelId="{4120C432-461B-9147-B02B-C8D30DA2CB58}" type="presParOf" srcId="{76F1AF32-388C-A741-9069-6B36715F8188}" destId="{B333E1CD-37C2-BC4E-ADF8-D7FE3BB5655F}" srcOrd="1" destOrd="0" presId="urn:microsoft.com/office/officeart/2005/8/layout/chevron2"/>
    <dgm:cxn modelId="{1345D668-3872-DE4A-B431-6CEBB57894B9}" type="presParOf" srcId="{9A4EB250-EE63-A242-B9D9-C227E7F5E2D6}" destId="{AC0F966D-FF42-BF41-B3F3-2D7080483DCD}" srcOrd="5" destOrd="0" presId="urn:microsoft.com/office/officeart/2005/8/layout/chevron2"/>
    <dgm:cxn modelId="{E3DE4687-9531-D142-A19C-02C366ED8DED}" type="presParOf" srcId="{9A4EB250-EE63-A242-B9D9-C227E7F5E2D6}" destId="{CEDC229F-BCA5-7048-8118-715D1014D4EA}" srcOrd="6" destOrd="0" presId="urn:microsoft.com/office/officeart/2005/8/layout/chevron2"/>
    <dgm:cxn modelId="{FA91E58D-A812-8C49-8BA7-1679F0503A3E}" type="presParOf" srcId="{CEDC229F-BCA5-7048-8118-715D1014D4EA}" destId="{3B9EE711-5A68-7E42-BE7C-287802FD2DDB}" srcOrd="0" destOrd="0" presId="urn:microsoft.com/office/officeart/2005/8/layout/chevron2"/>
    <dgm:cxn modelId="{F7812FDF-C5AA-404F-8D30-6EB1B05A2112}" type="presParOf" srcId="{CEDC229F-BCA5-7048-8118-715D1014D4EA}" destId="{BF33DB6B-AA14-EC4E-A1A8-476C560A22EB}" srcOrd="1" destOrd="0" presId="urn:microsoft.com/office/officeart/2005/8/layout/chevron2"/>
    <dgm:cxn modelId="{BB55CA5F-86F9-1344-9430-1198E594E16E}" type="presParOf" srcId="{9A4EB250-EE63-A242-B9D9-C227E7F5E2D6}" destId="{5613BC8F-008A-8B4B-B064-2B340DFF3546}" srcOrd="7" destOrd="0" presId="urn:microsoft.com/office/officeart/2005/8/layout/chevron2"/>
    <dgm:cxn modelId="{6AA24805-9BC5-894E-AFFC-48CEA59FC726}" type="presParOf" srcId="{9A4EB250-EE63-A242-B9D9-C227E7F5E2D6}" destId="{0B502717-4133-B34F-AF17-8B65367952DC}" srcOrd="8" destOrd="0" presId="urn:microsoft.com/office/officeart/2005/8/layout/chevron2"/>
    <dgm:cxn modelId="{4C49F274-411E-6D47-814B-ADDB48D3C672}" type="presParOf" srcId="{0B502717-4133-B34F-AF17-8B65367952DC}" destId="{41794486-99EA-0E43-82A5-6052B3C36E60}" srcOrd="0" destOrd="0" presId="urn:microsoft.com/office/officeart/2005/8/layout/chevron2"/>
    <dgm:cxn modelId="{9F809900-1EB4-654E-ACA3-678E22CE533A}" type="presParOf" srcId="{0B502717-4133-B34F-AF17-8B65367952DC}" destId="{4CFE064D-E0AC-B440-A7E5-1945160903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98879-CF2C-2945-945E-3F37A68565C5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51250-0138-374E-97BC-D7D95207477A}">
      <dgm:prSet phldrT="[Text]"/>
      <dgm:spPr/>
      <dgm:t>
        <a:bodyPr/>
        <a:lstStyle/>
        <a:p>
          <a:r>
            <a:rPr lang="en-US"/>
            <a:t>Test coverage</a:t>
          </a:r>
        </a:p>
      </dgm:t>
    </dgm:pt>
    <dgm:pt modelId="{0873C5F4-7DC7-464D-9E53-2EF1089FE5F6}" type="parTrans" cxnId="{6030EB6B-4C11-8E4C-A192-2241A88B6027}">
      <dgm:prSet/>
      <dgm:spPr/>
      <dgm:t>
        <a:bodyPr/>
        <a:lstStyle/>
        <a:p>
          <a:endParaRPr lang="en-US"/>
        </a:p>
      </dgm:t>
    </dgm:pt>
    <dgm:pt modelId="{987A7A01-E6DD-E84F-A92E-20F77CC726AD}" type="sibTrans" cxnId="{6030EB6B-4C11-8E4C-A192-2241A88B6027}">
      <dgm:prSet/>
      <dgm:spPr/>
      <dgm:t>
        <a:bodyPr/>
        <a:lstStyle/>
        <a:p>
          <a:endParaRPr lang="en-US"/>
        </a:p>
      </dgm:t>
    </dgm:pt>
    <dgm:pt modelId="{C4D6E29F-FE61-474B-9F04-4935EB9D7119}">
      <dgm:prSet phldrT="[Text]"/>
      <dgm:spPr/>
      <dgm:t>
        <a:bodyPr/>
        <a:lstStyle/>
        <a:p>
          <a:r>
            <a:rPr lang="en-US"/>
            <a:t>Component requirements</a:t>
          </a:r>
        </a:p>
      </dgm:t>
    </dgm:pt>
    <dgm:pt modelId="{47A40D27-738A-B448-B30D-368D2FE0F193}" type="parTrans" cxnId="{3F8BE598-ABF3-4E42-8A22-525FD6A73522}">
      <dgm:prSet/>
      <dgm:spPr/>
      <dgm:t>
        <a:bodyPr/>
        <a:lstStyle/>
        <a:p>
          <a:endParaRPr lang="en-US"/>
        </a:p>
      </dgm:t>
    </dgm:pt>
    <dgm:pt modelId="{F7BD5898-A59E-CE49-9B80-CE2C67060F41}" type="sibTrans" cxnId="{3F8BE598-ABF3-4E42-8A22-525FD6A73522}">
      <dgm:prSet/>
      <dgm:spPr/>
      <dgm:t>
        <a:bodyPr/>
        <a:lstStyle/>
        <a:p>
          <a:endParaRPr lang="en-US"/>
        </a:p>
      </dgm:t>
    </dgm:pt>
    <dgm:pt modelId="{D1769555-34DF-8C48-ADED-7D99E7E3BAB0}">
      <dgm:prSet phldrT="[Text]"/>
      <dgm:spPr/>
      <dgm:t>
        <a:bodyPr/>
        <a:lstStyle/>
        <a:p>
          <a:r>
            <a:rPr lang="en-US" dirty="0"/>
            <a:t>Risk assessment</a:t>
          </a:r>
        </a:p>
      </dgm:t>
    </dgm:pt>
    <dgm:pt modelId="{266CBFBB-82D8-A14A-9BA1-EFEACAD3FE21}" type="parTrans" cxnId="{4E725D31-AAE9-CC45-A59C-C5BA77BC6C9A}">
      <dgm:prSet/>
      <dgm:spPr/>
      <dgm:t>
        <a:bodyPr/>
        <a:lstStyle/>
        <a:p>
          <a:endParaRPr lang="en-US"/>
        </a:p>
      </dgm:t>
    </dgm:pt>
    <dgm:pt modelId="{53A02815-2ED3-B840-A769-F42FA1F6D289}" type="sibTrans" cxnId="{4E725D31-AAE9-CC45-A59C-C5BA77BC6C9A}">
      <dgm:prSet/>
      <dgm:spPr/>
      <dgm:t>
        <a:bodyPr/>
        <a:lstStyle/>
        <a:p>
          <a:endParaRPr lang="en-US"/>
        </a:p>
      </dgm:t>
    </dgm:pt>
    <dgm:pt modelId="{03CD0559-D269-6041-92AF-162A265BECC6}">
      <dgm:prSet phldrT="[Text]"/>
      <dgm:spPr/>
      <dgm:t>
        <a:bodyPr/>
        <a:lstStyle/>
        <a:p>
          <a:r>
            <a:rPr lang="en-US"/>
            <a:t>Component tests plan</a:t>
          </a:r>
        </a:p>
      </dgm:t>
    </dgm:pt>
    <dgm:pt modelId="{6329863E-6821-C640-9A89-77A181623E0E}" type="parTrans" cxnId="{EFF2ED60-1504-1643-87E7-6189CCE2C982}">
      <dgm:prSet/>
      <dgm:spPr/>
      <dgm:t>
        <a:bodyPr/>
        <a:lstStyle/>
        <a:p>
          <a:endParaRPr lang="en-US"/>
        </a:p>
      </dgm:t>
    </dgm:pt>
    <dgm:pt modelId="{7E2ABF53-5FBC-C346-985D-30A7C68EBA7C}" type="sibTrans" cxnId="{EFF2ED60-1504-1643-87E7-6189CCE2C982}">
      <dgm:prSet/>
      <dgm:spPr/>
      <dgm:t>
        <a:bodyPr/>
        <a:lstStyle/>
        <a:p>
          <a:endParaRPr lang="en-US"/>
        </a:p>
      </dgm:t>
    </dgm:pt>
    <dgm:pt modelId="{2FC4B4F9-9C88-CC4C-9435-0B80531D8606}" type="pres">
      <dgm:prSet presAssocID="{F6498879-CF2C-2945-945E-3F37A68565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BF5CF9-8E2A-3345-98DC-D35676C92C71}" type="pres">
      <dgm:prSet presAssocID="{99651250-0138-374E-97BC-D7D95207477A}" presName="singleCycle" presStyleCnt="0"/>
      <dgm:spPr/>
    </dgm:pt>
    <dgm:pt modelId="{C07C62AF-9B58-B841-8F94-7819FEB89BCB}" type="pres">
      <dgm:prSet presAssocID="{99651250-0138-374E-97BC-D7D95207477A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D3D9B98-B6F9-114B-94FC-2061ECD023A7}" type="pres">
      <dgm:prSet presAssocID="{47A40D27-738A-B448-B30D-368D2FE0F193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475C58D-2486-4A42-B365-69B61218CA20}" type="pres">
      <dgm:prSet presAssocID="{C4D6E29F-FE61-474B-9F04-4935EB9D7119}" presName="text0" presStyleLbl="node1" presStyleIdx="1" presStyleCnt="4" custRadScaleRad="101435" custRadScaleInc="-104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22D07-AFE9-4E4A-872A-142AF64F21EB}" type="pres">
      <dgm:prSet presAssocID="{266CBFBB-82D8-A14A-9BA1-EFEACAD3FE2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92C1375-FC48-BF40-9730-28A292C668AD}" type="pres">
      <dgm:prSet presAssocID="{D1769555-34DF-8C48-ADED-7D99E7E3BAB0}" presName="text0" presStyleLbl="node1" presStyleIdx="2" presStyleCnt="4" custRadScaleRad="76950" custRadScaleInc="-51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6524C-5997-364A-AD5A-FAA8ED7FD635}" type="pres">
      <dgm:prSet presAssocID="{6329863E-6821-C640-9A89-77A181623E0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2BEF642-4EED-6245-9765-80028874CD5A}" type="pres">
      <dgm:prSet presAssocID="{03CD0559-D269-6041-92AF-162A265BECC6}" presName="text0" presStyleLbl="node1" presStyleIdx="3" presStyleCnt="4" custRadScaleRad="104788" custRadScaleInc="-1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BE598-ABF3-4E42-8A22-525FD6A73522}" srcId="{99651250-0138-374E-97BC-D7D95207477A}" destId="{C4D6E29F-FE61-474B-9F04-4935EB9D7119}" srcOrd="0" destOrd="0" parTransId="{47A40D27-738A-B448-B30D-368D2FE0F193}" sibTransId="{F7BD5898-A59E-CE49-9B80-CE2C67060F41}"/>
    <dgm:cxn modelId="{6030EB6B-4C11-8E4C-A192-2241A88B6027}" srcId="{F6498879-CF2C-2945-945E-3F37A68565C5}" destId="{99651250-0138-374E-97BC-D7D95207477A}" srcOrd="0" destOrd="0" parTransId="{0873C5F4-7DC7-464D-9E53-2EF1089FE5F6}" sibTransId="{987A7A01-E6DD-E84F-A92E-20F77CC726AD}"/>
    <dgm:cxn modelId="{EFF2ED60-1504-1643-87E7-6189CCE2C982}" srcId="{99651250-0138-374E-97BC-D7D95207477A}" destId="{03CD0559-D269-6041-92AF-162A265BECC6}" srcOrd="2" destOrd="0" parTransId="{6329863E-6821-C640-9A89-77A181623E0E}" sibTransId="{7E2ABF53-5FBC-C346-985D-30A7C68EBA7C}"/>
    <dgm:cxn modelId="{3CC126BB-5AA1-1C44-BCE5-50A393F7218F}" type="presOf" srcId="{6329863E-6821-C640-9A89-77A181623E0E}" destId="{D966524C-5997-364A-AD5A-FAA8ED7FD635}" srcOrd="0" destOrd="0" presId="urn:microsoft.com/office/officeart/2008/layout/RadialCluster"/>
    <dgm:cxn modelId="{3D512C0B-E44A-714F-8B00-DE3B89166AA6}" type="presOf" srcId="{C4D6E29F-FE61-474B-9F04-4935EB9D7119}" destId="{A475C58D-2486-4A42-B365-69B61218CA20}" srcOrd="0" destOrd="0" presId="urn:microsoft.com/office/officeart/2008/layout/RadialCluster"/>
    <dgm:cxn modelId="{B5AF8C64-282B-4748-AF11-CDCC53E40265}" type="presOf" srcId="{99651250-0138-374E-97BC-D7D95207477A}" destId="{C07C62AF-9B58-B841-8F94-7819FEB89BCB}" srcOrd="0" destOrd="0" presId="urn:microsoft.com/office/officeart/2008/layout/RadialCluster"/>
    <dgm:cxn modelId="{F6AC1029-3E94-9C42-A9C7-CE22F5A2A0FB}" type="presOf" srcId="{266CBFBB-82D8-A14A-9BA1-EFEACAD3FE21}" destId="{69E22D07-AFE9-4E4A-872A-142AF64F21EB}" srcOrd="0" destOrd="0" presId="urn:microsoft.com/office/officeart/2008/layout/RadialCluster"/>
    <dgm:cxn modelId="{A3DA1DAE-6266-ED4F-901E-ECD226B223C6}" type="presOf" srcId="{F6498879-CF2C-2945-945E-3F37A68565C5}" destId="{2FC4B4F9-9C88-CC4C-9435-0B80531D8606}" srcOrd="0" destOrd="0" presId="urn:microsoft.com/office/officeart/2008/layout/RadialCluster"/>
    <dgm:cxn modelId="{8F6C0ED3-381F-CB45-90A1-5394179B6773}" type="presOf" srcId="{D1769555-34DF-8C48-ADED-7D99E7E3BAB0}" destId="{992C1375-FC48-BF40-9730-28A292C668AD}" srcOrd="0" destOrd="0" presId="urn:microsoft.com/office/officeart/2008/layout/RadialCluster"/>
    <dgm:cxn modelId="{566407FE-66DB-BB4C-8D64-CC4D689BD16B}" type="presOf" srcId="{03CD0559-D269-6041-92AF-162A265BECC6}" destId="{12BEF642-4EED-6245-9765-80028874CD5A}" srcOrd="0" destOrd="0" presId="urn:microsoft.com/office/officeart/2008/layout/RadialCluster"/>
    <dgm:cxn modelId="{3EE6C9E8-E7BA-AB4E-9312-3DDC7549A334}" type="presOf" srcId="{47A40D27-738A-B448-B30D-368D2FE0F193}" destId="{DD3D9B98-B6F9-114B-94FC-2061ECD023A7}" srcOrd="0" destOrd="0" presId="urn:microsoft.com/office/officeart/2008/layout/RadialCluster"/>
    <dgm:cxn modelId="{4E725D31-AAE9-CC45-A59C-C5BA77BC6C9A}" srcId="{99651250-0138-374E-97BC-D7D95207477A}" destId="{D1769555-34DF-8C48-ADED-7D99E7E3BAB0}" srcOrd="1" destOrd="0" parTransId="{266CBFBB-82D8-A14A-9BA1-EFEACAD3FE21}" sibTransId="{53A02815-2ED3-B840-A769-F42FA1F6D289}"/>
    <dgm:cxn modelId="{507AD269-1B41-4D40-826E-F43C4788550D}" type="presParOf" srcId="{2FC4B4F9-9C88-CC4C-9435-0B80531D8606}" destId="{ECBF5CF9-8E2A-3345-98DC-D35676C92C71}" srcOrd="0" destOrd="0" presId="urn:microsoft.com/office/officeart/2008/layout/RadialCluster"/>
    <dgm:cxn modelId="{52BA61D1-172F-6C49-ABC3-0BDD13FBE862}" type="presParOf" srcId="{ECBF5CF9-8E2A-3345-98DC-D35676C92C71}" destId="{C07C62AF-9B58-B841-8F94-7819FEB89BCB}" srcOrd="0" destOrd="0" presId="urn:microsoft.com/office/officeart/2008/layout/RadialCluster"/>
    <dgm:cxn modelId="{3A95534E-1A06-2B4E-9C68-FE0268A4D8A5}" type="presParOf" srcId="{ECBF5CF9-8E2A-3345-98DC-D35676C92C71}" destId="{DD3D9B98-B6F9-114B-94FC-2061ECD023A7}" srcOrd="1" destOrd="0" presId="urn:microsoft.com/office/officeart/2008/layout/RadialCluster"/>
    <dgm:cxn modelId="{FD7B8926-7162-DA41-B2D4-83D6C1175B01}" type="presParOf" srcId="{ECBF5CF9-8E2A-3345-98DC-D35676C92C71}" destId="{A475C58D-2486-4A42-B365-69B61218CA20}" srcOrd="2" destOrd="0" presId="urn:microsoft.com/office/officeart/2008/layout/RadialCluster"/>
    <dgm:cxn modelId="{A231787B-3F0F-9149-8050-F5CC82D6A9D6}" type="presParOf" srcId="{ECBF5CF9-8E2A-3345-98DC-D35676C92C71}" destId="{69E22D07-AFE9-4E4A-872A-142AF64F21EB}" srcOrd="3" destOrd="0" presId="urn:microsoft.com/office/officeart/2008/layout/RadialCluster"/>
    <dgm:cxn modelId="{8E48768F-5C6A-5F45-BECA-724F1A941FCB}" type="presParOf" srcId="{ECBF5CF9-8E2A-3345-98DC-D35676C92C71}" destId="{992C1375-FC48-BF40-9730-28A292C668AD}" srcOrd="4" destOrd="0" presId="urn:microsoft.com/office/officeart/2008/layout/RadialCluster"/>
    <dgm:cxn modelId="{81E91899-04A9-5E45-9A3D-E674BFCF5C67}" type="presParOf" srcId="{ECBF5CF9-8E2A-3345-98DC-D35676C92C71}" destId="{D966524C-5997-364A-AD5A-FAA8ED7FD635}" srcOrd="5" destOrd="0" presId="urn:microsoft.com/office/officeart/2008/layout/RadialCluster"/>
    <dgm:cxn modelId="{F2402290-EF19-0341-B2EB-2E3B24409836}" type="presParOf" srcId="{ECBF5CF9-8E2A-3345-98DC-D35676C92C71}" destId="{12BEF642-4EED-6245-9765-80028874CD5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81557-26F1-CD42-898E-F30D9F55DC80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1D1BC-C99A-3B4E-B294-F24B4A664651}">
      <dgm:prSet phldrT="[Text]"/>
      <dgm:spPr/>
      <dgm:t>
        <a:bodyPr/>
        <a:lstStyle/>
        <a:p>
          <a:r>
            <a:rPr lang="en-US" dirty="0"/>
            <a:t>IK partner: System tested and shipped to ESS</a:t>
          </a:r>
        </a:p>
      </dgm:t>
    </dgm:pt>
    <dgm:pt modelId="{CF217D6B-7FBE-CA47-9D79-47F16C7F1D48}" type="parTrans" cxnId="{B5690CBA-4E49-654F-96FC-6375330BA342}">
      <dgm:prSet/>
      <dgm:spPr/>
      <dgm:t>
        <a:bodyPr/>
        <a:lstStyle/>
        <a:p>
          <a:endParaRPr lang="en-US"/>
        </a:p>
      </dgm:t>
    </dgm:pt>
    <dgm:pt modelId="{F4AB1CDD-E35C-6644-B796-85CE2306A444}" type="sibTrans" cxnId="{B5690CBA-4E49-654F-96FC-6375330BA342}">
      <dgm:prSet/>
      <dgm:spPr/>
      <dgm:t>
        <a:bodyPr/>
        <a:lstStyle/>
        <a:p>
          <a:endParaRPr lang="en-US"/>
        </a:p>
      </dgm:t>
    </dgm:pt>
    <dgm:pt modelId="{159ACCA4-458D-FA41-BC22-86072450E6B2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smtClean="0"/>
            <a:t>Tests </a:t>
          </a:r>
          <a:r>
            <a:rPr lang="en-US" dirty="0"/>
            <a:t>report reviewed with IK Partner</a:t>
          </a:r>
        </a:p>
      </dgm:t>
    </dgm:pt>
    <dgm:pt modelId="{7FB1585E-664A-2344-AC36-6C4FD764D2E8}" type="parTrans" cxnId="{FF2CE176-77F8-5A4C-BADC-A71004CA5E53}">
      <dgm:prSet/>
      <dgm:spPr/>
      <dgm:t>
        <a:bodyPr/>
        <a:lstStyle/>
        <a:p>
          <a:endParaRPr lang="en-US"/>
        </a:p>
      </dgm:t>
    </dgm:pt>
    <dgm:pt modelId="{43652E1E-B0DB-BE4F-8626-6AE389317EE2}" type="sibTrans" cxnId="{FF2CE176-77F8-5A4C-BADC-A71004CA5E53}">
      <dgm:prSet/>
      <dgm:spPr/>
      <dgm:t>
        <a:bodyPr/>
        <a:lstStyle/>
        <a:p>
          <a:endParaRPr lang="en-US"/>
        </a:p>
      </dgm:t>
    </dgm:pt>
    <dgm:pt modelId="{428F1201-9290-7641-9E79-F96BFC4C0B28}">
      <dgm:prSet phldrT="[Text]"/>
      <dgm:spPr/>
      <dgm:t>
        <a:bodyPr/>
        <a:lstStyle/>
        <a:p>
          <a:r>
            <a:rPr lang="en-US" dirty="0"/>
            <a:t>RATS: System reception</a:t>
          </a:r>
        </a:p>
      </dgm:t>
    </dgm:pt>
    <dgm:pt modelId="{509016A6-67F6-B741-8469-098213375544}" type="parTrans" cxnId="{2A00DD28-8969-1D45-818F-E72BCBF7B1D7}">
      <dgm:prSet/>
      <dgm:spPr/>
      <dgm:t>
        <a:bodyPr/>
        <a:lstStyle/>
        <a:p>
          <a:endParaRPr lang="en-US"/>
        </a:p>
      </dgm:t>
    </dgm:pt>
    <dgm:pt modelId="{C0B91DFB-005D-DA45-9A24-A93559A47349}" type="sibTrans" cxnId="{2A00DD28-8969-1D45-818F-E72BCBF7B1D7}">
      <dgm:prSet/>
      <dgm:spPr/>
      <dgm:t>
        <a:bodyPr/>
        <a:lstStyle/>
        <a:p>
          <a:endParaRPr lang="en-US"/>
        </a:p>
      </dgm:t>
    </dgm:pt>
    <dgm:pt modelId="{EA547ACF-DCCD-5A43-B141-B7D97936BF55}">
      <dgm:prSet phldrT="[Text]"/>
      <dgm:spPr/>
      <dgm:t>
        <a:bodyPr/>
        <a:lstStyle/>
        <a:p>
          <a:r>
            <a:rPr lang="en-US" dirty="0"/>
            <a:t> System's components' details </a:t>
          </a:r>
          <a:r>
            <a:rPr lang="en-US" dirty="0" smtClean="0"/>
            <a:t>entered / updated </a:t>
          </a:r>
          <a:r>
            <a:rPr lang="en-US" dirty="0"/>
            <a:t>in Insight</a:t>
          </a:r>
        </a:p>
      </dgm:t>
    </dgm:pt>
    <dgm:pt modelId="{408D936B-FF4C-094E-ACF9-3CE57A35BC88}" type="parTrans" cxnId="{4F0462A3-D0BB-EE4B-96A6-36C5B0439EA2}">
      <dgm:prSet/>
      <dgm:spPr/>
      <dgm:t>
        <a:bodyPr/>
        <a:lstStyle/>
        <a:p>
          <a:endParaRPr lang="en-US"/>
        </a:p>
      </dgm:t>
    </dgm:pt>
    <dgm:pt modelId="{B04B4DE6-0E57-F046-BCAD-32A1C0CA3524}" type="sibTrans" cxnId="{4F0462A3-D0BB-EE4B-96A6-36C5B0439EA2}">
      <dgm:prSet/>
      <dgm:spPr/>
      <dgm:t>
        <a:bodyPr/>
        <a:lstStyle/>
        <a:p>
          <a:endParaRPr lang="en-US"/>
        </a:p>
      </dgm:t>
    </dgm:pt>
    <dgm:pt modelId="{50D754F6-6C01-7540-975A-0B01C79D7E12}">
      <dgm:prSet phldrT="[Text]"/>
      <dgm:spPr/>
      <dgm:t>
        <a:bodyPr/>
        <a:lstStyle/>
        <a:p>
          <a:r>
            <a:rPr lang="en-US"/>
            <a:t>RATS: System Test</a:t>
          </a:r>
        </a:p>
      </dgm:t>
    </dgm:pt>
    <dgm:pt modelId="{A1C804C9-8E60-2541-B54F-BBA9A41F592D}" type="parTrans" cxnId="{284C0FD4-F397-654F-9C09-412594534E6D}">
      <dgm:prSet/>
      <dgm:spPr/>
      <dgm:t>
        <a:bodyPr/>
        <a:lstStyle/>
        <a:p>
          <a:endParaRPr lang="en-US"/>
        </a:p>
      </dgm:t>
    </dgm:pt>
    <dgm:pt modelId="{73485618-7F5C-2444-B834-B14FB9AA0F30}" type="sibTrans" cxnId="{284C0FD4-F397-654F-9C09-412594534E6D}">
      <dgm:prSet/>
      <dgm:spPr/>
      <dgm:t>
        <a:bodyPr/>
        <a:lstStyle/>
        <a:p>
          <a:endParaRPr lang="en-US"/>
        </a:p>
      </dgm:t>
    </dgm:pt>
    <dgm:pt modelId="{8EB5EBA3-5D86-684E-BBC1-79051FBF1AEC}">
      <dgm:prSet phldrT="[Text]"/>
      <dgm:spPr/>
      <dgm:t>
        <a:bodyPr/>
        <a:lstStyle/>
        <a:p>
          <a:r>
            <a:rPr lang="en-US"/>
            <a:t>Automated PASS/FAIL report generation. Status: Tested</a:t>
          </a:r>
        </a:p>
      </dgm:t>
    </dgm:pt>
    <dgm:pt modelId="{CEEF87AB-8DDB-824C-A417-D4717A85ABA1}" type="parTrans" cxnId="{8EA1AD0D-FEE7-1C45-9154-4EBD8BD4075A}">
      <dgm:prSet/>
      <dgm:spPr/>
      <dgm:t>
        <a:bodyPr/>
        <a:lstStyle/>
        <a:p>
          <a:endParaRPr lang="en-US"/>
        </a:p>
      </dgm:t>
    </dgm:pt>
    <dgm:pt modelId="{F956B2C6-9341-6D4E-B806-8AB49E57CC81}" type="sibTrans" cxnId="{8EA1AD0D-FEE7-1C45-9154-4EBD8BD4075A}">
      <dgm:prSet/>
      <dgm:spPr/>
      <dgm:t>
        <a:bodyPr/>
        <a:lstStyle/>
        <a:p>
          <a:endParaRPr lang="en-US"/>
        </a:p>
      </dgm:t>
    </dgm:pt>
    <dgm:pt modelId="{84090D2E-76D0-4549-A8FB-1193D3666034}">
      <dgm:prSet/>
      <dgm:spPr/>
      <dgm:t>
        <a:bodyPr/>
        <a:lstStyle/>
        <a:p>
          <a:r>
            <a:rPr lang="en-US" dirty="0"/>
            <a:t>RATS: System Ready For Installation</a:t>
          </a:r>
        </a:p>
      </dgm:t>
    </dgm:pt>
    <dgm:pt modelId="{9DB3FB05-F0B8-484E-BFA8-E5F548DD0AB8}" type="parTrans" cxnId="{C724EA5C-8B0E-FA46-BE5D-0F9C52A3B474}">
      <dgm:prSet/>
      <dgm:spPr/>
      <dgm:t>
        <a:bodyPr/>
        <a:lstStyle/>
        <a:p>
          <a:endParaRPr lang="en-US"/>
        </a:p>
      </dgm:t>
    </dgm:pt>
    <dgm:pt modelId="{000D712A-8823-C240-8EF1-405887917F7A}" type="sibTrans" cxnId="{C724EA5C-8B0E-FA46-BE5D-0F9C52A3B474}">
      <dgm:prSet/>
      <dgm:spPr/>
      <dgm:t>
        <a:bodyPr/>
        <a:lstStyle/>
        <a:p>
          <a:endParaRPr lang="en-US"/>
        </a:p>
      </dgm:t>
    </dgm:pt>
    <dgm:pt modelId="{03864E68-BC73-3740-9645-E98D8849F444}">
      <dgm:prSet/>
      <dgm:spPr/>
      <dgm:t>
        <a:bodyPr/>
        <a:lstStyle/>
        <a:p>
          <a:r>
            <a:rPr lang="en-US"/>
            <a:t>ESS accelerator site: Installation</a:t>
          </a:r>
        </a:p>
      </dgm:t>
    </dgm:pt>
    <dgm:pt modelId="{ACD43AF6-FCD0-9641-BADA-656F1EE50F07}" type="parTrans" cxnId="{7BE87C84-10D7-9B4C-8C5E-A82F77816EBA}">
      <dgm:prSet/>
      <dgm:spPr/>
      <dgm:t>
        <a:bodyPr/>
        <a:lstStyle/>
        <a:p>
          <a:endParaRPr lang="en-US"/>
        </a:p>
      </dgm:t>
    </dgm:pt>
    <dgm:pt modelId="{ED6256F9-AEB7-3041-9DD9-F1E0C7F48E2C}" type="sibTrans" cxnId="{7BE87C84-10D7-9B4C-8C5E-A82F77816EBA}">
      <dgm:prSet/>
      <dgm:spPr/>
      <dgm:t>
        <a:bodyPr/>
        <a:lstStyle/>
        <a:p>
          <a:endParaRPr lang="en-US"/>
        </a:p>
      </dgm:t>
    </dgm:pt>
    <dgm:pt modelId="{64475AC4-4BAF-5148-882D-DC69FBD66102}">
      <dgm:prSet phldrT="[Text]"/>
      <dgm:spPr/>
      <dgm:t>
        <a:bodyPr/>
        <a:lstStyle/>
        <a:p>
          <a:r>
            <a:rPr lang="en-US"/>
            <a:t>Correlation with IK tests report</a:t>
          </a:r>
        </a:p>
      </dgm:t>
    </dgm:pt>
    <dgm:pt modelId="{3C99FED4-4A04-1140-89AD-B578F2471487}" type="parTrans" cxnId="{DC941A9D-0C51-D840-B1C7-74CF2E0FB255}">
      <dgm:prSet/>
      <dgm:spPr/>
      <dgm:t>
        <a:bodyPr/>
        <a:lstStyle/>
        <a:p>
          <a:endParaRPr lang="en-US"/>
        </a:p>
      </dgm:t>
    </dgm:pt>
    <dgm:pt modelId="{07791DA4-A57D-8042-9923-47716D9F30A4}" type="sibTrans" cxnId="{DC941A9D-0C51-D840-B1C7-74CF2E0FB255}">
      <dgm:prSet/>
      <dgm:spPr/>
      <dgm:t>
        <a:bodyPr/>
        <a:lstStyle/>
        <a:p>
          <a:endParaRPr lang="en-US"/>
        </a:p>
      </dgm:t>
    </dgm:pt>
    <dgm:pt modelId="{3A84A113-98BE-7643-B330-6329BCB30F86}">
      <dgm:prSet phldrT="[Text]"/>
      <dgm:spPr/>
      <dgm:t>
        <a:bodyPr/>
        <a:lstStyle/>
        <a:p>
          <a:r>
            <a:rPr lang="en-US" dirty="0" smtClean="0"/>
            <a:t>Status</a:t>
          </a:r>
          <a:r>
            <a:rPr lang="en-US" dirty="0"/>
            <a:t>: RFI</a:t>
          </a:r>
        </a:p>
      </dgm:t>
    </dgm:pt>
    <dgm:pt modelId="{21AB2EA9-35E7-B940-AACE-0230F751E75C}" type="parTrans" cxnId="{E1FD072A-F7E0-A64B-9ECD-AAB5167D4CD4}">
      <dgm:prSet/>
      <dgm:spPr/>
      <dgm:t>
        <a:bodyPr/>
        <a:lstStyle/>
        <a:p>
          <a:endParaRPr lang="en-US"/>
        </a:p>
      </dgm:t>
    </dgm:pt>
    <dgm:pt modelId="{AC632FFE-B137-C549-A368-5BBD0499F5A3}" type="sibTrans" cxnId="{E1FD072A-F7E0-A64B-9ECD-AAB5167D4CD4}">
      <dgm:prSet/>
      <dgm:spPr/>
      <dgm:t>
        <a:bodyPr/>
        <a:lstStyle/>
        <a:p>
          <a:endParaRPr lang="en-US"/>
        </a:p>
      </dgm:t>
    </dgm:pt>
    <dgm:pt modelId="{9B2090D7-72EF-E946-8C7E-B47CA97E4F4E}">
      <dgm:prSet phldrT="[Text]"/>
      <dgm:spPr/>
      <dgm:t>
        <a:bodyPr/>
        <a:lstStyle/>
        <a:p>
          <a:r>
            <a:rPr lang="en-US"/>
            <a:t> Status: Received</a:t>
          </a:r>
        </a:p>
      </dgm:t>
    </dgm:pt>
    <dgm:pt modelId="{D9CAB14C-0E1A-8748-827B-B21FFDA9F722}" type="parTrans" cxnId="{4C1FD619-53D4-8147-9B7C-51A1BBCCC345}">
      <dgm:prSet/>
      <dgm:spPr/>
      <dgm:t>
        <a:bodyPr/>
        <a:lstStyle/>
        <a:p>
          <a:endParaRPr lang="en-US"/>
        </a:p>
      </dgm:t>
    </dgm:pt>
    <dgm:pt modelId="{656E7F9D-CA39-0345-A3B5-398E9921A66E}" type="sibTrans" cxnId="{4C1FD619-53D4-8147-9B7C-51A1BBCCC345}">
      <dgm:prSet/>
      <dgm:spPr/>
      <dgm:t>
        <a:bodyPr/>
        <a:lstStyle/>
        <a:p>
          <a:endParaRPr lang="en-US"/>
        </a:p>
      </dgm:t>
    </dgm:pt>
    <dgm:pt modelId="{BBAF2BFA-E6D4-2C4A-A2AC-16F9FCA9EBC4}">
      <dgm:prSet phldrT="[Text]"/>
      <dgm:spPr/>
      <dgm:t>
        <a:bodyPr/>
        <a:lstStyle/>
        <a:p>
          <a:r>
            <a:rPr lang="en-US"/>
            <a:t> Status: ordered</a:t>
          </a:r>
        </a:p>
      </dgm:t>
    </dgm:pt>
    <dgm:pt modelId="{3EA15753-9CCE-7848-A0CB-D90444D63EE1}" type="parTrans" cxnId="{17351C3F-26FE-4A42-A5CC-FE29714834B6}">
      <dgm:prSet/>
      <dgm:spPr/>
      <dgm:t>
        <a:bodyPr/>
        <a:lstStyle/>
        <a:p>
          <a:endParaRPr lang="en-US"/>
        </a:p>
      </dgm:t>
    </dgm:pt>
    <dgm:pt modelId="{5DA741C1-C034-A14B-9020-7A32A90124D8}" type="sibTrans" cxnId="{17351C3F-26FE-4A42-A5CC-FE29714834B6}">
      <dgm:prSet/>
      <dgm:spPr/>
      <dgm:t>
        <a:bodyPr/>
        <a:lstStyle/>
        <a:p>
          <a:endParaRPr lang="en-US"/>
        </a:p>
      </dgm:t>
    </dgm:pt>
    <dgm:pt modelId="{CB899AB0-1352-4345-8F26-9620F57F1311}">
      <dgm:prSet/>
      <dgm:spPr/>
      <dgm:t>
        <a:bodyPr/>
        <a:lstStyle/>
        <a:p>
          <a:r>
            <a:rPr lang="en-US" dirty="0" smtClean="0"/>
            <a:t> Stored </a:t>
          </a:r>
          <a:r>
            <a:rPr lang="en-US" dirty="0"/>
            <a:t>in RATS </a:t>
          </a:r>
        </a:p>
      </dgm:t>
    </dgm:pt>
    <dgm:pt modelId="{2AFADCEB-FE9C-7A47-9D00-F35F1C58AAFE}" type="parTrans" cxnId="{39DCF1B9-A36A-D043-BDB2-FD02BB92F7AF}">
      <dgm:prSet/>
      <dgm:spPr/>
      <dgm:t>
        <a:bodyPr/>
        <a:lstStyle/>
        <a:p>
          <a:endParaRPr lang="en-US"/>
        </a:p>
      </dgm:t>
    </dgm:pt>
    <dgm:pt modelId="{B76213FA-BD25-944E-912F-91CB5C18C3A1}" type="sibTrans" cxnId="{39DCF1B9-A36A-D043-BDB2-FD02BB92F7AF}">
      <dgm:prSet/>
      <dgm:spPr/>
      <dgm:t>
        <a:bodyPr/>
        <a:lstStyle/>
        <a:p>
          <a:endParaRPr lang="en-US"/>
        </a:p>
      </dgm:t>
    </dgm:pt>
    <dgm:pt modelId="{705E5F5A-9433-2E4E-A230-3A50D63B1396}">
      <dgm:prSet/>
      <dgm:spPr/>
      <dgm:t>
        <a:bodyPr/>
        <a:lstStyle/>
        <a:p>
          <a:r>
            <a:rPr lang="en-US"/>
            <a:t> When installation slot available, logistics: Transport to AT site</a:t>
          </a:r>
        </a:p>
      </dgm:t>
    </dgm:pt>
    <dgm:pt modelId="{52FBC3E0-1015-BE48-ADE2-6EA8BB43DE98}" type="parTrans" cxnId="{6587FE0B-6825-F84C-8795-EAE98B5B81E6}">
      <dgm:prSet/>
      <dgm:spPr/>
      <dgm:t>
        <a:bodyPr/>
        <a:lstStyle/>
        <a:p>
          <a:endParaRPr lang="en-US"/>
        </a:p>
      </dgm:t>
    </dgm:pt>
    <dgm:pt modelId="{DDA5D72F-CCFF-1942-BF80-4BCF2CB91B15}" type="sibTrans" cxnId="{6587FE0B-6825-F84C-8795-EAE98B5B81E6}">
      <dgm:prSet/>
      <dgm:spPr/>
      <dgm:t>
        <a:bodyPr/>
        <a:lstStyle/>
        <a:p>
          <a:endParaRPr lang="en-US"/>
        </a:p>
      </dgm:t>
    </dgm:pt>
    <dgm:pt modelId="{58DF0AC4-975B-724E-AC2F-A2456DDB9D13}">
      <dgm:prSet/>
      <dgm:spPr/>
      <dgm:t>
        <a:bodyPr/>
        <a:lstStyle/>
        <a:p>
          <a:r>
            <a:rPr lang="en-US"/>
            <a:t>Commissioning and performances assessment starts with first pilot beams?...</a:t>
          </a:r>
        </a:p>
      </dgm:t>
    </dgm:pt>
    <dgm:pt modelId="{6287E1D4-FD3A-B24A-9FB8-F1D3D2A18805}" type="parTrans" cxnId="{EF930079-2C49-5947-AC93-CA128033B704}">
      <dgm:prSet/>
      <dgm:spPr/>
      <dgm:t>
        <a:bodyPr/>
        <a:lstStyle/>
        <a:p>
          <a:endParaRPr lang="en-US"/>
        </a:p>
      </dgm:t>
    </dgm:pt>
    <dgm:pt modelId="{E80087E2-9D1D-7949-8EDA-8BDA445DE63D}" type="sibTrans" cxnId="{EF930079-2C49-5947-AC93-CA128033B704}">
      <dgm:prSet/>
      <dgm:spPr/>
      <dgm:t>
        <a:bodyPr/>
        <a:lstStyle/>
        <a:p>
          <a:endParaRPr lang="en-US"/>
        </a:p>
      </dgm:t>
    </dgm:pt>
    <dgm:pt modelId="{5735BBDD-DD51-684B-A501-56285FE898C8}" type="pres">
      <dgm:prSet presAssocID="{D8E81557-26F1-CD42-898E-F30D9F55DC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AF2B06-3EFB-C442-82E5-EA007D37BEA2}" type="pres">
      <dgm:prSet presAssocID="{3F31D1BC-C99A-3B4E-B294-F24B4A664651}" presName="composite" presStyleCnt="0"/>
      <dgm:spPr/>
    </dgm:pt>
    <dgm:pt modelId="{CC3DE358-89A6-2F4A-95FB-2F20F005BE85}" type="pres">
      <dgm:prSet presAssocID="{3F31D1BC-C99A-3B4E-B294-F24B4A664651}" presName="bentUpArrow1" presStyleLbl="alignImgPlace1" presStyleIdx="0" presStyleCnt="4"/>
      <dgm:spPr/>
    </dgm:pt>
    <dgm:pt modelId="{AF41B60F-D0DD-EC4D-8B25-8AD8AFD95E30}" type="pres">
      <dgm:prSet presAssocID="{3F31D1BC-C99A-3B4E-B294-F24B4A664651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AD0F0-6F73-5542-B954-27E4CE63FF66}" type="pres">
      <dgm:prSet presAssocID="{3F31D1BC-C99A-3B4E-B294-F24B4A664651}" presName="ChildText" presStyleLbl="revTx" presStyleIdx="0" presStyleCnt="5" custScaleX="361251" custLinFactX="39593" custLinFactNeighborX="100000" custLinFactNeighborY="3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E943-B081-FC42-8AE0-53130B477B2E}" type="pres">
      <dgm:prSet presAssocID="{F4AB1CDD-E35C-6644-B796-85CE2306A444}" presName="sibTrans" presStyleCnt="0"/>
      <dgm:spPr/>
    </dgm:pt>
    <dgm:pt modelId="{B4AF69EF-EF41-B543-81C0-8AAE5AA17D1E}" type="pres">
      <dgm:prSet presAssocID="{428F1201-9290-7641-9E79-F96BFC4C0B28}" presName="composite" presStyleCnt="0"/>
      <dgm:spPr/>
    </dgm:pt>
    <dgm:pt modelId="{12911676-9F00-3F42-886E-A6E19174E64E}" type="pres">
      <dgm:prSet presAssocID="{428F1201-9290-7641-9E79-F96BFC4C0B28}" presName="bentUpArrow1" presStyleLbl="alignImgPlace1" presStyleIdx="1" presStyleCnt="4"/>
      <dgm:spPr/>
    </dgm:pt>
    <dgm:pt modelId="{68C07B48-F1A3-7F43-9A3E-C9E2081B1766}" type="pres">
      <dgm:prSet presAssocID="{428F1201-9290-7641-9E79-F96BFC4C0B2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9A117-4DF4-2042-82EB-75F1C2B05803}" type="pres">
      <dgm:prSet presAssocID="{428F1201-9290-7641-9E79-F96BFC4C0B28}" presName="ChildText" presStyleLbl="revTx" presStyleIdx="1" presStyleCnt="5" custScaleX="313261" custLinFactX="855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0DAB-4D7C-704D-B2EE-3F42D93B26B1}" type="pres">
      <dgm:prSet presAssocID="{C0B91DFB-005D-DA45-9A24-A93559A47349}" presName="sibTrans" presStyleCnt="0"/>
      <dgm:spPr/>
    </dgm:pt>
    <dgm:pt modelId="{3314D862-1861-B24F-B13E-43C38F5C0750}" type="pres">
      <dgm:prSet presAssocID="{50D754F6-6C01-7540-975A-0B01C79D7E12}" presName="composite" presStyleCnt="0"/>
      <dgm:spPr/>
    </dgm:pt>
    <dgm:pt modelId="{593A4148-882E-784C-A2C4-47DE1F02C476}" type="pres">
      <dgm:prSet presAssocID="{50D754F6-6C01-7540-975A-0B01C79D7E12}" presName="bentUpArrow1" presStyleLbl="alignImgPlace1" presStyleIdx="2" presStyleCnt="4"/>
      <dgm:spPr/>
    </dgm:pt>
    <dgm:pt modelId="{EBCF5846-C498-7343-A156-B4D21F02372A}" type="pres">
      <dgm:prSet presAssocID="{50D754F6-6C01-7540-975A-0B01C79D7E12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31E20-6BF0-5340-8C72-97DCBA2CA436}" type="pres">
      <dgm:prSet presAssocID="{50D754F6-6C01-7540-975A-0B01C79D7E12}" presName="ChildText" presStyleLbl="revTx" presStyleIdx="2" presStyleCnt="5" custScaleX="367725" custLinFactX="36494" custLinFactNeighborX="100000" custLinFactNeighborY="-4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AF27D-9C0F-4A48-9864-D06C5CF75C04}" type="pres">
      <dgm:prSet presAssocID="{73485618-7F5C-2444-B834-B14FB9AA0F30}" presName="sibTrans" presStyleCnt="0"/>
      <dgm:spPr/>
    </dgm:pt>
    <dgm:pt modelId="{2D552C66-B3EC-3243-9B32-C0C1EC85211A}" type="pres">
      <dgm:prSet presAssocID="{84090D2E-76D0-4549-A8FB-1193D3666034}" presName="composite" presStyleCnt="0"/>
      <dgm:spPr/>
    </dgm:pt>
    <dgm:pt modelId="{FFBD65BF-587E-C640-8CA6-C7A3438B09DE}" type="pres">
      <dgm:prSet presAssocID="{84090D2E-76D0-4549-A8FB-1193D3666034}" presName="bentUpArrow1" presStyleLbl="alignImgPlace1" presStyleIdx="3" presStyleCnt="4"/>
      <dgm:spPr/>
    </dgm:pt>
    <dgm:pt modelId="{78036159-0C87-D140-A064-02FC0C6716FC}" type="pres">
      <dgm:prSet presAssocID="{84090D2E-76D0-4549-A8FB-1193D3666034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EB413-B8B5-6D4D-9948-94445A6A9DF7}" type="pres">
      <dgm:prSet presAssocID="{84090D2E-76D0-4549-A8FB-1193D3666034}" presName="ChildText" presStyleLbl="revTx" presStyleIdx="3" presStyleCnt="5" custScaleX="229299" custLinFactNeighborX="73315" custLinFactNeighborY="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898B2-08C3-664A-B74B-BABA3B508A3A}" type="pres">
      <dgm:prSet presAssocID="{000D712A-8823-C240-8EF1-405887917F7A}" presName="sibTrans" presStyleCnt="0"/>
      <dgm:spPr/>
    </dgm:pt>
    <dgm:pt modelId="{E2D88127-0D0A-0D42-93A7-AD6BC88E1315}" type="pres">
      <dgm:prSet presAssocID="{03864E68-BC73-3740-9645-E98D8849F444}" presName="composite" presStyleCnt="0"/>
      <dgm:spPr/>
    </dgm:pt>
    <dgm:pt modelId="{95C746EC-E651-8E48-A3A8-6EE35C17295E}" type="pres">
      <dgm:prSet presAssocID="{03864E68-BC73-3740-9645-E98D8849F44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502A6-82D0-054F-907C-7D52E7AECA5F}" type="pres">
      <dgm:prSet presAssocID="{03864E68-BC73-3740-9645-E98D8849F444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60330-B1FD-C241-8822-AE3417A755A4}" type="presOf" srcId="{58DF0AC4-975B-724E-AC2F-A2456DDB9D13}" destId="{467502A6-82D0-054F-907C-7D52E7AECA5F}" srcOrd="0" destOrd="0" presId="urn:microsoft.com/office/officeart/2005/8/layout/StepDownProcess"/>
    <dgm:cxn modelId="{B2237FE8-57EE-D24D-AAE6-2D1A52DA5453}" type="presOf" srcId="{50D754F6-6C01-7540-975A-0B01C79D7E12}" destId="{EBCF5846-C498-7343-A156-B4D21F02372A}" srcOrd="0" destOrd="0" presId="urn:microsoft.com/office/officeart/2005/8/layout/StepDownProcess"/>
    <dgm:cxn modelId="{C724EA5C-8B0E-FA46-BE5D-0F9C52A3B474}" srcId="{D8E81557-26F1-CD42-898E-F30D9F55DC80}" destId="{84090D2E-76D0-4549-A8FB-1193D3666034}" srcOrd="3" destOrd="0" parTransId="{9DB3FB05-F0B8-484E-BFA8-E5F548DD0AB8}" sibTransId="{000D712A-8823-C240-8EF1-405887917F7A}"/>
    <dgm:cxn modelId="{FF2CE176-77F8-5A4C-BADC-A71004CA5E53}" srcId="{3F31D1BC-C99A-3B4E-B294-F24B4A664651}" destId="{159ACCA4-458D-FA41-BC22-86072450E6B2}" srcOrd="0" destOrd="0" parTransId="{7FB1585E-664A-2344-AC36-6C4FD764D2E8}" sibTransId="{43652E1E-B0DB-BE4F-8626-6AE389317EE2}"/>
    <dgm:cxn modelId="{EF930079-2C49-5947-AC93-CA128033B704}" srcId="{03864E68-BC73-3740-9645-E98D8849F444}" destId="{58DF0AC4-975B-724E-AC2F-A2456DDB9D13}" srcOrd="0" destOrd="0" parTransId="{6287E1D4-FD3A-B24A-9FB8-F1D3D2A18805}" sibTransId="{E80087E2-9D1D-7949-8EDA-8BDA445DE63D}"/>
    <dgm:cxn modelId="{25E48B4F-658A-6545-9078-02ABBFBF05B2}" type="presOf" srcId="{3A84A113-98BE-7643-B330-6329BCB30F86}" destId="{63731E20-6BF0-5340-8C72-97DCBA2CA436}" srcOrd="0" destOrd="2" presId="urn:microsoft.com/office/officeart/2005/8/layout/StepDownProcess"/>
    <dgm:cxn modelId="{EE9F1CDA-5EC3-5D40-B0AF-F25C06362452}" type="presOf" srcId="{64475AC4-4BAF-5148-882D-DC69FBD66102}" destId="{63731E20-6BF0-5340-8C72-97DCBA2CA436}" srcOrd="0" destOrd="1" presId="urn:microsoft.com/office/officeart/2005/8/layout/StepDownProcess"/>
    <dgm:cxn modelId="{AD749607-FF58-7D4F-9C12-336605436E1D}" type="presOf" srcId="{CB899AB0-1352-4345-8F26-9620F57F1311}" destId="{60EEB413-B8B5-6D4D-9948-94445A6A9DF7}" srcOrd="0" destOrd="0" presId="urn:microsoft.com/office/officeart/2005/8/layout/StepDownProcess"/>
    <dgm:cxn modelId="{B5690CBA-4E49-654F-96FC-6375330BA342}" srcId="{D8E81557-26F1-CD42-898E-F30D9F55DC80}" destId="{3F31D1BC-C99A-3B4E-B294-F24B4A664651}" srcOrd="0" destOrd="0" parTransId="{CF217D6B-7FBE-CA47-9D79-47F16C7F1D48}" sibTransId="{F4AB1CDD-E35C-6644-B796-85CE2306A444}"/>
    <dgm:cxn modelId="{6587FE0B-6825-F84C-8795-EAE98B5B81E6}" srcId="{84090D2E-76D0-4549-A8FB-1193D3666034}" destId="{705E5F5A-9433-2E4E-A230-3A50D63B1396}" srcOrd="1" destOrd="0" parTransId="{52FBC3E0-1015-BE48-ADE2-6EA8BB43DE98}" sibTransId="{DDA5D72F-CCFF-1942-BF80-4BCF2CB91B15}"/>
    <dgm:cxn modelId="{478FC278-A8C4-C64F-9911-AE0E8E9CAD47}" type="presOf" srcId="{705E5F5A-9433-2E4E-A230-3A50D63B1396}" destId="{60EEB413-B8B5-6D4D-9948-94445A6A9DF7}" srcOrd="0" destOrd="1" presId="urn:microsoft.com/office/officeart/2005/8/layout/StepDownProcess"/>
    <dgm:cxn modelId="{7BE87C84-10D7-9B4C-8C5E-A82F77816EBA}" srcId="{D8E81557-26F1-CD42-898E-F30D9F55DC80}" destId="{03864E68-BC73-3740-9645-E98D8849F444}" srcOrd="4" destOrd="0" parTransId="{ACD43AF6-FCD0-9641-BADA-656F1EE50F07}" sibTransId="{ED6256F9-AEB7-3041-9DD9-F1E0C7F48E2C}"/>
    <dgm:cxn modelId="{EC2AC870-C809-9444-97B4-E07533C24399}" type="presOf" srcId="{8EB5EBA3-5D86-684E-BBC1-79051FBF1AEC}" destId="{63731E20-6BF0-5340-8C72-97DCBA2CA436}" srcOrd="0" destOrd="0" presId="urn:microsoft.com/office/officeart/2005/8/layout/StepDownProcess"/>
    <dgm:cxn modelId="{C2EF5482-6B64-E848-B31C-35822590F24B}" type="presOf" srcId="{3F31D1BC-C99A-3B4E-B294-F24B4A664651}" destId="{AF41B60F-D0DD-EC4D-8B25-8AD8AFD95E30}" srcOrd="0" destOrd="0" presId="urn:microsoft.com/office/officeart/2005/8/layout/StepDownProcess"/>
    <dgm:cxn modelId="{9B3BE25D-B74B-AC4D-BDA0-649252DCB696}" type="presOf" srcId="{84090D2E-76D0-4549-A8FB-1193D3666034}" destId="{78036159-0C87-D140-A064-02FC0C6716FC}" srcOrd="0" destOrd="0" presId="urn:microsoft.com/office/officeart/2005/8/layout/StepDownProcess"/>
    <dgm:cxn modelId="{E1FD072A-F7E0-A64B-9ECD-AAB5167D4CD4}" srcId="{50D754F6-6C01-7540-975A-0B01C79D7E12}" destId="{3A84A113-98BE-7643-B330-6329BCB30F86}" srcOrd="2" destOrd="0" parTransId="{21AB2EA9-35E7-B940-AACE-0230F751E75C}" sibTransId="{AC632FFE-B137-C549-A368-5BBD0499F5A3}"/>
    <dgm:cxn modelId="{4C1FD619-53D4-8147-9B7C-51A1BBCCC345}" srcId="{428F1201-9290-7641-9E79-F96BFC4C0B28}" destId="{9B2090D7-72EF-E946-8C7E-B47CA97E4F4E}" srcOrd="1" destOrd="0" parTransId="{D9CAB14C-0E1A-8748-827B-B21FFDA9F722}" sibTransId="{656E7F9D-CA39-0345-A3B5-398E9921A66E}"/>
    <dgm:cxn modelId="{4F0462A3-D0BB-EE4B-96A6-36C5B0439EA2}" srcId="{428F1201-9290-7641-9E79-F96BFC4C0B28}" destId="{EA547ACF-DCCD-5A43-B141-B7D97936BF55}" srcOrd="0" destOrd="0" parTransId="{408D936B-FF4C-094E-ACF9-3CE57A35BC88}" sibTransId="{B04B4DE6-0E57-F046-BCAD-32A1C0CA3524}"/>
    <dgm:cxn modelId="{39DCF1B9-A36A-D043-BDB2-FD02BB92F7AF}" srcId="{84090D2E-76D0-4549-A8FB-1193D3666034}" destId="{CB899AB0-1352-4345-8F26-9620F57F1311}" srcOrd="0" destOrd="0" parTransId="{2AFADCEB-FE9C-7A47-9D00-F35F1C58AAFE}" sibTransId="{B76213FA-BD25-944E-912F-91CB5C18C3A1}"/>
    <dgm:cxn modelId="{08917D4C-D32D-B748-A3E9-0B78154CAAF0}" type="presOf" srcId="{03864E68-BC73-3740-9645-E98D8849F444}" destId="{95C746EC-E651-8E48-A3A8-6EE35C17295E}" srcOrd="0" destOrd="0" presId="urn:microsoft.com/office/officeart/2005/8/layout/StepDownProcess"/>
    <dgm:cxn modelId="{34FFCE1F-1C33-1740-817B-3CBFDF545C53}" type="presOf" srcId="{BBAF2BFA-E6D4-2C4A-A2AC-16F9FCA9EBC4}" destId="{D20AD0F0-6F73-5542-B954-27E4CE63FF66}" srcOrd="0" destOrd="1" presId="urn:microsoft.com/office/officeart/2005/8/layout/StepDownProcess"/>
    <dgm:cxn modelId="{AA9B12E5-92E8-C147-91A0-51E3D989AB11}" type="presOf" srcId="{159ACCA4-458D-FA41-BC22-86072450E6B2}" destId="{D20AD0F0-6F73-5542-B954-27E4CE63FF66}" srcOrd="0" destOrd="0" presId="urn:microsoft.com/office/officeart/2005/8/layout/StepDownProcess"/>
    <dgm:cxn modelId="{91DC567B-7220-AB40-B949-AFE2E6F16308}" type="presOf" srcId="{9B2090D7-72EF-E946-8C7E-B47CA97E4F4E}" destId="{7DD9A117-4DF4-2042-82EB-75F1C2B05803}" srcOrd="0" destOrd="1" presId="urn:microsoft.com/office/officeart/2005/8/layout/StepDownProcess"/>
    <dgm:cxn modelId="{4B314AAE-11DF-F546-8FD0-60CA498C5B19}" type="presOf" srcId="{EA547ACF-DCCD-5A43-B141-B7D97936BF55}" destId="{7DD9A117-4DF4-2042-82EB-75F1C2B05803}" srcOrd="0" destOrd="0" presId="urn:microsoft.com/office/officeart/2005/8/layout/StepDownProcess"/>
    <dgm:cxn modelId="{F86FC5DC-A97D-A24F-9E29-38EB12EBF5C1}" type="presOf" srcId="{428F1201-9290-7641-9E79-F96BFC4C0B28}" destId="{68C07B48-F1A3-7F43-9A3E-C9E2081B1766}" srcOrd="0" destOrd="0" presId="urn:microsoft.com/office/officeart/2005/8/layout/StepDownProcess"/>
    <dgm:cxn modelId="{2A00DD28-8969-1D45-818F-E72BCBF7B1D7}" srcId="{D8E81557-26F1-CD42-898E-F30D9F55DC80}" destId="{428F1201-9290-7641-9E79-F96BFC4C0B28}" srcOrd="1" destOrd="0" parTransId="{509016A6-67F6-B741-8469-098213375544}" sibTransId="{C0B91DFB-005D-DA45-9A24-A93559A47349}"/>
    <dgm:cxn modelId="{8EA1AD0D-FEE7-1C45-9154-4EBD8BD4075A}" srcId="{50D754F6-6C01-7540-975A-0B01C79D7E12}" destId="{8EB5EBA3-5D86-684E-BBC1-79051FBF1AEC}" srcOrd="0" destOrd="0" parTransId="{CEEF87AB-8DDB-824C-A417-D4717A85ABA1}" sibTransId="{F956B2C6-9341-6D4E-B806-8AB49E57CC81}"/>
    <dgm:cxn modelId="{757AEB32-EB9F-2C41-AB49-CB8DF2F377F3}" type="presOf" srcId="{D8E81557-26F1-CD42-898E-F30D9F55DC80}" destId="{5735BBDD-DD51-684B-A501-56285FE898C8}" srcOrd="0" destOrd="0" presId="urn:microsoft.com/office/officeart/2005/8/layout/StepDownProcess"/>
    <dgm:cxn modelId="{17351C3F-26FE-4A42-A5CC-FE29714834B6}" srcId="{3F31D1BC-C99A-3B4E-B294-F24B4A664651}" destId="{BBAF2BFA-E6D4-2C4A-A2AC-16F9FCA9EBC4}" srcOrd="1" destOrd="0" parTransId="{3EA15753-9CCE-7848-A0CB-D90444D63EE1}" sibTransId="{5DA741C1-C034-A14B-9020-7A32A90124D8}"/>
    <dgm:cxn modelId="{DC941A9D-0C51-D840-B1C7-74CF2E0FB255}" srcId="{50D754F6-6C01-7540-975A-0B01C79D7E12}" destId="{64475AC4-4BAF-5148-882D-DC69FBD66102}" srcOrd="1" destOrd="0" parTransId="{3C99FED4-4A04-1140-89AD-B578F2471487}" sibTransId="{07791DA4-A57D-8042-9923-47716D9F30A4}"/>
    <dgm:cxn modelId="{284C0FD4-F397-654F-9C09-412594534E6D}" srcId="{D8E81557-26F1-CD42-898E-F30D9F55DC80}" destId="{50D754F6-6C01-7540-975A-0B01C79D7E12}" srcOrd="2" destOrd="0" parTransId="{A1C804C9-8E60-2541-B54F-BBA9A41F592D}" sibTransId="{73485618-7F5C-2444-B834-B14FB9AA0F30}"/>
    <dgm:cxn modelId="{F183CF13-38EC-2543-816B-C679188A28EF}" type="presParOf" srcId="{5735BBDD-DD51-684B-A501-56285FE898C8}" destId="{71AF2B06-3EFB-C442-82E5-EA007D37BEA2}" srcOrd="0" destOrd="0" presId="urn:microsoft.com/office/officeart/2005/8/layout/StepDownProcess"/>
    <dgm:cxn modelId="{4789ACC0-F4BD-F342-846F-0B5119767C16}" type="presParOf" srcId="{71AF2B06-3EFB-C442-82E5-EA007D37BEA2}" destId="{CC3DE358-89A6-2F4A-95FB-2F20F005BE85}" srcOrd="0" destOrd="0" presId="urn:microsoft.com/office/officeart/2005/8/layout/StepDownProcess"/>
    <dgm:cxn modelId="{8166F549-D718-E748-BB90-61C4BF58BF96}" type="presParOf" srcId="{71AF2B06-3EFB-C442-82E5-EA007D37BEA2}" destId="{AF41B60F-D0DD-EC4D-8B25-8AD8AFD95E30}" srcOrd="1" destOrd="0" presId="urn:microsoft.com/office/officeart/2005/8/layout/StepDownProcess"/>
    <dgm:cxn modelId="{33BB0A3E-D863-1A41-849B-C9216BF72253}" type="presParOf" srcId="{71AF2B06-3EFB-C442-82E5-EA007D37BEA2}" destId="{D20AD0F0-6F73-5542-B954-27E4CE63FF66}" srcOrd="2" destOrd="0" presId="urn:microsoft.com/office/officeart/2005/8/layout/StepDownProcess"/>
    <dgm:cxn modelId="{AFD2924A-A244-2E45-81E7-350ED0853C5E}" type="presParOf" srcId="{5735BBDD-DD51-684B-A501-56285FE898C8}" destId="{44CEE943-B081-FC42-8AE0-53130B477B2E}" srcOrd="1" destOrd="0" presId="urn:microsoft.com/office/officeart/2005/8/layout/StepDownProcess"/>
    <dgm:cxn modelId="{E625AC56-CD28-DA4D-A6E0-C595CC8E47B9}" type="presParOf" srcId="{5735BBDD-DD51-684B-A501-56285FE898C8}" destId="{B4AF69EF-EF41-B543-81C0-8AAE5AA17D1E}" srcOrd="2" destOrd="0" presId="urn:microsoft.com/office/officeart/2005/8/layout/StepDownProcess"/>
    <dgm:cxn modelId="{5120BBD9-7E78-EB49-9489-50AE236CEE67}" type="presParOf" srcId="{B4AF69EF-EF41-B543-81C0-8AAE5AA17D1E}" destId="{12911676-9F00-3F42-886E-A6E19174E64E}" srcOrd="0" destOrd="0" presId="urn:microsoft.com/office/officeart/2005/8/layout/StepDownProcess"/>
    <dgm:cxn modelId="{8ED52E26-E5FC-4442-A314-C0DEB3062DE7}" type="presParOf" srcId="{B4AF69EF-EF41-B543-81C0-8AAE5AA17D1E}" destId="{68C07B48-F1A3-7F43-9A3E-C9E2081B1766}" srcOrd="1" destOrd="0" presId="urn:microsoft.com/office/officeart/2005/8/layout/StepDownProcess"/>
    <dgm:cxn modelId="{6FA3AE8D-B2A4-CF47-AE3F-059E256358FE}" type="presParOf" srcId="{B4AF69EF-EF41-B543-81C0-8AAE5AA17D1E}" destId="{7DD9A117-4DF4-2042-82EB-75F1C2B05803}" srcOrd="2" destOrd="0" presId="urn:microsoft.com/office/officeart/2005/8/layout/StepDownProcess"/>
    <dgm:cxn modelId="{F1247B30-15D9-B04A-9587-71F0D1B702AB}" type="presParOf" srcId="{5735BBDD-DD51-684B-A501-56285FE898C8}" destId="{AB5B0DAB-4D7C-704D-B2EE-3F42D93B26B1}" srcOrd="3" destOrd="0" presId="urn:microsoft.com/office/officeart/2005/8/layout/StepDownProcess"/>
    <dgm:cxn modelId="{4D3DB346-6FBB-6649-9F46-AB5A36E3C9F7}" type="presParOf" srcId="{5735BBDD-DD51-684B-A501-56285FE898C8}" destId="{3314D862-1861-B24F-B13E-43C38F5C0750}" srcOrd="4" destOrd="0" presId="urn:microsoft.com/office/officeart/2005/8/layout/StepDownProcess"/>
    <dgm:cxn modelId="{6669E01E-8F70-934E-A7B1-1FB8ABB878EA}" type="presParOf" srcId="{3314D862-1861-B24F-B13E-43C38F5C0750}" destId="{593A4148-882E-784C-A2C4-47DE1F02C476}" srcOrd="0" destOrd="0" presId="urn:microsoft.com/office/officeart/2005/8/layout/StepDownProcess"/>
    <dgm:cxn modelId="{DE851413-F990-D54F-BCFE-8C581BA470FF}" type="presParOf" srcId="{3314D862-1861-B24F-B13E-43C38F5C0750}" destId="{EBCF5846-C498-7343-A156-B4D21F02372A}" srcOrd="1" destOrd="0" presId="urn:microsoft.com/office/officeart/2005/8/layout/StepDownProcess"/>
    <dgm:cxn modelId="{514890DF-0038-1241-B005-6C0DBD23E1DA}" type="presParOf" srcId="{3314D862-1861-B24F-B13E-43C38F5C0750}" destId="{63731E20-6BF0-5340-8C72-97DCBA2CA436}" srcOrd="2" destOrd="0" presId="urn:microsoft.com/office/officeart/2005/8/layout/StepDownProcess"/>
    <dgm:cxn modelId="{01777C16-C6D8-2348-AA41-334EE6A2473B}" type="presParOf" srcId="{5735BBDD-DD51-684B-A501-56285FE898C8}" destId="{78DAF27D-9C0F-4A48-9864-D06C5CF75C04}" srcOrd="5" destOrd="0" presId="urn:microsoft.com/office/officeart/2005/8/layout/StepDownProcess"/>
    <dgm:cxn modelId="{1BB11490-AC29-D344-8EE0-795A155FBADB}" type="presParOf" srcId="{5735BBDD-DD51-684B-A501-56285FE898C8}" destId="{2D552C66-B3EC-3243-9B32-C0C1EC85211A}" srcOrd="6" destOrd="0" presId="urn:microsoft.com/office/officeart/2005/8/layout/StepDownProcess"/>
    <dgm:cxn modelId="{AE7F0464-B6A5-E54E-B404-E9121F67ACFB}" type="presParOf" srcId="{2D552C66-B3EC-3243-9B32-C0C1EC85211A}" destId="{FFBD65BF-587E-C640-8CA6-C7A3438B09DE}" srcOrd="0" destOrd="0" presId="urn:microsoft.com/office/officeart/2005/8/layout/StepDownProcess"/>
    <dgm:cxn modelId="{A1E2ACDE-0A61-B74E-8BC0-549F13D15A80}" type="presParOf" srcId="{2D552C66-B3EC-3243-9B32-C0C1EC85211A}" destId="{78036159-0C87-D140-A064-02FC0C6716FC}" srcOrd="1" destOrd="0" presId="urn:microsoft.com/office/officeart/2005/8/layout/StepDownProcess"/>
    <dgm:cxn modelId="{3911CD1D-8123-DA48-BBB9-FED3A3005F9B}" type="presParOf" srcId="{2D552C66-B3EC-3243-9B32-C0C1EC85211A}" destId="{60EEB413-B8B5-6D4D-9948-94445A6A9DF7}" srcOrd="2" destOrd="0" presId="urn:microsoft.com/office/officeart/2005/8/layout/StepDownProcess"/>
    <dgm:cxn modelId="{4FC06B03-3934-6842-80A6-1EB4BBD9D03F}" type="presParOf" srcId="{5735BBDD-DD51-684B-A501-56285FE898C8}" destId="{027898B2-08C3-664A-B74B-BABA3B508A3A}" srcOrd="7" destOrd="0" presId="urn:microsoft.com/office/officeart/2005/8/layout/StepDownProcess"/>
    <dgm:cxn modelId="{79F51BA1-6FF3-0D4C-B3AA-258C0BD3BEA0}" type="presParOf" srcId="{5735BBDD-DD51-684B-A501-56285FE898C8}" destId="{E2D88127-0D0A-0D42-93A7-AD6BC88E1315}" srcOrd="8" destOrd="0" presId="urn:microsoft.com/office/officeart/2005/8/layout/StepDownProcess"/>
    <dgm:cxn modelId="{358A87CE-05D3-4E43-8C6B-55E6D016495C}" type="presParOf" srcId="{E2D88127-0D0A-0D42-93A7-AD6BC88E1315}" destId="{95C746EC-E651-8E48-A3A8-6EE35C17295E}" srcOrd="0" destOrd="0" presId="urn:microsoft.com/office/officeart/2005/8/layout/StepDownProcess"/>
    <dgm:cxn modelId="{BAF82BFA-416D-EF49-98A6-FBB1ECB84C09}" type="presParOf" srcId="{E2D88127-0D0A-0D42-93A7-AD6BC88E1315}" destId="{467502A6-82D0-054F-907C-7D52E7AECA5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304D9-D8A6-B64C-B37C-9649375679C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260BB-8C67-4E4D-82E5-E8A9ACB6E088}">
      <dsp:nvSpPr>
        <dsp:cNvPr id="0" name=""/>
        <dsp:cNvSpPr/>
      </dsp:nvSpPr>
      <dsp:spPr>
        <a:xfrm>
          <a:off x="703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Prototype platform available</a:t>
          </a:r>
          <a:endParaRPr lang="en-US" sz="1200" kern="1200" dirty="0"/>
        </a:p>
      </dsp:txBody>
      <dsp:txXfrm>
        <a:off x="55726" y="1412811"/>
        <a:ext cx="1017103" cy="1700339"/>
      </dsp:txXfrm>
    </dsp:sp>
    <dsp:sp modelId="{F25D2397-6B52-0C4E-AE68-C28D497F7D1C}">
      <dsp:nvSpPr>
        <dsp:cNvPr id="0" name=""/>
        <dsp:cNvSpPr/>
      </dsp:nvSpPr>
      <dsp:spPr>
        <a:xfrm>
          <a:off x="1184210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PDR</a:t>
          </a:r>
          <a:endParaRPr lang="en-US" sz="1200" kern="1200" dirty="0"/>
        </a:p>
      </dsp:txBody>
      <dsp:txXfrm>
        <a:off x="1239233" y="1412811"/>
        <a:ext cx="1017103" cy="1700339"/>
      </dsp:txXfrm>
    </dsp:sp>
    <dsp:sp modelId="{663A6369-79F7-C743-A962-7DE9A11FE2F9}">
      <dsp:nvSpPr>
        <dsp:cNvPr id="0" name=""/>
        <dsp:cNvSpPr/>
      </dsp:nvSpPr>
      <dsp:spPr>
        <a:xfrm>
          <a:off x="2367717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Final platform available</a:t>
          </a:r>
          <a:endParaRPr lang="en-US" sz="1200" kern="1200" dirty="0"/>
        </a:p>
      </dsp:txBody>
      <dsp:txXfrm>
        <a:off x="2422740" y="1412811"/>
        <a:ext cx="1017103" cy="1700339"/>
      </dsp:txXfrm>
    </dsp:sp>
    <dsp:sp modelId="{5BD329F2-F5EE-9F4C-A5B9-1DC571B5E9DE}">
      <dsp:nvSpPr>
        <dsp:cNvPr id="0" name=""/>
        <dsp:cNvSpPr/>
      </dsp:nvSpPr>
      <dsp:spPr>
        <a:xfrm>
          <a:off x="3551225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CDR</a:t>
          </a:r>
          <a:endParaRPr lang="en-US" sz="1200" kern="1200" dirty="0"/>
        </a:p>
      </dsp:txBody>
      <dsp:txXfrm>
        <a:off x="3606248" y="1412811"/>
        <a:ext cx="1017103" cy="1700339"/>
      </dsp:txXfrm>
    </dsp:sp>
    <dsp:sp modelId="{1C8BB6ED-896F-BB49-AC12-71F37A797D3E}">
      <dsp:nvSpPr>
        <dsp:cNvPr id="0" name=""/>
        <dsp:cNvSpPr/>
      </dsp:nvSpPr>
      <dsp:spPr>
        <a:xfrm>
          <a:off x="4734732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Manufacturing tests start</a:t>
          </a:r>
          <a:endParaRPr lang="en-US" sz="1200" kern="1200" dirty="0"/>
        </a:p>
      </dsp:txBody>
      <dsp:txXfrm>
        <a:off x="4789755" y="1412811"/>
        <a:ext cx="1017103" cy="1700339"/>
      </dsp:txXfrm>
    </dsp:sp>
    <dsp:sp modelId="{7A7D41EB-B740-7B4E-8CBB-467826ED8684}">
      <dsp:nvSpPr>
        <dsp:cNvPr id="0" name=""/>
        <dsp:cNvSpPr/>
      </dsp:nvSpPr>
      <dsp:spPr>
        <a:xfrm>
          <a:off x="5918239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Installation MEBT &amp; DTL</a:t>
          </a:r>
        </a:p>
      </dsp:txBody>
      <dsp:txXfrm>
        <a:off x="5973262" y="1412811"/>
        <a:ext cx="1017103" cy="1700339"/>
      </dsp:txXfrm>
    </dsp:sp>
    <dsp:sp modelId="{5E77CD8F-AEA2-F240-A473-5656BF7FF976}">
      <dsp:nvSpPr>
        <dsp:cNvPr id="0" name=""/>
        <dsp:cNvSpPr/>
      </dsp:nvSpPr>
      <dsp:spPr>
        <a:xfrm>
          <a:off x="7101746" y="1357788"/>
          <a:ext cx="112714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Installation rest of the LINAC</a:t>
          </a:r>
          <a:endParaRPr lang="en-US" sz="1200" kern="1200" dirty="0"/>
        </a:p>
      </dsp:txBody>
      <dsp:txXfrm>
        <a:off x="7156769" y="1412811"/>
        <a:ext cx="1017103" cy="1700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ADF88-545E-8045-8D96-B587239DE22F}">
      <dsp:nvSpPr>
        <dsp:cNvPr id="0" name=""/>
        <dsp:cNvSpPr/>
      </dsp:nvSpPr>
      <dsp:spPr>
        <a:xfrm>
          <a:off x="1602070" y="1510569"/>
          <a:ext cx="1223843" cy="1223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Insight: PBI shopping list</a:t>
          </a:r>
        </a:p>
      </dsp:txBody>
      <dsp:txXfrm>
        <a:off x="1661813" y="1570312"/>
        <a:ext cx="1104357" cy="1104357"/>
      </dsp:txXfrm>
    </dsp:sp>
    <dsp:sp modelId="{B2349F1C-0CCC-6546-B964-65642CDF54D9}">
      <dsp:nvSpPr>
        <dsp:cNvPr id="0" name=""/>
        <dsp:cNvSpPr/>
      </dsp:nvSpPr>
      <dsp:spPr>
        <a:xfrm rot="16200000">
          <a:off x="1889330" y="1185908"/>
          <a:ext cx="649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32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F659-F2F4-A04F-B8EC-2542582A3D03}">
      <dsp:nvSpPr>
        <dsp:cNvPr id="0" name=""/>
        <dsp:cNvSpPr/>
      </dsp:nvSpPr>
      <dsp:spPr>
        <a:xfrm>
          <a:off x="1804004" y="41271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Component requirements</a:t>
          </a:r>
        </a:p>
      </dsp:txBody>
      <dsp:txXfrm>
        <a:off x="1844032" y="81299"/>
        <a:ext cx="739919" cy="739919"/>
      </dsp:txXfrm>
    </dsp:sp>
    <dsp:sp modelId="{4DA46BA9-7E11-9B4B-AF6B-27F0ADD78A89}">
      <dsp:nvSpPr>
        <dsp:cNvPr id="0" name=""/>
        <dsp:cNvSpPr/>
      </dsp:nvSpPr>
      <dsp:spPr>
        <a:xfrm rot="19285714">
          <a:off x="2786189" y="1520974"/>
          <a:ext cx="364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6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E21B-9046-344E-B445-0F34228EF635}">
      <dsp:nvSpPr>
        <dsp:cNvPr id="0" name=""/>
        <dsp:cNvSpPr/>
      </dsp:nvSpPr>
      <dsp:spPr>
        <a:xfrm>
          <a:off x="3110625" y="67050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System </a:t>
          </a:r>
          <a:r>
            <a:rPr lang="en-US" sz="1500" kern="1200" dirty="0" smtClean="0"/>
            <a:t>FRUs list</a:t>
          </a:r>
          <a:endParaRPr lang="en-US" sz="1500" kern="1200" dirty="0"/>
        </a:p>
      </dsp:txBody>
      <dsp:txXfrm>
        <a:off x="3150653" y="710535"/>
        <a:ext cx="739919" cy="739919"/>
      </dsp:txXfrm>
    </dsp:sp>
    <dsp:sp modelId="{51FC6991-2258-BA49-BA07-207D494D1485}">
      <dsp:nvSpPr>
        <dsp:cNvPr id="0" name=""/>
        <dsp:cNvSpPr/>
      </dsp:nvSpPr>
      <dsp:spPr>
        <a:xfrm rot="771429">
          <a:off x="2818103" y="2331478"/>
          <a:ext cx="623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04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004D-C65D-C044-8BE7-0265777B951E}">
      <dsp:nvSpPr>
        <dsp:cNvPr id="0" name=""/>
        <dsp:cNvSpPr/>
      </dsp:nvSpPr>
      <dsp:spPr>
        <a:xfrm>
          <a:off x="3433334" y="208438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Tests report</a:t>
          </a:r>
        </a:p>
      </dsp:txBody>
      <dsp:txXfrm>
        <a:off x="3473362" y="2124415"/>
        <a:ext cx="739919" cy="739919"/>
      </dsp:txXfrm>
    </dsp:sp>
    <dsp:sp modelId="{337FB2FE-1EE4-324E-B782-54E39FCD9A8D}">
      <dsp:nvSpPr>
        <dsp:cNvPr id="0" name=""/>
        <dsp:cNvSpPr/>
      </dsp:nvSpPr>
      <dsp:spPr>
        <a:xfrm rot="3857143">
          <a:off x="2356676" y="2976321"/>
          <a:ext cx="536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99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27FE2-1BD0-8D49-B4E2-062BB56157A3}">
      <dsp:nvSpPr>
        <dsp:cNvPr id="0" name=""/>
        <dsp:cNvSpPr/>
      </dsp:nvSpPr>
      <dsp:spPr>
        <a:xfrm>
          <a:off x="2529124" y="3218230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Test plan</a:t>
          </a:r>
        </a:p>
      </dsp:txBody>
      <dsp:txXfrm>
        <a:off x="2569152" y="3258258"/>
        <a:ext cx="739919" cy="739919"/>
      </dsp:txXfrm>
    </dsp:sp>
    <dsp:sp modelId="{3E40D0CE-7B37-704C-BB41-5D48F26D863A}">
      <dsp:nvSpPr>
        <dsp:cNvPr id="0" name=""/>
        <dsp:cNvSpPr/>
      </dsp:nvSpPr>
      <dsp:spPr>
        <a:xfrm rot="6942857">
          <a:off x="1534309" y="2976321"/>
          <a:ext cx="536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99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212E0-1313-F94C-9486-7BF9E7E82F48}">
      <dsp:nvSpPr>
        <dsp:cNvPr id="0" name=""/>
        <dsp:cNvSpPr/>
      </dsp:nvSpPr>
      <dsp:spPr>
        <a:xfrm>
          <a:off x="1078884" y="3218230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Laboratory devices</a:t>
          </a:r>
        </a:p>
      </dsp:txBody>
      <dsp:txXfrm>
        <a:off x="1118912" y="3258258"/>
        <a:ext cx="739919" cy="739919"/>
      </dsp:txXfrm>
    </dsp:sp>
    <dsp:sp modelId="{467E6278-D102-8641-A258-99BC3BBBA340}">
      <dsp:nvSpPr>
        <dsp:cNvPr id="0" name=""/>
        <dsp:cNvSpPr/>
      </dsp:nvSpPr>
      <dsp:spPr>
        <a:xfrm rot="10028571">
          <a:off x="986838" y="2331478"/>
          <a:ext cx="623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04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C02F-2AEB-BE4C-9042-AA8D05B21A1A}">
      <dsp:nvSpPr>
        <dsp:cNvPr id="0" name=""/>
        <dsp:cNvSpPr/>
      </dsp:nvSpPr>
      <dsp:spPr>
        <a:xfrm>
          <a:off x="174674" y="208438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Test Design document</a:t>
          </a:r>
        </a:p>
      </dsp:txBody>
      <dsp:txXfrm>
        <a:off x="214702" y="2124415"/>
        <a:ext cx="739919" cy="739919"/>
      </dsp:txXfrm>
    </dsp:sp>
    <dsp:sp modelId="{4AD311D6-62F6-6A4A-8045-A75B4E245A17}">
      <dsp:nvSpPr>
        <dsp:cNvPr id="0" name=""/>
        <dsp:cNvSpPr/>
      </dsp:nvSpPr>
      <dsp:spPr>
        <a:xfrm rot="13114286">
          <a:off x="1277633" y="1520974"/>
          <a:ext cx="364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6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A3B1-5227-0740-AA14-C2DFBCAF1FFD}">
      <dsp:nvSpPr>
        <dsp:cNvPr id="0" name=""/>
        <dsp:cNvSpPr/>
      </dsp:nvSpPr>
      <dsp:spPr>
        <a:xfrm>
          <a:off x="497383" y="670507"/>
          <a:ext cx="819975" cy="819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JIRA: timeline</a:t>
          </a:r>
          <a:endParaRPr lang="en-US" sz="1500" kern="1200" dirty="0"/>
        </a:p>
      </dsp:txBody>
      <dsp:txXfrm>
        <a:off x="537411" y="710535"/>
        <a:ext cx="739919" cy="739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E39B-0713-7446-9C6E-2DE570A7E3C4}">
      <dsp:nvSpPr>
        <dsp:cNvPr id="0" name=""/>
        <dsp:cNvSpPr/>
      </dsp:nvSpPr>
      <dsp:spPr>
        <a:xfrm rot="5400000">
          <a:off x="-154965" y="156149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System tests requirements</a:t>
          </a:r>
          <a:endParaRPr lang="en-US" sz="800" kern="1200" dirty="0"/>
        </a:p>
      </dsp:txBody>
      <dsp:txXfrm rot="-5400000">
        <a:off x="1" y="362770"/>
        <a:ext cx="723171" cy="309931"/>
      </dsp:txXfrm>
    </dsp:sp>
    <dsp:sp modelId="{B0C547AC-D1B7-0042-9C3F-BA771896672F}">
      <dsp:nvSpPr>
        <dsp:cNvPr id="0" name=""/>
        <dsp:cNvSpPr/>
      </dsp:nvSpPr>
      <dsp:spPr>
        <a:xfrm rot="5400000">
          <a:off x="3881703" y="-3157347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</a:t>
          </a:r>
          <a:r>
            <a:rPr lang="en-US" sz="1200" kern="1200" dirty="0" smtClean="0"/>
            <a:t>Tests requirements </a:t>
          </a:r>
          <a:r>
            <a:rPr lang="en-US" sz="1200" kern="1200" dirty="0"/>
            <a:t>are defined for each </a:t>
          </a:r>
          <a:r>
            <a:rPr lang="en-US" sz="1200" kern="1200" dirty="0" smtClean="0"/>
            <a:t>subsystem </a:t>
          </a:r>
          <a:endParaRPr lang="en-US" sz="1200" kern="1200" dirty="0"/>
        </a:p>
      </dsp:txBody>
      <dsp:txXfrm rot="-5400000">
        <a:off x="723172" y="33965"/>
        <a:ext cx="6955799" cy="605954"/>
      </dsp:txXfrm>
    </dsp:sp>
    <dsp:sp modelId="{49190C9D-E613-0C4C-86FC-29CB1ADFCAAA}">
      <dsp:nvSpPr>
        <dsp:cNvPr id="0" name=""/>
        <dsp:cNvSpPr/>
      </dsp:nvSpPr>
      <dsp:spPr>
        <a:xfrm rot="5400000">
          <a:off x="-154965" y="1071418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Test plan</a:t>
          </a:r>
        </a:p>
      </dsp:txBody>
      <dsp:txXfrm rot="-5400000">
        <a:off x="1" y="1278039"/>
        <a:ext cx="723171" cy="309931"/>
      </dsp:txXfrm>
    </dsp:sp>
    <dsp:sp modelId="{0C626FAF-AEFB-E041-9AC7-660191377F29}">
      <dsp:nvSpPr>
        <dsp:cNvPr id="0" name=""/>
        <dsp:cNvSpPr/>
      </dsp:nvSpPr>
      <dsp:spPr>
        <a:xfrm rot="5400000">
          <a:off x="3881703" y="-2242079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Describes </a:t>
          </a:r>
          <a:r>
            <a:rPr lang="en-US" sz="1200" kern="1200" dirty="0" smtClean="0"/>
            <a:t>subsystems' </a:t>
          </a:r>
          <a:r>
            <a:rPr lang="en-US" sz="1200" kern="1200" dirty="0"/>
            <a:t>test setup and characterization procedures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 When not COTS: test plan is prepared/discussed and agreed with IK partner</a:t>
          </a:r>
        </a:p>
      </dsp:txBody>
      <dsp:txXfrm rot="-5400000">
        <a:off x="723172" y="949233"/>
        <a:ext cx="6955799" cy="605954"/>
      </dsp:txXfrm>
    </dsp:sp>
    <dsp:sp modelId="{F209B1CB-F2C1-B44B-A98F-1D7D414537CD}">
      <dsp:nvSpPr>
        <dsp:cNvPr id="0" name=""/>
        <dsp:cNvSpPr/>
      </dsp:nvSpPr>
      <dsp:spPr>
        <a:xfrm rot="5400000">
          <a:off x="-154965" y="1986686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Test Design Document</a:t>
          </a:r>
        </a:p>
      </dsp:txBody>
      <dsp:txXfrm rot="-5400000">
        <a:off x="1" y="2193307"/>
        <a:ext cx="723171" cy="309931"/>
      </dsp:txXfrm>
    </dsp:sp>
    <dsp:sp modelId="{B333E1CD-37C2-BC4E-ADF8-D7FE3BB5655F}">
      <dsp:nvSpPr>
        <dsp:cNvPr id="0" name=""/>
        <dsp:cNvSpPr/>
      </dsp:nvSpPr>
      <dsp:spPr>
        <a:xfrm rot="5400000">
          <a:off x="3881703" y="-1326811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Design document is validated by system lead: </a:t>
          </a:r>
          <a:r>
            <a:rPr lang="en-US" sz="1200" kern="1200" dirty="0" smtClean="0"/>
            <a:t>we make sure test </a:t>
          </a:r>
          <a:r>
            <a:rPr lang="en-US" sz="1200" kern="1200" dirty="0"/>
            <a:t>requirements are correctly translated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Test coverage is reviewed. Possible risk assessment if we do not reach 100% coverage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 Tests IDs defined for each measurements</a:t>
          </a:r>
        </a:p>
      </dsp:txBody>
      <dsp:txXfrm rot="-5400000">
        <a:off x="723172" y="1864501"/>
        <a:ext cx="6955799" cy="605954"/>
      </dsp:txXfrm>
    </dsp:sp>
    <dsp:sp modelId="{3B9EE711-5A68-7E42-BE7C-287802FD2DDB}">
      <dsp:nvSpPr>
        <dsp:cNvPr id="0" name=""/>
        <dsp:cNvSpPr/>
      </dsp:nvSpPr>
      <dsp:spPr>
        <a:xfrm rot="5400000">
          <a:off x="-154965" y="2901954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testbench</a:t>
          </a:r>
          <a:r>
            <a:rPr lang="en-US" sz="800" kern="1200" dirty="0"/>
            <a:t> implementation</a:t>
          </a:r>
        </a:p>
      </dsp:txBody>
      <dsp:txXfrm rot="-5400000">
        <a:off x="1" y="3108575"/>
        <a:ext cx="723171" cy="309931"/>
      </dsp:txXfrm>
    </dsp:sp>
    <dsp:sp modelId="{BF33DB6B-AA14-EC4E-A1A8-476C560A22EB}">
      <dsp:nvSpPr>
        <dsp:cNvPr id="0" name=""/>
        <dsp:cNvSpPr/>
      </dsp:nvSpPr>
      <dsp:spPr>
        <a:xfrm rot="5400000">
          <a:off x="3881703" y="-411542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Test system implemented in python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-5400000">
        <a:off x="723172" y="2779770"/>
        <a:ext cx="6955799" cy="605954"/>
      </dsp:txXfrm>
    </dsp:sp>
    <dsp:sp modelId="{41794486-99EA-0E43-82A5-6052B3C36E60}">
      <dsp:nvSpPr>
        <dsp:cNvPr id="0" name=""/>
        <dsp:cNvSpPr/>
      </dsp:nvSpPr>
      <dsp:spPr>
        <a:xfrm rot="5400000">
          <a:off x="-154965" y="3817222"/>
          <a:ext cx="1033102" cy="7231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Run tests</a:t>
          </a:r>
          <a:endParaRPr lang="en-US" sz="800" kern="1200" dirty="0"/>
        </a:p>
      </dsp:txBody>
      <dsp:txXfrm rot="-5400000">
        <a:off x="1" y="4023843"/>
        <a:ext cx="723171" cy="309931"/>
      </dsp:txXfrm>
    </dsp:sp>
    <dsp:sp modelId="{4CFE064D-E0AC-B440-A7E5-1945160903D1}">
      <dsp:nvSpPr>
        <dsp:cNvPr id="0" name=""/>
        <dsp:cNvSpPr/>
      </dsp:nvSpPr>
      <dsp:spPr>
        <a:xfrm rot="5400000">
          <a:off x="3881703" y="503725"/>
          <a:ext cx="671516" cy="698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Acceptance tests performed in RATS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Data logging in Insight</a:t>
          </a:r>
          <a:endParaRPr lang="en-US" sz="1200" kern="1200" dirty="0"/>
        </a:p>
      </dsp:txBody>
      <dsp:txXfrm rot="-5400000">
        <a:off x="723172" y="3695038"/>
        <a:ext cx="6955799" cy="605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C62AF-9B58-B841-8F94-7819FEB89BCB}">
      <dsp:nvSpPr>
        <dsp:cNvPr id="0" name=""/>
        <dsp:cNvSpPr/>
      </dsp:nvSpPr>
      <dsp:spPr>
        <a:xfrm>
          <a:off x="1729134" y="1615483"/>
          <a:ext cx="1041722" cy="1041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Test coverage</a:t>
          </a:r>
        </a:p>
      </dsp:txBody>
      <dsp:txXfrm>
        <a:off x="1779987" y="1666336"/>
        <a:ext cx="940016" cy="940016"/>
      </dsp:txXfrm>
    </dsp:sp>
    <dsp:sp modelId="{DD3D9B98-B6F9-114B-94FC-2061ECD023A7}">
      <dsp:nvSpPr>
        <dsp:cNvPr id="0" name=""/>
        <dsp:cNvSpPr/>
      </dsp:nvSpPr>
      <dsp:spPr>
        <a:xfrm rot="12453588">
          <a:off x="1123221" y="1715909"/>
          <a:ext cx="6423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235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C58D-2486-4A42-B365-69B61218CA20}">
      <dsp:nvSpPr>
        <dsp:cNvPr id="0" name=""/>
        <dsp:cNvSpPr/>
      </dsp:nvSpPr>
      <dsp:spPr>
        <a:xfrm>
          <a:off x="461712" y="1036201"/>
          <a:ext cx="697954" cy="6979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Component requirements</a:t>
          </a:r>
        </a:p>
      </dsp:txBody>
      <dsp:txXfrm>
        <a:off x="495783" y="1070272"/>
        <a:ext cx="629812" cy="629812"/>
      </dsp:txXfrm>
    </dsp:sp>
    <dsp:sp modelId="{69E22D07-AFE9-4E4A-872A-142AF64F21EB}">
      <dsp:nvSpPr>
        <dsp:cNvPr id="0" name=""/>
        <dsp:cNvSpPr/>
      </dsp:nvSpPr>
      <dsp:spPr>
        <a:xfrm rot="21544344">
          <a:off x="2770833" y="2124983"/>
          <a:ext cx="361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68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C1375-FC48-BF40-9730-28A292C668AD}">
      <dsp:nvSpPr>
        <dsp:cNvPr id="0" name=""/>
        <dsp:cNvSpPr/>
      </dsp:nvSpPr>
      <dsp:spPr>
        <a:xfrm>
          <a:off x="3132490" y="1767428"/>
          <a:ext cx="697954" cy="6979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Risk assessment</a:t>
          </a:r>
        </a:p>
      </dsp:txBody>
      <dsp:txXfrm>
        <a:off x="3166561" y="1801499"/>
        <a:ext cx="629812" cy="629812"/>
      </dsp:txXfrm>
    </dsp:sp>
    <dsp:sp modelId="{D966524C-5997-364A-AD5A-FAA8ED7FD635}">
      <dsp:nvSpPr>
        <dsp:cNvPr id="0" name=""/>
        <dsp:cNvSpPr/>
      </dsp:nvSpPr>
      <dsp:spPr>
        <a:xfrm rot="8946648">
          <a:off x="1112604" y="2618277"/>
          <a:ext cx="663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59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EF642-4EED-6245-9765-80028874CD5A}">
      <dsp:nvSpPr>
        <dsp:cNvPr id="0" name=""/>
        <dsp:cNvSpPr/>
      </dsp:nvSpPr>
      <dsp:spPr>
        <a:xfrm>
          <a:off x="461711" y="2648406"/>
          <a:ext cx="697954" cy="6979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Component tests plan</a:t>
          </a:r>
        </a:p>
      </dsp:txBody>
      <dsp:txXfrm>
        <a:off x="495782" y="2682477"/>
        <a:ext cx="629812" cy="629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DE358-89A6-2F4A-95FB-2F20F005BE85}">
      <dsp:nvSpPr>
        <dsp:cNvPr id="0" name=""/>
        <dsp:cNvSpPr/>
      </dsp:nvSpPr>
      <dsp:spPr>
        <a:xfrm rot="5400000">
          <a:off x="180388" y="757465"/>
          <a:ext cx="659210" cy="750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41B60F-D0DD-EC4D-8B25-8AD8AFD95E30}">
      <dsp:nvSpPr>
        <dsp:cNvPr id="0" name=""/>
        <dsp:cNvSpPr/>
      </dsp:nvSpPr>
      <dsp:spPr>
        <a:xfrm>
          <a:off x="5737" y="26717"/>
          <a:ext cx="1109722" cy="776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IK partner: System tested and shipped to ESS</a:t>
          </a:r>
        </a:p>
      </dsp:txBody>
      <dsp:txXfrm>
        <a:off x="43663" y="64643"/>
        <a:ext cx="1033870" cy="700917"/>
      </dsp:txXfrm>
    </dsp:sp>
    <dsp:sp modelId="{D20AD0F0-6F73-5542-B954-27E4CE63FF66}">
      <dsp:nvSpPr>
        <dsp:cNvPr id="0" name=""/>
        <dsp:cNvSpPr/>
      </dsp:nvSpPr>
      <dsp:spPr>
        <a:xfrm>
          <a:off x="1187837" y="122603"/>
          <a:ext cx="2915680" cy="62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</a:t>
          </a:r>
          <a:r>
            <a:rPr lang="en-US" sz="900" kern="1200" dirty="0" smtClean="0"/>
            <a:t>Tests </a:t>
          </a:r>
          <a:r>
            <a:rPr lang="en-US" sz="900" kern="1200" dirty="0"/>
            <a:t>report reviewed with IK Partner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 Status: ordered</a:t>
          </a:r>
        </a:p>
      </dsp:txBody>
      <dsp:txXfrm>
        <a:off x="1187837" y="122603"/>
        <a:ext cx="2915680" cy="627819"/>
      </dsp:txXfrm>
    </dsp:sp>
    <dsp:sp modelId="{12911676-9F00-3F42-886E-A6E19174E64E}">
      <dsp:nvSpPr>
        <dsp:cNvPr id="0" name=""/>
        <dsp:cNvSpPr/>
      </dsp:nvSpPr>
      <dsp:spPr>
        <a:xfrm rot="5400000">
          <a:off x="1606524" y="1630034"/>
          <a:ext cx="659210" cy="750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07B48-F1A3-7F43-9A3E-C9E2081B1766}">
      <dsp:nvSpPr>
        <dsp:cNvPr id="0" name=""/>
        <dsp:cNvSpPr/>
      </dsp:nvSpPr>
      <dsp:spPr>
        <a:xfrm>
          <a:off x="1431873" y="899286"/>
          <a:ext cx="1109722" cy="776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RATS: System reception</a:t>
          </a:r>
        </a:p>
      </dsp:txBody>
      <dsp:txXfrm>
        <a:off x="1469799" y="937212"/>
        <a:ext cx="1033870" cy="700917"/>
      </dsp:txXfrm>
    </dsp:sp>
    <dsp:sp modelId="{7DD9A117-4DF4-2042-82EB-75F1C2B05803}">
      <dsp:nvSpPr>
        <dsp:cNvPr id="0" name=""/>
        <dsp:cNvSpPr/>
      </dsp:nvSpPr>
      <dsp:spPr>
        <a:xfrm>
          <a:off x="2557096" y="973368"/>
          <a:ext cx="2528350" cy="62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System's components' details </a:t>
          </a:r>
          <a:r>
            <a:rPr lang="en-US" sz="900" kern="1200" dirty="0" smtClean="0"/>
            <a:t>entered / updated </a:t>
          </a:r>
          <a:r>
            <a:rPr lang="en-US" sz="900" kern="1200" dirty="0"/>
            <a:t>in Insight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 Status: Received</a:t>
          </a:r>
        </a:p>
      </dsp:txBody>
      <dsp:txXfrm>
        <a:off x="2557096" y="973368"/>
        <a:ext cx="2528350" cy="627819"/>
      </dsp:txXfrm>
    </dsp:sp>
    <dsp:sp modelId="{593A4148-882E-784C-A2C4-47DE1F02C476}">
      <dsp:nvSpPr>
        <dsp:cNvPr id="0" name=""/>
        <dsp:cNvSpPr/>
      </dsp:nvSpPr>
      <dsp:spPr>
        <a:xfrm rot="5400000">
          <a:off x="3032660" y="2502603"/>
          <a:ext cx="659210" cy="750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F5846-C498-7343-A156-B4D21F02372A}">
      <dsp:nvSpPr>
        <dsp:cNvPr id="0" name=""/>
        <dsp:cNvSpPr/>
      </dsp:nvSpPr>
      <dsp:spPr>
        <a:xfrm>
          <a:off x="2858009" y="1771855"/>
          <a:ext cx="1109722" cy="776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RATS: System Test</a:t>
          </a:r>
        </a:p>
      </dsp:txBody>
      <dsp:txXfrm>
        <a:off x="2895935" y="1809781"/>
        <a:ext cx="1033870" cy="700917"/>
      </dsp:txXfrm>
    </dsp:sp>
    <dsp:sp modelId="{63731E20-6BF0-5340-8C72-97DCBA2CA436}">
      <dsp:nvSpPr>
        <dsp:cNvPr id="0" name=""/>
        <dsp:cNvSpPr/>
      </dsp:nvSpPr>
      <dsp:spPr>
        <a:xfrm>
          <a:off x="3988971" y="1819939"/>
          <a:ext cx="2967932" cy="62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Automated PASS/FAIL report generation. Status: Tested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Correlation with IK tests report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Status</a:t>
          </a:r>
          <a:r>
            <a:rPr lang="en-US" sz="900" kern="1200" dirty="0"/>
            <a:t>: RFI</a:t>
          </a:r>
        </a:p>
      </dsp:txBody>
      <dsp:txXfrm>
        <a:off x="3988971" y="1819939"/>
        <a:ext cx="2967932" cy="627819"/>
      </dsp:txXfrm>
    </dsp:sp>
    <dsp:sp modelId="{FFBD65BF-587E-C640-8CA6-C7A3438B09DE}">
      <dsp:nvSpPr>
        <dsp:cNvPr id="0" name=""/>
        <dsp:cNvSpPr/>
      </dsp:nvSpPr>
      <dsp:spPr>
        <a:xfrm rot="5400000">
          <a:off x="4458796" y="3375172"/>
          <a:ext cx="659210" cy="750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036159-0C87-D140-A064-02FC0C6716FC}">
      <dsp:nvSpPr>
        <dsp:cNvPr id="0" name=""/>
        <dsp:cNvSpPr/>
      </dsp:nvSpPr>
      <dsp:spPr>
        <a:xfrm>
          <a:off x="4284145" y="2644424"/>
          <a:ext cx="1109722" cy="776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RATS: System Ready For Installation</a:t>
          </a:r>
        </a:p>
      </dsp:txBody>
      <dsp:txXfrm>
        <a:off x="4322071" y="2682350"/>
        <a:ext cx="1033870" cy="700917"/>
      </dsp:txXfrm>
    </dsp:sp>
    <dsp:sp modelId="{60EEB413-B8B5-6D4D-9948-94445A6A9DF7}">
      <dsp:nvSpPr>
        <dsp:cNvPr id="0" name=""/>
        <dsp:cNvSpPr/>
      </dsp:nvSpPr>
      <dsp:spPr>
        <a:xfrm>
          <a:off x="5463807" y="2745873"/>
          <a:ext cx="1850687" cy="62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 Stored </a:t>
          </a:r>
          <a:r>
            <a:rPr lang="en-US" sz="900" kern="1200" dirty="0"/>
            <a:t>in RATS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 When installation slot available, logistics: Transport to AT site</a:t>
          </a:r>
        </a:p>
      </dsp:txBody>
      <dsp:txXfrm>
        <a:off x="5463807" y="2745873"/>
        <a:ext cx="1850687" cy="627819"/>
      </dsp:txXfrm>
    </dsp:sp>
    <dsp:sp modelId="{95C746EC-E651-8E48-A3A8-6EE35C17295E}">
      <dsp:nvSpPr>
        <dsp:cNvPr id="0" name=""/>
        <dsp:cNvSpPr/>
      </dsp:nvSpPr>
      <dsp:spPr>
        <a:xfrm>
          <a:off x="5710281" y="3516993"/>
          <a:ext cx="1109722" cy="776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ESS accelerator site: Installation</a:t>
          </a:r>
        </a:p>
      </dsp:txBody>
      <dsp:txXfrm>
        <a:off x="5748207" y="3554919"/>
        <a:ext cx="1033870" cy="700917"/>
      </dsp:txXfrm>
    </dsp:sp>
    <dsp:sp modelId="{467502A6-82D0-054F-907C-7D52E7AECA5F}">
      <dsp:nvSpPr>
        <dsp:cNvPr id="0" name=""/>
        <dsp:cNvSpPr/>
      </dsp:nvSpPr>
      <dsp:spPr>
        <a:xfrm>
          <a:off x="6820003" y="3591075"/>
          <a:ext cx="807106" cy="62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Commissioning and performances assessment starts with first pilot beams?...</a:t>
          </a:r>
        </a:p>
      </dsp:txBody>
      <dsp:txXfrm>
        <a:off x="6820003" y="3591075"/>
        <a:ext cx="807106" cy="62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2017-05-22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 focus on having as much automation in our</a:t>
            </a:r>
            <a:r>
              <a:rPr lang="en-US" b="1" baseline="0" dirty="0" smtClean="0"/>
              <a:t> test and tuning stations!</a:t>
            </a:r>
          </a:p>
          <a:p>
            <a:r>
              <a:rPr lang="en-US" b="1" baseline="0" dirty="0" smtClean="0"/>
              <a:t>This flow might change depending on if we score some area on site</a:t>
            </a:r>
            <a:r>
              <a:rPr lang="mr-IN" b="1" baseline="0" dirty="0" smtClean="0"/>
              <a:t>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6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Walk through: workflow</a:t>
            </a:r>
            <a:r>
              <a:rPr lang="en-GB" baseline="0" dirty="0" smtClean="0"/>
              <a:t> from acceptances tests to </a:t>
            </a:r>
            <a:r>
              <a:rPr lang="en-GB" baseline="0" dirty="0" err="1" smtClean="0"/>
              <a:t>commissonning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Naming: Section </a:t>
            </a:r>
            <a:r>
              <a:rPr lang="mr-IN" dirty="0" smtClean="0"/>
              <a:t>–</a:t>
            </a:r>
            <a:r>
              <a:rPr lang="en-US" dirty="0" smtClean="0"/>
              <a:t> subsection : Discipline </a:t>
            </a:r>
            <a:r>
              <a:rPr lang="mr-IN" dirty="0" smtClean="0"/>
              <a:t>–</a:t>
            </a:r>
            <a:r>
              <a:rPr lang="en-US" dirty="0" smtClean="0"/>
              <a:t> Device type -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25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Illustration: mention a</a:t>
            </a:r>
            <a:r>
              <a:rPr lang="en-US" baseline="0" dirty="0" smtClean="0"/>
              <a:t> possible issue happening if we want to find out what tests results are affected when a deviation is detected in a lab device calibration.</a:t>
            </a:r>
          </a:p>
          <a:p>
            <a:r>
              <a:rPr lang="en-US" baseline="0" dirty="0" smtClean="0"/>
              <a:t>How can we make sure we’ll be able to store reliably all our systems docs? The answer is using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11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demo here using Insight??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We can get a quick overview of any project extracted from this system: % of all BPMs in “RFI” state for instance.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Stress</a:t>
            </a:r>
            <a:r>
              <a:rPr lang="en-US" baseline="0" dirty="0" smtClean="0">
                <a:sym typeface="Wingdings"/>
              </a:rPr>
              <a:t> that we do not replace CHESS when using Insight! This is a data management tool.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379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additional</a:t>
            </a:r>
            <a:r>
              <a:rPr lang="en-US" baseline="0" dirty="0" smtClean="0"/>
              <a:t> points to mention: When we prepare a system for installation, we can make sure all components are stored and tested by checking the corresponding installation batch status</a:t>
            </a:r>
          </a:p>
          <a:p>
            <a:r>
              <a:rPr lang="en-US" baseline="0" dirty="0" smtClean="0"/>
              <a:t>Each object share a minimum set of mandatory attributes.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Screenshot: example of a BPM beam line element: a BPM button and its beam line cables are visible here</a:t>
            </a:r>
            <a:r>
              <a:rPr lang="mr-IN" baseline="0" dirty="0" smtClean="0"/>
              <a:t>…</a:t>
            </a:r>
            <a:r>
              <a:rPr lang="en-US" baseline="0" dirty="0" smtClean="0"/>
              <a:t> It is part of this system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(we can go up to the </a:t>
            </a:r>
            <a:r>
              <a:rPr lang="en-US" baseline="0" dirty="0" err="1" smtClean="0"/>
              <a:t>mTCA</a:t>
            </a:r>
            <a:r>
              <a:rPr lang="en-US" baseline="0" dirty="0" smtClean="0"/>
              <a:t> objects easily)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90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words on the </a:t>
            </a:r>
            <a:r>
              <a:rPr lang="en-US" dirty="0" err="1" smtClean="0"/>
              <a:t>measuremnts</a:t>
            </a:r>
            <a:r>
              <a:rPr lang="en-US" dirty="0" smtClean="0"/>
              <a:t> files format: We already have data</a:t>
            </a:r>
            <a:r>
              <a:rPr lang="en-US" baseline="0" dirty="0" smtClean="0"/>
              <a:t> from DESY and ESS </a:t>
            </a:r>
            <a:r>
              <a:rPr lang="en-US" baseline="0" dirty="0" err="1" smtClean="0"/>
              <a:t>bilbao</a:t>
            </a:r>
            <a:r>
              <a:rPr lang="en-US" baseline="0" dirty="0" smtClean="0"/>
              <a:t> in a shared drive. We’ll upload it as it is now, adding metadata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1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155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slide</a:t>
            </a:r>
            <a:r>
              <a:rPr lang="en-US" baseline="0" dirty="0" smtClean="0"/>
              <a:t> is to illustrate what we mean by test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49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22/05/2017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22/05/2017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BPM verification plan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Clement </a:t>
            </a:r>
            <a:r>
              <a:rPr lang="en-GB" sz="2000" dirty="0" err="1" smtClean="0">
                <a:solidFill>
                  <a:schemeClr val="bg1"/>
                </a:solidFill>
              </a:rPr>
              <a:t>Derrez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Test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22 May,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Measurements files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 amount of measurements parameters: Data logged in HDF5 and uploaded to Insight.</a:t>
            </a:r>
          </a:p>
          <a:p>
            <a:endParaRPr lang="en-US" dirty="0" smtClean="0"/>
          </a:p>
          <a:p>
            <a:r>
              <a:rPr lang="en-US" dirty="0" smtClean="0"/>
              <a:t>Data files produced at ESS follow a fixed configuration: Files, groups and datasets mandatory attributes are defined.</a:t>
            </a:r>
          </a:p>
          <a:p>
            <a:endParaRPr lang="en-US" dirty="0" smtClean="0"/>
          </a:p>
          <a:p>
            <a:r>
              <a:rPr lang="en-US" dirty="0" smtClean="0"/>
              <a:t>Existing data received from IK and industry partners is stored as is for now, adding the needed metadata. Re-formatting to HDF5 is planned for each test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63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Acceptance tests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2711476"/>
              </p:ext>
            </p:extLst>
          </p:nvPr>
        </p:nvGraphicFramePr>
        <p:xfrm>
          <a:off x="748680" y="1772816"/>
          <a:ext cx="7711752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90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Acceptance tests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7281631"/>
              </p:ext>
            </p:extLst>
          </p:nvPr>
        </p:nvGraphicFramePr>
        <p:xfrm>
          <a:off x="4644008" y="1700808"/>
          <a:ext cx="4499992" cy="34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3429000"/>
            <a:ext cx="4546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en-US" dirty="0" smtClean="0"/>
              <a:t>Global </a:t>
            </a:r>
            <a:r>
              <a:rPr lang="en-US" dirty="0"/>
              <a:t>output is a system level test coverage. </a:t>
            </a:r>
            <a:endParaRPr lang="en-US" dirty="0" smtClean="0"/>
          </a:p>
          <a:p>
            <a:pPr marL="285750" indent="-285750">
              <a:buFont typeface="Wingdings" charset="2"/>
              <a:buChar char="à"/>
            </a:pPr>
            <a:endParaRPr lang="en-US" dirty="0"/>
          </a:p>
          <a:p>
            <a:r>
              <a:rPr lang="en-US" dirty="0" smtClean="0"/>
              <a:t>Risk </a:t>
            </a:r>
            <a:r>
              <a:rPr lang="en-US" dirty="0"/>
              <a:t>assessment </a:t>
            </a:r>
            <a:r>
              <a:rPr lang="en-US" dirty="0" smtClean="0"/>
              <a:t>is performed if </a:t>
            </a:r>
            <a:r>
              <a:rPr lang="en-US" dirty="0"/>
              <a:t>we do not reach 100% coverage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we test our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RATS preliminary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6464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3501008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 area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3608" y="5373216"/>
            <a:ext cx="698477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87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2924944"/>
            <a:ext cx="0" cy="24482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" y="53121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36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2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Acceptance tests </a:t>
            </a: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RATS</a:t>
            </a:r>
            <a:r>
              <a:rPr lang="en-US" dirty="0"/>
              <a:t>: Component received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RATS</a:t>
            </a:r>
            <a:r>
              <a:rPr lang="en-US" dirty="0"/>
              <a:t>: Component tested.</a:t>
            </a:r>
          </a:p>
          <a:p>
            <a:pPr lvl="0"/>
            <a:r>
              <a:rPr lang="en-US" dirty="0"/>
              <a:t>RATS: Component stored.</a:t>
            </a:r>
          </a:p>
          <a:p>
            <a:pPr lvl="0"/>
            <a:r>
              <a:rPr lang="en-US" dirty="0"/>
              <a:t>RATS: System assembly and test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RFI</a:t>
            </a:r>
            <a:endParaRPr lang="en-US" dirty="0"/>
          </a:p>
          <a:p>
            <a:pPr lvl="0"/>
            <a:r>
              <a:rPr lang="en-US" dirty="0"/>
              <a:t>RATS: System stored</a:t>
            </a:r>
          </a:p>
          <a:p>
            <a:pPr lvl="0"/>
            <a:r>
              <a:rPr lang="en-US" dirty="0"/>
              <a:t>Installation slot: System goes to ESS AT site</a:t>
            </a:r>
            <a:r>
              <a:rPr lang="en-US" dirty="0" smtClean="0"/>
              <a:t>.</a:t>
            </a:r>
          </a:p>
          <a:p>
            <a:pPr lvl="1"/>
            <a:r>
              <a:rPr lang="en-US" sz="2800" b="1" dirty="0" smtClean="0"/>
              <a:t>Guideline: Install and test as much as possible, as early as possible</a:t>
            </a:r>
          </a:p>
          <a:p>
            <a:pPr lvl="1"/>
            <a:r>
              <a:rPr lang="en-US" sz="2800" b="1" dirty="0" smtClean="0"/>
              <a:t>Learning curve will help us moving faster with installation work after the first systems are processed</a:t>
            </a:r>
            <a:endParaRPr lang="en-US" sz="2800" b="1" dirty="0"/>
          </a:p>
          <a:p>
            <a:pPr lvl="0"/>
            <a:r>
              <a:rPr lang="en-US" dirty="0"/>
              <a:t>Last step: </a:t>
            </a:r>
            <a:r>
              <a:rPr lang="en-US" dirty="0" smtClean="0"/>
              <a:t>commissioning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251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Acceptance tests </a:t>
            </a:r>
            <a:r>
              <a:rPr lang="en-US" dirty="0" smtClean="0"/>
              <a:t>workflow: System received from IK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8754827"/>
              </p:ext>
            </p:extLst>
          </p:nvPr>
        </p:nvGraphicFramePr>
        <p:xfrm>
          <a:off x="683568" y="184482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78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 discussion with </a:t>
            </a:r>
            <a:r>
              <a:rPr lang="en-US" dirty="0" err="1" smtClean="0"/>
              <a:t>Slava</a:t>
            </a:r>
            <a:endParaRPr lang="en-US" dirty="0" smtClean="0"/>
          </a:p>
          <a:p>
            <a:r>
              <a:rPr lang="en-US" dirty="0" smtClean="0"/>
              <a:t>System (BPM) goes to AT site as soon as we have an installation slot.</a:t>
            </a:r>
          </a:p>
          <a:p>
            <a:pPr lvl="1"/>
            <a:r>
              <a:rPr lang="en-US" sz="2800" dirty="0" smtClean="0"/>
              <a:t>That is when we use our installation batches in Insight!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452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After-installation tests </a:t>
            </a:r>
            <a:r>
              <a:rPr lang="en-US" dirty="0" smtClean="0"/>
              <a:t>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After-installation tests sequence: </a:t>
            </a:r>
          </a:p>
          <a:p>
            <a:pPr lvl="1"/>
            <a:r>
              <a:rPr lang="en-GB" b="1" dirty="0"/>
              <a:t>initial first-time commissioning: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cold check-out: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commissioning with beam: </a:t>
            </a:r>
            <a:r>
              <a:rPr lang="en-GB" b="1" dirty="0" err="1"/>
              <a:t>test_ID</a:t>
            </a:r>
            <a:endParaRPr lang="en-US" dirty="0"/>
          </a:p>
          <a:p>
            <a:pPr lvl="1"/>
            <a:r>
              <a:rPr lang="en-GB" b="1" dirty="0"/>
              <a:t>quick self-check: </a:t>
            </a:r>
            <a:r>
              <a:rPr lang="en-GB" b="1" dirty="0" err="1" smtClean="0"/>
              <a:t>test_ID</a:t>
            </a:r>
            <a:endParaRPr lang="en-GB" b="1" dirty="0" smtClean="0"/>
          </a:p>
          <a:p>
            <a:pPr lvl="1"/>
            <a:endParaRPr lang="en-US" dirty="0"/>
          </a:p>
          <a:p>
            <a:pPr algn="just"/>
            <a:r>
              <a:rPr lang="en-US" dirty="0"/>
              <a:t>Sequential testing is important (tests timestamps </a:t>
            </a:r>
            <a:r>
              <a:rPr lang="en-US" dirty="0" smtClean="0"/>
              <a:t>are checked </a:t>
            </a:r>
            <a:r>
              <a:rPr lang="en-US" dirty="0"/>
              <a:t>automatically). Otherwise the statement:  “</a:t>
            </a:r>
            <a:r>
              <a:rPr lang="en-US" b="1" dirty="0"/>
              <a:t>the instrument </a:t>
            </a:r>
            <a:r>
              <a:rPr lang="en-US" b="1" dirty="0" smtClean="0"/>
              <a:t>is installed and </a:t>
            </a:r>
            <a:r>
              <a:rPr lang="en-US" b="1" dirty="0"/>
              <a:t>working </a:t>
            </a:r>
            <a:r>
              <a:rPr lang="en-US" b="1" dirty="0" smtClean="0"/>
              <a:t>properly</a:t>
            </a:r>
            <a:r>
              <a:rPr lang="en-US" dirty="0" smtClean="0"/>
              <a:t>” has </a:t>
            </a:r>
            <a:r>
              <a:rPr lang="en-US" dirty="0"/>
              <a:t>less confidence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During </a:t>
            </a:r>
            <a:r>
              <a:rPr lang="en-US" dirty="0" smtClean="0"/>
              <a:t>debugging:</a:t>
            </a:r>
          </a:p>
          <a:p>
            <a:pPr lvl="1" algn="just"/>
            <a:r>
              <a:rPr lang="en-US" dirty="0" smtClean="0"/>
              <a:t>Relevant </a:t>
            </a:r>
            <a:r>
              <a:rPr lang="en-US" dirty="0"/>
              <a:t>tests in each architectural layer </a:t>
            </a:r>
            <a:r>
              <a:rPr lang="en-US" dirty="0" smtClean="0"/>
              <a:t>are </a:t>
            </a:r>
            <a:r>
              <a:rPr lang="en-US" dirty="0"/>
              <a:t>repeated </a:t>
            </a:r>
            <a:r>
              <a:rPr lang="en-US" dirty="0" smtClean="0"/>
              <a:t>until </a:t>
            </a:r>
            <a:r>
              <a:rPr lang="en-US" dirty="0"/>
              <a:t>satisfactory results are obtained. </a:t>
            </a:r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dirty="0"/>
              <a:t>the problem </a:t>
            </a:r>
            <a:r>
              <a:rPr lang="en-US" dirty="0" smtClean="0"/>
              <a:t>is </a:t>
            </a:r>
            <a:r>
              <a:rPr lang="en-US" dirty="0"/>
              <a:t>identified </a:t>
            </a:r>
            <a:r>
              <a:rPr lang="en-US" dirty="0" smtClean="0"/>
              <a:t>and can be </a:t>
            </a:r>
            <a:r>
              <a:rPr lang="en-US" dirty="0"/>
              <a:t>isolated within its layer, there is normally no need to repeat all of the tests which are sequentially following. Depending on the situation, some test might become mandatory nevertheless </a:t>
            </a:r>
            <a:r>
              <a:rPr lang="en-US" dirty="0" smtClean="0"/>
              <a:t>(for instance a software recompilation </a:t>
            </a:r>
            <a:r>
              <a:rPr lang="en-US" dirty="0"/>
              <a:t>might entail a standard interface check, and a repaired connector might entail a signal transmission check).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241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After-installation tests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Cold check out: </a:t>
            </a:r>
            <a:r>
              <a:rPr lang="en-US" dirty="0" smtClean="0"/>
              <a:t>Testing </a:t>
            </a:r>
            <a:r>
              <a:rPr lang="en-US" dirty="0"/>
              <a:t>of the whole instrument on all architectural layers: </a:t>
            </a:r>
            <a:endParaRPr lang="en-US" dirty="0" smtClean="0"/>
          </a:p>
          <a:p>
            <a:pPr lvl="1" algn="just"/>
            <a:r>
              <a:rPr lang="en-US" dirty="0" smtClean="0"/>
              <a:t>monitor, front-end electronics, cables, </a:t>
            </a:r>
            <a:r>
              <a:rPr lang="en-US" dirty="0" err="1" smtClean="0"/>
              <a:t>mTCA</a:t>
            </a:r>
            <a:r>
              <a:rPr lang="en-US" dirty="0" smtClean="0"/>
              <a:t>-electronics</a:t>
            </a:r>
            <a:r>
              <a:rPr lang="en-US" dirty="0"/>
              <a:t>, timing, data treatment, publishing, network transmission and machine protection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just"/>
            <a:r>
              <a:rPr lang="en-US" dirty="0"/>
              <a:t>Commissioning with beam: </a:t>
            </a:r>
            <a:r>
              <a:rPr lang="en-US" dirty="0" smtClean="0"/>
              <a:t>Aims at verifying </a:t>
            </a:r>
            <a:r>
              <a:rPr lang="en-US" dirty="0"/>
              <a:t>the correctness of the integration for machine operations. </a:t>
            </a:r>
            <a:endParaRPr lang="en-US" dirty="0" smtClean="0"/>
          </a:p>
          <a:p>
            <a:pPr lvl="1" algn="just"/>
            <a:r>
              <a:rPr lang="en-US" dirty="0" smtClean="0"/>
              <a:t>Includes initial </a:t>
            </a:r>
            <a:r>
              <a:rPr lang="en-US" dirty="0"/>
              <a:t>comparisons and </a:t>
            </a:r>
            <a:r>
              <a:rPr lang="en-US" dirty="0" smtClean="0"/>
              <a:t>cross-calibrations </a:t>
            </a:r>
            <a:r>
              <a:rPr lang="en-US" dirty="0"/>
              <a:t>in order to gain confidence in the </a:t>
            </a:r>
            <a:r>
              <a:rPr lang="en-US" dirty="0" smtClean="0"/>
              <a:t>instrument. Performance </a:t>
            </a:r>
            <a:r>
              <a:rPr lang="en-US" dirty="0"/>
              <a:t>limiting </a:t>
            </a:r>
            <a:r>
              <a:rPr lang="en-US" dirty="0" smtClean="0"/>
              <a:t>factors are identified.</a:t>
            </a:r>
          </a:p>
          <a:p>
            <a:endParaRPr lang="en-US" dirty="0"/>
          </a:p>
          <a:p>
            <a:r>
              <a:rPr lang="en-US" dirty="0"/>
              <a:t>Quick self test: The self-test procedure includes testing of calibration, machine protection and data transmission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630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 you!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80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Naming convention</a:t>
            </a:r>
          </a:p>
          <a:p>
            <a:r>
              <a:rPr lang="en-GB" dirty="0" smtClean="0"/>
              <a:t>Data management system: Insight</a:t>
            </a:r>
          </a:p>
          <a:p>
            <a:r>
              <a:rPr lang="en-GB" dirty="0" smtClean="0"/>
              <a:t>Acceptance tests workflow</a:t>
            </a:r>
          </a:p>
          <a:p>
            <a:r>
              <a:rPr lang="en-GB" dirty="0" smtClean="0"/>
              <a:t>Installation</a:t>
            </a:r>
          </a:p>
          <a:p>
            <a:r>
              <a:rPr lang="en-GB" dirty="0" smtClean="0"/>
              <a:t>After-installation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Field Replaceable Unit (FRU) is named. A FRU can be a simple part or an assembly</a:t>
            </a:r>
            <a:endParaRPr lang="en-US" sz="2200" i="1" dirty="0" smtClean="0"/>
          </a:p>
          <a:p>
            <a:pPr lvl="1"/>
            <a:r>
              <a:rPr lang="en-US" dirty="0" smtClean="0">
                <a:sym typeface="Wingdings"/>
              </a:rPr>
              <a:t>Ex: </a:t>
            </a:r>
            <a:r>
              <a:rPr lang="mr-IN" dirty="0" smtClean="0">
                <a:sym typeface="Wingdings"/>
              </a:rPr>
              <a:t>FEB-050ROW:PBI-PPC-002</a:t>
            </a:r>
            <a:r>
              <a:rPr lang="en-US" dirty="0" smtClean="0">
                <a:sym typeface="Wingdings"/>
              </a:rPr>
              <a:t> for a cabinet cable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Naming convention: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94CA"/>
                </a:solidFill>
                <a:latin typeface="Courier New" charset="0"/>
              </a:rPr>
              <a:t>Sec-Sub</a:t>
            </a:r>
            <a:r>
              <a:rPr lang="en-US" b="1" dirty="0" err="1" smtClean="0">
                <a:solidFill>
                  <a:srgbClr val="333333"/>
                </a:solidFill>
                <a:latin typeface="Courier New" charset="0"/>
              </a:rPr>
              <a:t>:</a:t>
            </a:r>
            <a:r>
              <a:rPr lang="en-US" b="1" dirty="0" err="1" smtClean="0">
                <a:solidFill>
                  <a:srgbClr val="9BBE05"/>
                </a:solidFill>
                <a:latin typeface="Courier New" charset="0"/>
              </a:rPr>
              <a:t>Dis-Dev-Idx</a:t>
            </a:r>
            <a:endParaRPr lang="en-US" b="1" dirty="0" smtClean="0">
              <a:solidFill>
                <a:srgbClr val="9BBE05"/>
              </a:solidFill>
              <a:latin typeface="Courier New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9BBE05"/>
              </a:solidFill>
              <a:latin typeface="Courier New" charset="0"/>
            </a:endParaRPr>
          </a:p>
          <a:p>
            <a:pPr marL="457200" lvl="1" indent="0">
              <a:buNone/>
            </a:pPr>
            <a:r>
              <a:rPr lang="en-US" dirty="0"/>
              <a:t>Two major areas of FRU installation slots are identified:</a:t>
            </a:r>
          </a:p>
          <a:p>
            <a:pPr lvl="1"/>
            <a:r>
              <a:rPr lang="en-US" b="1" dirty="0"/>
              <a:t>tunnel</a:t>
            </a:r>
            <a:r>
              <a:rPr lang="en-US" dirty="0"/>
              <a:t>: including stub, tunnel wall and gallery wall,</a:t>
            </a:r>
          </a:p>
          <a:p>
            <a:pPr lvl="1"/>
            <a:r>
              <a:rPr lang="en-US" b="1" dirty="0"/>
              <a:t>support</a:t>
            </a:r>
            <a:r>
              <a:rPr lang="en-US" dirty="0"/>
              <a:t>: front end building (FEB), klystron gallery, gallery support area (GSA) in </a:t>
            </a:r>
            <a:r>
              <a:rPr lang="en-US" dirty="0" smtClean="0"/>
              <a:t>A2T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dirty="0" smtClean="0">
                <a:sym typeface="Wingdings"/>
              </a:rPr>
              <a:t> System name is not misused!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68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Data export / import with other software tools</a:t>
            </a:r>
            <a:endParaRPr lang="en-US" dirty="0"/>
          </a:p>
          <a:p>
            <a:r>
              <a:rPr lang="en-US" dirty="0" smtClean="0"/>
              <a:t>Systems and subsystems tests results coming from different locations (ESS, IK Partner, Industry partners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must be able to trace back acceptance tests results to laboratory measuring devices</a:t>
            </a:r>
          </a:p>
          <a:p>
            <a:r>
              <a:rPr lang="en-US" dirty="0"/>
              <a:t>We need to be able to prepare an installation batch when an installation slot is ready: need for a dynamic tool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>
                <a:sym typeface="Wingdings"/>
              </a:rPr>
              <a:t> Having a reliable </a:t>
            </a:r>
            <a:r>
              <a:rPr lang="en-GB" sz="2800" dirty="0"/>
              <a:t>Data </a:t>
            </a:r>
            <a:r>
              <a:rPr lang="en-US" sz="2800" dirty="0" smtClean="0">
                <a:sym typeface="Wingdings"/>
              </a:rPr>
              <a:t>management system is critical!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34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6" name="Rounded Rectangle 5"/>
          <p:cNvSpPr/>
          <p:nvPr/>
        </p:nvSpPr>
        <p:spPr>
          <a:xfrm>
            <a:off x="4572000" y="5085184"/>
            <a:ext cx="411480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085184"/>
            <a:ext cx="404279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planning on Primavera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2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system: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4924383"/>
              </p:ext>
            </p:extLst>
          </p:nvPr>
        </p:nvGraphicFramePr>
        <p:xfrm>
          <a:off x="4716016" y="2276872"/>
          <a:ext cx="4427984" cy="40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628800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Ensures traceability </a:t>
            </a:r>
            <a:r>
              <a:rPr lang="en-US" sz="2000" dirty="0"/>
              <a:t>between </a:t>
            </a:r>
            <a:r>
              <a:rPr lang="en-US" sz="2000" dirty="0" smtClean="0"/>
              <a:t>tests and production data, </a:t>
            </a:r>
            <a:r>
              <a:rPr lang="en-US" sz="2000" dirty="0"/>
              <a:t>system </a:t>
            </a:r>
            <a:r>
              <a:rPr lang="en-US" sz="2000" dirty="0" smtClean="0"/>
              <a:t>components </a:t>
            </a:r>
            <a:r>
              <a:rPr lang="en-US" sz="2000" dirty="0"/>
              <a:t>and laboratory </a:t>
            </a:r>
            <a:r>
              <a:rPr lang="en-US" sz="2000" dirty="0" smtClean="0"/>
              <a:t>devices.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Objects’ attributes store all FRU info: responsible, current status (procured, received, RFI</a:t>
            </a:r>
            <a:r>
              <a:rPr lang="mr-IN" sz="2000" dirty="0" smtClean="0"/>
              <a:t>…</a:t>
            </a:r>
            <a:r>
              <a:rPr lang="en-US" sz="2000" dirty="0" smtClean="0"/>
              <a:t>) etc.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Added value, current installation or production progress</a:t>
            </a:r>
            <a:r>
              <a:rPr lang="mr-IN" sz="2000" dirty="0" smtClean="0"/>
              <a:t>…</a:t>
            </a:r>
            <a:r>
              <a:rPr lang="en-US" sz="2000" dirty="0" smtClean="0"/>
              <a:t> can be automatically extracted for each system or FRU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Timeline is managed in Jira, tasks are linked to Insight. </a:t>
            </a:r>
          </a:p>
        </p:txBody>
      </p:sp>
    </p:spTree>
    <p:extLst>
      <p:ext uri="{BB962C8B-B14F-4D97-AF65-F5344CB8AC3E}">
        <p14:creationId xmlns:p14="http://schemas.microsoft.com/office/powerpoint/2010/main" val="6051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 </a:t>
            </a:r>
            <a:r>
              <a:rPr lang="en-US" dirty="0" smtClean="0"/>
              <a:t>management system: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Change of status are triggered when all required documents and conditions are met.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ICS database </a:t>
            </a:r>
            <a:r>
              <a:rPr lang="en-US" sz="2000" dirty="0"/>
              <a:t>requirements are being defined. It will be automatically populated from Insight when </a:t>
            </a:r>
            <a:r>
              <a:rPr lang="en-US" sz="2000" dirty="0" smtClean="0"/>
              <a:t>available.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613989"/>
            <a:ext cx="3831015" cy="47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US" dirty="0" smtClean="0"/>
              <a:t>management </a:t>
            </a:r>
            <a:r>
              <a:rPr lang="en-US" dirty="0"/>
              <a:t>system: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374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lost effort, as everything can be scripted to populate external tools and extract any needed information!</a:t>
            </a:r>
          </a:p>
          <a:p>
            <a:r>
              <a:rPr lang="en-US" dirty="0" smtClean="0"/>
              <a:t>Installation batch: installation status easily verified and prepared</a:t>
            </a:r>
          </a:p>
          <a:p>
            <a:r>
              <a:rPr lang="en-US" dirty="0" smtClean="0"/>
              <a:t>Data is uploaded by BD team. Training IK and industrial partners on that is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7" y="3557889"/>
            <a:ext cx="4464496" cy="240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16" y="3537643"/>
            <a:ext cx="4398084" cy="27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US" dirty="0" smtClean="0"/>
              <a:t>management </a:t>
            </a:r>
            <a:r>
              <a:rPr lang="en-US" dirty="0"/>
              <a:t>system: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337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Hierarchy goes down to systems cables and their status and properties</a:t>
            </a:r>
          </a:p>
          <a:p>
            <a:endParaRPr lang="en-US" sz="2000" dirty="0"/>
          </a:p>
          <a:p>
            <a:r>
              <a:rPr lang="en-US" sz="2000" dirty="0" smtClean="0"/>
              <a:t>Example of a Beam line cable connecting a BPM button to a Patch Panel: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9144000" cy="31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11790</TotalTime>
  <Words>1389</Words>
  <Application>Microsoft Macintosh PowerPoint</Application>
  <PresentationFormat>On-screen Show (4:3)</PresentationFormat>
  <Paragraphs>200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Mangal</vt:lpstr>
      <vt:lpstr>Wingdings</vt:lpstr>
      <vt:lpstr>Office Theme</vt:lpstr>
      <vt:lpstr>BPM verification plan</vt:lpstr>
      <vt:lpstr>Outline</vt:lpstr>
      <vt:lpstr>Naming convention</vt:lpstr>
      <vt:lpstr>Data management system</vt:lpstr>
      <vt:lpstr>Data management system</vt:lpstr>
      <vt:lpstr>Data management system: Insight</vt:lpstr>
      <vt:lpstr>Data management system: Insight</vt:lpstr>
      <vt:lpstr>Data management system: Insight</vt:lpstr>
      <vt:lpstr>Data management system: Insight</vt:lpstr>
      <vt:lpstr>Measurements files format</vt:lpstr>
      <vt:lpstr>Acceptance tests workflow</vt:lpstr>
      <vt:lpstr>Acceptance tests workflow</vt:lpstr>
      <vt:lpstr>Where do we test our systems?</vt:lpstr>
      <vt:lpstr>Acceptance tests workflow</vt:lpstr>
      <vt:lpstr>Acceptance tests workflow: System received from IK partner</vt:lpstr>
      <vt:lpstr>Installation</vt:lpstr>
      <vt:lpstr>After-installation tests sequence </vt:lpstr>
      <vt:lpstr>After-installation tests sequence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132</cp:revision>
  <cp:lastPrinted>2017-05-22T15:40:20Z</cp:lastPrinted>
  <dcterms:created xsi:type="dcterms:W3CDTF">2017-05-14T09:48:33Z</dcterms:created>
  <dcterms:modified xsi:type="dcterms:W3CDTF">2017-05-22T20:36:20Z</dcterms:modified>
</cp:coreProperties>
</file>