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60" r:id="rId4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173" autoAdjust="0"/>
    <p:restoredTop sz="97071" autoAdjust="0"/>
  </p:normalViewPr>
  <p:slideViewPr>
    <p:cSldViewPr>
      <p:cViewPr>
        <p:scale>
          <a:sx n="176" d="100"/>
          <a:sy n="176" d="100"/>
        </p:scale>
        <p:origin x="1520" y="-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5" d="100"/>
          <a:sy n="155" d="100"/>
        </p:scale>
        <p:origin x="-672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2017-06-11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1263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630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05907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en-GB" noProof="0" smtClean="0"/>
              <a:t>11/06/2017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en-GB" noProof="0" smtClean="0"/>
              <a:t>11/06/2017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en-GB" noProof="0" smtClean="0"/>
              <a:t>11/06/2017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en-GB" noProof="0" smtClean="0"/>
              <a:t>11/06/2017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en-GB" noProof="0" smtClean="0"/>
              <a:t>11/06/2017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3548" y="2130697"/>
            <a:ext cx="8136904" cy="1470025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BCM system planning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000" dirty="0" err="1" smtClean="0">
                <a:solidFill>
                  <a:schemeClr val="bg1"/>
                </a:solidFill>
              </a:rPr>
              <a:t>Hooman</a:t>
            </a:r>
            <a:r>
              <a:rPr lang="en-GB" sz="2000" dirty="0" smtClean="0">
                <a:solidFill>
                  <a:schemeClr val="bg1"/>
                </a:solidFill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</a:rPr>
              <a:t>Hassanzadegan</a:t>
            </a:r>
            <a:endParaRPr lang="en-GB" sz="2000" dirty="0" smtClean="0">
              <a:solidFill>
                <a:schemeClr val="bg1"/>
              </a:solidFill>
            </a:endParaRPr>
          </a:p>
          <a:p>
            <a:r>
              <a:rPr lang="en-GB" sz="2000" dirty="0" smtClean="0">
                <a:solidFill>
                  <a:schemeClr val="bg1"/>
                </a:solidFill>
              </a:rPr>
              <a:t>ESS BI section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1400" dirty="0" smtClean="0">
                <a:solidFill>
                  <a:srgbClr val="FFFFFF"/>
                </a:solidFill>
              </a:rPr>
              <a:t>BCM CDR</a:t>
            </a:r>
            <a:r>
              <a:rPr lang="en-GB" sz="1400" dirty="0">
                <a:solidFill>
                  <a:srgbClr val="FFFFFF"/>
                </a:solidFill>
              </a:rPr>
              <a:t> </a:t>
            </a:r>
            <a:r>
              <a:rPr lang="en-GB" sz="1400" dirty="0" smtClean="0">
                <a:solidFill>
                  <a:srgbClr val="FFFFFF"/>
                </a:solidFill>
              </a:rPr>
              <a:t>meeting, ESS-Lund </a:t>
            </a:r>
          </a:p>
          <a:p>
            <a:pPr algn="ctr"/>
            <a:r>
              <a:rPr lang="en-GB" sz="1400" dirty="0" smtClean="0">
                <a:solidFill>
                  <a:srgbClr val="FFFFFF"/>
                </a:solidFill>
              </a:rPr>
              <a:t>12-13 June 2017</a:t>
            </a: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BCM ‘remaining’ budget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5"/>
            <a:ext cx="8229600" cy="3528391"/>
          </a:xfrm>
        </p:spPr>
        <p:txBody>
          <a:bodyPr>
            <a:normAutofit fontScale="92500" lnSpcReduction="100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1800" dirty="0" smtClean="0"/>
              <a:t>Total remaining budget is </a:t>
            </a:r>
            <a:r>
              <a:rPr lang="en-US" sz="1800" b="1" dirty="0" smtClean="0"/>
              <a:t>1.3 MEUR</a:t>
            </a:r>
            <a:r>
              <a:rPr lang="en-US" sz="1800" dirty="0" smtClean="0"/>
              <a:t> consisting of </a:t>
            </a:r>
            <a:r>
              <a:rPr lang="en-US" sz="1800" b="1" dirty="0" smtClean="0"/>
              <a:t>~9000 h </a:t>
            </a:r>
            <a:r>
              <a:rPr lang="en-US" sz="1800" dirty="0" smtClean="0"/>
              <a:t>labor and </a:t>
            </a:r>
            <a:r>
              <a:rPr lang="en-US" sz="1800" b="1" dirty="0" smtClean="0"/>
              <a:t>890 </a:t>
            </a:r>
            <a:r>
              <a:rPr lang="en-US" sz="1800" b="1" dirty="0" err="1" smtClean="0"/>
              <a:t>kEUR</a:t>
            </a:r>
            <a:r>
              <a:rPr lang="en-US" sz="1800" b="1" dirty="0" smtClean="0"/>
              <a:t> </a:t>
            </a:r>
            <a:r>
              <a:rPr lang="en-US" sz="1800" dirty="0" smtClean="0"/>
              <a:t>non-labor.</a:t>
            </a:r>
          </a:p>
          <a:p>
            <a:pPr marL="0" indent="0">
              <a:spcAft>
                <a:spcPts val="1200"/>
              </a:spcAft>
              <a:buNone/>
            </a:pPr>
            <a:endParaRPr lang="en-US" sz="1800" dirty="0" smtClean="0"/>
          </a:p>
          <a:p>
            <a:pPr marL="0" indent="0">
              <a:spcAft>
                <a:spcPts val="1200"/>
              </a:spcAft>
              <a:buNone/>
            </a:pPr>
            <a:r>
              <a:rPr lang="en-US" sz="1800" dirty="0" smtClean="0"/>
              <a:t>This budget is divided in 4 parts:</a:t>
            </a:r>
          </a:p>
          <a:p>
            <a:pPr>
              <a:spcAft>
                <a:spcPts val="1200"/>
              </a:spcAft>
              <a:buFont typeface="+mj-lt"/>
              <a:buAutoNum type="arabicPeriod"/>
            </a:pPr>
            <a:r>
              <a:rPr lang="en-US" sz="1800" dirty="0" smtClean="0"/>
              <a:t>Lund coordination, oversight and integration: 		1200 h</a:t>
            </a:r>
          </a:p>
          <a:p>
            <a:pPr>
              <a:spcAft>
                <a:spcPts val="1200"/>
              </a:spcAft>
              <a:buFont typeface="+mj-lt"/>
              <a:buAutoNum type="arabicPeriod"/>
            </a:pPr>
            <a:r>
              <a:rPr lang="en-US" sz="1800" dirty="0" smtClean="0"/>
              <a:t>Design: 					7000 h + 230 </a:t>
            </a:r>
            <a:r>
              <a:rPr lang="en-US" sz="1800" dirty="0" err="1" smtClean="0"/>
              <a:t>kEUR</a:t>
            </a:r>
            <a:endParaRPr lang="en-US" sz="1800" dirty="0" smtClean="0"/>
          </a:p>
          <a:p>
            <a:pPr>
              <a:spcAft>
                <a:spcPts val="1200"/>
              </a:spcAft>
              <a:buFont typeface="+mj-lt"/>
              <a:buAutoNum type="arabicPeriod"/>
            </a:pPr>
            <a:r>
              <a:rPr lang="en-US" sz="1800" dirty="0" smtClean="0"/>
              <a:t>Production:					600 </a:t>
            </a:r>
            <a:r>
              <a:rPr lang="en-US" sz="1800" dirty="0" err="1" smtClean="0"/>
              <a:t>kEUR</a:t>
            </a:r>
            <a:endParaRPr lang="en-US" sz="1800" dirty="0" smtClean="0"/>
          </a:p>
          <a:p>
            <a:pPr>
              <a:spcAft>
                <a:spcPts val="1200"/>
              </a:spcAft>
              <a:buFont typeface="+mj-lt"/>
              <a:buAutoNum type="arabicPeriod"/>
            </a:pPr>
            <a:r>
              <a:rPr lang="en-US" sz="1800" dirty="0" smtClean="0"/>
              <a:t>Installation, test and verification:			700 h + 60 </a:t>
            </a:r>
            <a:r>
              <a:rPr lang="en-US" sz="1800" dirty="0" err="1" smtClean="0"/>
              <a:t>kEUR</a:t>
            </a:r>
            <a:r>
              <a:rPr lang="en-US" sz="1800" dirty="0" smtClean="0"/>
              <a:t>		</a:t>
            </a:r>
          </a:p>
          <a:p>
            <a:pPr marL="0" indent="0">
              <a:spcAft>
                <a:spcPts val="1200"/>
              </a:spcAft>
              <a:buNone/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02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activities and dates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3</a:t>
            </a:fld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964605"/>
              </p:ext>
            </p:extLst>
          </p:nvPr>
        </p:nvGraphicFramePr>
        <p:xfrm>
          <a:off x="323528" y="1844824"/>
          <a:ext cx="8496944" cy="340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2550"/>
                <a:gridCol w="2228130"/>
                <a:gridCol w="237626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Activity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Planned dates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Design, prototyping, fabrication and test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Jan-15 until Oct-17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almost complete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BCM custom FW (Catania version)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Jul-15 until Dec-16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completed as planned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BCM integration FW (Catania version)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Sep-16</a:t>
                      </a:r>
                      <a:r>
                        <a:rPr lang="en-US" baseline="0" dirty="0" smtClean="0"/>
                        <a:t> until Jan-17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completed</a:t>
                      </a:r>
                      <a:r>
                        <a:rPr lang="en-US" baseline="0" dirty="0" smtClean="0"/>
                        <a:t> in Feb-17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BCM final electronics including timing, optical link, final firmware and software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Sep-16</a:t>
                      </a:r>
                      <a:r>
                        <a:rPr lang="en-US" baseline="0" dirty="0" smtClean="0"/>
                        <a:t> until Nov-17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under</a:t>
                      </a:r>
                      <a:r>
                        <a:rPr lang="en-US" baseline="0" dirty="0" smtClean="0"/>
                        <a:t> progress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Production (sensor,</a:t>
                      </a:r>
                      <a:r>
                        <a:rPr lang="en-US" baseline="0" dirty="0" smtClean="0"/>
                        <a:t> electronics)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Jun-17 until Sep-17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mostly</a:t>
                      </a:r>
                      <a:r>
                        <a:rPr lang="en-US" baseline="0" dirty="0" smtClean="0"/>
                        <a:t> IK, </a:t>
                      </a:r>
                      <a:r>
                        <a:rPr lang="en-US" dirty="0" smtClean="0"/>
                        <a:t>under progress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Installation,</a:t>
                      </a:r>
                      <a:r>
                        <a:rPr lang="en-US" baseline="0" dirty="0" smtClean="0"/>
                        <a:t> test and verification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Jun-17 until April-18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B44B2280-2390-4D03-8D38-6C24B0BAA245}" vid="{0B7C071A-F5F7-47CF-A93A-F42DBF6073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Chess Core Powerpoint</Template>
  <TotalTime>5434</TotalTime>
  <Words>144</Words>
  <Application>Microsoft Macintosh PowerPoint</Application>
  <PresentationFormat>On-screen Show (4:3)</PresentationFormat>
  <Paragraphs>39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Calibri</vt:lpstr>
      <vt:lpstr>Arial</vt:lpstr>
      <vt:lpstr>Office Theme</vt:lpstr>
      <vt:lpstr>BCM system planning</vt:lpstr>
      <vt:lpstr>BCM ‘remaining’ budget</vt:lpstr>
      <vt:lpstr>Main activities and dates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Beam Current Monitor System Update</dc:title>
  <dc:creator>Microsoft Office User</dc:creator>
  <cp:lastModifiedBy>Microsoft Office User</cp:lastModifiedBy>
  <cp:revision>154</cp:revision>
  <dcterms:created xsi:type="dcterms:W3CDTF">2017-04-21T08:30:12Z</dcterms:created>
  <dcterms:modified xsi:type="dcterms:W3CDTF">2017-06-11T13:54:25Z</dcterms:modified>
</cp:coreProperties>
</file>