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0"/>
  </p:notesMasterIdLst>
  <p:sldIdLst>
    <p:sldId id="256" r:id="rId3"/>
    <p:sldId id="257" r:id="rId4"/>
    <p:sldId id="258" r:id="rId5"/>
    <p:sldId id="260" r:id="rId6"/>
    <p:sldId id="282" r:id="rId7"/>
    <p:sldId id="283" r:id="rId8"/>
    <p:sldId id="267" r:id="rId9"/>
    <p:sldId id="284" r:id="rId10"/>
    <p:sldId id="285" r:id="rId11"/>
    <p:sldId id="286" r:id="rId12"/>
    <p:sldId id="287" r:id="rId13"/>
    <p:sldId id="288" r:id="rId14"/>
    <p:sldId id="289" r:id="rId15"/>
    <p:sldId id="290" r:id="rId16"/>
    <p:sldId id="291" r:id="rId17"/>
    <p:sldId id="280" r:id="rId18"/>
    <p:sldId id="281" r:id="rId19"/>
  </p:sldIdLst>
  <p:sldSz cx="9144000" cy="6858000" type="screen4x3"/>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87" autoAdjust="0"/>
    <p:restoredTop sz="94660"/>
  </p:normalViewPr>
  <p:slideViewPr>
    <p:cSldViewPr snapToGrid="0">
      <p:cViewPr>
        <p:scale>
          <a:sx n="93" d="100"/>
          <a:sy n="93" d="100"/>
        </p:scale>
        <p:origin x="1560" y="82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 name="PlaceHolder 1"/>
          <p:cNvSpPr>
            <a:spLocks noGrp="1"/>
          </p:cNvSpPr>
          <p:nvPr>
            <p:ph type="body"/>
          </p:nvPr>
        </p:nvSpPr>
        <p:spPr>
          <a:xfrm>
            <a:off x="777240" y="4777560"/>
            <a:ext cx="6217560" cy="4525920"/>
          </a:xfrm>
          <a:prstGeom prst="rect">
            <a:avLst/>
          </a:prstGeom>
        </p:spPr>
        <p:txBody>
          <a:bodyPr lIns="0" tIns="0" rIns="0" bIns="0"/>
          <a:lstStyle/>
          <a:p>
            <a:r>
              <a:rPr lang="en-US" sz="2000" b="0" strike="noStrike" spc="-1">
                <a:solidFill>
                  <a:srgbClr val="000000"/>
                </a:solidFill>
                <a:uFill>
                  <a:solidFill>
                    <a:srgbClr val="FFFFFF"/>
                  </a:solidFill>
                </a:uFill>
                <a:latin typeface="Arial"/>
              </a:rPr>
              <a:t>Click to edit the notes format</a:t>
            </a:r>
          </a:p>
        </p:txBody>
      </p:sp>
      <p:sp>
        <p:nvSpPr>
          <p:cNvPr id="77" name="PlaceHolder 2"/>
          <p:cNvSpPr>
            <a:spLocks noGrp="1"/>
          </p:cNvSpPr>
          <p:nvPr>
            <p:ph type="hdr"/>
          </p:nvPr>
        </p:nvSpPr>
        <p:spPr>
          <a:xfrm>
            <a:off x="0" y="0"/>
            <a:ext cx="3372840" cy="502560"/>
          </a:xfrm>
          <a:prstGeom prst="rect">
            <a:avLst/>
          </a:prstGeom>
        </p:spPr>
        <p:txBody>
          <a:bodyPr lIns="0" tIns="0" rIns="0" bIns="0"/>
          <a:lstStyle/>
          <a:p>
            <a:r>
              <a:rPr lang="en-US" sz="1400" b="0" strike="noStrike" spc="-1">
                <a:solidFill>
                  <a:srgbClr val="000000"/>
                </a:solidFill>
                <a:uFill>
                  <a:solidFill>
                    <a:srgbClr val="FFFFFF"/>
                  </a:solidFill>
                </a:uFill>
                <a:latin typeface="Times New Roman"/>
              </a:rPr>
              <a:t>&lt;header&gt;</a:t>
            </a:r>
          </a:p>
        </p:txBody>
      </p:sp>
      <p:sp>
        <p:nvSpPr>
          <p:cNvPr id="78" name="PlaceHolder 3"/>
          <p:cNvSpPr>
            <a:spLocks noGrp="1"/>
          </p:cNvSpPr>
          <p:nvPr>
            <p:ph type="dt"/>
          </p:nvPr>
        </p:nvSpPr>
        <p:spPr>
          <a:xfrm>
            <a:off x="4399200" y="0"/>
            <a:ext cx="3372840" cy="502560"/>
          </a:xfrm>
          <a:prstGeom prst="rect">
            <a:avLst/>
          </a:prstGeom>
        </p:spPr>
        <p:txBody>
          <a:bodyPr lIns="0" tIns="0" rIns="0" bIns="0"/>
          <a:lstStyle/>
          <a:p>
            <a:pPr algn="r"/>
            <a:r>
              <a:rPr lang="en-US" sz="1400" b="0" strike="noStrike" spc="-1">
                <a:solidFill>
                  <a:srgbClr val="000000"/>
                </a:solidFill>
                <a:uFill>
                  <a:solidFill>
                    <a:srgbClr val="FFFFFF"/>
                  </a:solidFill>
                </a:uFill>
                <a:latin typeface="Times New Roman"/>
              </a:rPr>
              <a:t>&lt;date/time&gt;</a:t>
            </a:r>
          </a:p>
        </p:txBody>
      </p:sp>
      <p:sp>
        <p:nvSpPr>
          <p:cNvPr id="79" name="PlaceHolder 4"/>
          <p:cNvSpPr>
            <a:spLocks noGrp="1"/>
          </p:cNvSpPr>
          <p:nvPr>
            <p:ph type="ftr"/>
          </p:nvPr>
        </p:nvSpPr>
        <p:spPr>
          <a:xfrm>
            <a:off x="0" y="9555480"/>
            <a:ext cx="3372840" cy="502560"/>
          </a:xfrm>
          <a:prstGeom prst="rect">
            <a:avLst/>
          </a:prstGeom>
        </p:spPr>
        <p:txBody>
          <a:bodyPr lIns="0" tIns="0" rIns="0" bIns="0" anchor="b"/>
          <a:lstStyle/>
          <a:p>
            <a:r>
              <a:rPr lang="en-US" sz="1400" b="0" strike="noStrike" spc="-1">
                <a:solidFill>
                  <a:srgbClr val="000000"/>
                </a:solidFill>
                <a:uFill>
                  <a:solidFill>
                    <a:srgbClr val="FFFFFF"/>
                  </a:solidFill>
                </a:uFill>
                <a:latin typeface="Times New Roman"/>
              </a:rPr>
              <a:t>&lt;footer&gt;</a:t>
            </a:r>
          </a:p>
        </p:txBody>
      </p:sp>
      <p:sp>
        <p:nvSpPr>
          <p:cNvPr id="80" name="PlaceHolder 5"/>
          <p:cNvSpPr>
            <a:spLocks noGrp="1"/>
          </p:cNvSpPr>
          <p:nvPr>
            <p:ph type="sldNum"/>
          </p:nvPr>
        </p:nvSpPr>
        <p:spPr>
          <a:xfrm>
            <a:off x="4399200" y="9555480"/>
            <a:ext cx="3372840" cy="502560"/>
          </a:xfrm>
          <a:prstGeom prst="rect">
            <a:avLst/>
          </a:prstGeom>
        </p:spPr>
        <p:txBody>
          <a:bodyPr lIns="0" tIns="0" rIns="0" bIns="0" anchor="b"/>
          <a:lstStyle/>
          <a:p>
            <a:pPr algn="r"/>
            <a:fld id="{BA6A7315-4198-46DA-AFE9-7B4F8CA597CF}" type="slidenum">
              <a:rPr lang="en-US" sz="1400" b="0" strike="noStrike" spc="-1">
                <a:solidFill>
                  <a:srgbClr val="000000"/>
                </a:solidFill>
                <a:uFill>
                  <a:solidFill>
                    <a:srgbClr val="FFFFFF"/>
                  </a:solidFill>
                </a:uFill>
                <a:latin typeface="Times New Roman"/>
              </a:rPr>
              <a:t>‹#›</a:t>
            </a:fld>
            <a:endParaRPr lang="en-US" sz="1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PlaceHolder 1"/>
          <p:cNvSpPr>
            <a:spLocks noGrp="1"/>
          </p:cNvSpPr>
          <p:nvPr>
            <p:ph type="body"/>
          </p:nvPr>
        </p:nvSpPr>
        <p:spPr>
          <a:xfrm>
            <a:off x="679320" y="4717440"/>
            <a:ext cx="5434560" cy="4467960"/>
          </a:xfrm>
          <a:prstGeom prst="rect">
            <a:avLst/>
          </a:prstGeom>
        </p:spPr>
        <p:txBody>
          <a:bodyPr lIns="0" tIns="0" rIns="0" bIns="0"/>
          <a:lstStyle/>
          <a:p>
            <a:endParaRPr lang="en-US" sz="2000" b="0" strike="noStrike" spc="-1">
              <a:solidFill>
                <a:srgbClr val="000000"/>
              </a:solidFill>
              <a:uFill>
                <a:solidFill>
                  <a:srgbClr val="FFFFFF"/>
                </a:solidFill>
              </a:uFill>
              <a:latin typeface="Arial"/>
            </a:endParaRPr>
          </a:p>
        </p:txBody>
      </p:sp>
      <p:sp>
        <p:nvSpPr>
          <p:cNvPr id="303" name="CustomShape 2"/>
          <p:cNvSpPr/>
          <p:nvPr/>
        </p:nvSpPr>
        <p:spPr>
          <a:xfrm>
            <a:off x="3848760" y="9433080"/>
            <a:ext cx="2943360" cy="495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F8395C40-42D5-4D5E-B88B-318626AC30D7}" type="slidenum">
              <a:rPr lang="en-US" sz="1200" b="0" strike="noStrike" spc="-1">
                <a:solidFill>
                  <a:srgbClr val="000000"/>
                </a:solidFill>
                <a:uFill>
                  <a:solidFill>
                    <a:srgbClr val="FFFFFF"/>
                  </a:solidFill>
                </a:uFill>
                <a:latin typeface="+mn-lt"/>
                <a:ea typeface="+mn-ea"/>
              </a:rPr>
              <a:t>1</a:t>
            </a:fld>
            <a:endParaRPr lang="en-US" sz="1800" b="0" strike="noStrike" spc="-1">
              <a:solidFill>
                <a:srgbClr val="000000"/>
              </a:solidFill>
              <a:uFill>
                <a:solidFill>
                  <a:srgbClr val="FFFFFF"/>
                </a:solidFill>
              </a:uFill>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PlaceHolder 1"/>
          <p:cNvSpPr>
            <a:spLocks noGrp="1"/>
          </p:cNvSpPr>
          <p:nvPr>
            <p:ph type="body"/>
          </p:nvPr>
        </p:nvSpPr>
        <p:spPr>
          <a:xfrm>
            <a:off x="679320" y="4717440"/>
            <a:ext cx="5434560" cy="4467960"/>
          </a:xfrm>
          <a:prstGeom prst="rect">
            <a:avLst/>
          </a:prstGeom>
        </p:spPr>
        <p:txBody>
          <a:bodyPr lIns="0" tIns="0" rIns="0" bIns="0"/>
          <a:lstStyle/>
          <a:p>
            <a:endParaRPr lang="en-US" sz="2000" b="0" strike="noStrike" spc="-1">
              <a:solidFill>
                <a:srgbClr val="000000"/>
              </a:solidFill>
              <a:uFill>
                <a:solidFill>
                  <a:srgbClr val="FFFFFF"/>
                </a:solidFill>
              </a:uFill>
              <a:latin typeface="Arial"/>
            </a:endParaRPr>
          </a:p>
        </p:txBody>
      </p:sp>
      <p:sp>
        <p:nvSpPr>
          <p:cNvPr id="305" name="CustomShape 2"/>
          <p:cNvSpPr/>
          <p:nvPr/>
        </p:nvSpPr>
        <p:spPr>
          <a:xfrm>
            <a:off x="3848760" y="9433080"/>
            <a:ext cx="2943360" cy="495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77F15397-E594-48D3-A8C9-37838E6ED42C}" type="slidenum">
              <a:rPr lang="en-US" sz="1200" b="0" strike="noStrike" spc="-1">
                <a:solidFill>
                  <a:srgbClr val="000000"/>
                </a:solidFill>
                <a:uFill>
                  <a:solidFill>
                    <a:srgbClr val="FFFFFF"/>
                  </a:solidFill>
                </a:uFill>
                <a:latin typeface="+mn-lt"/>
                <a:ea typeface="+mn-ea"/>
              </a:rPr>
              <a:t>12</a:t>
            </a:fld>
            <a:endParaRPr lang="en-US"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678463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PlaceHolder 1"/>
          <p:cNvSpPr>
            <a:spLocks noGrp="1"/>
          </p:cNvSpPr>
          <p:nvPr>
            <p:ph type="body"/>
          </p:nvPr>
        </p:nvSpPr>
        <p:spPr>
          <a:xfrm>
            <a:off x="679320" y="4717440"/>
            <a:ext cx="5434560" cy="4467960"/>
          </a:xfrm>
          <a:prstGeom prst="rect">
            <a:avLst/>
          </a:prstGeom>
        </p:spPr>
        <p:txBody>
          <a:bodyPr lIns="0" tIns="0" rIns="0" bIns="0"/>
          <a:lstStyle/>
          <a:p>
            <a:endParaRPr lang="en-US" sz="2000" b="0" strike="noStrike" spc="-1">
              <a:solidFill>
                <a:srgbClr val="000000"/>
              </a:solidFill>
              <a:uFill>
                <a:solidFill>
                  <a:srgbClr val="FFFFFF"/>
                </a:solidFill>
              </a:uFill>
              <a:latin typeface="Arial"/>
            </a:endParaRPr>
          </a:p>
        </p:txBody>
      </p:sp>
      <p:sp>
        <p:nvSpPr>
          <p:cNvPr id="307" name="CustomShape 2"/>
          <p:cNvSpPr/>
          <p:nvPr/>
        </p:nvSpPr>
        <p:spPr>
          <a:xfrm>
            <a:off x="3848760" y="9433080"/>
            <a:ext cx="2943360" cy="495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DF203C7F-6E88-4814-9A6A-A7EF8C66BA5E}" type="slidenum">
              <a:rPr lang="en-US" sz="1200" b="0" strike="noStrike" spc="-1">
                <a:solidFill>
                  <a:srgbClr val="000000"/>
                </a:solidFill>
                <a:uFill>
                  <a:solidFill>
                    <a:srgbClr val="FFFFFF"/>
                  </a:solidFill>
                </a:uFill>
                <a:latin typeface="+mn-lt"/>
                <a:ea typeface="+mn-ea"/>
              </a:rPr>
              <a:t>16</a:t>
            </a:fld>
            <a:endParaRPr lang="en-US" sz="1800" b="0" strike="noStrike" spc="-1">
              <a:solidFill>
                <a:srgbClr val="000000"/>
              </a:solidFill>
              <a:uFill>
                <a:solidFill>
                  <a:srgbClr val="FFFFFF"/>
                </a:solidFill>
              </a:uFill>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p:cNvSpPr>
          <p:nvPr>
            <p:ph type="body"/>
          </p:nvPr>
        </p:nvSpPr>
        <p:spPr>
          <a:xfrm>
            <a:off x="679320" y="4717440"/>
            <a:ext cx="5434560" cy="4467960"/>
          </a:xfrm>
          <a:prstGeom prst="rect">
            <a:avLst/>
          </a:prstGeom>
        </p:spPr>
        <p:txBody>
          <a:bodyPr lIns="0" tIns="0" rIns="0" bIns="0"/>
          <a:lstStyle/>
          <a:p>
            <a:endParaRPr lang="en-US" sz="2000" b="0" strike="noStrike" spc="-1">
              <a:solidFill>
                <a:srgbClr val="000000"/>
              </a:solidFill>
              <a:uFill>
                <a:solidFill>
                  <a:srgbClr val="FFFFFF"/>
                </a:solidFill>
              </a:uFill>
              <a:latin typeface="Arial"/>
            </a:endParaRPr>
          </a:p>
        </p:txBody>
      </p:sp>
      <p:sp>
        <p:nvSpPr>
          <p:cNvPr id="309" name="CustomShape 2"/>
          <p:cNvSpPr/>
          <p:nvPr/>
        </p:nvSpPr>
        <p:spPr>
          <a:xfrm>
            <a:off x="3848760" y="9433080"/>
            <a:ext cx="2943360" cy="495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BA936ED1-7AF0-40EF-A160-563F4DC08461}" type="slidenum">
              <a:rPr lang="en-US" sz="1200" b="0" strike="noStrike" spc="-1">
                <a:solidFill>
                  <a:srgbClr val="000000"/>
                </a:solidFill>
                <a:uFill>
                  <a:solidFill>
                    <a:srgbClr val="FFFFFF"/>
                  </a:solidFill>
                </a:uFill>
                <a:latin typeface="+mn-lt"/>
                <a:ea typeface="+mn-ea"/>
              </a:rPr>
              <a:t>17</a:t>
            </a:fld>
            <a:endParaRPr lang="en-US" sz="1800" b="0" strike="noStrike" spc="-1">
              <a:solidFill>
                <a:srgbClr val="000000"/>
              </a:solidFill>
              <a:uFill>
                <a:solidFill>
                  <a:srgbClr val="FFFFFF"/>
                </a:solidFill>
              </a:uFill>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26" name="PlaceHolder 2"/>
          <p:cNvSpPr>
            <a:spLocks noGrp="1"/>
          </p:cNvSpPr>
          <p:nvPr>
            <p:ph type="body"/>
          </p:nvPr>
        </p:nvSpPr>
        <p:spPr>
          <a:xfrm>
            <a:off x="457200" y="1604520"/>
            <a:ext cx="822924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27" name="PlaceHolder 3"/>
          <p:cNvSpPr>
            <a:spLocks noGrp="1"/>
          </p:cNvSpPr>
          <p:nvPr>
            <p:ph type="body"/>
          </p:nvPr>
        </p:nvSpPr>
        <p:spPr>
          <a:xfrm>
            <a:off x="457200" y="3682080"/>
            <a:ext cx="822924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29" name="PlaceHolder 2"/>
          <p:cNvSpPr>
            <a:spLocks noGrp="1"/>
          </p:cNvSpPr>
          <p:nvPr>
            <p:ph type="body"/>
          </p:nvPr>
        </p:nvSpPr>
        <p:spPr>
          <a:xfrm>
            <a:off x="457200" y="160452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30" name="PlaceHolder 3"/>
          <p:cNvSpPr>
            <a:spLocks noGrp="1"/>
          </p:cNvSpPr>
          <p:nvPr>
            <p:ph type="body"/>
          </p:nvPr>
        </p:nvSpPr>
        <p:spPr>
          <a:xfrm>
            <a:off x="4674240" y="160452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31" name="PlaceHolder 4"/>
          <p:cNvSpPr>
            <a:spLocks noGrp="1"/>
          </p:cNvSpPr>
          <p:nvPr>
            <p:ph type="body"/>
          </p:nvPr>
        </p:nvSpPr>
        <p:spPr>
          <a:xfrm>
            <a:off x="4674240" y="368208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32" name="PlaceHolder 5"/>
          <p:cNvSpPr>
            <a:spLocks noGrp="1"/>
          </p:cNvSpPr>
          <p:nvPr>
            <p:ph type="body"/>
          </p:nvPr>
        </p:nvSpPr>
        <p:spPr>
          <a:xfrm>
            <a:off x="457200" y="368208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34" name="PlaceHolder 2"/>
          <p:cNvSpPr>
            <a:spLocks noGrp="1"/>
          </p:cNvSpPr>
          <p:nvPr>
            <p:ph type="body"/>
          </p:nvPr>
        </p:nvSpPr>
        <p:spPr>
          <a:xfrm>
            <a:off x="457200" y="1604520"/>
            <a:ext cx="822924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35" name="PlaceHolder 3"/>
          <p:cNvSpPr>
            <a:spLocks noGrp="1"/>
          </p:cNvSpPr>
          <p:nvPr>
            <p:ph type="body"/>
          </p:nvPr>
        </p:nvSpPr>
        <p:spPr>
          <a:xfrm>
            <a:off x="457200" y="1604520"/>
            <a:ext cx="822924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pic>
        <p:nvPicPr>
          <p:cNvPr id="36" name="Picture 35"/>
          <p:cNvPicPr/>
          <p:nvPr/>
        </p:nvPicPr>
        <p:blipFill>
          <a:blip r:embed="rId2"/>
          <a:stretch/>
        </p:blipFill>
        <p:spPr>
          <a:xfrm>
            <a:off x="2079000" y="1604520"/>
            <a:ext cx="4984920" cy="3977280"/>
          </a:xfrm>
          <a:prstGeom prst="rect">
            <a:avLst/>
          </a:prstGeom>
          <a:ln>
            <a:noFill/>
          </a:ln>
        </p:spPr>
      </p:pic>
      <p:pic>
        <p:nvPicPr>
          <p:cNvPr id="37" name="Picture 36"/>
          <p:cNvPicPr/>
          <p:nvPr/>
        </p:nvPicPr>
        <p:blipFill>
          <a:blip r:embed="rId2"/>
          <a:stretch/>
        </p:blipFill>
        <p:spPr>
          <a:xfrm>
            <a:off x="2079000" y="1604520"/>
            <a:ext cx="4984920" cy="397728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3"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5" name="PlaceHolder 2"/>
          <p:cNvSpPr>
            <a:spLocks noGrp="1"/>
          </p:cNvSpPr>
          <p:nvPr>
            <p:ph type="body"/>
          </p:nvPr>
        </p:nvSpPr>
        <p:spPr>
          <a:xfrm>
            <a:off x="457200" y="1604520"/>
            <a:ext cx="822924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7" name="PlaceHolder 2"/>
          <p:cNvSpPr>
            <a:spLocks noGrp="1"/>
          </p:cNvSpPr>
          <p:nvPr>
            <p:ph type="body"/>
          </p:nvPr>
        </p:nvSpPr>
        <p:spPr>
          <a:xfrm>
            <a:off x="457200" y="1604520"/>
            <a:ext cx="401580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48" name="PlaceHolder 3"/>
          <p:cNvSpPr>
            <a:spLocks noGrp="1"/>
          </p:cNvSpPr>
          <p:nvPr>
            <p:ph type="body"/>
          </p:nvPr>
        </p:nvSpPr>
        <p:spPr>
          <a:xfrm>
            <a:off x="4674240" y="1604520"/>
            <a:ext cx="401580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52" name="PlaceHolder 2"/>
          <p:cNvSpPr>
            <a:spLocks noGrp="1"/>
          </p:cNvSpPr>
          <p:nvPr>
            <p:ph type="body"/>
          </p:nvPr>
        </p:nvSpPr>
        <p:spPr>
          <a:xfrm>
            <a:off x="457200" y="160452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53" name="PlaceHolder 3"/>
          <p:cNvSpPr>
            <a:spLocks noGrp="1"/>
          </p:cNvSpPr>
          <p:nvPr>
            <p:ph type="body"/>
          </p:nvPr>
        </p:nvSpPr>
        <p:spPr>
          <a:xfrm>
            <a:off x="457200" y="368208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54" name="PlaceHolder 4"/>
          <p:cNvSpPr>
            <a:spLocks noGrp="1"/>
          </p:cNvSpPr>
          <p:nvPr>
            <p:ph type="body"/>
          </p:nvPr>
        </p:nvSpPr>
        <p:spPr>
          <a:xfrm>
            <a:off x="4674240" y="1604520"/>
            <a:ext cx="401580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5"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56" name="PlaceHolder 2"/>
          <p:cNvSpPr>
            <a:spLocks noGrp="1"/>
          </p:cNvSpPr>
          <p:nvPr>
            <p:ph type="body"/>
          </p:nvPr>
        </p:nvSpPr>
        <p:spPr>
          <a:xfrm>
            <a:off x="457200" y="1604520"/>
            <a:ext cx="401580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57" name="PlaceHolder 3"/>
          <p:cNvSpPr>
            <a:spLocks noGrp="1"/>
          </p:cNvSpPr>
          <p:nvPr>
            <p:ph type="body"/>
          </p:nvPr>
        </p:nvSpPr>
        <p:spPr>
          <a:xfrm>
            <a:off x="4674240" y="160452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58" name="PlaceHolder 4"/>
          <p:cNvSpPr>
            <a:spLocks noGrp="1"/>
          </p:cNvSpPr>
          <p:nvPr>
            <p:ph type="body"/>
          </p:nvPr>
        </p:nvSpPr>
        <p:spPr>
          <a:xfrm>
            <a:off x="4674240" y="368208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60" name="PlaceHolder 2"/>
          <p:cNvSpPr>
            <a:spLocks noGrp="1"/>
          </p:cNvSpPr>
          <p:nvPr>
            <p:ph type="body"/>
          </p:nvPr>
        </p:nvSpPr>
        <p:spPr>
          <a:xfrm>
            <a:off x="457200" y="160452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61" name="PlaceHolder 3"/>
          <p:cNvSpPr>
            <a:spLocks noGrp="1"/>
          </p:cNvSpPr>
          <p:nvPr>
            <p:ph type="body"/>
          </p:nvPr>
        </p:nvSpPr>
        <p:spPr>
          <a:xfrm>
            <a:off x="4674240" y="160452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62" name="PlaceHolder 4"/>
          <p:cNvSpPr>
            <a:spLocks noGrp="1"/>
          </p:cNvSpPr>
          <p:nvPr>
            <p:ph type="body"/>
          </p:nvPr>
        </p:nvSpPr>
        <p:spPr>
          <a:xfrm>
            <a:off x="457200" y="3682080"/>
            <a:ext cx="822924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64" name="PlaceHolder 2"/>
          <p:cNvSpPr>
            <a:spLocks noGrp="1"/>
          </p:cNvSpPr>
          <p:nvPr>
            <p:ph type="body"/>
          </p:nvPr>
        </p:nvSpPr>
        <p:spPr>
          <a:xfrm>
            <a:off x="457200" y="1604520"/>
            <a:ext cx="822924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65" name="PlaceHolder 3"/>
          <p:cNvSpPr>
            <a:spLocks noGrp="1"/>
          </p:cNvSpPr>
          <p:nvPr>
            <p:ph type="body"/>
          </p:nvPr>
        </p:nvSpPr>
        <p:spPr>
          <a:xfrm>
            <a:off x="457200" y="3682080"/>
            <a:ext cx="822924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67" name="PlaceHolder 2"/>
          <p:cNvSpPr>
            <a:spLocks noGrp="1"/>
          </p:cNvSpPr>
          <p:nvPr>
            <p:ph type="body"/>
          </p:nvPr>
        </p:nvSpPr>
        <p:spPr>
          <a:xfrm>
            <a:off x="457200" y="160452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68" name="PlaceHolder 3"/>
          <p:cNvSpPr>
            <a:spLocks noGrp="1"/>
          </p:cNvSpPr>
          <p:nvPr>
            <p:ph type="body"/>
          </p:nvPr>
        </p:nvSpPr>
        <p:spPr>
          <a:xfrm>
            <a:off x="4674240" y="160452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69" name="PlaceHolder 4"/>
          <p:cNvSpPr>
            <a:spLocks noGrp="1"/>
          </p:cNvSpPr>
          <p:nvPr>
            <p:ph type="body"/>
          </p:nvPr>
        </p:nvSpPr>
        <p:spPr>
          <a:xfrm>
            <a:off x="4674240" y="368208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70" name="PlaceHolder 5"/>
          <p:cNvSpPr>
            <a:spLocks noGrp="1"/>
          </p:cNvSpPr>
          <p:nvPr>
            <p:ph type="body"/>
          </p:nvPr>
        </p:nvSpPr>
        <p:spPr>
          <a:xfrm>
            <a:off x="457200" y="368208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72" name="PlaceHolder 2"/>
          <p:cNvSpPr>
            <a:spLocks noGrp="1"/>
          </p:cNvSpPr>
          <p:nvPr>
            <p:ph type="body"/>
          </p:nvPr>
        </p:nvSpPr>
        <p:spPr>
          <a:xfrm>
            <a:off x="457200" y="1604520"/>
            <a:ext cx="822924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73" name="PlaceHolder 3"/>
          <p:cNvSpPr>
            <a:spLocks noGrp="1"/>
          </p:cNvSpPr>
          <p:nvPr>
            <p:ph type="body"/>
          </p:nvPr>
        </p:nvSpPr>
        <p:spPr>
          <a:xfrm>
            <a:off x="457200" y="1604520"/>
            <a:ext cx="822924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pic>
        <p:nvPicPr>
          <p:cNvPr id="74" name="Picture 73"/>
          <p:cNvPicPr/>
          <p:nvPr/>
        </p:nvPicPr>
        <p:blipFill>
          <a:blip r:embed="rId2"/>
          <a:stretch/>
        </p:blipFill>
        <p:spPr>
          <a:xfrm>
            <a:off x="2079000" y="1604520"/>
            <a:ext cx="4984920" cy="3977280"/>
          </a:xfrm>
          <a:prstGeom prst="rect">
            <a:avLst/>
          </a:prstGeom>
          <a:ln>
            <a:noFill/>
          </a:ln>
        </p:spPr>
      </p:pic>
      <p:pic>
        <p:nvPicPr>
          <p:cNvPr id="75" name="Picture 74"/>
          <p:cNvPicPr/>
          <p:nvPr/>
        </p:nvPicPr>
        <p:blipFill>
          <a:blip r:embed="rId2"/>
          <a:stretch/>
        </p:blipFill>
        <p:spPr>
          <a:xfrm>
            <a:off x="2079000" y="1604520"/>
            <a:ext cx="4984920" cy="3977280"/>
          </a:xfrm>
          <a:prstGeom prst="rect">
            <a:avLst/>
          </a:prstGeom>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7" name="PlaceHolder 2"/>
          <p:cNvSpPr>
            <a:spLocks noGrp="1"/>
          </p:cNvSpPr>
          <p:nvPr>
            <p:ph type="body"/>
          </p:nvPr>
        </p:nvSpPr>
        <p:spPr>
          <a:xfrm>
            <a:off x="457200" y="1604520"/>
            <a:ext cx="822924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9" name="PlaceHolder 2"/>
          <p:cNvSpPr>
            <a:spLocks noGrp="1"/>
          </p:cNvSpPr>
          <p:nvPr>
            <p:ph type="body"/>
          </p:nvPr>
        </p:nvSpPr>
        <p:spPr>
          <a:xfrm>
            <a:off x="457200" y="1604520"/>
            <a:ext cx="401580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0" name="PlaceHolder 3"/>
          <p:cNvSpPr>
            <a:spLocks noGrp="1"/>
          </p:cNvSpPr>
          <p:nvPr>
            <p:ph type="body"/>
          </p:nvPr>
        </p:nvSpPr>
        <p:spPr>
          <a:xfrm>
            <a:off x="4674240" y="1604520"/>
            <a:ext cx="401580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4" name="PlaceHolder 2"/>
          <p:cNvSpPr>
            <a:spLocks noGrp="1"/>
          </p:cNvSpPr>
          <p:nvPr>
            <p:ph type="body"/>
          </p:nvPr>
        </p:nvSpPr>
        <p:spPr>
          <a:xfrm>
            <a:off x="457200" y="160452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5" name="PlaceHolder 3"/>
          <p:cNvSpPr>
            <a:spLocks noGrp="1"/>
          </p:cNvSpPr>
          <p:nvPr>
            <p:ph type="body"/>
          </p:nvPr>
        </p:nvSpPr>
        <p:spPr>
          <a:xfrm>
            <a:off x="457200" y="368208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6" name="PlaceHolder 4"/>
          <p:cNvSpPr>
            <a:spLocks noGrp="1"/>
          </p:cNvSpPr>
          <p:nvPr>
            <p:ph type="body"/>
          </p:nvPr>
        </p:nvSpPr>
        <p:spPr>
          <a:xfrm>
            <a:off x="4674240" y="1604520"/>
            <a:ext cx="401580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8" name="PlaceHolder 2"/>
          <p:cNvSpPr>
            <a:spLocks noGrp="1"/>
          </p:cNvSpPr>
          <p:nvPr>
            <p:ph type="body"/>
          </p:nvPr>
        </p:nvSpPr>
        <p:spPr>
          <a:xfrm>
            <a:off x="457200" y="1604520"/>
            <a:ext cx="401580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9" name="PlaceHolder 3"/>
          <p:cNvSpPr>
            <a:spLocks noGrp="1"/>
          </p:cNvSpPr>
          <p:nvPr>
            <p:ph type="body"/>
          </p:nvPr>
        </p:nvSpPr>
        <p:spPr>
          <a:xfrm>
            <a:off x="4674240" y="160452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20" name="PlaceHolder 4"/>
          <p:cNvSpPr>
            <a:spLocks noGrp="1"/>
          </p:cNvSpPr>
          <p:nvPr>
            <p:ph type="body"/>
          </p:nvPr>
        </p:nvSpPr>
        <p:spPr>
          <a:xfrm>
            <a:off x="4674240" y="368208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22" name="PlaceHolder 2"/>
          <p:cNvSpPr>
            <a:spLocks noGrp="1"/>
          </p:cNvSpPr>
          <p:nvPr>
            <p:ph type="body"/>
          </p:nvPr>
        </p:nvSpPr>
        <p:spPr>
          <a:xfrm>
            <a:off x="457200" y="160452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23" name="PlaceHolder 3"/>
          <p:cNvSpPr>
            <a:spLocks noGrp="1"/>
          </p:cNvSpPr>
          <p:nvPr>
            <p:ph type="body"/>
          </p:nvPr>
        </p:nvSpPr>
        <p:spPr>
          <a:xfrm>
            <a:off x="4674240" y="160452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24" name="PlaceHolder 4"/>
          <p:cNvSpPr>
            <a:spLocks noGrp="1"/>
          </p:cNvSpPr>
          <p:nvPr>
            <p:ph type="body"/>
          </p:nvPr>
        </p:nvSpPr>
        <p:spPr>
          <a:xfrm>
            <a:off x="457200" y="3682080"/>
            <a:ext cx="822924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Picture 2"/>
          <p:cNvPicPr/>
          <p:nvPr/>
        </p:nvPicPr>
        <p:blipFill>
          <a:blip r:embed="rId14"/>
          <a:stretch/>
        </p:blipFill>
        <p:spPr>
          <a:xfrm>
            <a:off x="0" y="6017400"/>
            <a:ext cx="9178920" cy="859680"/>
          </a:xfrm>
          <a:prstGeom prst="rect">
            <a:avLst/>
          </a:prstGeom>
          <a:ln>
            <a:noFill/>
          </a:ln>
          <a:effectLst>
            <a:outerShdw dist="76320">
              <a:srgbClr val="EEECE1">
                <a:alpha val="22000"/>
              </a:srgbClr>
            </a:outerShdw>
          </a:effectLst>
        </p:spPr>
      </p:pic>
      <p:sp>
        <p:nvSpPr>
          <p:cNvPr id="5" name="CustomShape 1"/>
          <p:cNvSpPr/>
          <p:nvPr/>
        </p:nvSpPr>
        <p:spPr>
          <a:xfrm>
            <a:off x="3611880" y="6356520"/>
            <a:ext cx="5386320" cy="288360"/>
          </a:xfrm>
          <a:prstGeom prst="roundRect">
            <a:avLst>
              <a:gd name="adj" fmla="val 23704"/>
            </a:avLst>
          </a:prstGeom>
          <a:solidFill>
            <a:srgbClr val="000000">
              <a:alpha val="51000"/>
            </a:srgbClr>
          </a:solidFill>
          <a:ln>
            <a:noFill/>
          </a:ln>
        </p:spPr>
        <p:style>
          <a:lnRef idx="0">
            <a:scrgbClr r="0" g="0" b="0"/>
          </a:lnRef>
          <a:fillRef idx="0">
            <a:scrgbClr r="0" g="0" b="0"/>
          </a:fillRef>
          <a:effectRef idx="0">
            <a:scrgbClr r="0" g="0" b="0"/>
          </a:effectRef>
          <a:fontRef idx="minor"/>
        </p:style>
        <p:txBody>
          <a:bodyPr lIns="0" tIns="0" rIns="57960" bIns="0" anchor="ctr"/>
          <a:lstStyle/>
          <a:p>
            <a:pPr marL="57240">
              <a:lnSpc>
                <a:spcPct val="100000"/>
              </a:lnSpc>
            </a:pPr>
            <a:r>
              <a:rPr lang="en-US" sz="1200" b="0" strike="noStrike" spc="-1" dirty="0">
                <a:solidFill>
                  <a:srgbClr val="FFFFFF"/>
                </a:solidFill>
                <a:uFill>
                  <a:solidFill>
                    <a:srgbClr val="FFFFFF"/>
                  </a:solidFill>
                </a:uFill>
                <a:latin typeface="Tahoma"/>
                <a:ea typeface="ＭＳ Ｐゴシック"/>
              </a:rPr>
              <a:t>ESS | ESS </a:t>
            </a:r>
            <a:r>
              <a:rPr lang="en-US" sz="1200" b="0" strike="noStrike" spc="-1" dirty="0" smtClean="0">
                <a:solidFill>
                  <a:srgbClr val="FFFFFF"/>
                </a:solidFill>
                <a:uFill>
                  <a:solidFill>
                    <a:srgbClr val="FFFFFF"/>
                  </a:solidFill>
                </a:uFill>
                <a:latin typeface="Tahoma"/>
                <a:ea typeface="ＭＳ Ｐゴシック"/>
              </a:rPr>
              <a:t>BCM </a:t>
            </a:r>
            <a:r>
              <a:rPr lang="en-US" sz="1200" b="0" strike="noStrike" spc="-1" dirty="0">
                <a:solidFill>
                  <a:srgbClr val="FFFFFF"/>
                </a:solidFill>
                <a:uFill>
                  <a:solidFill>
                    <a:srgbClr val="FFFFFF"/>
                  </a:solidFill>
                </a:uFill>
                <a:latin typeface="Tahoma"/>
                <a:ea typeface="ＭＳ Ｐゴシック"/>
              </a:rPr>
              <a:t>Firmware |  </a:t>
            </a:r>
            <a:r>
              <a:rPr lang="en-US" sz="1200" b="0" strike="noStrike" spc="-1" dirty="0" smtClean="0">
                <a:solidFill>
                  <a:srgbClr val="FFFFFF"/>
                </a:solidFill>
                <a:uFill>
                  <a:solidFill>
                    <a:srgbClr val="FFFFFF"/>
                  </a:solidFill>
                </a:uFill>
                <a:latin typeface="Tahoma"/>
                <a:ea typeface="ＭＳ Ｐゴシック"/>
              </a:rPr>
              <a:t>2017-06-12 </a:t>
            </a:r>
            <a:r>
              <a:rPr lang="en-US" sz="1200" b="0" strike="noStrike" spc="-1" dirty="0">
                <a:solidFill>
                  <a:srgbClr val="FFFFFF"/>
                </a:solidFill>
                <a:uFill>
                  <a:solidFill>
                    <a:srgbClr val="FFFFFF"/>
                  </a:solidFill>
                </a:uFill>
                <a:latin typeface="Tahoma"/>
                <a:ea typeface="ＭＳ Ｐゴシック"/>
              </a:rPr>
              <a:t>|   Maurizio Donna</a:t>
            </a:r>
            <a:endParaRPr lang="en-US" sz="1800" b="0" strike="noStrike" spc="-1" dirty="0">
              <a:solidFill>
                <a:srgbClr val="000000"/>
              </a:solidFill>
              <a:uFill>
                <a:solidFill>
                  <a:srgbClr val="FFFFFF"/>
                </a:solidFill>
              </a:uFill>
              <a:latin typeface="Arial"/>
            </a:endParaRPr>
          </a:p>
        </p:txBody>
      </p:sp>
      <p:sp>
        <p:nvSpPr>
          <p:cNvPr id="2" name="PlaceHolder 2"/>
          <p:cNvSpPr>
            <a:spLocks noGrp="1"/>
          </p:cNvSpPr>
          <p:nvPr>
            <p:ph type="title"/>
          </p:nvPr>
        </p:nvSpPr>
        <p:spPr>
          <a:xfrm>
            <a:off x="457200" y="273600"/>
            <a:ext cx="8228880" cy="114444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3" name="PlaceHolder 3"/>
          <p:cNvSpPr>
            <a:spLocks noGrp="1"/>
          </p:cNvSpPr>
          <p:nvPr>
            <p:ph type="body"/>
          </p:nvPr>
        </p:nvSpPr>
        <p:spPr>
          <a:xfrm>
            <a:off x="457200" y="1604520"/>
            <a:ext cx="8228880" cy="3976920"/>
          </a:xfrm>
          <a:prstGeom prst="rect">
            <a:avLst/>
          </a:prstGeom>
        </p:spPr>
        <p:txBody>
          <a:bodyPr lIns="0" tIns="0" rIns="0" bIns="0"/>
          <a:lstStyle/>
          <a:p>
            <a:pPr marL="432000" indent="-324000">
              <a:buClr>
                <a:srgbClr val="000000"/>
              </a:buClr>
              <a:buSzPct val="45000"/>
              <a:buFont typeface="Wingdings" charset="2"/>
              <a:buChar char=""/>
            </a:pPr>
            <a:r>
              <a:rPr lang="en-US" sz="1800" b="0" strike="noStrike" spc="-1">
                <a:solidFill>
                  <a:srgbClr val="000000"/>
                </a:solidFill>
                <a:uFill>
                  <a:solidFill>
                    <a:srgbClr val="FFFFFF"/>
                  </a:solidFill>
                </a:uFill>
                <a:latin typeface="Arial"/>
              </a:rPr>
              <a:t>Click to edit the outline text format</a:t>
            </a:r>
          </a:p>
          <a:p>
            <a:pPr marL="864000" lvl="1" indent="-324000">
              <a:buClr>
                <a:srgbClr val="000000"/>
              </a:buClr>
              <a:buSzPct val="75000"/>
              <a:buFont typeface="Symbol" charset="2"/>
              <a:buChar char=""/>
            </a:pPr>
            <a:r>
              <a:rPr lang="en-US" sz="1800" b="0" strike="noStrike" spc="-1">
                <a:solidFill>
                  <a:srgbClr val="000000"/>
                </a:solidFill>
                <a:uFill>
                  <a:solidFill>
                    <a:srgbClr val="FFFFFF"/>
                  </a:solidFill>
                </a:uFill>
                <a:latin typeface="Arial"/>
              </a:rPr>
              <a:t>Second Outline Level</a:t>
            </a:r>
          </a:p>
          <a:p>
            <a:pPr marL="1296000" lvl="2" indent="-288000">
              <a:buClr>
                <a:srgbClr val="000000"/>
              </a:buClr>
              <a:buSzPct val="45000"/>
              <a:buFont typeface="Wingdings" charset="2"/>
              <a:buChar char=""/>
            </a:pPr>
            <a:r>
              <a:rPr lang="en-US" sz="1800" b="0" strike="noStrike" spc="-1">
                <a:solidFill>
                  <a:srgbClr val="000000"/>
                </a:solidFill>
                <a:uFill>
                  <a:solidFill>
                    <a:srgbClr val="FFFFFF"/>
                  </a:solidFill>
                </a:uFill>
                <a:latin typeface="Arial"/>
              </a:rPr>
              <a:t>Third Outline Level</a:t>
            </a:r>
          </a:p>
          <a:p>
            <a:pPr marL="1728000" lvl="3" indent="-216000">
              <a:buClr>
                <a:srgbClr val="000000"/>
              </a:buClr>
              <a:buSzPct val="75000"/>
              <a:buFont typeface="Symbol" charset="2"/>
              <a:buChar char=""/>
            </a:pPr>
            <a:r>
              <a:rPr lang="en-US" sz="1800" b="0" strike="noStrike" spc="-1">
                <a:solidFill>
                  <a:srgbClr val="000000"/>
                </a:solidFill>
                <a:uFill>
                  <a:solidFill>
                    <a:srgbClr val="FFFFFF"/>
                  </a:solidFill>
                </a:uFill>
                <a:latin typeface="Arial"/>
              </a:rPr>
              <a:t>Fourth Outline Level</a:t>
            </a:r>
          </a:p>
          <a:p>
            <a:pPr marL="2160000" lvl="4" indent="-216000">
              <a:buClr>
                <a:srgbClr val="000000"/>
              </a:buClr>
              <a:buSzPct val="45000"/>
              <a:buFont typeface="Wingdings" charset="2"/>
              <a:buChar char=""/>
            </a:pPr>
            <a:r>
              <a:rPr lang="en-US" sz="1800" b="0" strike="noStrike" spc="-1">
                <a:solidFill>
                  <a:srgbClr val="000000"/>
                </a:solidFill>
                <a:uFill>
                  <a:solidFill>
                    <a:srgbClr val="FFFFFF"/>
                  </a:solidFill>
                </a:uFill>
                <a:latin typeface="Arial"/>
              </a:rPr>
              <a:t>Fifth Outline Level</a:t>
            </a:r>
          </a:p>
          <a:p>
            <a:pPr marL="2592000" lvl="5" indent="-216000">
              <a:buClr>
                <a:srgbClr val="000000"/>
              </a:buClr>
              <a:buSzPct val="45000"/>
              <a:buFont typeface="Wingdings" charset="2"/>
              <a:buChar char=""/>
            </a:pPr>
            <a:r>
              <a:rPr lang="en-US" sz="1800" b="0" strike="noStrike" spc="-1">
                <a:solidFill>
                  <a:srgbClr val="000000"/>
                </a:solidFill>
                <a:uFill>
                  <a:solidFill>
                    <a:srgbClr val="FFFFFF"/>
                  </a:solidFill>
                </a:uFill>
                <a:latin typeface="Arial"/>
              </a:rPr>
              <a:t>Sixth Outline Level</a:t>
            </a:r>
          </a:p>
          <a:p>
            <a:pPr marL="3024000" lvl="6" indent="-216000">
              <a:buClr>
                <a:srgbClr val="000000"/>
              </a:buClr>
              <a:buSzPct val="45000"/>
              <a:buFont typeface="Wingdings" charset="2"/>
              <a:buChar char=""/>
            </a:pPr>
            <a:r>
              <a:rPr lang="en-US" sz="1800" b="0" strike="noStrike" spc="-1">
                <a:solidFill>
                  <a:srgbClr val="000000"/>
                </a:solidFill>
                <a:uFill>
                  <a:solidFill>
                    <a:srgbClr val="FFFFFF"/>
                  </a:solidFill>
                </a:u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8" name="Picture 2"/>
          <p:cNvPicPr/>
          <p:nvPr/>
        </p:nvPicPr>
        <p:blipFill>
          <a:blip r:embed="rId14"/>
          <a:stretch/>
        </p:blipFill>
        <p:spPr>
          <a:xfrm>
            <a:off x="0" y="6017400"/>
            <a:ext cx="9178920" cy="859680"/>
          </a:xfrm>
          <a:prstGeom prst="rect">
            <a:avLst/>
          </a:prstGeom>
          <a:ln>
            <a:noFill/>
          </a:ln>
          <a:effectLst>
            <a:outerShdw dist="76320">
              <a:srgbClr val="EEECE1">
                <a:alpha val="22000"/>
              </a:srgbClr>
            </a:outerShdw>
          </a:effectLst>
        </p:spPr>
      </p:pic>
      <p:sp>
        <p:nvSpPr>
          <p:cNvPr id="39" name="CustomShape 1"/>
          <p:cNvSpPr/>
          <p:nvPr/>
        </p:nvSpPr>
        <p:spPr>
          <a:xfrm>
            <a:off x="3611880" y="6356520"/>
            <a:ext cx="5386320" cy="288360"/>
          </a:xfrm>
          <a:prstGeom prst="roundRect">
            <a:avLst>
              <a:gd name="adj" fmla="val 23704"/>
            </a:avLst>
          </a:prstGeom>
          <a:solidFill>
            <a:srgbClr val="000000">
              <a:alpha val="51000"/>
            </a:srgbClr>
          </a:solidFill>
          <a:ln>
            <a:noFill/>
          </a:ln>
        </p:spPr>
        <p:style>
          <a:lnRef idx="0">
            <a:scrgbClr r="0" g="0" b="0"/>
          </a:lnRef>
          <a:fillRef idx="0">
            <a:scrgbClr r="0" g="0" b="0"/>
          </a:fillRef>
          <a:effectRef idx="0">
            <a:scrgbClr r="0" g="0" b="0"/>
          </a:effectRef>
          <a:fontRef idx="minor"/>
        </p:style>
        <p:txBody>
          <a:bodyPr lIns="0" tIns="0" rIns="57960" bIns="0" anchor="ctr"/>
          <a:lstStyle/>
          <a:p>
            <a:pPr marL="57240">
              <a:lnSpc>
                <a:spcPct val="100000"/>
              </a:lnSpc>
            </a:pPr>
            <a:r>
              <a:rPr lang="en-US" sz="1200" b="0" strike="noStrike" spc="-1">
                <a:solidFill>
                  <a:srgbClr val="FFFFFF"/>
                </a:solidFill>
                <a:uFill>
                  <a:solidFill>
                    <a:srgbClr val="FFFFFF"/>
                  </a:solidFill>
                </a:uFill>
                <a:latin typeface="Tahoma"/>
                <a:ea typeface="ＭＳ Ｐゴシック"/>
              </a:rPr>
              <a:t>ESS | ESS BPM Firmware |  2017-05-23 |   Maurizio Donna</a:t>
            </a:r>
            <a:endParaRPr lang="en-US" sz="1800" b="0" strike="noStrike" spc="-1">
              <a:solidFill>
                <a:srgbClr val="000000"/>
              </a:solidFill>
              <a:uFill>
                <a:solidFill>
                  <a:srgbClr val="FFFFFF"/>
                </a:solidFill>
              </a:uFill>
              <a:latin typeface="Arial"/>
            </a:endParaRPr>
          </a:p>
        </p:txBody>
      </p:sp>
      <p:sp>
        <p:nvSpPr>
          <p:cNvPr id="40" name="PlaceHolder 2"/>
          <p:cNvSpPr>
            <a:spLocks noGrp="1"/>
          </p:cNvSpPr>
          <p:nvPr>
            <p:ph type="title"/>
          </p:nvPr>
        </p:nvSpPr>
        <p:spPr>
          <a:xfrm>
            <a:off x="457200" y="273600"/>
            <a:ext cx="8229240" cy="1144800"/>
          </a:xfrm>
          <a:prstGeom prst="rect">
            <a:avLst/>
          </a:prstGeom>
        </p:spPr>
        <p:txBody>
          <a:bodyPr lIns="0" tIns="0" rIns="0" bIns="0" anchor="ctr"/>
          <a:lstStyle/>
          <a:p>
            <a:pPr algn="ctr"/>
            <a:r>
              <a:rPr lang="en-US" sz="4400" b="0" strike="noStrike" spc="-1">
                <a:solidFill>
                  <a:srgbClr val="000000"/>
                </a:solidFill>
                <a:uFill>
                  <a:solidFill>
                    <a:srgbClr val="FFFFFF"/>
                  </a:solidFill>
                </a:uFill>
                <a:latin typeface="Arial"/>
              </a:rPr>
              <a:t>Click to edit the title text format</a:t>
            </a:r>
          </a:p>
        </p:txBody>
      </p:sp>
      <p:sp>
        <p:nvSpPr>
          <p:cNvPr id="41" name="PlaceHolder 3"/>
          <p:cNvSpPr>
            <a:spLocks noGrp="1"/>
          </p:cNvSpPr>
          <p:nvPr>
            <p:ph type="body"/>
          </p:nvPr>
        </p:nvSpPr>
        <p:spPr>
          <a:xfrm>
            <a:off x="457200" y="1604520"/>
            <a:ext cx="8229240" cy="3977280"/>
          </a:xfrm>
          <a:prstGeom prst="rect">
            <a:avLst/>
          </a:prstGeom>
        </p:spPr>
        <p:txBody>
          <a:bodyPr lIns="0" tIns="0" rIns="0" bIns="0"/>
          <a:lstStyle/>
          <a:p>
            <a:pPr marL="432000" indent="-324000">
              <a:buClr>
                <a:srgbClr val="000000"/>
              </a:buClr>
              <a:buSzPct val="45000"/>
              <a:buFont typeface="Wingdings" charset="2"/>
              <a:buChar char=""/>
            </a:pPr>
            <a:r>
              <a:rPr lang="en-US" sz="3200" b="0" strike="noStrike" spc="-1">
                <a:solidFill>
                  <a:srgbClr val="000000"/>
                </a:solidFill>
                <a:uFill>
                  <a:solidFill>
                    <a:srgbClr val="FFFFFF"/>
                  </a:solidFill>
                </a:uFill>
                <a:latin typeface="Arial"/>
              </a:rPr>
              <a:t>Click to edit the outline text format</a:t>
            </a:r>
          </a:p>
          <a:p>
            <a:pPr marL="864000" lvl="1" indent="-324000">
              <a:buClr>
                <a:srgbClr val="000000"/>
              </a:buClr>
              <a:buSzPct val="75000"/>
              <a:buFont typeface="Symbol" charset="2"/>
              <a:buChar char=""/>
            </a:pPr>
            <a:r>
              <a:rPr lang="en-US" sz="2800" b="0" strike="noStrike" spc="-1">
                <a:solidFill>
                  <a:srgbClr val="000000"/>
                </a:solidFill>
                <a:uFill>
                  <a:solidFill>
                    <a:srgbClr val="FFFFFF"/>
                  </a:solidFill>
                </a:uFill>
                <a:latin typeface="Arial"/>
              </a:rPr>
              <a:t>Second Outline Level</a:t>
            </a:r>
          </a:p>
          <a:p>
            <a:pPr marL="1296000" lvl="2" indent="-288000">
              <a:buClr>
                <a:srgbClr val="000000"/>
              </a:buClr>
              <a:buSzPct val="45000"/>
              <a:buFont typeface="Wingdings" charset="2"/>
              <a:buChar char=""/>
            </a:pPr>
            <a:r>
              <a:rPr lang="en-US" sz="2400" b="0" strike="noStrike" spc="-1">
                <a:solidFill>
                  <a:srgbClr val="000000"/>
                </a:solidFill>
                <a:uFill>
                  <a:solidFill>
                    <a:srgbClr val="FFFFFF"/>
                  </a:solidFill>
                </a:uFill>
                <a:latin typeface="Arial"/>
              </a:rPr>
              <a:t>Third Outline Level</a:t>
            </a:r>
          </a:p>
          <a:p>
            <a:pPr marL="1728000" lvl="3" indent="-216000">
              <a:buClr>
                <a:srgbClr val="000000"/>
              </a:buClr>
              <a:buSzPct val="75000"/>
              <a:buFont typeface="Symbol" charset="2"/>
              <a:buChar char=""/>
            </a:pPr>
            <a:r>
              <a:rPr lang="en-US" sz="2000" b="0" strike="noStrike" spc="-1">
                <a:solidFill>
                  <a:srgbClr val="000000"/>
                </a:solidFill>
                <a:uFill>
                  <a:solidFill>
                    <a:srgbClr val="FFFFFF"/>
                  </a:solidFill>
                </a:uFill>
                <a:latin typeface="Arial"/>
              </a:rPr>
              <a:t>Fourth Outline Level</a:t>
            </a:r>
          </a:p>
          <a:p>
            <a:pPr marL="2160000" lvl="4" indent="-216000">
              <a:buClr>
                <a:srgbClr val="000000"/>
              </a:buClr>
              <a:buSzPct val="45000"/>
              <a:buFont typeface="Wingdings" charset="2"/>
              <a:buChar char=""/>
            </a:pPr>
            <a:r>
              <a:rPr lang="en-US" sz="2000" b="0" strike="noStrike" spc="-1">
                <a:solidFill>
                  <a:srgbClr val="000000"/>
                </a:solidFill>
                <a:uFill>
                  <a:solidFill>
                    <a:srgbClr val="FFFFFF"/>
                  </a:solidFill>
                </a:uFill>
                <a:latin typeface="Arial"/>
              </a:rPr>
              <a:t>Fifth Outline Level</a:t>
            </a:r>
          </a:p>
          <a:p>
            <a:pPr marL="2592000" lvl="5" indent="-216000">
              <a:buClr>
                <a:srgbClr val="000000"/>
              </a:buClr>
              <a:buSzPct val="45000"/>
              <a:buFont typeface="Wingdings" charset="2"/>
              <a:buChar char=""/>
            </a:pPr>
            <a:r>
              <a:rPr lang="en-US" sz="2000" b="0" strike="noStrike" spc="-1">
                <a:solidFill>
                  <a:srgbClr val="000000"/>
                </a:solidFill>
                <a:uFill>
                  <a:solidFill>
                    <a:srgbClr val="FFFFFF"/>
                  </a:solidFill>
                </a:uFill>
                <a:latin typeface="Arial"/>
              </a:rPr>
              <a:t>Sixth Outline Level</a:t>
            </a:r>
          </a:p>
          <a:p>
            <a:pPr marL="3024000" lvl="6" indent="-216000">
              <a:buClr>
                <a:srgbClr val="000000"/>
              </a:buClr>
              <a:buSzPct val="45000"/>
              <a:buFont typeface="Wingdings" charset="2"/>
              <a:buChar char=""/>
            </a:pPr>
            <a:r>
              <a:rPr lang="en-US" sz="2000" b="0" strike="noStrike" spc="-1">
                <a:solidFill>
                  <a:srgbClr val="000000"/>
                </a:solidFill>
                <a:uFill>
                  <a:solidFill>
                    <a:srgbClr val="FFFFFF"/>
                  </a:solidFill>
                </a:u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jpeg"/><Relationship Id="rId10" Type="http://schemas.openxmlformats.org/officeDocument/2006/relationships/image" Target="../media/image20.png"/><Relationship Id="rId4" Type="http://schemas.openxmlformats.org/officeDocument/2006/relationships/image" Target="../media/image14.jpeg"/><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hyperlink" Target="http://semver.org/" TargetMode="External"/><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22.png"/><Relationship Id="rId7" Type="http://schemas.openxmlformats.org/officeDocument/2006/relationships/image" Target="../media/image18.png"/><Relationship Id="rId2" Type="http://schemas.openxmlformats.org/officeDocument/2006/relationships/image" Target="../media/image15.jpe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23.png"/><Relationship Id="rId10"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Picture 1"/>
          <p:cNvPicPr/>
          <p:nvPr/>
        </p:nvPicPr>
        <p:blipFill>
          <a:blip r:embed="rId3"/>
          <a:srcRect b="12072"/>
          <a:stretch/>
        </p:blipFill>
        <p:spPr>
          <a:xfrm>
            <a:off x="0" y="0"/>
            <a:ext cx="9142920" cy="6028920"/>
          </a:xfrm>
          <a:prstGeom prst="rect">
            <a:avLst/>
          </a:prstGeom>
          <a:ln>
            <a:noFill/>
          </a:ln>
        </p:spPr>
      </p:pic>
      <p:pic>
        <p:nvPicPr>
          <p:cNvPr id="82" name="Picture 5"/>
          <p:cNvPicPr/>
          <p:nvPr/>
        </p:nvPicPr>
        <p:blipFill>
          <a:blip r:embed="rId4"/>
          <a:stretch/>
        </p:blipFill>
        <p:spPr>
          <a:xfrm>
            <a:off x="6182640" y="366480"/>
            <a:ext cx="2496600" cy="1329480"/>
          </a:xfrm>
          <a:prstGeom prst="rect">
            <a:avLst/>
          </a:prstGeom>
          <a:ln>
            <a:noFill/>
          </a:ln>
        </p:spPr>
      </p:pic>
      <p:sp>
        <p:nvSpPr>
          <p:cNvPr id="83" name="CustomShape 1"/>
          <p:cNvSpPr/>
          <p:nvPr/>
        </p:nvSpPr>
        <p:spPr>
          <a:xfrm>
            <a:off x="5349240" y="1697040"/>
            <a:ext cx="3793680" cy="3307320"/>
          </a:xfrm>
          <a:prstGeom prst="rect">
            <a:avLst/>
          </a:prstGeom>
          <a:noFill/>
          <a:ln>
            <a:noFill/>
          </a:ln>
        </p:spPr>
        <p:style>
          <a:lnRef idx="0">
            <a:scrgbClr r="0" g="0" b="0"/>
          </a:lnRef>
          <a:fillRef idx="0">
            <a:scrgbClr r="0" g="0" b="0"/>
          </a:fillRef>
          <a:effectRef idx="0">
            <a:scrgbClr r="0" g="0" b="0"/>
          </a:effectRef>
          <a:fontRef idx="minor"/>
        </p:style>
        <p:txBody>
          <a:bodyPr lIns="0" tIns="0" rIns="57960" bIns="0" anchor="ctr"/>
          <a:lstStyle/>
          <a:p>
            <a:pPr marL="57240">
              <a:lnSpc>
                <a:spcPct val="100000"/>
              </a:lnSpc>
            </a:pPr>
            <a:r>
              <a:rPr lang="en-US" sz="4800" b="0" strike="noStrike" spc="-1" dirty="0">
                <a:solidFill>
                  <a:srgbClr val="005A7C"/>
                </a:solidFill>
                <a:uFill>
                  <a:solidFill>
                    <a:srgbClr val="FFFFFF"/>
                  </a:solidFill>
                </a:uFill>
                <a:latin typeface="Arial"/>
                <a:ea typeface="ＭＳ Ｐゴシック"/>
              </a:rPr>
              <a:t>ESS </a:t>
            </a:r>
            <a:r>
              <a:rPr lang="en-US" sz="4800" b="0" strike="noStrike" spc="-1" dirty="0" smtClean="0">
                <a:solidFill>
                  <a:srgbClr val="005A7C"/>
                </a:solidFill>
                <a:uFill>
                  <a:solidFill>
                    <a:srgbClr val="FFFFFF"/>
                  </a:solidFill>
                </a:uFill>
                <a:latin typeface="Arial"/>
                <a:ea typeface="ＭＳ Ｐゴシック"/>
              </a:rPr>
              <a:t>BCM Firmware</a:t>
            </a:r>
            <a:endParaRPr lang="en-US" sz="1800" b="0" strike="noStrike" spc="-1" dirty="0">
              <a:solidFill>
                <a:srgbClr val="000000"/>
              </a:solidFill>
              <a:uFill>
                <a:solidFill>
                  <a:srgbClr val="FFFFFF"/>
                </a:solidFill>
              </a:uFill>
              <a:latin typeface="Arial"/>
            </a:endParaRPr>
          </a:p>
        </p:txBody>
      </p:sp>
      <p:sp>
        <p:nvSpPr>
          <p:cNvPr id="84" name="CustomShape 2"/>
          <p:cNvSpPr/>
          <p:nvPr/>
        </p:nvSpPr>
        <p:spPr>
          <a:xfrm>
            <a:off x="5349240" y="4599720"/>
            <a:ext cx="3793680" cy="1230840"/>
          </a:xfrm>
          <a:prstGeom prst="rect">
            <a:avLst/>
          </a:prstGeom>
          <a:noFill/>
          <a:ln>
            <a:noFill/>
          </a:ln>
        </p:spPr>
        <p:style>
          <a:lnRef idx="0">
            <a:scrgbClr r="0" g="0" b="0"/>
          </a:lnRef>
          <a:fillRef idx="0">
            <a:scrgbClr r="0" g="0" b="0"/>
          </a:fillRef>
          <a:effectRef idx="0">
            <a:scrgbClr r="0" g="0" b="0"/>
          </a:effectRef>
          <a:fontRef idx="minor"/>
        </p:style>
        <p:txBody>
          <a:bodyPr lIns="0" tIns="0" rIns="57960" bIns="0"/>
          <a:lstStyle/>
          <a:p>
            <a:pPr marL="57240">
              <a:lnSpc>
                <a:spcPct val="100000"/>
              </a:lnSpc>
            </a:pPr>
            <a:endParaRPr lang="en-US" sz="1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CustomShape 1"/>
          <p:cNvSpPr/>
          <p:nvPr/>
        </p:nvSpPr>
        <p:spPr>
          <a:xfrm>
            <a:off x="457200" y="274680"/>
            <a:ext cx="8228520" cy="114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marL="57240" algn="ctr">
              <a:lnSpc>
                <a:spcPct val="100000"/>
              </a:lnSpc>
            </a:pPr>
            <a:r>
              <a:rPr lang="en-US" sz="4400" b="1" spc="-1" dirty="0">
                <a:solidFill>
                  <a:srgbClr val="005A7C"/>
                </a:solidFill>
                <a:uFill>
                  <a:solidFill>
                    <a:srgbClr val="FFFFFF"/>
                  </a:solidFill>
                </a:uFill>
                <a:ea typeface="ＭＳ Ｐゴシック"/>
              </a:rPr>
              <a:t>ESS BCM FIRMWARE</a:t>
            </a:r>
            <a:endParaRPr lang="en-US" spc="-1" dirty="0">
              <a:solidFill>
                <a:srgbClr val="000000"/>
              </a:solidFill>
              <a:uFill>
                <a:solidFill>
                  <a:srgbClr val="FFFFFF"/>
                </a:solidFill>
              </a:uFill>
            </a:endParaRPr>
          </a:p>
        </p:txBody>
      </p:sp>
      <p:sp>
        <p:nvSpPr>
          <p:cNvPr id="112" name="CustomShape 2"/>
          <p:cNvSpPr/>
          <p:nvPr/>
        </p:nvSpPr>
        <p:spPr>
          <a:xfrm>
            <a:off x="457200" y="1600200"/>
            <a:ext cx="8228520" cy="4230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000">
              <a:lnSpc>
                <a:spcPct val="100000"/>
              </a:lnSpc>
              <a:buClr>
                <a:srgbClr val="BFBFBF"/>
              </a:buClr>
              <a:buFont typeface="Arial"/>
              <a:buChar char="•"/>
            </a:pPr>
            <a:r>
              <a:rPr lang="en-US" sz="2800" spc="-1" dirty="0">
                <a:solidFill>
                  <a:srgbClr val="BFBFBF"/>
                </a:solidFill>
                <a:uFill>
                  <a:solidFill>
                    <a:srgbClr val="FFFFFF"/>
                  </a:solidFill>
                </a:uFill>
              </a:rPr>
              <a:t>ESS platform migration</a:t>
            </a:r>
          </a:p>
          <a:p>
            <a:pPr marL="343080" indent="-342000">
              <a:lnSpc>
                <a:spcPct val="100000"/>
              </a:lnSpc>
              <a:buClr>
                <a:srgbClr val="BFBFBF"/>
              </a:buClr>
              <a:buFont typeface="Arial"/>
              <a:buChar char="•"/>
            </a:pPr>
            <a:r>
              <a:rPr lang="en-US" sz="2800" spc="-1" dirty="0">
                <a:solidFill>
                  <a:srgbClr val="BFBFBF"/>
                </a:solidFill>
                <a:uFill>
                  <a:solidFill>
                    <a:srgbClr val="FFFFFF"/>
                  </a:solidFill>
                </a:uFill>
              </a:rPr>
              <a:t>BPM Optical </a:t>
            </a:r>
            <a:r>
              <a:rPr lang="en-US" sz="2800" spc="-1" dirty="0" smtClean="0">
                <a:solidFill>
                  <a:srgbClr val="BFBFBF"/>
                </a:solidFill>
                <a:uFill>
                  <a:solidFill>
                    <a:srgbClr val="FFFFFF"/>
                  </a:solidFill>
                </a:uFill>
              </a:rPr>
              <a:t>Link</a:t>
            </a:r>
            <a:endParaRPr lang="en-US" sz="1800" b="0" strike="noStrike" spc="-1" dirty="0" smtClean="0">
              <a:solidFill>
                <a:srgbClr val="000000"/>
              </a:solidFill>
              <a:uFill>
                <a:solidFill>
                  <a:srgbClr val="FFFFFF"/>
                </a:solidFill>
              </a:uFill>
              <a:latin typeface="Arial"/>
            </a:endParaRPr>
          </a:p>
          <a:p>
            <a:pPr marL="343080" indent="-342000">
              <a:lnSpc>
                <a:spcPct val="100000"/>
              </a:lnSpc>
              <a:buClr>
                <a:srgbClr val="000000"/>
              </a:buClr>
              <a:buFont typeface="Arial"/>
              <a:buChar char="•"/>
            </a:pPr>
            <a:r>
              <a:rPr lang="en-US" sz="2800" b="0" strike="noStrike" spc="-1" dirty="0" smtClean="0">
                <a:solidFill>
                  <a:srgbClr val="000000"/>
                </a:solidFill>
                <a:uFill>
                  <a:solidFill>
                    <a:srgbClr val="FFFFFF"/>
                  </a:solidFill>
                </a:uFill>
                <a:latin typeface="Arial"/>
                <a:ea typeface="DejaVu Sans"/>
              </a:rPr>
              <a:t>ESS </a:t>
            </a:r>
            <a:r>
              <a:rPr lang="en-US" sz="2800" b="0" strike="noStrike" spc="-1" dirty="0">
                <a:solidFill>
                  <a:srgbClr val="000000"/>
                </a:solidFill>
                <a:uFill>
                  <a:solidFill>
                    <a:srgbClr val="FFFFFF"/>
                  </a:solidFill>
                </a:uFill>
                <a:latin typeface="Arial"/>
                <a:ea typeface="DejaVu Sans"/>
              </a:rPr>
              <a:t>DEVENV for </a:t>
            </a:r>
            <a:r>
              <a:rPr lang="en-US" sz="2800" b="0" strike="noStrike" spc="-1" dirty="0" smtClean="0">
                <a:solidFill>
                  <a:srgbClr val="000000"/>
                </a:solidFill>
                <a:uFill>
                  <a:solidFill>
                    <a:srgbClr val="FFFFFF"/>
                  </a:solidFill>
                </a:uFill>
                <a:latin typeface="Arial"/>
                <a:ea typeface="DejaVu Sans"/>
              </a:rPr>
              <a:t>IKCs</a:t>
            </a:r>
            <a:endParaRPr lang="en-US" sz="18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10721398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CustomShape 1"/>
          <p:cNvSpPr/>
          <p:nvPr/>
        </p:nvSpPr>
        <p:spPr>
          <a:xfrm>
            <a:off x="457200" y="202680"/>
            <a:ext cx="8228520" cy="1305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4200" b="1" strike="noStrike" spc="-1">
                <a:solidFill>
                  <a:srgbClr val="006585"/>
                </a:solidFill>
                <a:uFill>
                  <a:solidFill>
                    <a:srgbClr val="FFFFFF"/>
                  </a:solidFill>
                </a:uFill>
                <a:latin typeface="Arial"/>
                <a:ea typeface="DejaVu Sans"/>
              </a:rPr>
              <a:t>ICS Continuous Integration/Delivery</a:t>
            </a:r>
            <a:endParaRPr lang="en-US" sz="1800" b="0" strike="noStrike" spc="-1">
              <a:solidFill>
                <a:srgbClr val="000000"/>
              </a:solidFill>
              <a:uFill>
                <a:solidFill>
                  <a:srgbClr val="FFFFFF"/>
                </a:solidFill>
              </a:uFill>
              <a:latin typeface="Arial"/>
            </a:endParaRPr>
          </a:p>
        </p:txBody>
      </p:sp>
      <p:pic>
        <p:nvPicPr>
          <p:cNvPr id="114" name="Picture 8"/>
          <p:cNvPicPr/>
          <p:nvPr/>
        </p:nvPicPr>
        <p:blipFill>
          <a:blip r:embed="rId2"/>
          <a:srcRect l="10107" t="27013" r="2637" b="7916"/>
          <a:stretch/>
        </p:blipFill>
        <p:spPr>
          <a:xfrm>
            <a:off x="457200" y="1662120"/>
            <a:ext cx="8276040" cy="3470760"/>
          </a:xfrm>
          <a:prstGeom prst="rect">
            <a:avLst/>
          </a:prstGeom>
          <a:ln>
            <a:noFill/>
          </a:ln>
        </p:spPr>
      </p:pic>
      <p:sp>
        <p:nvSpPr>
          <p:cNvPr id="115" name="CustomShape 2"/>
          <p:cNvSpPr/>
          <p:nvPr/>
        </p:nvSpPr>
        <p:spPr>
          <a:xfrm>
            <a:off x="457200" y="4809960"/>
            <a:ext cx="4790160" cy="942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2800" b="0" strike="noStrike" spc="-1">
                <a:solidFill>
                  <a:srgbClr val="0070C0"/>
                </a:solidFill>
                <a:uFill>
                  <a:solidFill>
                    <a:srgbClr val="FFFFFF"/>
                  </a:solidFill>
                </a:uFill>
                <a:latin typeface="Calibri"/>
                <a:ea typeface="DejaVu Sans"/>
              </a:rPr>
              <a:t>Courtesy of ICS</a:t>
            </a:r>
            <a:endParaRPr lang="en-US" sz="1800" b="0" strike="noStrike" spc="-1">
              <a:solidFill>
                <a:srgbClr val="000000"/>
              </a:solidFill>
              <a:uFill>
                <a:solidFill>
                  <a:srgbClr val="FFFFFF"/>
                </a:solidFill>
              </a:uFill>
              <a:latin typeface="Arial"/>
            </a:endParaRPr>
          </a:p>
          <a:p>
            <a:pPr algn="ctr">
              <a:lnSpc>
                <a:spcPct val="100000"/>
              </a:lnSpc>
            </a:pPr>
            <a:r>
              <a:rPr lang="en-US" sz="2800" b="0" strike="noStrike" spc="-1">
                <a:solidFill>
                  <a:srgbClr val="0070C0"/>
                </a:solidFill>
                <a:uFill>
                  <a:solidFill>
                    <a:srgbClr val="FFFFFF"/>
                  </a:solidFill>
                </a:uFill>
                <a:latin typeface="Calibri"/>
                <a:ea typeface="DejaVu Sans"/>
              </a:rPr>
              <a:t>JAVA flow </a:t>
            </a:r>
            <a:endParaRPr lang="en-US"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161780413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 name="Picture 9"/>
          <p:cNvPicPr/>
          <p:nvPr/>
        </p:nvPicPr>
        <p:blipFill>
          <a:blip r:embed="rId3"/>
          <a:stretch/>
        </p:blipFill>
        <p:spPr>
          <a:xfrm>
            <a:off x="4058280" y="3363120"/>
            <a:ext cx="1140840" cy="510480"/>
          </a:xfrm>
          <a:prstGeom prst="rect">
            <a:avLst/>
          </a:prstGeom>
          <a:ln>
            <a:noFill/>
          </a:ln>
        </p:spPr>
      </p:pic>
      <p:pic>
        <p:nvPicPr>
          <p:cNvPr id="117" name="Picture 11"/>
          <p:cNvPicPr/>
          <p:nvPr/>
        </p:nvPicPr>
        <p:blipFill>
          <a:blip r:embed="rId4"/>
          <a:stretch/>
        </p:blipFill>
        <p:spPr>
          <a:xfrm>
            <a:off x="4278240" y="3819600"/>
            <a:ext cx="700560" cy="452880"/>
          </a:xfrm>
          <a:prstGeom prst="rect">
            <a:avLst/>
          </a:prstGeom>
          <a:ln>
            <a:noFill/>
          </a:ln>
        </p:spPr>
      </p:pic>
      <p:pic>
        <p:nvPicPr>
          <p:cNvPr id="118" name="Picture 13"/>
          <p:cNvPicPr/>
          <p:nvPr/>
        </p:nvPicPr>
        <p:blipFill>
          <a:blip r:embed="rId5"/>
          <a:srcRect t="42112" b="37661"/>
          <a:stretch/>
        </p:blipFill>
        <p:spPr>
          <a:xfrm>
            <a:off x="3762720" y="4291920"/>
            <a:ext cx="1731240" cy="349200"/>
          </a:xfrm>
          <a:prstGeom prst="rect">
            <a:avLst/>
          </a:prstGeom>
          <a:ln>
            <a:noFill/>
          </a:ln>
        </p:spPr>
      </p:pic>
      <p:pic>
        <p:nvPicPr>
          <p:cNvPr id="119" name="Picture 23"/>
          <p:cNvPicPr/>
          <p:nvPr/>
        </p:nvPicPr>
        <p:blipFill>
          <a:blip r:embed="rId6"/>
          <a:srcRect l="2922"/>
          <a:stretch/>
        </p:blipFill>
        <p:spPr>
          <a:xfrm>
            <a:off x="3930840" y="4575240"/>
            <a:ext cx="1395720" cy="424080"/>
          </a:xfrm>
          <a:prstGeom prst="rect">
            <a:avLst/>
          </a:prstGeom>
          <a:ln>
            <a:noFill/>
          </a:ln>
        </p:spPr>
      </p:pic>
      <p:pic>
        <p:nvPicPr>
          <p:cNvPr id="120" name="Picture 21"/>
          <p:cNvPicPr/>
          <p:nvPr/>
        </p:nvPicPr>
        <p:blipFill>
          <a:blip r:embed="rId7"/>
          <a:stretch/>
        </p:blipFill>
        <p:spPr>
          <a:xfrm>
            <a:off x="6631560" y="1479600"/>
            <a:ext cx="1175760" cy="318240"/>
          </a:xfrm>
          <a:prstGeom prst="rect">
            <a:avLst/>
          </a:prstGeom>
          <a:ln>
            <a:noFill/>
          </a:ln>
        </p:spPr>
      </p:pic>
      <p:sp>
        <p:nvSpPr>
          <p:cNvPr id="121" name="CustomShape 1"/>
          <p:cNvSpPr/>
          <p:nvPr/>
        </p:nvSpPr>
        <p:spPr>
          <a:xfrm>
            <a:off x="457200" y="202680"/>
            <a:ext cx="8228520" cy="114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4400" b="1" strike="noStrike" spc="-1">
                <a:solidFill>
                  <a:srgbClr val="006585"/>
                </a:solidFill>
                <a:uFill>
                  <a:solidFill>
                    <a:srgbClr val="FFFFFF"/>
                  </a:solidFill>
                </a:uFill>
                <a:latin typeface="Arial"/>
                <a:ea typeface="DejaVu Sans"/>
              </a:rPr>
              <a:t>FPGA design/delivery</a:t>
            </a:r>
            <a:endParaRPr lang="en-US" sz="1800" b="0" strike="noStrike" spc="-1">
              <a:solidFill>
                <a:srgbClr val="000000"/>
              </a:solidFill>
              <a:uFill>
                <a:solidFill>
                  <a:srgbClr val="FFFFFF"/>
                </a:solidFill>
              </a:uFill>
              <a:latin typeface="Arial"/>
            </a:endParaRPr>
          </a:p>
        </p:txBody>
      </p:sp>
      <p:pic>
        <p:nvPicPr>
          <p:cNvPr id="122" name="Picture 3"/>
          <p:cNvPicPr/>
          <p:nvPr/>
        </p:nvPicPr>
        <p:blipFill>
          <a:blip r:embed="rId8"/>
          <a:stretch/>
        </p:blipFill>
        <p:spPr>
          <a:xfrm>
            <a:off x="1648080" y="2930400"/>
            <a:ext cx="845640" cy="234000"/>
          </a:xfrm>
          <a:prstGeom prst="rect">
            <a:avLst/>
          </a:prstGeom>
          <a:ln>
            <a:noFill/>
          </a:ln>
        </p:spPr>
      </p:pic>
      <p:sp>
        <p:nvSpPr>
          <p:cNvPr id="123" name="CustomShape 2"/>
          <p:cNvSpPr/>
          <p:nvPr/>
        </p:nvSpPr>
        <p:spPr>
          <a:xfrm>
            <a:off x="1485720" y="2847960"/>
            <a:ext cx="1170720" cy="2151720"/>
          </a:xfrm>
          <a:prstGeom prst="rect">
            <a:avLst/>
          </a:prstGeom>
          <a:noFill/>
          <a:ln w="57240">
            <a:solidFill>
              <a:srgbClr val="0070C0"/>
            </a:solidFill>
            <a:round/>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pic>
        <p:nvPicPr>
          <p:cNvPr id="124" name="Picture 3"/>
          <p:cNvPicPr/>
          <p:nvPr/>
        </p:nvPicPr>
        <p:blipFill>
          <a:blip r:embed="rId9"/>
          <a:stretch/>
        </p:blipFill>
        <p:spPr>
          <a:xfrm>
            <a:off x="314280" y="3562200"/>
            <a:ext cx="722880" cy="722880"/>
          </a:xfrm>
          <a:prstGeom prst="rect">
            <a:avLst/>
          </a:prstGeom>
          <a:ln>
            <a:noFill/>
          </a:ln>
        </p:spPr>
      </p:pic>
      <p:sp>
        <p:nvSpPr>
          <p:cNvPr id="125" name="CustomShape 3"/>
          <p:cNvSpPr/>
          <p:nvPr/>
        </p:nvSpPr>
        <p:spPr>
          <a:xfrm>
            <a:off x="1038240" y="3924360"/>
            <a:ext cx="446400" cy="360"/>
          </a:xfrm>
          <a:custGeom>
            <a:avLst/>
            <a:gdLst/>
            <a:ahLst/>
            <a:cxnLst/>
            <a:rect l="l" t="t" r="r" b="b"/>
            <a:pathLst>
              <a:path w="21600" h="21600">
                <a:moveTo>
                  <a:pt x="0" y="0"/>
                </a:moveTo>
                <a:lnTo>
                  <a:pt x="21600" y="21600"/>
                </a:lnTo>
              </a:path>
            </a:pathLst>
          </a:custGeom>
          <a:noFill/>
          <a:ln w="38160">
            <a:solidFill>
              <a:srgbClr val="4F81BD"/>
            </a:solidFill>
            <a:round/>
            <a:tailEnd type="arrow" w="med" len="me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sp>
      <p:pic>
        <p:nvPicPr>
          <p:cNvPr id="126" name="Picture 5"/>
          <p:cNvPicPr/>
          <p:nvPr/>
        </p:nvPicPr>
        <p:blipFill>
          <a:blip r:embed="rId10"/>
          <a:stretch/>
        </p:blipFill>
        <p:spPr>
          <a:xfrm>
            <a:off x="1696680" y="1608480"/>
            <a:ext cx="380520" cy="380520"/>
          </a:xfrm>
          <a:prstGeom prst="rect">
            <a:avLst/>
          </a:prstGeom>
          <a:ln>
            <a:noFill/>
          </a:ln>
        </p:spPr>
      </p:pic>
      <p:sp>
        <p:nvSpPr>
          <p:cNvPr id="127" name="CustomShape 4"/>
          <p:cNvSpPr/>
          <p:nvPr/>
        </p:nvSpPr>
        <p:spPr>
          <a:xfrm>
            <a:off x="1661040" y="3528720"/>
            <a:ext cx="833040" cy="790200"/>
          </a:xfrm>
          <a:prstGeom prst="ellipse">
            <a:avLst/>
          </a:prstGeom>
          <a:noFill/>
          <a:ln w="19080">
            <a:solidFill>
              <a:srgbClr val="0070C0"/>
            </a:solidFill>
            <a:round/>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sp>
        <p:nvSpPr>
          <p:cNvPr id="128" name="CustomShape 5"/>
          <p:cNvSpPr/>
          <p:nvPr/>
        </p:nvSpPr>
        <p:spPr>
          <a:xfrm>
            <a:off x="3295440" y="2847960"/>
            <a:ext cx="2666160" cy="2151720"/>
          </a:xfrm>
          <a:prstGeom prst="rect">
            <a:avLst/>
          </a:prstGeom>
          <a:noFill/>
          <a:ln w="57240">
            <a:solidFill>
              <a:srgbClr val="0070C0"/>
            </a:solidFill>
            <a:round/>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sp>
        <p:nvSpPr>
          <p:cNvPr id="129" name="CustomShape 6"/>
          <p:cNvSpPr/>
          <p:nvPr/>
        </p:nvSpPr>
        <p:spPr>
          <a:xfrm>
            <a:off x="1484640" y="5288400"/>
            <a:ext cx="1172520" cy="363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uFill>
                  <a:solidFill>
                    <a:srgbClr val="FFFFFF"/>
                  </a:solidFill>
                </a:uFill>
                <a:latin typeface="Calibri"/>
                <a:ea typeface="DejaVu Sans"/>
              </a:rPr>
              <a:t>Repository</a:t>
            </a:r>
            <a:endParaRPr lang="en-US" sz="1800" b="0" strike="noStrike" spc="-1">
              <a:solidFill>
                <a:srgbClr val="000000"/>
              </a:solidFill>
              <a:uFill>
                <a:solidFill>
                  <a:srgbClr val="FFFFFF"/>
                </a:solidFill>
              </a:uFill>
              <a:latin typeface="Arial"/>
            </a:endParaRPr>
          </a:p>
        </p:txBody>
      </p:sp>
      <p:sp>
        <p:nvSpPr>
          <p:cNvPr id="130" name="CustomShape 7"/>
          <p:cNvSpPr/>
          <p:nvPr/>
        </p:nvSpPr>
        <p:spPr>
          <a:xfrm>
            <a:off x="3886560" y="5153400"/>
            <a:ext cx="1483560" cy="6386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chor="ctr"/>
          <a:lstStyle/>
          <a:p>
            <a:pPr>
              <a:lnSpc>
                <a:spcPct val="100000"/>
              </a:lnSpc>
            </a:pPr>
            <a:r>
              <a:rPr lang="en-US" sz="1800" b="0" strike="noStrike" spc="-1">
                <a:solidFill>
                  <a:srgbClr val="000000"/>
                </a:solidFill>
                <a:uFill>
                  <a:solidFill>
                    <a:srgbClr val="FFFFFF"/>
                  </a:solidFill>
                </a:uFill>
                <a:latin typeface="Calibri"/>
                <a:ea typeface="DejaVu Sans"/>
              </a:rPr>
              <a:t>Development </a:t>
            </a:r>
            <a:endParaRPr lang="en-US" sz="1800" b="0" strike="noStrike" spc="-1">
              <a:solidFill>
                <a:srgbClr val="000000"/>
              </a:solidFill>
              <a:uFill>
                <a:solidFill>
                  <a:srgbClr val="FFFFFF"/>
                </a:solidFill>
              </a:uFill>
              <a:latin typeface="Arial"/>
            </a:endParaRPr>
          </a:p>
          <a:p>
            <a:pPr algn="ctr">
              <a:lnSpc>
                <a:spcPct val="100000"/>
              </a:lnSpc>
            </a:pPr>
            <a:r>
              <a:rPr lang="en-US" sz="1800" b="0" strike="noStrike" spc="-1">
                <a:solidFill>
                  <a:srgbClr val="000000"/>
                </a:solidFill>
                <a:uFill>
                  <a:solidFill>
                    <a:srgbClr val="FFFFFF"/>
                  </a:solidFill>
                </a:uFill>
                <a:latin typeface="Calibri"/>
                <a:ea typeface="DejaVu Sans"/>
              </a:rPr>
              <a:t>Environment</a:t>
            </a:r>
            <a:endParaRPr lang="en-US" sz="1800" b="0" strike="noStrike" spc="-1">
              <a:solidFill>
                <a:srgbClr val="000000"/>
              </a:solidFill>
              <a:uFill>
                <a:solidFill>
                  <a:srgbClr val="FFFFFF"/>
                </a:solidFill>
              </a:uFill>
              <a:latin typeface="Arial"/>
            </a:endParaRPr>
          </a:p>
        </p:txBody>
      </p:sp>
      <p:sp>
        <p:nvSpPr>
          <p:cNvPr id="131" name="CustomShape 8"/>
          <p:cNvSpPr/>
          <p:nvPr/>
        </p:nvSpPr>
        <p:spPr>
          <a:xfrm rot="16200000" flipH="1" flipV="1">
            <a:off x="2294280" y="1228320"/>
            <a:ext cx="713160" cy="3951720"/>
          </a:xfrm>
          <a:prstGeom prst="curvedConnector3">
            <a:avLst>
              <a:gd name="adj1" fmla="val -114667"/>
            </a:avLst>
          </a:prstGeom>
          <a:noFill/>
          <a:ln w="38160">
            <a:solidFill>
              <a:srgbClr val="0070C0"/>
            </a:solidFill>
            <a:round/>
            <a:tailEnd type="arrow" w="med" len="me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sp>
      <p:sp>
        <p:nvSpPr>
          <p:cNvPr id="132" name="CustomShape 9"/>
          <p:cNvSpPr/>
          <p:nvPr/>
        </p:nvSpPr>
        <p:spPr>
          <a:xfrm>
            <a:off x="2657520" y="3924360"/>
            <a:ext cx="636840" cy="360"/>
          </a:xfrm>
          <a:custGeom>
            <a:avLst/>
            <a:gdLst/>
            <a:ahLst/>
            <a:cxnLst/>
            <a:rect l="l" t="t" r="r" b="b"/>
            <a:pathLst>
              <a:path w="21600" h="21600">
                <a:moveTo>
                  <a:pt x="0" y="0"/>
                </a:moveTo>
                <a:lnTo>
                  <a:pt x="21600" y="21600"/>
                </a:lnTo>
              </a:path>
            </a:pathLst>
          </a:custGeom>
          <a:noFill/>
          <a:ln w="38160">
            <a:solidFill>
              <a:srgbClr val="4F81BD"/>
            </a:solidFill>
            <a:round/>
            <a:tailEnd type="arrow" w="med" len="me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sp>
      <p:sp>
        <p:nvSpPr>
          <p:cNvPr id="133" name="CustomShape 10"/>
          <p:cNvSpPr/>
          <p:nvPr/>
        </p:nvSpPr>
        <p:spPr>
          <a:xfrm>
            <a:off x="1648080" y="3757320"/>
            <a:ext cx="833040" cy="790200"/>
          </a:xfrm>
          <a:prstGeom prst="ellipse">
            <a:avLst/>
          </a:prstGeom>
          <a:noFill/>
          <a:ln w="19080">
            <a:solidFill>
              <a:srgbClr val="0070C0"/>
            </a:solidFill>
            <a:round/>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sp>
        <p:nvSpPr>
          <p:cNvPr id="134" name="CustomShape 11"/>
          <p:cNvSpPr/>
          <p:nvPr/>
        </p:nvSpPr>
        <p:spPr>
          <a:xfrm>
            <a:off x="1661040" y="3957480"/>
            <a:ext cx="833040" cy="790200"/>
          </a:xfrm>
          <a:prstGeom prst="ellipse">
            <a:avLst/>
          </a:prstGeom>
          <a:noFill/>
          <a:ln w="19080">
            <a:solidFill>
              <a:srgbClr val="0070C0"/>
            </a:solidFill>
            <a:round/>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sp>
        <p:nvSpPr>
          <p:cNvPr id="135" name="CustomShape 12"/>
          <p:cNvSpPr/>
          <p:nvPr/>
        </p:nvSpPr>
        <p:spPr>
          <a:xfrm>
            <a:off x="2088000" y="1614600"/>
            <a:ext cx="1265400" cy="363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uFill>
                  <a:solidFill>
                    <a:srgbClr val="FFFFFF"/>
                  </a:solidFill>
                </a:uFill>
                <a:latin typeface="Calibri"/>
                <a:ea typeface="DejaVu Sans"/>
              </a:rPr>
              <a:t>Notification</a:t>
            </a:r>
            <a:endParaRPr lang="en-US" sz="1800" b="0" strike="noStrike" spc="-1">
              <a:solidFill>
                <a:srgbClr val="000000"/>
              </a:solidFill>
              <a:uFill>
                <a:solidFill>
                  <a:srgbClr val="FFFFFF"/>
                </a:solidFill>
              </a:uFill>
              <a:latin typeface="Arial"/>
            </a:endParaRPr>
          </a:p>
        </p:txBody>
      </p:sp>
      <p:sp>
        <p:nvSpPr>
          <p:cNvPr id="136" name="CustomShape 13"/>
          <p:cNvSpPr/>
          <p:nvPr/>
        </p:nvSpPr>
        <p:spPr>
          <a:xfrm>
            <a:off x="6476760" y="1479600"/>
            <a:ext cx="1485000" cy="1007280"/>
          </a:xfrm>
          <a:prstGeom prst="rect">
            <a:avLst/>
          </a:prstGeom>
          <a:noFill/>
          <a:ln w="57240">
            <a:solidFill>
              <a:srgbClr val="0070C0"/>
            </a:solidFill>
            <a:round/>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sp>
        <p:nvSpPr>
          <p:cNvPr id="137" name="CustomShape 14"/>
          <p:cNvSpPr/>
          <p:nvPr/>
        </p:nvSpPr>
        <p:spPr>
          <a:xfrm rot="5400000" flipH="1" flipV="1">
            <a:off x="5118840" y="1488960"/>
            <a:ext cx="863280" cy="1846800"/>
          </a:xfrm>
          <a:prstGeom prst="curvedConnector2">
            <a:avLst/>
          </a:prstGeom>
          <a:noFill/>
          <a:ln w="38160">
            <a:solidFill>
              <a:srgbClr val="0070C0"/>
            </a:solidFill>
            <a:round/>
            <a:tailEnd type="arrow" w="med" len="me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sp>
      <p:pic>
        <p:nvPicPr>
          <p:cNvPr id="138" name="Picture 25"/>
          <p:cNvPicPr/>
          <p:nvPr/>
        </p:nvPicPr>
        <p:blipFill>
          <a:blip r:embed="rId11"/>
          <a:stretch/>
        </p:blipFill>
        <p:spPr>
          <a:xfrm>
            <a:off x="6729480" y="3613320"/>
            <a:ext cx="1000080" cy="621360"/>
          </a:xfrm>
          <a:prstGeom prst="rect">
            <a:avLst/>
          </a:prstGeom>
          <a:ln>
            <a:noFill/>
          </a:ln>
        </p:spPr>
      </p:pic>
      <p:sp>
        <p:nvSpPr>
          <p:cNvPr id="139" name="CustomShape 15"/>
          <p:cNvSpPr/>
          <p:nvPr/>
        </p:nvSpPr>
        <p:spPr>
          <a:xfrm>
            <a:off x="6476760" y="3420360"/>
            <a:ext cx="1485000" cy="1007280"/>
          </a:xfrm>
          <a:prstGeom prst="rect">
            <a:avLst/>
          </a:prstGeom>
          <a:noFill/>
          <a:ln w="57240">
            <a:solidFill>
              <a:srgbClr val="0070C0"/>
            </a:solidFill>
            <a:round/>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sp>
        <p:nvSpPr>
          <p:cNvPr id="140" name="CustomShape 16"/>
          <p:cNvSpPr/>
          <p:nvPr/>
        </p:nvSpPr>
        <p:spPr>
          <a:xfrm>
            <a:off x="5962680" y="3924360"/>
            <a:ext cx="513000" cy="360"/>
          </a:xfrm>
          <a:custGeom>
            <a:avLst/>
            <a:gdLst/>
            <a:ahLst/>
            <a:cxnLst/>
            <a:rect l="l" t="t" r="r" b="b"/>
            <a:pathLst>
              <a:path w="21600" h="21600">
                <a:moveTo>
                  <a:pt x="0" y="0"/>
                </a:moveTo>
                <a:lnTo>
                  <a:pt x="21600" y="21600"/>
                </a:lnTo>
              </a:path>
            </a:pathLst>
          </a:custGeom>
          <a:noFill/>
          <a:ln w="38160">
            <a:solidFill>
              <a:srgbClr val="4F81BD"/>
            </a:solidFill>
            <a:round/>
            <a:tailEnd type="arrow" w="med" len="me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sp>
      <p:sp>
        <p:nvSpPr>
          <p:cNvPr id="141" name="CustomShape 17"/>
          <p:cNvSpPr/>
          <p:nvPr/>
        </p:nvSpPr>
        <p:spPr>
          <a:xfrm>
            <a:off x="4641120" y="1319400"/>
            <a:ext cx="1732320" cy="638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1800" b="0" strike="noStrike" spc="-1">
                <a:solidFill>
                  <a:srgbClr val="000000"/>
                </a:solidFill>
                <a:uFill>
                  <a:solidFill>
                    <a:srgbClr val="FFFFFF"/>
                  </a:solidFill>
                </a:uFill>
                <a:latin typeface="Calibri"/>
                <a:ea typeface="DejaVu Sans"/>
              </a:rPr>
              <a:t>Logs and </a:t>
            </a:r>
            <a:endParaRPr lang="en-US" sz="1800" b="0" strike="noStrike" spc="-1">
              <a:solidFill>
                <a:srgbClr val="000000"/>
              </a:solidFill>
              <a:uFill>
                <a:solidFill>
                  <a:srgbClr val="FFFFFF"/>
                </a:solidFill>
              </a:uFill>
              <a:latin typeface="Arial"/>
            </a:endParaRPr>
          </a:p>
          <a:p>
            <a:pPr algn="ctr">
              <a:lnSpc>
                <a:spcPct val="100000"/>
              </a:lnSpc>
            </a:pPr>
            <a:r>
              <a:rPr lang="en-US" sz="1800" b="0" strike="noStrike" spc="-1">
                <a:solidFill>
                  <a:srgbClr val="000000"/>
                </a:solidFill>
                <a:uFill>
                  <a:solidFill>
                    <a:srgbClr val="FFFFFF"/>
                  </a:solidFill>
                </a:uFill>
                <a:latin typeface="Calibri"/>
                <a:ea typeface="DejaVu Sans"/>
              </a:rPr>
              <a:t>documentation</a:t>
            </a:r>
            <a:endParaRPr lang="en-US" sz="1800" b="0" strike="noStrike" spc="-1">
              <a:solidFill>
                <a:srgbClr val="000000"/>
              </a:solidFill>
              <a:uFill>
                <a:solidFill>
                  <a:srgbClr val="FFFFFF"/>
                </a:solidFill>
              </a:uFill>
              <a:latin typeface="Arial"/>
            </a:endParaRPr>
          </a:p>
        </p:txBody>
      </p:sp>
      <p:sp>
        <p:nvSpPr>
          <p:cNvPr id="142" name="CustomShape 18"/>
          <p:cNvSpPr/>
          <p:nvPr/>
        </p:nvSpPr>
        <p:spPr>
          <a:xfrm>
            <a:off x="6476760" y="4524120"/>
            <a:ext cx="148500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1800" b="0" strike="noStrike" spc="-1">
                <a:solidFill>
                  <a:srgbClr val="000000"/>
                </a:solidFill>
                <a:uFill>
                  <a:solidFill>
                    <a:srgbClr val="FFFFFF"/>
                  </a:solidFill>
                </a:uFill>
                <a:latin typeface="Calibri"/>
                <a:ea typeface="DejaVu Sans"/>
              </a:rPr>
              <a:t>Bitstream</a:t>
            </a:r>
            <a:endParaRPr lang="en-US" sz="1800" b="0" strike="noStrike" spc="-1">
              <a:solidFill>
                <a:srgbClr val="000000"/>
              </a:solidFill>
              <a:uFill>
                <a:solidFill>
                  <a:srgbClr val="FFFFFF"/>
                </a:solidFill>
              </a:uFill>
              <a:latin typeface="Arial"/>
            </a:endParaRPr>
          </a:p>
        </p:txBody>
      </p:sp>
      <p:pic>
        <p:nvPicPr>
          <p:cNvPr id="143" name="Picture 27"/>
          <p:cNvPicPr/>
          <p:nvPr/>
        </p:nvPicPr>
        <p:blipFill>
          <a:blip r:embed="rId12"/>
          <a:stretch/>
        </p:blipFill>
        <p:spPr>
          <a:xfrm>
            <a:off x="3861360" y="2958480"/>
            <a:ext cx="1533960" cy="492480"/>
          </a:xfrm>
          <a:prstGeom prst="rect">
            <a:avLst/>
          </a:prstGeom>
          <a:ln>
            <a:noFill/>
          </a:ln>
        </p:spPr>
      </p:pic>
    </p:spTree>
    <p:extLst>
      <p:ext uri="{BB962C8B-B14F-4D97-AF65-F5344CB8AC3E}">
        <p14:creationId xmlns:p14="http://schemas.microsoft.com/office/powerpoint/2010/main" val="251590038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 name="Picture 3"/>
          <p:cNvPicPr/>
          <p:nvPr/>
        </p:nvPicPr>
        <p:blipFill>
          <a:blip r:embed="rId2"/>
          <a:stretch/>
        </p:blipFill>
        <p:spPr>
          <a:xfrm>
            <a:off x="447480" y="540000"/>
            <a:ext cx="3113640" cy="864000"/>
          </a:xfrm>
          <a:prstGeom prst="rect">
            <a:avLst/>
          </a:prstGeom>
          <a:ln>
            <a:noFill/>
          </a:ln>
        </p:spPr>
      </p:pic>
      <p:sp>
        <p:nvSpPr>
          <p:cNvPr id="145" name="CustomShape 1"/>
          <p:cNvSpPr/>
          <p:nvPr/>
        </p:nvSpPr>
        <p:spPr>
          <a:xfrm>
            <a:off x="2200320" y="2736720"/>
            <a:ext cx="286920" cy="286920"/>
          </a:xfrm>
          <a:prstGeom prst="ellipse">
            <a:avLst/>
          </a:prstGeom>
          <a:solidFill>
            <a:srgbClr val="00B050"/>
          </a:solidFill>
          <a:ln w="19080">
            <a:solidFill>
              <a:srgbClr val="000000"/>
            </a:solidFill>
            <a:round/>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sp>
        <p:nvSpPr>
          <p:cNvPr id="146" name="CustomShape 2"/>
          <p:cNvSpPr/>
          <p:nvPr/>
        </p:nvSpPr>
        <p:spPr>
          <a:xfrm>
            <a:off x="2740320" y="2736720"/>
            <a:ext cx="286920" cy="286920"/>
          </a:xfrm>
          <a:prstGeom prst="ellipse">
            <a:avLst/>
          </a:prstGeom>
          <a:solidFill>
            <a:srgbClr val="00B050"/>
          </a:solidFill>
          <a:ln w="19080">
            <a:solidFill>
              <a:srgbClr val="000000"/>
            </a:solidFill>
            <a:round/>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sp>
        <p:nvSpPr>
          <p:cNvPr id="147" name="CustomShape 3"/>
          <p:cNvSpPr/>
          <p:nvPr/>
        </p:nvSpPr>
        <p:spPr>
          <a:xfrm>
            <a:off x="2488320" y="2880720"/>
            <a:ext cx="250920" cy="360"/>
          </a:xfrm>
          <a:custGeom>
            <a:avLst/>
            <a:gdLst/>
            <a:ahLst/>
            <a:cxnLst/>
            <a:rect l="l" t="t" r="r" b="b"/>
            <a:pathLst>
              <a:path w="21600" h="21600">
                <a:moveTo>
                  <a:pt x="0" y="0"/>
                </a:moveTo>
                <a:lnTo>
                  <a:pt x="21600" y="21600"/>
                </a:lnTo>
              </a:path>
            </a:pathLst>
          </a:custGeom>
          <a:noFill/>
          <a:ln w="25560">
            <a:solidFill>
              <a:srgbClr val="4F81BD"/>
            </a:solidFill>
            <a:round/>
            <a:tailEnd type="arrow" w="med" len="me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sp>
      <p:sp>
        <p:nvSpPr>
          <p:cNvPr id="148" name="CustomShape 4"/>
          <p:cNvSpPr/>
          <p:nvPr/>
        </p:nvSpPr>
        <p:spPr>
          <a:xfrm>
            <a:off x="1488240" y="2880720"/>
            <a:ext cx="711360" cy="360"/>
          </a:xfrm>
          <a:custGeom>
            <a:avLst/>
            <a:gdLst/>
            <a:ahLst/>
            <a:cxnLst/>
            <a:rect l="l" t="t" r="r" b="b"/>
            <a:pathLst>
              <a:path w="21600" h="21600">
                <a:moveTo>
                  <a:pt x="0" y="0"/>
                </a:moveTo>
                <a:lnTo>
                  <a:pt x="21600" y="21600"/>
                </a:lnTo>
              </a:path>
            </a:pathLst>
          </a:custGeom>
          <a:noFill/>
          <a:ln w="25560">
            <a:solidFill>
              <a:srgbClr val="4F81BD"/>
            </a:solidFill>
            <a:round/>
            <a:tailEnd type="arrow" w="med" len="me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sp>
      <p:sp>
        <p:nvSpPr>
          <p:cNvPr id="149" name="CustomShape 5"/>
          <p:cNvSpPr/>
          <p:nvPr/>
        </p:nvSpPr>
        <p:spPr>
          <a:xfrm>
            <a:off x="3294360" y="1990080"/>
            <a:ext cx="286920" cy="286920"/>
          </a:xfrm>
          <a:prstGeom prst="ellipse">
            <a:avLst/>
          </a:prstGeom>
          <a:solidFill>
            <a:srgbClr val="FFFF00"/>
          </a:solidFill>
          <a:ln w="19080">
            <a:solidFill>
              <a:srgbClr val="000000"/>
            </a:solidFill>
            <a:round/>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sp>
        <p:nvSpPr>
          <p:cNvPr id="150" name="CustomShape 6"/>
          <p:cNvSpPr/>
          <p:nvPr/>
        </p:nvSpPr>
        <p:spPr>
          <a:xfrm flipV="1">
            <a:off x="2986200" y="2232720"/>
            <a:ext cx="349560" cy="542160"/>
          </a:xfrm>
          <a:custGeom>
            <a:avLst/>
            <a:gdLst/>
            <a:ahLst/>
            <a:cxnLst/>
            <a:rect l="l" t="t" r="r" b="b"/>
            <a:pathLst>
              <a:path w="21600" h="21600">
                <a:moveTo>
                  <a:pt x="0" y="0"/>
                </a:moveTo>
                <a:lnTo>
                  <a:pt x="21600" y="21600"/>
                </a:lnTo>
              </a:path>
            </a:pathLst>
          </a:custGeom>
          <a:noFill/>
          <a:ln w="25560">
            <a:solidFill>
              <a:srgbClr val="4F81BD"/>
            </a:solidFill>
            <a:round/>
            <a:tailEnd type="arrow" w="med" len="me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sp>
      <p:sp>
        <p:nvSpPr>
          <p:cNvPr id="151" name="CustomShape 7"/>
          <p:cNvSpPr/>
          <p:nvPr/>
        </p:nvSpPr>
        <p:spPr>
          <a:xfrm>
            <a:off x="3817080" y="1990080"/>
            <a:ext cx="286920" cy="286920"/>
          </a:xfrm>
          <a:prstGeom prst="ellipse">
            <a:avLst/>
          </a:prstGeom>
          <a:solidFill>
            <a:srgbClr val="FFFF00"/>
          </a:solidFill>
          <a:ln w="19080">
            <a:solidFill>
              <a:srgbClr val="000000"/>
            </a:solidFill>
            <a:round/>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sp>
        <p:nvSpPr>
          <p:cNvPr id="152" name="CustomShape 8"/>
          <p:cNvSpPr/>
          <p:nvPr/>
        </p:nvSpPr>
        <p:spPr>
          <a:xfrm>
            <a:off x="3582360" y="2134080"/>
            <a:ext cx="233280" cy="360"/>
          </a:xfrm>
          <a:custGeom>
            <a:avLst/>
            <a:gdLst/>
            <a:ahLst/>
            <a:cxnLst/>
            <a:rect l="l" t="t" r="r" b="b"/>
            <a:pathLst>
              <a:path w="21600" h="21600">
                <a:moveTo>
                  <a:pt x="0" y="0"/>
                </a:moveTo>
                <a:lnTo>
                  <a:pt x="21600" y="21600"/>
                </a:lnTo>
              </a:path>
            </a:pathLst>
          </a:custGeom>
          <a:noFill/>
          <a:ln w="25560">
            <a:solidFill>
              <a:srgbClr val="4F81BD"/>
            </a:solidFill>
            <a:round/>
            <a:tailEnd type="arrow" w="med" len="me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sp>
      <p:sp>
        <p:nvSpPr>
          <p:cNvPr id="153" name="CustomShape 9"/>
          <p:cNvSpPr/>
          <p:nvPr/>
        </p:nvSpPr>
        <p:spPr>
          <a:xfrm>
            <a:off x="4371480" y="1990080"/>
            <a:ext cx="286920" cy="286920"/>
          </a:xfrm>
          <a:prstGeom prst="ellipse">
            <a:avLst/>
          </a:prstGeom>
          <a:solidFill>
            <a:srgbClr val="FFFF00"/>
          </a:solidFill>
          <a:ln w="19080">
            <a:solidFill>
              <a:srgbClr val="000000"/>
            </a:solidFill>
            <a:round/>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sp>
        <p:nvSpPr>
          <p:cNvPr id="154" name="CustomShape 10"/>
          <p:cNvSpPr/>
          <p:nvPr/>
        </p:nvSpPr>
        <p:spPr>
          <a:xfrm>
            <a:off x="4105080" y="2134080"/>
            <a:ext cx="265680" cy="360"/>
          </a:xfrm>
          <a:custGeom>
            <a:avLst/>
            <a:gdLst/>
            <a:ahLst/>
            <a:cxnLst/>
            <a:rect l="l" t="t" r="r" b="b"/>
            <a:pathLst>
              <a:path w="21600" h="21600">
                <a:moveTo>
                  <a:pt x="0" y="0"/>
                </a:moveTo>
                <a:lnTo>
                  <a:pt x="21600" y="21600"/>
                </a:lnTo>
              </a:path>
            </a:pathLst>
          </a:custGeom>
          <a:noFill/>
          <a:ln w="25560">
            <a:solidFill>
              <a:srgbClr val="4F81BD"/>
            </a:solidFill>
            <a:round/>
            <a:tailEnd type="arrow" w="med" len="me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sp>
      <p:sp>
        <p:nvSpPr>
          <p:cNvPr id="155" name="CustomShape 11"/>
          <p:cNvSpPr/>
          <p:nvPr/>
        </p:nvSpPr>
        <p:spPr>
          <a:xfrm>
            <a:off x="4835160" y="2746800"/>
            <a:ext cx="286920" cy="286920"/>
          </a:xfrm>
          <a:prstGeom prst="ellipse">
            <a:avLst/>
          </a:prstGeom>
          <a:pattFill prst="wdUpDiag">
            <a:fgClr>
              <a:srgbClr val="00B050"/>
            </a:fgClr>
            <a:bgClr>
              <a:srgbClr val="FFFFFF"/>
            </a:bgClr>
          </a:pattFill>
          <a:ln w="19080">
            <a:solidFill>
              <a:srgbClr val="000000"/>
            </a:solidFill>
            <a:round/>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sp>
        <p:nvSpPr>
          <p:cNvPr id="156" name="CustomShape 12"/>
          <p:cNvSpPr/>
          <p:nvPr/>
        </p:nvSpPr>
        <p:spPr>
          <a:xfrm>
            <a:off x="3028320" y="2880720"/>
            <a:ext cx="1805760" cy="9000"/>
          </a:xfrm>
          <a:custGeom>
            <a:avLst/>
            <a:gdLst/>
            <a:ahLst/>
            <a:cxnLst/>
            <a:rect l="l" t="t" r="r" b="b"/>
            <a:pathLst>
              <a:path w="21600" h="21600">
                <a:moveTo>
                  <a:pt x="0" y="0"/>
                </a:moveTo>
                <a:lnTo>
                  <a:pt x="21600" y="21600"/>
                </a:lnTo>
              </a:path>
            </a:pathLst>
          </a:custGeom>
          <a:noFill/>
          <a:ln w="25560">
            <a:solidFill>
              <a:srgbClr val="4F81BD"/>
            </a:solidFill>
            <a:round/>
            <a:tailEnd type="arrow" w="med" len="me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sp>
      <p:sp>
        <p:nvSpPr>
          <p:cNvPr id="157" name="CustomShape 13"/>
          <p:cNvSpPr/>
          <p:nvPr/>
        </p:nvSpPr>
        <p:spPr>
          <a:xfrm>
            <a:off x="4617360" y="2235600"/>
            <a:ext cx="259200" cy="552240"/>
          </a:xfrm>
          <a:custGeom>
            <a:avLst/>
            <a:gdLst/>
            <a:ahLst/>
            <a:cxnLst/>
            <a:rect l="l" t="t" r="r" b="b"/>
            <a:pathLst>
              <a:path w="21600" h="21600">
                <a:moveTo>
                  <a:pt x="0" y="0"/>
                </a:moveTo>
                <a:lnTo>
                  <a:pt x="21600" y="21600"/>
                </a:lnTo>
              </a:path>
            </a:pathLst>
          </a:custGeom>
          <a:noFill/>
          <a:ln w="25560">
            <a:solidFill>
              <a:srgbClr val="4F81BD"/>
            </a:solidFill>
            <a:round/>
            <a:tailEnd type="arrow" w="med" len="me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sp>
      <p:sp>
        <p:nvSpPr>
          <p:cNvPr id="158" name="CustomShape 14"/>
          <p:cNvSpPr/>
          <p:nvPr/>
        </p:nvSpPr>
        <p:spPr>
          <a:xfrm>
            <a:off x="5368320" y="2746800"/>
            <a:ext cx="286920" cy="286920"/>
          </a:xfrm>
          <a:prstGeom prst="ellipse">
            <a:avLst/>
          </a:prstGeom>
          <a:solidFill>
            <a:srgbClr val="00B050"/>
          </a:solidFill>
          <a:ln w="19080">
            <a:solidFill>
              <a:srgbClr val="000000"/>
            </a:solidFill>
            <a:round/>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sp>
        <p:nvSpPr>
          <p:cNvPr id="159" name="CustomShape 15"/>
          <p:cNvSpPr/>
          <p:nvPr/>
        </p:nvSpPr>
        <p:spPr>
          <a:xfrm>
            <a:off x="5123160" y="2890800"/>
            <a:ext cx="244080" cy="360"/>
          </a:xfrm>
          <a:custGeom>
            <a:avLst/>
            <a:gdLst/>
            <a:ahLst/>
            <a:cxnLst/>
            <a:rect l="l" t="t" r="r" b="b"/>
            <a:pathLst>
              <a:path w="21600" h="21600">
                <a:moveTo>
                  <a:pt x="0" y="0"/>
                </a:moveTo>
                <a:lnTo>
                  <a:pt x="21600" y="21600"/>
                </a:lnTo>
              </a:path>
            </a:pathLst>
          </a:custGeom>
          <a:noFill/>
          <a:ln w="25560">
            <a:solidFill>
              <a:srgbClr val="4F81BD"/>
            </a:solidFill>
            <a:round/>
            <a:tailEnd type="arrow" w="med" len="me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sp>
      <p:sp>
        <p:nvSpPr>
          <p:cNvPr id="160" name="CustomShape 16"/>
          <p:cNvSpPr/>
          <p:nvPr/>
        </p:nvSpPr>
        <p:spPr>
          <a:xfrm>
            <a:off x="5823360" y="3512160"/>
            <a:ext cx="286920" cy="286920"/>
          </a:xfrm>
          <a:prstGeom prst="ellipse">
            <a:avLst/>
          </a:prstGeom>
          <a:solidFill>
            <a:srgbClr val="FF0000"/>
          </a:solidFill>
          <a:ln w="19080">
            <a:solidFill>
              <a:srgbClr val="000000"/>
            </a:solidFill>
            <a:round/>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sp>
        <p:nvSpPr>
          <p:cNvPr id="161" name="CustomShape 17"/>
          <p:cNvSpPr/>
          <p:nvPr/>
        </p:nvSpPr>
        <p:spPr>
          <a:xfrm>
            <a:off x="5614200" y="2992680"/>
            <a:ext cx="250200" cy="560520"/>
          </a:xfrm>
          <a:custGeom>
            <a:avLst/>
            <a:gdLst/>
            <a:ahLst/>
            <a:cxnLst/>
            <a:rect l="l" t="t" r="r" b="b"/>
            <a:pathLst>
              <a:path w="21600" h="21600">
                <a:moveTo>
                  <a:pt x="0" y="0"/>
                </a:moveTo>
                <a:lnTo>
                  <a:pt x="21600" y="21600"/>
                </a:lnTo>
              </a:path>
            </a:pathLst>
          </a:custGeom>
          <a:noFill/>
          <a:ln w="25560">
            <a:solidFill>
              <a:srgbClr val="4F81BD"/>
            </a:solidFill>
            <a:round/>
            <a:tailEnd type="arrow" w="med" len="me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sp>
      <p:sp>
        <p:nvSpPr>
          <p:cNvPr id="162" name="CustomShape 18"/>
          <p:cNvSpPr/>
          <p:nvPr/>
        </p:nvSpPr>
        <p:spPr>
          <a:xfrm>
            <a:off x="2660040" y="3512160"/>
            <a:ext cx="286920" cy="286920"/>
          </a:xfrm>
          <a:prstGeom prst="ellipse">
            <a:avLst/>
          </a:prstGeom>
          <a:solidFill>
            <a:srgbClr val="FF0000"/>
          </a:solidFill>
          <a:ln w="19080">
            <a:solidFill>
              <a:srgbClr val="000000"/>
            </a:solidFill>
            <a:round/>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sp>
        <p:nvSpPr>
          <p:cNvPr id="163" name="CustomShape 19"/>
          <p:cNvSpPr/>
          <p:nvPr/>
        </p:nvSpPr>
        <p:spPr>
          <a:xfrm>
            <a:off x="2948040" y="3656160"/>
            <a:ext cx="2874240" cy="360"/>
          </a:xfrm>
          <a:custGeom>
            <a:avLst/>
            <a:gdLst/>
            <a:ahLst/>
            <a:cxnLst/>
            <a:rect l="l" t="t" r="r" b="b"/>
            <a:pathLst>
              <a:path w="21600" h="21600">
                <a:moveTo>
                  <a:pt x="0" y="0"/>
                </a:moveTo>
                <a:lnTo>
                  <a:pt x="21600" y="21600"/>
                </a:lnTo>
              </a:path>
            </a:pathLst>
          </a:custGeom>
          <a:noFill/>
          <a:ln w="25560">
            <a:solidFill>
              <a:srgbClr val="4F81BD"/>
            </a:solidFill>
            <a:round/>
            <a:tailEnd type="arrow" w="med" len="me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sp>
      <p:sp>
        <p:nvSpPr>
          <p:cNvPr id="164" name="CustomShape 20"/>
          <p:cNvSpPr/>
          <p:nvPr/>
        </p:nvSpPr>
        <p:spPr>
          <a:xfrm>
            <a:off x="2446200" y="2982600"/>
            <a:ext cx="254880" cy="570600"/>
          </a:xfrm>
          <a:custGeom>
            <a:avLst/>
            <a:gdLst/>
            <a:ahLst/>
            <a:cxnLst/>
            <a:rect l="l" t="t" r="r" b="b"/>
            <a:pathLst>
              <a:path w="21600" h="21600">
                <a:moveTo>
                  <a:pt x="0" y="0"/>
                </a:moveTo>
                <a:lnTo>
                  <a:pt x="21600" y="21600"/>
                </a:lnTo>
              </a:path>
            </a:pathLst>
          </a:custGeom>
          <a:noFill/>
          <a:ln w="25560">
            <a:solidFill>
              <a:srgbClr val="4F81BD"/>
            </a:solidFill>
            <a:round/>
            <a:tailEnd type="arrow" w="med" len="me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sp>
      <p:sp>
        <p:nvSpPr>
          <p:cNvPr id="165" name="CustomShape 21"/>
          <p:cNvSpPr/>
          <p:nvPr/>
        </p:nvSpPr>
        <p:spPr>
          <a:xfrm>
            <a:off x="6111360" y="3656160"/>
            <a:ext cx="1209960" cy="360"/>
          </a:xfrm>
          <a:custGeom>
            <a:avLst/>
            <a:gdLst/>
            <a:ahLst/>
            <a:cxnLst/>
            <a:rect l="l" t="t" r="r" b="b"/>
            <a:pathLst>
              <a:path w="21600" h="21600">
                <a:moveTo>
                  <a:pt x="0" y="0"/>
                </a:moveTo>
                <a:lnTo>
                  <a:pt x="21600" y="21600"/>
                </a:lnTo>
              </a:path>
            </a:pathLst>
          </a:custGeom>
          <a:noFill/>
          <a:ln w="25560">
            <a:solidFill>
              <a:srgbClr val="4F81BD"/>
            </a:solidFill>
            <a:round/>
            <a:tailEnd type="arrow" w="med" len="me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sp>
      <p:sp>
        <p:nvSpPr>
          <p:cNvPr id="166" name="CustomShape 22"/>
          <p:cNvSpPr/>
          <p:nvPr/>
        </p:nvSpPr>
        <p:spPr>
          <a:xfrm flipV="1">
            <a:off x="7060680" y="3755160"/>
            <a:ext cx="302760" cy="558000"/>
          </a:xfrm>
          <a:custGeom>
            <a:avLst/>
            <a:gdLst/>
            <a:ahLst/>
            <a:cxnLst/>
            <a:rect l="l" t="t" r="r" b="b"/>
            <a:pathLst>
              <a:path w="21600" h="21600">
                <a:moveTo>
                  <a:pt x="0" y="0"/>
                </a:moveTo>
                <a:lnTo>
                  <a:pt x="21600" y="21600"/>
                </a:lnTo>
              </a:path>
            </a:pathLst>
          </a:custGeom>
          <a:noFill/>
          <a:ln w="25560">
            <a:solidFill>
              <a:srgbClr val="4F81BD"/>
            </a:solidFill>
            <a:round/>
            <a:tailEnd type="arrow" w="med" len="me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sp>
      <p:sp>
        <p:nvSpPr>
          <p:cNvPr id="167" name="CustomShape 23"/>
          <p:cNvSpPr/>
          <p:nvPr/>
        </p:nvSpPr>
        <p:spPr>
          <a:xfrm>
            <a:off x="6288120" y="4275000"/>
            <a:ext cx="286920" cy="286920"/>
          </a:xfrm>
          <a:prstGeom prst="ellipse">
            <a:avLst/>
          </a:prstGeom>
          <a:solidFill>
            <a:srgbClr val="0070C0"/>
          </a:solidFill>
          <a:ln w="19080">
            <a:solidFill>
              <a:srgbClr val="000000"/>
            </a:solidFill>
            <a:round/>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sp>
        <p:nvSpPr>
          <p:cNvPr id="168" name="CustomShape 24"/>
          <p:cNvSpPr/>
          <p:nvPr/>
        </p:nvSpPr>
        <p:spPr>
          <a:xfrm>
            <a:off x="6576120" y="4419000"/>
            <a:ext cx="237600" cy="360"/>
          </a:xfrm>
          <a:custGeom>
            <a:avLst/>
            <a:gdLst/>
            <a:ahLst/>
            <a:cxnLst/>
            <a:rect l="l" t="t" r="r" b="b"/>
            <a:pathLst>
              <a:path w="21600" h="21600">
                <a:moveTo>
                  <a:pt x="0" y="0"/>
                </a:moveTo>
                <a:lnTo>
                  <a:pt x="21600" y="21600"/>
                </a:lnTo>
              </a:path>
            </a:pathLst>
          </a:custGeom>
          <a:noFill/>
          <a:ln w="25560">
            <a:solidFill>
              <a:srgbClr val="4F81BD"/>
            </a:solidFill>
            <a:round/>
            <a:tailEnd type="arrow" w="med" len="me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sp>
      <p:sp>
        <p:nvSpPr>
          <p:cNvPr id="169" name="CustomShape 25"/>
          <p:cNvSpPr/>
          <p:nvPr/>
        </p:nvSpPr>
        <p:spPr>
          <a:xfrm>
            <a:off x="7610400" y="3656160"/>
            <a:ext cx="448200" cy="360"/>
          </a:xfrm>
          <a:custGeom>
            <a:avLst/>
            <a:gdLst/>
            <a:ahLst/>
            <a:cxnLst/>
            <a:rect l="l" t="t" r="r" b="b"/>
            <a:pathLst>
              <a:path w="21600" h="21600">
                <a:moveTo>
                  <a:pt x="0" y="0"/>
                </a:moveTo>
                <a:lnTo>
                  <a:pt x="21600" y="21600"/>
                </a:lnTo>
              </a:path>
            </a:pathLst>
          </a:custGeom>
          <a:noFill/>
          <a:ln w="25560">
            <a:solidFill>
              <a:srgbClr val="4F81BD"/>
            </a:solidFill>
            <a:round/>
            <a:tailEnd type="arrow" w="med" len="me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sp>
      <p:sp>
        <p:nvSpPr>
          <p:cNvPr id="170" name="CustomShape 26"/>
          <p:cNvSpPr/>
          <p:nvPr/>
        </p:nvSpPr>
        <p:spPr>
          <a:xfrm>
            <a:off x="6069240" y="3758040"/>
            <a:ext cx="260280" cy="558000"/>
          </a:xfrm>
          <a:custGeom>
            <a:avLst/>
            <a:gdLst/>
            <a:ahLst/>
            <a:cxnLst/>
            <a:rect l="l" t="t" r="r" b="b"/>
            <a:pathLst>
              <a:path w="21600" h="21600">
                <a:moveTo>
                  <a:pt x="0" y="0"/>
                </a:moveTo>
                <a:lnTo>
                  <a:pt x="21600" y="21600"/>
                </a:lnTo>
              </a:path>
            </a:pathLst>
          </a:custGeom>
          <a:noFill/>
          <a:ln w="25560">
            <a:solidFill>
              <a:srgbClr val="4F81BD"/>
            </a:solidFill>
            <a:round/>
            <a:tailEnd type="arrow" w="med" len="me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sp>
      <p:sp>
        <p:nvSpPr>
          <p:cNvPr id="171" name="CustomShape 27"/>
          <p:cNvSpPr/>
          <p:nvPr/>
        </p:nvSpPr>
        <p:spPr>
          <a:xfrm>
            <a:off x="7322400" y="3512160"/>
            <a:ext cx="286920" cy="286920"/>
          </a:xfrm>
          <a:prstGeom prst="ellipse">
            <a:avLst/>
          </a:prstGeom>
          <a:pattFill prst="wdUpDiag">
            <a:fgClr>
              <a:srgbClr val="FF0000"/>
            </a:fgClr>
            <a:bgClr>
              <a:srgbClr val="FFFFFF"/>
            </a:bgClr>
          </a:pattFill>
          <a:ln w="19080">
            <a:solidFill>
              <a:srgbClr val="000000"/>
            </a:solidFill>
            <a:round/>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sp>
        <p:nvSpPr>
          <p:cNvPr id="172" name="CustomShape 28"/>
          <p:cNvSpPr/>
          <p:nvPr/>
        </p:nvSpPr>
        <p:spPr>
          <a:xfrm>
            <a:off x="6814800" y="4275000"/>
            <a:ext cx="286920" cy="286920"/>
          </a:xfrm>
          <a:prstGeom prst="ellipse">
            <a:avLst/>
          </a:prstGeom>
          <a:solidFill>
            <a:srgbClr val="0070C0"/>
          </a:solidFill>
          <a:ln w="19080">
            <a:solidFill>
              <a:srgbClr val="000000"/>
            </a:solidFill>
            <a:round/>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sp>
        <p:nvSpPr>
          <p:cNvPr id="173" name="CustomShape 29"/>
          <p:cNvSpPr/>
          <p:nvPr/>
        </p:nvSpPr>
        <p:spPr>
          <a:xfrm>
            <a:off x="452520" y="2526840"/>
            <a:ext cx="1029240" cy="6994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n-US" sz="2000" b="1" strike="noStrike" spc="-1">
                <a:solidFill>
                  <a:srgbClr val="000000"/>
                </a:solidFill>
                <a:uFill>
                  <a:solidFill>
                    <a:srgbClr val="FFFFFF"/>
                  </a:solidFill>
                </a:uFill>
                <a:latin typeface="Arial"/>
                <a:ea typeface="DejaVu Sans"/>
              </a:rPr>
              <a:t>Master</a:t>
            </a:r>
            <a:endParaRPr lang="en-US" sz="1800" b="0" strike="noStrike" spc="-1">
              <a:solidFill>
                <a:srgbClr val="000000"/>
              </a:solidFill>
              <a:uFill>
                <a:solidFill>
                  <a:srgbClr val="FFFFFF"/>
                </a:solidFill>
              </a:uFill>
              <a:latin typeface="Arial"/>
            </a:endParaRPr>
          </a:p>
          <a:p>
            <a:pPr algn="ctr">
              <a:lnSpc>
                <a:spcPct val="100000"/>
              </a:lnSpc>
            </a:pPr>
            <a:r>
              <a:rPr lang="en-US" sz="2000" b="1" strike="noStrike" spc="-1">
                <a:solidFill>
                  <a:srgbClr val="000000"/>
                </a:solidFill>
                <a:uFill>
                  <a:solidFill>
                    <a:srgbClr val="FFFFFF"/>
                  </a:solidFill>
                </a:uFill>
                <a:latin typeface="Arial"/>
                <a:ea typeface="DejaVu Sans"/>
              </a:rPr>
              <a:t>branch</a:t>
            </a:r>
            <a:endParaRPr lang="en-US" sz="1800" b="0" strike="noStrike" spc="-1">
              <a:solidFill>
                <a:srgbClr val="000000"/>
              </a:solidFill>
              <a:uFill>
                <a:solidFill>
                  <a:srgbClr val="FFFFFF"/>
                </a:solidFill>
              </a:uFill>
              <a:latin typeface="Arial"/>
            </a:endParaRPr>
          </a:p>
        </p:txBody>
      </p:sp>
      <p:sp>
        <p:nvSpPr>
          <p:cNvPr id="174" name="CustomShape 30"/>
          <p:cNvSpPr/>
          <p:nvPr/>
        </p:nvSpPr>
        <p:spPr>
          <a:xfrm>
            <a:off x="4700160" y="1779840"/>
            <a:ext cx="1100880" cy="6994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n-US" sz="2000" b="1" strike="noStrike" spc="-1">
                <a:solidFill>
                  <a:srgbClr val="000000"/>
                </a:solidFill>
                <a:uFill>
                  <a:solidFill>
                    <a:srgbClr val="FFFFFF"/>
                  </a:solidFill>
                </a:uFill>
                <a:latin typeface="Arial"/>
                <a:ea typeface="DejaVu Sans"/>
              </a:rPr>
              <a:t>Feature</a:t>
            </a:r>
            <a:endParaRPr lang="en-US" sz="1800" b="0" strike="noStrike" spc="-1">
              <a:solidFill>
                <a:srgbClr val="000000"/>
              </a:solidFill>
              <a:uFill>
                <a:solidFill>
                  <a:srgbClr val="FFFFFF"/>
                </a:solidFill>
              </a:uFill>
              <a:latin typeface="Arial"/>
            </a:endParaRPr>
          </a:p>
          <a:p>
            <a:pPr algn="ctr">
              <a:lnSpc>
                <a:spcPct val="100000"/>
              </a:lnSpc>
            </a:pPr>
            <a:r>
              <a:rPr lang="en-US" sz="2000" b="1" strike="noStrike" spc="-1">
                <a:solidFill>
                  <a:srgbClr val="000000"/>
                </a:solidFill>
                <a:uFill>
                  <a:solidFill>
                    <a:srgbClr val="FFFFFF"/>
                  </a:solidFill>
                </a:uFill>
                <a:latin typeface="Arial"/>
                <a:ea typeface="DejaVu Sans"/>
              </a:rPr>
              <a:t>branch</a:t>
            </a:r>
            <a:endParaRPr lang="en-US" sz="1800" b="0" strike="noStrike" spc="-1">
              <a:solidFill>
                <a:srgbClr val="000000"/>
              </a:solidFill>
              <a:uFill>
                <a:solidFill>
                  <a:srgbClr val="FFFFFF"/>
                </a:solidFill>
              </a:uFill>
              <a:latin typeface="Arial"/>
            </a:endParaRPr>
          </a:p>
        </p:txBody>
      </p:sp>
      <p:sp>
        <p:nvSpPr>
          <p:cNvPr id="175" name="CustomShape 31"/>
          <p:cNvSpPr/>
          <p:nvPr/>
        </p:nvSpPr>
        <p:spPr>
          <a:xfrm>
            <a:off x="1128600" y="3302280"/>
            <a:ext cx="1523160" cy="6994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n-US" sz="2000" b="1" strike="noStrike" spc="-1">
                <a:solidFill>
                  <a:srgbClr val="000000"/>
                </a:solidFill>
                <a:uFill>
                  <a:solidFill>
                    <a:srgbClr val="FFFFFF"/>
                  </a:solidFill>
                </a:uFill>
                <a:latin typeface="Arial"/>
                <a:ea typeface="DejaVu Sans"/>
              </a:rPr>
              <a:t>Production</a:t>
            </a:r>
            <a:endParaRPr lang="en-US" sz="1800" b="0" strike="noStrike" spc="-1">
              <a:solidFill>
                <a:srgbClr val="000000"/>
              </a:solidFill>
              <a:uFill>
                <a:solidFill>
                  <a:srgbClr val="FFFFFF"/>
                </a:solidFill>
              </a:uFill>
              <a:latin typeface="Arial"/>
            </a:endParaRPr>
          </a:p>
          <a:p>
            <a:pPr algn="ctr">
              <a:lnSpc>
                <a:spcPct val="100000"/>
              </a:lnSpc>
            </a:pPr>
            <a:r>
              <a:rPr lang="en-US" sz="2000" b="1" strike="noStrike" spc="-1">
                <a:solidFill>
                  <a:srgbClr val="000000"/>
                </a:solidFill>
                <a:uFill>
                  <a:solidFill>
                    <a:srgbClr val="FFFFFF"/>
                  </a:solidFill>
                </a:uFill>
                <a:latin typeface="Arial"/>
                <a:ea typeface="DejaVu Sans"/>
              </a:rPr>
              <a:t>branch</a:t>
            </a:r>
            <a:endParaRPr lang="en-US" sz="1800" b="0" strike="noStrike" spc="-1">
              <a:solidFill>
                <a:srgbClr val="000000"/>
              </a:solidFill>
              <a:uFill>
                <a:solidFill>
                  <a:srgbClr val="FFFFFF"/>
                </a:solidFill>
              </a:uFill>
              <a:latin typeface="Arial"/>
            </a:endParaRPr>
          </a:p>
        </p:txBody>
      </p:sp>
      <p:sp>
        <p:nvSpPr>
          <p:cNvPr id="176" name="CustomShape 32"/>
          <p:cNvSpPr/>
          <p:nvPr/>
        </p:nvSpPr>
        <p:spPr>
          <a:xfrm>
            <a:off x="2658600" y="3092400"/>
            <a:ext cx="541440" cy="312480"/>
          </a:xfrm>
          <a:prstGeom prst="wedgeRoundRectCallout">
            <a:avLst>
              <a:gd name="adj1" fmla="val -19844"/>
              <a:gd name="adj2" fmla="val 79156"/>
              <a:gd name="adj3" fmla="val 16667"/>
            </a:avLst>
          </a:prstGeom>
          <a:gradFill>
            <a:gsLst>
              <a:gs pos="0">
                <a:srgbClr val="2E5F99"/>
              </a:gs>
              <a:gs pos="100000">
                <a:srgbClr val="3C7AC7"/>
              </a:gs>
            </a:gsLst>
            <a:lin ang="16200000"/>
          </a:gradFill>
          <a:ln w="9360">
            <a:solidFill>
              <a:srgbClr val="4A7EBB"/>
            </a:solidFill>
            <a:round/>
          </a:ln>
          <a:effectLst>
            <a:outerShdw dist="23040" dir="5400000">
              <a:srgbClr val="000000">
                <a:alpha val="35000"/>
              </a:srgbClr>
            </a:outerShdw>
          </a:effectLst>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800" b="1" strike="noStrike" spc="-1">
                <a:solidFill>
                  <a:srgbClr val="FFFFFF"/>
                </a:solidFill>
                <a:uFill>
                  <a:solidFill>
                    <a:srgbClr val="FFFFFF"/>
                  </a:solidFill>
                </a:uFill>
                <a:latin typeface="Calibri"/>
                <a:ea typeface="DejaVu Sans"/>
              </a:rPr>
              <a:t>V1.0.0</a:t>
            </a:r>
            <a:endParaRPr lang="en-US" sz="1800" b="0" strike="noStrike" spc="-1">
              <a:solidFill>
                <a:srgbClr val="000000"/>
              </a:solidFill>
              <a:uFill>
                <a:solidFill>
                  <a:srgbClr val="FFFFFF"/>
                </a:solidFill>
              </a:uFill>
              <a:latin typeface="Arial"/>
            </a:endParaRPr>
          </a:p>
        </p:txBody>
      </p:sp>
      <p:sp>
        <p:nvSpPr>
          <p:cNvPr id="177" name="CustomShape 33"/>
          <p:cNvSpPr/>
          <p:nvPr/>
        </p:nvSpPr>
        <p:spPr>
          <a:xfrm>
            <a:off x="5823360" y="3092400"/>
            <a:ext cx="485640" cy="312480"/>
          </a:xfrm>
          <a:prstGeom prst="wedgeRoundRectCallout">
            <a:avLst>
              <a:gd name="adj1" fmla="val -19844"/>
              <a:gd name="adj2" fmla="val 79156"/>
              <a:gd name="adj3" fmla="val 16667"/>
            </a:avLst>
          </a:prstGeom>
          <a:gradFill>
            <a:gsLst>
              <a:gs pos="0">
                <a:srgbClr val="2E5F99"/>
              </a:gs>
              <a:gs pos="100000">
                <a:srgbClr val="3C7AC7"/>
              </a:gs>
            </a:gsLst>
            <a:lin ang="16200000"/>
          </a:gradFill>
          <a:ln w="9360">
            <a:solidFill>
              <a:srgbClr val="4A7EBB"/>
            </a:solidFill>
            <a:round/>
          </a:ln>
          <a:effectLst>
            <a:outerShdw dist="23040" dir="5400000">
              <a:srgbClr val="000000">
                <a:alpha val="35000"/>
              </a:srgbClr>
            </a:outerShdw>
          </a:effectLst>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800" b="1" strike="noStrike" spc="-1">
                <a:solidFill>
                  <a:srgbClr val="FFFFFF"/>
                </a:solidFill>
                <a:uFill>
                  <a:solidFill>
                    <a:srgbClr val="FFFFFF"/>
                  </a:solidFill>
                </a:uFill>
                <a:latin typeface="Calibri"/>
                <a:ea typeface="DejaVu Sans"/>
              </a:rPr>
              <a:t>V1.1.0</a:t>
            </a:r>
            <a:endParaRPr lang="en-US" sz="1800" b="0" strike="noStrike" spc="-1">
              <a:solidFill>
                <a:srgbClr val="000000"/>
              </a:solidFill>
              <a:uFill>
                <a:solidFill>
                  <a:srgbClr val="FFFFFF"/>
                </a:solidFill>
              </a:uFill>
              <a:latin typeface="Arial"/>
            </a:endParaRPr>
          </a:p>
        </p:txBody>
      </p:sp>
      <p:sp>
        <p:nvSpPr>
          <p:cNvPr id="178" name="CustomShape 34"/>
          <p:cNvSpPr/>
          <p:nvPr/>
        </p:nvSpPr>
        <p:spPr>
          <a:xfrm>
            <a:off x="8059320" y="3512160"/>
            <a:ext cx="286920" cy="286920"/>
          </a:xfrm>
          <a:prstGeom prst="ellipse">
            <a:avLst/>
          </a:prstGeom>
          <a:solidFill>
            <a:srgbClr val="FF0000"/>
          </a:solidFill>
          <a:ln w="19080">
            <a:solidFill>
              <a:srgbClr val="000000"/>
            </a:solidFill>
            <a:round/>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sp>
        <p:nvSpPr>
          <p:cNvPr id="179" name="CustomShape 35"/>
          <p:cNvSpPr/>
          <p:nvPr/>
        </p:nvSpPr>
        <p:spPr>
          <a:xfrm>
            <a:off x="7322400" y="3092400"/>
            <a:ext cx="525960" cy="312480"/>
          </a:xfrm>
          <a:prstGeom prst="wedgeRoundRectCallout">
            <a:avLst>
              <a:gd name="adj1" fmla="val -19844"/>
              <a:gd name="adj2" fmla="val 79156"/>
              <a:gd name="adj3" fmla="val 16667"/>
            </a:avLst>
          </a:prstGeom>
          <a:gradFill>
            <a:gsLst>
              <a:gs pos="0">
                <a:srgbClr val="2E5F99"/>
              </a:gs>
              <a:gs pos="100000">
                <a:srgbClr val="3C7AC7"/>
              </a:gs>
            </a:gsLst>
            <a:lin ang="16200000"/>
          </a:gradFill>
          <a:ln w="9360">
            <a:solidFill>
              <a:srgbClr val="4A7EBB"/>
            </a:solidFill>
            <a:round/>
          </a:ln>
          <a:effectLst>
            <a:outerShdw dist="23040" dir="5400000">
              <a:srgbClr val="000000">
                <a:alpha val="35000"/>
              </a:srgbClr>
            </a:outerShdw>
          </a:effectLst>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800" b="1" strike="noStrike" spc="-1">
                <a:solidFill>
                  <a:srgbClr val="FFFFFF"/>
                </a:solidFill>
                <a:uFill>
                  <a:solidFill>
                    <a:srgbClr val="FFFFFF"/>
                  </a:solidFill>
                </a:uFill>
                <a:latin typeface="Calibri"/>
                <a:ea typeface="DejaVu Sans"/>
              </a:rPr>
              <a:t>V1.1.1</a:t>
            </a:r>
            <a:endParaRPr lang="en-US" sz="1800" b="0" strike="noStrike" spc="-1">
              <a:solidFill>
                <a:srgbClr val="000000"/>
              </a:solidFill>
              <a:uFill>
                <a:solidFill>
                  <a:srgbClr val="FFFFFF"/>
                </a:solidFill>
              </a:uFill>
              <a:latin typeface="Arial"/>
            </a:endParaRPr>
          </a:p>
        </p:txBody>
      </p:sp>
      <p:sp>
        <p:nvSpPr>
          <p:cNvPr id="180" name="CustomShape 36"/>
          <p:cNvSpPr/>
          <p:nvPr/>
        </p:nvSpPr>
        <p:spPr>
          <a:xfrm>
            <a:off x="8059320" y="3092400"/>
            <a:ext cx="535680" cy="312480"/>
          </a:xfrm>
          <a:prstGeom prst="wedgeRoundRectCallout">
            <a:avLst>
              <a:gd name="adj1" fmla="val -19844"/>
              <a:gd name="adj2" fmla="val 79156"/>
              <a:gd name="adj3" fmla="val 16667"/>
            </a:avLst>
          </a:prstGeom>
          <a:gradFill>
            <a:gsLst>
              <a:gs pos="0">
                <a:srgbClr val="2E5F99"/>
              </a:gs>
              <a:gs pos="100000">
                <a:srgbClr val="3C7AC7"/>
              </a:gs>
            </a:gsLst>
            <a:lin ang="16200000"/>
          </a:gradFill>
          <a:ln w="9360">
            <a:solidFill>
              <a:srgbClr val="4A7EBB"/>
            </a:solidFill>
            <a:round/>
          </a:ln>
          <a:effectLst>
            <a:outerShdw dist="23040" dir="5400000">
              <a:srgbClr val="000000">
                <a:alpha val="35000"/>
              </a:srgbClr>
            </a:outerShdw>
          </a:effectLst>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800" b="1" strike="noStrike" spc="-1">
                <a:solidFill>
                  <a:srgbClr val="FFFFFF"/>
                </a:solidFill>
                <a:uFill>
                  <a:solidFill>
                    <a:srgbClr val="FFFFFF"/>
                  </a:solidFill>
                </a:uFill>
                <a:latin typeface="Calibri"/>
                <a:ea typeface="DejaVu Sans"/>
              </a:rPr>
              <a:t>V2.0.0</a:t>
            </a:r>
            <a:endParaRPr lang="en-US" sz="1800" b="0" strike="noStrike" spc="-1">
              <a:solidFill>
                <a:srgbClr val="000000"/>
              </a:solidFill>
              <a:uFill>
                <a:solidFill>
                  <a:srgbClr val="FFFFFF"/>
                </a:solidFill>
              </a:uFill>
              <a:latin typeface="Arial"/>
            </a:endParaRPr>
          </a:p>
        </p:txBody>
      </p:sp>
      <p:sp>
        <p:nvSpPr>
          <p:cNvPr id="181" name="CustomShape 37"/>
          <p:cNvSpPr/>
          <p:nvPr/>
        </p:nvSpPr>
        <p:spPr>
          <a:xfrm>
            <a:off x="5911560" y="1990080"/>
            <a:ext cx="286920" cy="286920"/>
          </a:xfrm>
          <a:prstGeom prst="ellipse">
            <a:avLst/>
          </a:prstGeom>
          <a:solidFill>
            <a:srgbClr val="FFFF00"/>
          </a:solidFill>
          <a:ln w="19080">
            <a:solidFill>
              <a:srgbClr val="000000"/>
            </a:solidFill>
            <a:round/>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sp>
        <p:nvSpPr>
          <p:cNvPr id="182" name="CustomShape 38"/>
          <p:cNvSpPr/>
          <p:nvPr/>
        </p:nvSpPr>
        <p:spPr>
          <a:xfrm flipV="1">
            <a:off x="5614200" y="2232720"/>
            <a:ext cx="338760" cy="552240"/>
          </a:xfrm>
          <a:custGeom>
            <a:avLst/>
            <a:gdLst/>
            <a:ahLst/>
            <a:cxnLst/>
            <a:rect l="l" t="t" r="r" b="b"/>
            <a:pathLst>
              <a:path w="21600" h="21600">
                <a:moveTo>
                  <a:pt x="0" y="0"/>
                </a:moveTo>
                <a:lnTo>
                  <a:pt x="21600" y="21600"/>
                </a:lnTo>
              </a:path>
            </a:pathLst>
          </a:custGeom>
          <a:noFill/>
          <a:ln w="25560">
            <a:solidFill>
              <a:srgbClr val="4F81BD"/>
            </a:solidFill>
            <a:round/>
            <a:tailEnd type="arrow" w="med" len="me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sp>
      <p:sp>
        <p:nvSpPr>
          <p:cNvPr id="183" name="CustomShape 39"/>
          <p:cNvSpPr/>
          <p:nvPr/>
        </p:nvSpPr>
        <p:spPr>
          <a:xfrm>
            <a:off x="6451920" y="1990080"/>
            <a:ext cx="286920" cy="286920"/>
          </a:xfrm>
          <a:prstGeom prst="ellipse">
            <a:avLst/>
          </a:prstGeom>
          <a:solidFill>
            <a:srgbClr val="FFFF00"/>
          </a:solidFill>
          <a:ln w="19080">
            <a:solidFill>
              <a:srgbClr val="000000"/>
            </a:solidFill>
            <a:round/>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sp>
        <p:nvSpPr>
          <p:cNvPr id="184" name="CustomShape 40"/>
          <p:cNvSpPr/>
          <p:nvPr/>
        </p:nvSpPr>
        <p:spPr>
          <a:xfrm>
            <a:off x="6199560" y="2134080"/>
            <a:ext cx="251280" cy="360"/>
          </a:xfrm>
          <a:custGeom>
            <a:avLst/>
            <a:gdLst/>
            <a:ahLst/>
            <a:cxnLst/>
            <a:rect l="l" t="t" r="r" b="b"/>
            <a:pathLst>
              <a:path w="21600" h="21600">
                <a:moveTo>
                  <a:pt x="0" y="0"/>
                </a:moveTo>
                <a:lnTo>
                  <a:pt x="21600" y="21600"/>
                </a:lnTo>
              </a:path>
            </a:pathLst>
          </a:custGeom>
          <a:noFill/>
          <a:ln w="25560">
            <a:solidFill>
              <a:srgbClr val="4F81BD"/>
            </a:solidFill>
            <a:round/>
            <a:tailEnd type="arrow" w="med" len="me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sp>
      <p:sp>
        <p:nvSpPr>
          <p:cNvPr id="185" name="CustomShape 41"/>
          <p:cNvSpPr/>
          <p:nvPr/>
        </p:nvSpPr>
        <p:spPr>
          <a:xfrm>
            <a:off x="6982920" y="1990080"/>
            <a:ext cx="286920" cy="286920"/>
          </a:xfrm>
          <a:prstGeom prst="ellipse">
            <a:avLst/>
          </a:prstGeom>
          <a:solidFill>
            <a:srgbClr val="FFFF00"/>
          </a:solidFill>
          <a:ln w="19080">
            <a:solidFill>
              <a:srgbClr val="000000"/>
            </a:solidFill>
            <a:round/>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sp>
        <p:nvSpPr>
          <p:cNvPr id="186" name="CustomShape 42"/>
          <p:cNvSpPr/>
          <p:nvPr/>
        </p:nvSpPr>
        <p:spPr>
          <a:xfrm>
            <a:off x="6739920" y="2134080"/>
            <a:ext cx="241920" cy="360"/>
          </a:xfrm>
          <a:custGeom>
            <a:avLst/>
            <a:gdLst/>
            <a:ahLst/>
            <a:cxnLst/>
            <a:rect l="l" t="t" r="r" b="b"/>
            <a:pathLst>
              <a:path w="21600" h="21600">
                <a:moveTo>
                  <a:pt x="0" y="0"/>
                </a:moveTo>
                <a:lnTo>
                  <a:pt x="21600" y="21600"/>
                </a:lnTo>
              </a:path>
            </a:pathLst>
          </a:custGeom>
          <a:noFill/>
          <a:ln w="25560">
            <a:solidFill>
              <a:srgbClr val="4F81BD"/>
            </a:solidFill>
            <a:round/>
            <a:tailEnd type="arrow" w="med" len="me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sp>
      <p:sp>
        <p:nvSpPr>
          <p:cNvPr id="187" name="CustomShape 43"/>
          <p:cNvSpPr/>
          <p:nvPr/>
        </p:nvSpPr>
        <p:spPr>
          <a:xfrm>
            <a:off x="7602840" y="2746080"/>
            <a:ext cx="286920" cy="286920"/>
          </a:xfrm>
          <a:prstGeom prst="ellipse">
            <a:avLst/>
          </a:prstGeom>
          <a:pattFill prst="wdUpDiag">
            <a:fgClr>
              <a:srgbClr val="00B050"/>
            </a:fgClr>
            <a:bgClr>
              <a:srgbClr val="FFFFFF"/>
            </a:bgClr>
          </a:pattFill>
          <a:ln w="19080">
            <a:solidFill>
              <a:srgbClr val="000000"/>
            </a:solidFill>
            <a:round/>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sp>
        <p:nvSpPr>
          <p:cNvPr id="188" name="CustomShape 44"/>
          <p:cNvSpPr/>
          <p:nvPr/>
        </p:nvSpPr>
        <p:spPr>
          <a:xfrm flipV="1">
            <a:off x="5656320" y="2885760"/>
            <a:ext cx="1945440" cy="360"/>
          </a:xfrm>
          <a:custGeom>
            <a:avLst/>
            <a:gdLst/>
            <a:ahLst/>
            <a:cxnLst/>
            <a:rect l="l" t="t" r="r" b="b"/>
            <a:pathLst>
              <a:path w="21600" h="21600">
                <a:moveTo>
                  <a:pt x="0" y="0"/>
                </a:moveTo>
                <a:lnTo>
                  <a:pt x="21600" y="21600"/>
                </a:lnTo>
              </a:path>
            </a:pathLst>
          </a:custGeom>
          <a:noFill/>
          <a:ln w="25560">
            <a:solidFill>
              <a:srgbClr val="4F81BD"/>
            </a:solidFill>
            <a:round/>
            <a:tailEnd type="arrow" w="med" len="me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sp>
      <p:sp>
        <p:nvSpPr>
          <p:cNvPr id="189" name="CustomShape 45"/>
          <p:cNvSpPr/>
          <p:nvPr/>
        </p:nvSpPr>
        <p:spPr>
          <a:xfrm>
            <a:off x="7228800" y="2235600"/>
            <a:ext cx="415080" cy="551520"/>
          </a:xfrm>
          <a:custGeom>
            <a:avLst/>
            <a:gdLst/>
            <a:ahLst/>
            <a:cxnLst/>
            <a:rect l="l" t="t" r="r" b="b"/>
            <a:pathLst>
              <a:path w="21600" h="21600">
                <a:moveTo>
                  <a:pt x="0" y="0"/>
                </a:moveTo>
                <a:lnTo>
                  <a:pt x="21600" y="21600"/>
                </a:lnTo>
              </a:path>
            </a:pathLst>
          </a:custGeom>
          <a:noFill/>
          <a:ln w="25560">
            <a:solidFill>
              <a:srgbClr val="4F81BD"/>
            </a:solidFill>
            <a:round/>
            <a:tailEnd type="arrow" w="med" len="me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sp>
      <p:sp>
        <p:nvSpPr>
          <p:cNvPr id="190" name="CustomShape 46"/>
          <p:cNvSpPr/>
          <p:nvPr/>
        </p:nvSpPr>
        <p:spPr>
          <a:xfrm>
            <a:off x="7848720" y="2991960"/>
            <a:ext cx="251640" cy="561240"/>
          </a:xfrm>
          <a:custGeom>
            <a:avLst/>
            <a:gdLst/>
            <a:ahLst/>
            <a:cxnLst/>
            <a:rect l="l" t="t" r="r" b="b"/>
            <a:pathLst>
              <a:path w="21600" h="21600">
                <a:moveTo>
                  <a:pt x="0" y="0"/>
                </a:moveTo>
                <a:lnTo>
                  <a:pt x="21600" y="21600"/>
                </a:lnTo>
              </a:path>
            </a:pathLst>
          </a:custGeom>
          <a:noFill/>
          <a:ln w="25560">
            <a:solidFill>
              <a:srgbClr val="4F81BD"/>
            </a:solidFill>
            <a:round/>
            <a:tailEnd type="arrow" w="med" len="me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sp>
      <p:sp>
        <p:nvSpPr>
          <p:cNvPr id="191" name="CustomShape 47"/>
          <p:cNvSpPr/>
          <p:nvPr/>
        </p:nvSpPr>
        <p:spPr>
          <a:xfrm>
            <a:off x="3554640" y="1405080"/>
            <a:ext cx="811440" cy="5763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n-US" sz="1600" b="0" i="1" strike="noStrike" spc="-1">
                <a:solidFill>
                  <a:srgbClr val="000000"/>
                </a:solidFill>
                <a:uFill>
                  <a:solidFill>
                    <a:srgbClr val="FFFFFF"/>
                  </a:solidFill>
                </a:uFill>
                <a:latin typeface="Arial"/>
                <a:ea typeface="DejaVu Sans"/>
              </a:rPr>
              <a:t>minor</a:t>
            </a:r>
            <a:endParaRPr lang="en-US" sz="1800" b="0" strike="noStrike" spc="-1">
              <a:solidFill>
                <a:srgbClr val="000000"/>
              </a:solidFill>
              <a:uFill>
                <a:solidFill>
                  <a:srgbClr val="FFFFFF"/>
                </a:solidFill>
              </a:uFill>
              <a:latin typeface="Arial"/>
            </a:endParaRPr>
          </a:p>
          <a:p>
            <a:pPr algn="ctr">
              <a:lnSpc>
                <a:spcPct val="100000"/>
              </a:lnSpc>
            </a:pPr>
            <a:r>
              <a:rPr lang="en-US" sz="1600" b="0" strike="noStrike" spc="-1">
                <a:solidFill>
                  <a:srgbClr val="000000"/>
                </a:solidFill>
                <a:uFill>
                  <a:solidFill>
                    <a:srgbClr val="FFFFFF"/>
                  </a:solidFill>
                </a:uFill>
                <a:latin typeface="Arial"/>
                <a:ea typeface="DejaVu Sans"/>
              </a:rPr>
              <a:t>feature</a:t>
            </a:r>
            <a:endParaRPr lang="en-US" sz="1800" b="0" strike="noStrike" spc="-1">
              <a:solidFill>
                <a:srgbClr val="000000"/>
              </a:solidFill>
              <a:uFill>
                <a:solidFill>
                  <a:srgbClr val="FFFFFF"/>
                </a:solidFill>
              </a:uFill>
              <a:latin typeface="Arial"/>
            </a:endParaRPr>
          </a:p>
        </p:txBody>
      </p:sp>
      <p:sp>
        <p:nvSpPr>
          <p:cNvPr id="192" name="CustomShape 48"/>
          <p:cNvSpPr/>
          <p:nvPr/>
        </p:nvSpPr>
        <p:spPr>
          <a:xfrm>
            <a:off x="6189840" y="1405080"/>
            <a:ext cx="811440" cy="5763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n-US" sz="1600" b="0" i="1" strike="noStrike" spc="-1">
                <a:solidFill>
                  <a:srgbClr val="000000"/>
                </a:solidFill>
                <a:uFill>
                  <a:solidFill>
                    <a:srgbClr val="FFFFFF"/>
                  </a:solidFill>
                </a:uFill>
                <a:latin typeface="Arial"/>
                <a:ea typeface="DejaVu Sans"/>
              </a:rPr>
              <a:t>major</a:t>
            </a:r>
            <a:endParaRPr lang="en-US" sz="1800" b="0" strike="noStrike" spc="-1">
              <a:solidFill>
                <a:srgbClr val="000000"/>
              </a:solidFill>
              <a:uFill>
                <a:solidFill>
                  <a:srgbClr val="FFFFFF"/>
                </a:solidFill>
              </a:uFill>
              <a:latin typeface="Arial"/>
            </a:endParaRPr>
          </a:p>
          <a:p>
            <a:pPr algn="ctr">
              <a:lnSpc>
                <a:spcPct val="100000"/>
              </a:lnSpc>
            </a:pPr>
            <a:r>
              <a:rPr lang="en-US" sz="1600" b="0" strike="noStrike" spc="-1">
                <a:solidFill>
                  <a:srgbClr val="000000"/>
                </a:solidFill>
                <a:uFill>
                  <a:solidFill>
                    <a:srgbClr val="FFFFFF"/>
                  </a:solidFill>
                </a:uFill>
                <a:latin typeface="Arial"/>
                <a:ea typeface="DejaVu Sans"/>
              </a:rPr>
              <a:t>feature</a:t>
            </a:r>
            <a:endParaRPr lang="en-US" sz="1800" b="0" strike="noStrike" spc="-1">
              <a:solidFill>
                <a:srgbClr val="000000"/>
              </a:solidFill>
              <a:uFill>
                <a:solidFill>
                  <a:srgbClr val="FFFFFF"/>
                </a:solidFill>
              </a:uFill>
              <a:latin typeface="Arial"/>
            </a:endParaRPr>
          </a:p>
        </p:txBody>
      </p:sp>
      <p:sp>
        <p:nvSpPr>
          <p:cNvPr id="193" name="CustomShape 49"/>
          <p:cNvSpPr/>
          <p:nvPr/>
        </p:nvSpPr>
        <p:spPr>
          <a:xfrm>
            <a:off x="7129800" y="4065120"/>
            <a:ext cx="1029240" cy="6994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n-US" sz="2000" b="1" strike="noStrike" spc="-1">
                <a:solidFill>
                  <a:srgbClr val="000000"/>
                </a:solidFill>
                <a:uFill>
                  <a:solidFill>
                    <a:srgbClr val="FFFFFF"/>
                  </a:solidFill>
                </a:uFill>
                <a:latin typeface="Arial"/>
                <a:ea typeface="DejaVu Sans"/>
              </a:rPr>
              <a:t>hotfix</a:t>
            </a:r>
            <a:endParaRPr lang="en-US" sz="1800" b="0" strike="noStrike" spc="-1">
              <a:solidFill>
                <a:srgbClr val="000000"/>
              </a:solidFill>
              <a:uFill>
                <a:solidFill>
                  <a:srgbClr val="FFFFFF"/>
                </a:solidFill>
              </a:uFill>
              <a:latin typeface="Arial"/>
            </a:endParaRPr>
          </a:p>
          <a:p>
            <a:pPr algn="ctr">
              <a:lnSpc>
                <a:spcPct val="100000"/>
              </a:lnSpc>
            </a:pPr>
            <a:r>
              <a:rPr lang="en-US" sz="2000" b="1" strike="noStrike" spc="-1">
                <a:solidFill>
                  <a:srgbClr val="000000"/>
                </a:solidFill>
                <a:uFill>
                  <a:solidFill>
                    <a:srgbClr val="FFFFFF"/>
                  </a:solidFill>
                </a:uFill>
                <a:latin typeface="Arial"/>
                <a:ea typeface="DejaVu Sans"/>
              </a:rPr>
              <a:t>branch</a:t>
            </a:r>
            <a:endParaRPr lang="en-US" sz="1800" b="0" strike="noStrike" spc="-1">
              <a:solidFill>
                <a:srgbClr val="000000"/>
              </a:solidFill>
              <a:uFill>
                <a:solidFill>
                  <a:srgbClr val="FFFFFF"/>
                </a:solidFill>
              </a:uFill>
              <a:latin typeface="Arial"/>
            </a:endParaRPr>
          </a:p>
        </p:txBody>
      </p:sp>
      <p:sp>
        <p:nvSpPr>
          <p:cNvPr id="194" name="CustomShape 50"/>
          <p:cNvSpPr/>
          <p:nvPr/>
        </p:nvSpPr>
        <p:spPr>
          <a:xfrm>
            <a:off x="350280" y="4524120"/>
            <a:ext cx="6932520" cy="13680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000" b="0" u="sng" strike="noStrike" spc="-1">
                <a:solidFill>
                  <a:srgbClr val="0000FF"/>
                </a:solidFill>
                <a:uFill>
                  <a:solidFill>
                    <a:srgbClr val="FFFFFF"/>
                  </a:solidFill>
                </a:uFill>
                <a:latin typeface="Calibri"/>
                <a:ea typeface="DejaVu Sans"/>
                <a:hlinkClick r:id="rId3"/>
              </a:rPr>
              <a:t>http://semver.org</a:t>
            </a:r>
            <a:r>
              <a:rPr lang="en-US" sz="2000" b="0" u="sng" strike="noStrike" spc="-1">
                <a:solidFill>
                  <a:srgbClr val="0000FF"/>
                </a:solidFill>
                <a:uFill>
                  <a:solidFill>
                    <a:srgbClr val="FFFFFF"/>
                  </a:solidFill>
                </a:uFill>
                <a:latin typeface="Calibri"/>
                <a:ea typeface="DejaVu Sans"/>
                <a:hlinkClick r:id="rId3"/>
              </a:rPr>
              <a:t>/</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000000"/>
                </a:solidFill>
                <a:uFill>
                  <a:solidFill>
                    <a:srgbClr val="FFFFFF"/>
                  </a:solidFill>
                </a:uFill>
                <a:latin typeface="Calibri"/>
                <a:ea typeface="DejaVu Sans"/>
              </a:rPr>
              <a:t>MAJOR.MINOR.PATCH</a:t>
            </a:r>
            <a:endParaRPr lang="en-US" sz="1800" b="0" strike="noStrike" spc="-1">
              <a:solidFill>
                <a:srgbClr val="000000"/>
              </a:solidFill>
              <a:uFill>
                <a:solidFill>
                  <a:srgbClr val="FFFFFF"/>
                </a:solidFill>
              </a:uFill>
              <a:latin typeface="Arial"/>
            </a:endParaRPr>
          </a:p>
          <a:p>
            <a:pPr marL="285840" indent="-284760">
              <a:lnSpc>
                <a:spcPct val="100000"/>
              </a:lnSpc>
              <a:buClr>
                <a:srgbClr val="000000"/>
              </a:buClr>
              <a:buFont typeface="Wingdings" charset="2"/>
              <a:buChar char=""/>
            </a:pPr>
            <a:r>
              <a:rPr lang="en-US" sz="1600" b="0" strike="noStrike" spc="-1">
                <a:solidFill>
                  <a:srgbClr val="000000"/>
                </a:solidFill>
                <a:uFill>
                  <a:solidFill>
                    <a:srgbClr val="FFFFFF"/>
                  </a:solidFill>
                </a:uFill>
                <a:latin typeface="Calibri"/>
                <a:ea typeface="DejaVu Sans"/>
              </a:rPr>
              <a:t>MAJOR version when you make incompatible API changes</a:t>
            </a:r>
            <a:endParaRPr lang="en-US" sz="1800" b="0" strike="noStrike" spc="-1">
              <a:solidFill>
                <a:srgbClr val="000000"/>
              </a:solidFill>
              <a:uFill>
                <a:solidFill>
                  <a:srgbClr val="FFFFFF"/>
                </a:solidFill>
              </a:uFill>
              <a:latin typeface="Arial"/>
            </a:endParaRPr>
          </a:p>
          <a:p>
            <a:pPr marL="285840" indent="-284760">
              <a:lnSpc>
                <a:spcPct val="100000"/>
              </a:lnSpc>
              <a:buClr>
                <a:srgbClr val="000000"/>
              </a:buClr>
              <a:buFont typeface="Wingdings" charset="2"/>
              <a:buChar char=""/>
            </a:pPr>
            <a:r>
              <a:rPr lang="en-US" sz="1600" b="0" strike="noStrike" spc="-1">
                <a:solidFill>
                  <a:srgbClr val="000000"/>
                </a:solidFill>
                <a:uFill>
                  <a:solidFill>
                    <a:srgbClr val="FFFFFF"/>
                  </a:solidFill>
                </a:uFill>
                <a:latin typeface="Calibri"/>
                <a:ea typeface="DejaVu Sans"/>
              </a:rPr>
              <a:t>MINOR version when you add functionality in a backwards-compatible manner</a:t>
            </a:r>
            <a:endParaRPr lang="en-US" sz="1800" b="0" strike="noStrike" spc="-1">
              <a:solidFill>
                <a:srgbClr val="000000"/>
              </a:solidFill>
              <a:uFill>
                <a:solidFill>
                  <a:srgbClr val="FFFFFF"/>
                </a:solidFill>
              </a:uFill>
              <a:latin typeface="Arial"/>
            </a:endParaRPr>
          </a:p>
          <a:p>
            <a:pPr marL="285840" indent="-284760">
              <a:lnSpc>
                <a:spcPct val="100000"/>
              </a:lnSpc>
              <a:buClr>
                <a:srgbClr val="000000"/>
              </a:buClr>
              <a:buFont typeface="Wingdings" charset="2"/>
              <a:buChar char=""/>
            </a:pPr>
            <a:r>
              <a:rPr lang="en-US" sz="1600" b="0" strike="noStrike" spc="-1">
                <a:solidFill>
                  <a:srgbClr val="000000"/>
                </a:solidFill>
                <a:uFill>
                  <a:solidFill>
                    <a:srgbClr val="FFFFFF"/>
                  </a:solidFill>
                </a:uFill>
                <a:latin typeface="Calibri"/>
                <a:ea typeface="DejaVu Sans"/>
              </a:rPr>
              <a:t>PATCH version when you make backwards-compatible bug fixes</a:t>
            </a:r>
            <a:endParaRPr lang="en-US"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385086864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CustomShape 1"/>
          <p:cNvSpPr/>
          <p:nvPr/>
        </p:nvSpPr>
        <p:spPr>
          <a:xfrm>
            <a:off x="3403440" y="3106440"/>
            <a:ext cx="1157400" cy="1098000"/>
          </a:xfrm>
          <a:prstGeom prst="ellipse">
            <a:avLst/>
          </a:prstGeom>
          <a:noFill/>
          <a:ln w="19080">
            <a:solidFill>
              <a:srgbClr val="0070C0"/>
            </a:solidFill>
            <a:round/>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sp>
        <p:nvSpPr>
          <p:cNvPr id="196" name="CustomShape 2"/>
          <p:cNvSpPr/>
          <p:nvPr/>
        </p:nvSpPr>
        <p:spPr>
          <a:xfrm>
            <a:off x="2660040" y="3512160"/>
            <a:ext cx="286920" cy="286920"/>
          </a:xfrm>
          <a:prstGeom prst="ellipse">
            <a:avLst/>
          </a:prstGeom>
          <a:solidFill>
            <a:srgbClr val="FF0000"/>
          </a:solidFill>
          <a:ln w="19080">
            <a:solidFill>
              <a:srgbClr val="000000"/>
            </a:solidFill>
            <a:round/>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sp>
        <p:nvSpPr>
          <p:cNvPr id="197" name="CustomShape 3"/>
          <p:cNvSpPr/>
          <p:nvPr/>
        </p:nvSpPr>
        <p:spPr>
          <a:xfrm>
            <a:off x="2948040" y="3656160"/>
            <a:ext cx="378360" cy="360"/>
          </a:xfrm>
          <a:custGeom>
            <a:avLst/>
            <a:gdLst/>
            <a:ahLst/>
            <a:cxnLst/>
            <a:rect l="l" t="t" r="r" b="b"/>
            <a:pathLst>
              <a:path w="21600" h="21600">
                <a:moveTo>
                  <a:pt x="0" y="0"/>
                </a:moveTo>
                <a:lnTo>
                  <a:pt x="21600" y="21600"/>
                </a:lnTo>
              </a:path>
            </a:pathLst>
          </a:custGeom>
          <a:noFill/>
          <a:ln w="25560">
            <a:solidFill>
              <a:srgbClr val="4F81BD"/>
            </a:solidFill>
            <a:round/>
            <a:tailEnd type="arrow" w="med" len="me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sp>
      <p:sp>
        <p:nvSpPr>
          <p:cNvPr id="198" name="CustomShape 4"/>
          <p:cNvSpPr/>
          <p:nvPr/>
        </p:nvSpPr>
        <p:spPr>
          <a:xfrm>
            <a:off x="2459880" y="3656160"/>
            <a:ext cx="199440" cy="360"/>
          </a:xfrm>
          <a:custGeom>
            <a:avLst/>
            <a:gdLst/>
            <a:ahLst/>
            <a:cxnLst/>
            <a:rect l="l" t="t" r="r" b="b"/>
            <a:pathLst>
              <a:path w="21600" h="21600">
                <a:moveTo>
                  <a:pt x="0" y="0"/>
                </a:moveTo>
                <a:lnTo>
                  <a:pt x="21600" y="21600"/>
                </a:lnTo>
              </a:path>
            </a:pathLst>
          </a:custGeom>
          <a:noFill/>
          <a:ln w="25560">
            <a:solidFill>
              <a:srgbClr val="4F81BD"/>
            </a:solidFill>
            <a:round/>
            <a:tailEnd type="arrow" w="med" len="me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sp>
      <p:sp>
        <p:nvSpPr>
          <p:cNvPr id="199" name="CustomShape 5"/>
          <p:cNvSpPr/>
          <p:nvPr/>
        </p:nvSpPr>
        <p:spPr>
          <a:xfrm>
            <a:off x="1201320" y="3240720"/>
            <a:ext cx="1248840" cy="8197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n-US" sz="1600" b="1" strike="noStrike" spc="-1">
                <a:solidFill>
                  <a:srgbClr val="000000"/>
                </a:solidFill>
                <a:uFill>
                  <a:solidFill>
                    <a:srgbClr val="FFFFFF"/>
                  </a:solidFill>
                </a:uFill>
                <a:latin typeface="Arial"/>
                <a:ea typeface="DejaVu Sans"/>
              </a:rPr>
              <a:t>Production</a:t>
            </a:r>
            <a:endParaRPr lang="en-US" sz="1800" b="0" strike="noStrike" spc="-1">
              <a:solidFill>
                <a:srgbClr val="000000"/>
              </a:solidFill>
              <a:uFill>
                <a:solidFill>
                  <a:srgbClr val="FFFFFF"/>
                </a:solidFill>
              </a:uFill>
              <a:latin typeface="Arial"/>
            </a:endParaRPr>
          </a:p>
          <a:p>
            <a:pPr algn="ctr">
              <a:lnSpc>
                <a:spcPct val="100000"/>
              </a:lnSpc>
            </a:pPr>
            <a:r>
              <a:rPr lang="en-US" sz="1600" b="1" strike="noStrike" spc="-1">
                <a:solidFill>
                  <a:srgbClr val="000000"/>
                </a:solidFill>
                <a:uFill>
                  <a:solidFill>
                    <a:srgbClr val="FFFFFF"/>
                  </a:solidFill>
                </a:uFill>
                <a:latin typeface="Arial"/>
                <a:ea typeface="DejaVu Sans"/>
              </a:rPr>
              <a:t>Branch</a:t>
            </a:r>
            <a:endParaRPr lang="en-US" sz="1800" b="0" strike="noStrike" spc="-1">
              <a:solidFill>
                <a:srgbClr val="000000"/>
              </a:solidFill>
              <a:uFill>
                <a:solidFill>
                  <a:srgbClr val="FFFFFF"/>
                </a:solidFill>
              </a:uFill>
              <a:latin typeface="Arial"/>
            </a:endParaRPr>
          </a:p>
          <a:p>
            <a:pPr algn="ctr">
              <a:lnSpc>
                <a:spcPct val="100000"/>
              </a:lnSpc>
            </a:pPr>
            <a:r>
              <a:rPr lang="en-US" sz="1600" b="1" strike="noStrike" spc="-1">
                <a:solidFill>
                  <a:srgbClr val="000000"/>
                </a:solidFill>
                <a:uFill>
                  <a:solidFill>
                    <a:srgbClr val="FFFFFF"/>
                  </a:solidFill>
                </a:uFill>
                <a:latin typeface="Arial"/>
                <a:ea typeface="DejaVu Sans"/>
              </a:rPr>
              <a:t>commit</a:t>
            </a:r>
            <a:endParaRPr lang="en-US" sz="1800" b="0" strike="noStrike" spc="-1">
              <a:solidFill>
                <a:srgbClr val="000000"/>
              </a:solidFill>
              <a:uFill>
                <a:solidFill>
                  <a:srgbClr val="FFFFFF"/>
                </a:solidFill>
              </a:uFill>
              <a:latin typeface="Arial"/>
            </a:endParaRPr>
          </a:p>
        </p:txBody>
      </p:sp>
      <p:sp>
        <p:nvSpPr>
          <p:cNvPr id="200" name="CustomShape 6"/>
          <p:cNvSpPr/>
          <p:nvPr/>
        </p:nvSpPr>
        <p:spPr>
          <a:xfrm>
            <a:off x="2622600" y="3092400"/>
            <a:ext cx="632880" cy="312480"/>
          </a:xfrm>
          <a:prstGeom prst="wedgeRoundRectCallout">
            <a:avLst>
              <a:gd name="adj1" fmla="val -19844"/>
              <a:gd name="adj2" fmla="val 79156"/>
              <a:gd name="adj3" fmla="val 16667"/>
            </a:avLst>
          </a:prstGeom>
          <a:gradFill>
            <a:gsLst>
              <a:gs pos="0">
                <a:srgbClr val="2E5F99"/>
              </a:gs>
              <a:gs pos="100000">
                <a:srgbClr val="3C7AC7"/>
              </a:gs>
            </a:gsLst>
            <a:lin ang="16200000"/>
          </a:gradFill>
          <a:ln w="9360">
            <a:solidFill>
              <a:srgbClr val="4A7EBB"/>
            </a:solidFill>
            <a:round/>
          </a:ln>
          <a:effectLst>
            <a:outerShdw dist="23040" dir="5400000">
              <a:srgbClr val="000000">
                <a:alpha val="35000"/>
              </a:srgbClr>
            </a:outerShdw>
          </a:effectLst>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800" b="1" strike="noStrike" spc="-1">
                <a:solidFill>
                  <a:srgbClr val="FFFFFF"/>
                </a:solidFill>
                <a:uFill>
                  <a:solidFill>
                    <a:srgbClr val="FFFFFF"/>
                  </a:solidFill>
                </a:uFill>
                <a:latin typeface="Calibri"/>
                <a:ea typeface="DejaVu Sans"/>
              </a:rPr>
              <a:t>V1.0.0</a:t>
            </a:r>
            <a:endParaRPr lang="en-US" sz="1800" b="0" strike="noStrike" spc="-1">
              <a:solidFill>
                <a:srgbClr val="000000"/>
              </a:solidFill>
              <a:uFill>
                <a:solidFill>
                  <a:srgbClr val="FFFFFF"/>
                </a:solidFill>
              </a:uFill>
              <a:latin typeface="Arial"/>
            </a:endParaRPr>
          </a:p>
        </p:txBody>
      </p:sp>
      <p:sp>
        <p:nvSpPr>
          <p:cNvPr id="201" name="CustomShape 7"/>
          <p:cNvSpPr/>
          <p:nvPr/>
        </p:nvSpPr>
        <p:spPr>
          <a:xfrm>
            <a:off x="3567960" y="3268440"/>
            <a:ext cx="828000" cy="3027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n-US" sz="1400" b="1" strike="noStrike" spc="-1">
                <a:solidFill>
                  <a:srgbClr val="000000"/>
                </a:solidFill>
                <a:uFill>
                  <a:solidFill>
                    <a:srgbClr val="FFFFFF"/>
                  </a:solidFill>
                </a:uFill>
                <a:latin typeface="Calibri"/>
                <a:ea typeface="DejaVu Sans"/>
              </a:rPr>
              <a:t>Simulate</a:t>
            </a:r>
            <a:endParaRPr lang="en-US" sz="1800" b="0" strike="noStrike" spc="-1">
              <a:solidFill>
                <a:srgbClr val="000000"/>
              </a:solidFill>
              <a:uFill>
                <a:solidFill>
                  <a:srgbClr val="FFFFFF"/>
                </a:solidFill>
              </a:uFill>
              <a:latin typeface="Arial"/>
            </a:endParaRPr>
          </a:p>
        </p:txBody>
      </p:sp>
      <p:pic>
        <p:nvPicPr>
          <p:cNvPr id="202" name="Picture 13"/>
          <p:cNvPicPr/>
          <p:nvPr/>
        </p:nvPicPr>
        <p:blipFill>
          <a:blip r:embed="rId2"/>
          <a:srcRect t="42112" b="37661"/>
          <a:stretch/>
        </p:blipFill>
        <p:spPr>
          <a:xfrm>
            <a:off x="3444840" y="3620160"/>
            <a:ext cx="1074600" cy="216360"/>
          </a:xfrm>
          <a:prstGeom prst="rect">
            <a:avLst/>
          </a:prstGeom>
          <a:ln>
            <a:noFill/>
          </a:ln>
        </p:spPr>
      </p:pic>
      <p:sp>
        <p:nvSpPr>
          <p:cNvPr id="203" name="CustomShape 8"/>
          <p:cNvSpPr/>
          <p:nvPr/>
        </p:nvSpPr>
        <p:spPr>
          <a:xfrm>
            <a:off x="5302080" y="3106440"/>
            <a:ext cx="1157400" cy="1098000"/>
          </a:xfrm>
          <a:prstGeom prst="ellipse">
            <a:avLst/>
          </a:prstGeom>
          <a:noFill/>
          <a:ln w="19080">
            <a:solidFill>
              <a:srgbClr val="0070C0"/>
            </a:solidFill>
            <a:round/>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sp>
        <p:nvSpPr>
          <p:cNvPr id="204" name="CustomShape 9"/>
          <p:cNvSpPr/>
          <p:nvPr/>
        </p:nvSpPr>
        <p:spPr>
          <a:xfrm>
            <a:off x="4326840" y="1252080"/>
            <a:ext cx="1219680" cy="5763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n-US" sz="1600" b="0" i="1" strike="noStrike" spc="-1">
                <a:solidFill>
                  <a:srgbClr val="000000"/>
                </a:solidFill>
                <a:uFill>
                  <a:solidFill>
                    <a:srgbClr val="FFFFFF"/>
                  </a:solidFill>
                </a:uFill>
                <a:latin typeface="Arial"/>
                <a:ea typeface="DejaVu Sans"/>
              </a:rPr>
              <a:t>Manual</a:t>
            </a:r>
            <a:endParaRPr lang="en-US" sz="1800" b="0" strike="noStrike" spc="-1">
              <a:solidFill>
                <a:srgbClr val="000000"/>
              </a:solidFill>
              <a:uFill>
                <a:solidFill>
                  <a:srgbClr val="FFFFFF"/>
                </a:solidFill>
              </a:uFill>
              <a:latin typeface="Arial"/>
            </a:endParaRPr>
          </a:p>
          <a:p>
            <a:pPr algn="ctr">
              <a:lnSpc>
                <a:spcPct val="100000"/>
              </a:lnSpc>
            </a:pPr>
            <a:r>
              <a:rPr lang="en-US" sz="1600" b="0" i="1" strike="noStrike" spc="-1">
                <a:solidFill>
                  <a:srgbClr val="000000"/>
                </a:solidFill>
                <a:uFill>
                  <a:solidFill>
                    <a:srgbClr val="FFFFFF"/>
                  </a:solidFill>
                </a:uFill>
                <a:latin typeface="Arial"/>
                <a:ea typeface="DejaVu Sans"/>
              </a:rPr>
              <a:t>acceptance</a:t>
            </a:r>
            <a:endParaRPr lang="en-US" sz="1800" b="0" strike="noStrike" spc="-1">
              <a:solidFill>
                <a:srgbClr val="000000"/>
              </a:solidFill>
              <a:uFill>
                <a:solidFill>
                  <a:srgbClr val="FFFFFF"/>
                </a:solidFill>
              </a:uFill>
              <a:latin typeface="Arial"/>
            </a:endParaRPr>
          </a:p>
        </p:txBody>
      </p:sp>
      <p:sp>
        <p:nvSpPr>
          <p:cNvPr id="205" name="CustomShape 10"/>
          <p:cNvSpPr/>
          <p:nvPr/>
        </p:nvSpPr>
        <p:spPr>
          <a:xfrm>
            <a:off x="4561920" y="3656160"/>
            <a:ext cx="276480" cy="360"/>
          </a:xfrm>
          <a:custGeom>
            <a:avLst/>
            <a:gdLst/>
            <a:ahLst/>
            <a:cxnLst/>
            <a:rect l="l" t="t" r="r" b="b"/>
            <a:pathLst>
              <a:path w="21600" h="21600">
                <a:moveTo>
                  <a:pt x="0" y="0"/>
                </a:moveTo>
                <a:lnTo>
                  <a:pt x="21600" y="21600"/>
                </a:lnTo>
              </a:path>
            </a:pathLst>
          </a:custGeom>
          <a:noFill/>
          <a:ln w="25560">
            <a:solidFill>
              <a:srgbClr val="4F81BD"/>
            </a:solidFill>
            <a:round/>
            <a:tailEnd type="arrow" w="med" len="me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sp>
      <p:sp>
        <p:nvSpPr>
          <p:cNvPr id="206" name="CustomShape 11"/>
          <p:cNvSpPr/>
          <p:nvPr/>
        </p:nvSpPr>
        <p:spPr>
          <a:xfrm>
            <a:off x="4839840" y="3554280"/>
            <a:ext cx="194040" cy="202680"/>
          </a:xfrm>
          <a:prstGeom prst="ellipse">
            <a:avLst/>
          </a:prstGeom>
          <a:gradFill>
            <a:gsLst>
              <a:gs pos="0">
                <a:srgbClr val="2E5F99"/>
              </a:gs>
              <a:gs pos="100000">
                <a:srgbClr val="3C7AC7"/>
              </a:gs>
            </a:gsLst>
            <a:lin ang="16200000"/>
          </a:gradFill>
          <a:ln w="9360">
            <a:solidFill>
              <a:srgbClr val="4A7EBB"/>
            </a:solidFill>
            <a:round/>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sp>
        <p:nvSpPr>
          <p:cNvPr id="207" name="CustomShape 12"/>
          <p:cNvSpPr/>
          <p:nvPr/>
        </p:nvSpPr>
        <p:spPr>
          <a:xfrm>
            <a:off x="5034600" y="3656160"/>
            <a:ext cx="266400" cy="360"/>
          </a:xfrm>
          <a:custGeom>
            <a:avLst/>
            <a:gdLst/>
            <a:ahLst/>
            <a:cxnLst/>
            <a:rect l="l" t="t" r="r" b="b"/>
            <a:pathLst>
              <a:path w="21600" h="21600">
                <a:moveTo>
                  <a:pt x="0" y="0"/>
                </a:moveTo>
                <a:lnTo>
                  <a:pt x="21600" y="21600"/>
                </a:lnTo>
              </a:path>
            </a:pathLst>
          </a:custGeom>
          <a:noFill/>
          <a:ln w="25560">
            <a:solidFill>
              <a:srgbClr val="4F81BD"/>
            </a:solidFill>
            <a:round/>
            <a:tailEnd type="arrow" w="med" len="me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sp>
      <p:sp>
        <p:nvSpPr>
          <p:cNvPr id="208" name="CustomShape 13"/>
          <p:cNvSpPr/>
          <p:nvPr/>
        </p:nvSpPr>
        <p:spPr>
          <a:xfrm>
            <a:off x="3327480" y="1943280"/>
            <a:ext cx="3440880" cy="3427920"/>
          </a:xfrm>
          <a:prstGeom prst="rect">
            <a:avLst/>
          </a:prstGeom>
          <a:noFill/>
          <a:ln w="38160">
            <a:solidFill>
              <a:srgbClr val="0070C0"/>
            </a:solidFill>
            <a:round/>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pic>
        <p:nvPicPr>
          <p:cNvPr id="209" name="Picture 27"/>
          <p:cNvPicPr/>
          <p:nvPr/>
        </p:nvPicPr>
        <p:blipFill>
          <a:blip r:embed="rId3"/>
          <a:stretch/>
        </p:blipFill>
        <p:spPr>
          <a:xfrm>
            <a:off x="5378400" y="4913280"/>
            <a:ext cx="1345680" cy="432000"/>
          </a:xfrm>
          <a:prstGeom prst="rect">
            <a:avLst/>
          </a:prstGeom>
          <a:ln>
            <a:noFill/>
          </a:ln>
        </p:spPr>
      </p:pic>
      <p:pic>
        <p:nvPicPr>
          <p:cNvPr id="210" name="Picture 5"/>
          <p:cNvPicPr/>
          <p:nvPr/>
        </p:nvPicPr>
        <p:blipFill>
          <a:blip r:embed="rId4"/>
          <a:stretch/>
        </p:blipFill>
        <p:spPr>
          <a:xfrm>
            <a:off x="2065320" y="4348800"/>
            <a:ext cx="380520" cy="380520"/>
          </a:xfrm>
          <a:prstGeom prst="rect">
            <a:avLst/>
          </a:prstGeom>
          <a:ln>
            <a:noFill/>
          </a:ln>
        </p:spPr>
      </p:pic>
      <p:sp>
        <p:nvSpPr>
          <p:cNvPr id="211" name="CustomShape 14"/>
          <p:cNvSpPr/>
          <p:nvPr/>
        </p:nvSpPr>
        <p:spPr>
          <a:xfrm>
            <a:off x="1622880" y="4730400"/>
            <a:ext cx="1265400" cy="363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uFill>
                  <a:solidFill>
                    <a:srgbClr val="FFFFFF"/>
                  </a:solidFill>
                </a:uFill>
                <a:latin typeface="Calibri"/>
                <a:ea typeface="DejaVu Sans"/>
              </a:rPr>
              <a:t>Notification</a:t>
            </a:r>
            <a:endParaRPr lang="en-US" sz="1800" b="0" strike="noStrike" spc="-1">
              <a:solidFill>
                <a:srgbClr val="000000"/>
              </a:solidFill>
              <a:uFill>
                <a:solidFill>
                  <a:srgbClr val="FFFFFF"/>
                </a:solidFill>
              </a:uFill>
              <a:latin typeface="Arial"/>
            </a:endParaRPr>
          </a:p>
        </p:txBody>
      </p:sp>
      <p:pic>
        <p:nvPicPr>
          <p:cNvPr id="212" name="Picture 3"/>
          <p:cNvPicPr/>
          <p:nvPr/>
        </p:nvPicPr>
        <p:blipFill>
          <a:blip r:embed="rId5"/>
          <a:stretch/>
        </p:blipFill>
        <p:spPr>
          <a:xfrm>
            <a:off x="473760" y="1893600"/>
            <a:ext cx="718200" cy="724320"/>
          </a:xfrm>
          <a:prstGeom prst="rect">
            <a:avLst/>
          </a:prstGeom>
          <a:ln>
            <a:noFill/>
          </a:ln>
        </p:spPr>
      </p:pic>
      <p:pic>
        <p:nvPicPr>
          <p:cNvPr id="213" name="Picture 21"/>
          <p:cNvPicPr/>
          <p:nvPr/>
        </p:nvPicPr>
        <p:blipFill>
          <a:blip r:embed="rId6"/>
          <a:stretch/>
        </p:blipFill>
        <p:spPr>
          <a:xfrm>
            <a:off x="6599520" y="1336680"/>
            <a:ext cx="1067400" cy="289080"/>
          </a:xfrm>
          <a:prstGeom prst="rect">
            <a:avLst/>
          </a:prstGeom>
          <a:ln>
            <a:noFill/>
          </a:ln>
        </p:spPr>
      </p:pic>
      <p:sp>
        <p:nvSpPr>
          <p:cNvPr id="214" name="CustomShape 15"/>
          <p:cNvSpPr/>
          <p:nvPr/>
        </p:nvSpPr>
        <p:spPr>
          <a:xfrm>
            <a:off x="5848200" y="399960"/>
            <a:ext cx="2342160" cy="1238400"/>
          </a:xfrm>
          <a:prstGeom prst="rect">
            <a:avLst/>
          </a:prstGeom>
          <a:noFill/>
          <a:ln w="28440">
            <a:solidFill>
              <a:srgbClr val="0070C0"/>
            </a:solidFill>
            <a:round/>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pic>
        <p:nvPicPr>
          <p:cNvPr id="215" name="Picture 3"/>
          <p:cNvPicPr/>
          <p:nvPr/>
        </p:nvPicPr>
        <p:blipFill>
          <a:blip r:embed="rId7"/>
          <a:stretch/>
        </p:blipFill>
        <p:spPr>
          <a:xfrm>
            <a:off x="1402920" y="3048120"/>
            <a:ext cx="845640" cy="234000"/>
          </a:xfrm>
          <a:prstGeom prst="rect">
            <a:avLst/>
          </a:prstGeom>
          <a:ln>
            <a:noFill/>
          </a:ln>
        </p:spPr>
      </p:pic>
      <p:sp>
        <p:nvSpPr>
          <p:cNvPr id="216" name="CustomShape 16"/>
          <p:cNvSpPr/>
          <p:nvPr/>
        </p:nvSpPr>
        <p:spPr>
          <a:xfrm>
            <a:off x="3403440" y="2326680"/>
            <a:ext cx="1434960" cy="591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840" indent="-284760">
              <a:lnSpc>
                <a:spcPct val="100000"/>
              </a:lnSpc>
              <a:buClr>
                <a:srgbClr val="808080"/>
              </a:buClr>
              <a:buFont typeface="Wingdings" charset="2"/>
              <a:buChar char=""/>
            </a:pPr>
            <a:r>
              <a:rPr lang="en-US" sz="1100" b="0" i="1" strike="noStrike" spc="-1">
                <a:solidFill>
                  <a:srgbClr val="808080"/>
                </a:solidFill>
                <a:uFill>
                  <a:solidFill>
                    <a:srgbClr val="FFFFFF"/>
                  </a:solidFill>
                </a:uFill>
                <a:latin typeface="Arial"/>
                <a:ea typeface="DejaVu Sans"/>
              </a:rPr>
              <a:t>Scripts</a:t>
            </a:r>
            <a:endParaRPr lang="en-US" sz="1800" b="0" strike="noStrike" spc="-1">
              <a:solidFill>
                <a:srgbClr val="000000"/>
              </a:solidFill>
              <a:uFill>
                <a:solidFill>
                  <a:srgbClr val="FFFFFF"/>
                </a:solidFill>
              </a:uFill>
              <a:latin typeface="Arial"/>
            </a:endParaRPr>
          </a:p>
          <a:p>
            <a:pPr marL="285840" indent="-284760">
              <a:lnSpc>
                <a:spcPct val="100000"/>
              </a:lnSpc>
              <a:buClr>
                <a:srgbClr val="808080"/>
              </a:buClr>
              <a:buFont typeface="Wingdings" charset="2"/>
              <a:buChar char=""/>
            </a:pPr>
            <a:r>
              <a:rPr lang="en-US" sz="1100" b="0" i="1" strike="noStrike" spc="-1">
                <a:solidFill>
                  <a:srgbClr val="808080"/>
                </a:solidFill>
                <a:uFill>
                  <a:solidFill>
                    <a:srgbClr val="FFFFFF"/>
                  </a:solidFill>
                </a:uFill>
                <a:latin typeface="Arial"/>
                <a:ea typeface="DejaVu Sans"/>
              </a:rPr>
              <a:t>Patterns</a:t>
            </a:r>
            <a:endParaRPr lang="en-US" sz="1800" b="0" strike="noStrike" spc="-1">
              <a:solidFill>
                <a:srgbClr val="000000"/>
              </a:solidFill>
              <a:uFill>
                <a:solidFill>
                  <a:srgbClr val="FFFFFF"/>
                </a:solidFill>
              </a:uFill>
              <a:latin typeface="Arial"/>
            </a:endParaRPr>
          </a:p>
          <a:p>
            <a:pPr marL="285840" indent="-284760">
              <a:lnSpc>
                <a:spcPct val="100000"/>
              </a:lnSpc>
              <a:buClr>
                <a:srgbClr val="808080"/>
              </a:buClr>
              <a:buFont typeface="Wingdings" charset="2"/>
              <a:buChar char=""/>
            </a:pPr>
            <a:r>
              <a:rPr lang="en-US" sz="1100" b="0" i="1" strike="noStrike" spc="-1">
                <a:solidFill>
                  <a:srgbClr val="808080"/>
                </a:solidFill>
                <a:uFill>
                  <a:solidFill>
                    <a:srgbClr val="FFFFFF"/>
                  </a:solidFill>
                </a:uFill>
                <a:latin typeface="Arial"/>
                <a:ea typeface="DejaVu Sans"/>
              </a:rPr>
              <a:t>Golden Model</a:t>
            </a:r>
            <a:endParaRPr lang="en-US" sz="1800" b="0" strike="noStrike" spc="-1">
              <a:solidFill>
                <a:srgbClr val="000000"/>
              </a:solidFill>
              <a:uFill>
                <a:solidFill>
                  <a:srgbClr val="FFFFFF"/>
                </a:solidFill>
              </a:uFill>
              <a:latin typeface="Arial"/>
            </a:endParaRPr>
          </a:p>
        </p:txBody>
      </p:sp>
      <p:sp>
        <p:nvSpPr>
          <p:cNvPr id="217" name="CustomShape 17"/>
          <p:cNvSpPr/>
          <p:nvPr/>
        </p:nvSpPr>
        <p:spPr>
          <a:xfrm>
            <a:off x="5902920" y="484560"/>
            <a:ext cx="2287440" cy="759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840" indent="-284760">
              <a:lnSpc>
                <a:spcPct val="100000"/>
              </a:lnSpc>
              <a:buClr>
                <a:srgbClr val="808080"/>
              </a:buClr>
              <a:buFont typeface="Wingdings" charset="2"/>
              <a:buChar char=""/>
            </a:pPr>
            <a:r>
              <a:rPr lang="en-US" sz="1100" b="0" i="1" strike="noStrike" spc="-1">
                <a:solidFill>
                  <a:srgbClr val="808080"/>
                </a:solidFill>
                <a:uFill>
                  <a:solidFill>
                    <a:srgbClr val="FFFFFF"/>
                  </a:solidFill>
                </a:uFill>
                <a:latin typeface="Arial"/>
                <a:ea typeface="DejaVu Sans"/>
              </a:rPr>
              <a:t>Logs (Simulation, Synthesis, Mapping, Routing)</a:t>
            </a:r>
            <a:endParaRPr lang="en-US" sz="1800" b="0" strike="noStrike" spc="-1">
              <a:solidFill>
                <a:srgbClr val="000000"/>
              </a:solidFill>
              <a:uFill>
                <a:solidFill>
                  <a:srgbClr val="FFFFFF"/>
                </a:solidFill>
              </a:uFill>
              <a:latin typeface="Arial"/>
            </a:endParaRPr>
          </a:p>
          <a:p>
            <a:pPr marL="285840" indent="-284760">
              <a:lnSpc>
                <a:spcPct val="100000"/>
              </a:lnSpc>
              <a:buClr>
                <a:srgbClr val="808080"/>
              </a:buClr>
              <a:buFont typeface="Wingdings" charset="2"/>
              <a:buChar char=""/>
            </a:pPr>
            <a:r>
              <a:rPr lang="en-US" sz="1100" b="0" i="1" strike="noStrike" spc="-1">
                <a:solidFill>
                  <a:srgbClr val="808080"/>
                </a:solidFill>
                <a:uFill>
                  <a:solidFill>
                    <a:srgbClr val="FFFFFF"/>
                  </a:solidFill>
                </a:uFill>
                <a:latin typeface="Arial"/>
                <a:ea typeface="DejaVu Sans"/>
              </a:rPr>
              <a:t>Documentation</a:t>
            </a:r>
            <a:endParaRPr lang="en-US" sz="1800" b="0" strike="noStrike" spc="-1">
              <a:solidFill>
                <a:srgbClr val="000000"/>
              </a:solidFill>
              <a:uFill>
                <a:solidFill>
                  <a:srgbClr val="FFFFFF"/>
                </a:solidFill>
              </a:uFill>
              <a:latin typeface="Arial"/>
            </a:endParaRPr>
          </a:p>
          <a:p>
            <a:pPr marL="285840" indent="-284760">
              <a:lnSpc>
                <a:spcPct val="100000"/>
              </a:lnSpc>
              <a:buClr>
                <a:srgbClr val="808080"/>
              </a:buClr>
              <a:buFont typeface="Wingdings" charset="2"/>
              <a:buChar char=""/>
            </a:pPr>
            <a:r>
              <a:rPr lang="en-US" sz="1100" b="0" i="1" strike="noStrike" spc="-1">
                <a:solidFill>
                  <a:srgbClr val="808080"/>
                </a:solidFill>
                <a:uFill>
                  <a:solidFill>
                    <a:srgbClr val="FFFFFF"/>
                  </a:solidFill>
                </a:uFill>
                <a:latin typeface="Arial"/>
                <a:ea typeface="DejaVu Sans"/>
              </a:rPr>
              <a:t>Simulation results</a:t>
            </a:r>
            <a:endParaRPr lang="en-US" sz="1800" b="0" strike="noStrike" spc="-1">
              <a:solidFill>
                <a:srgbClr val="000000"/>
              </a:solidFill>
              <a:uFill>
                <a:solidFill>
                  <a:srgbClr val="FFFFFF"/>
                </a:solidFill>
              </a:uFill>
              <a:latin typeface="Arial"/>
            </a:endParaRPr>
          </a:p>
        </p:txBody>
      </p:sp>
      <p:sp>
        <p:nvSpPr>
          <p:cNvPr id="218" name="CustomShape 18"/>
          <p:cNvSpPr/>
          <p:nvPr/>
        </p:nvSpPr>
        <p:spPr>
          <a:xfrm>
            <a:off x="5394600" y="3257640"/>
            <a:ext cx="972720" cy="3027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n-US" sz="1400" b="1" strike="noStrike" spc="-1">
                <a:solidFill>
                  <a:srgbClr val="000000"/>
                </a:solidFill>
                <a:uFill>
                  <a:solidFill>
                    <a:srgbClr val="FFFFFF"/>
                  </a:solidFill>
                </a:uFill>
                <a:latin typeface="Calibri"/>
                <a:ea typeface="DejaVu Sans"/>
              </a:rPr>
              <a:t>FPGA Flow</a:t>
            </a:r>
            <a:endParaRPr lang="en-US" sz="1800" b="0" strike="noStrike" spc="-1">
              <a:solidFill>
                <a:srgbClr val="000000"/>
              </a:solidFill>
              <a:uFill>
                <a:solidFill>
                  <a:srgbClr val="FFFFFF"/>
                </a:solidFill>
              </a:uFill>
              <a:latin typeface="Arial"/>
            </a:endParaRPr>
          </a:p>
        </p:txBody>
      </p:sp>
      <p:pic>
        <p:nvPicPr>
          <p:cNvPr id="219" name="Picture 9"/>
          <p:cNvPicPr/>
          <p:nvPr/>
        </p:nvPicPr>
        <p:blipFill>
          <a:blip r:embed="rId8"/>
          <a:stretch/>
        </p:blipFill>
        <p:spPr>
          <a:xfrm>
            <a:off x="5491440" y="3512160"/>
            <a:ext cx="778680" cy="348120"/>
          </a:xfrm>
          <a:prstGeom prst="rect">
            <a:avLst/>
          </a:prstGeom>
          <a:ln>
            <a:noFill/>
          </a:ln>
        </p:spPr>
      </p:pic>
      <p:sp>
        <p:nvSpPr>
          <p:cNvPr id="220" name="CustomShape 19"/>
          <p:cNvSpPr/>
          <p:nvPr/>
        </p:nvSpPr>
        <p:spPr>
          <a:xfrm>
            <a:off x="5163480" y="2326680"/>
            <a:ext cx="1434960" cy="591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840" indent="-284760">
              <a:lnSpc>
                <a:spcPct val="100000"/>
              </a:lnSpc>
              <a:buClr>
                <a:srgbClr val="808080"/>
              </a:buClr>
              <a:buFont typeface="Wingdings" charset="2"/>
              <a:buChar char=""/>
            </a:pPr>
            <a:r>
              <a:rPr lang="en-US" sz="1100" b="0" i="1" strike="noStrike" spc="-1">
                <a:solidFill>
                  <a:srgbClr val="808080"/>
                </a:solidFill>
                <a:uFill>
                  <a:solidFill>
                    <a:srgbClr val="FFFFFF"/>
                  </a:solidFill>
                </a:uFill>
                <a:latin typeface="Arial"/>
                <a:ea typeface="DejaVu Sans"/>
              </a:rPr>
              <a:t>Configuration</a:t>
            </a:r>
            <a:endParaRPr lang="en-US" sz="1800" b="0" strike="noStrike" spc="-1">
              <a:solidFill>
                <a:srgbClr val="000000"/>
              </a:solidFill>
              <a:uFill>
                <a:solidFill>
                  <a:srgbClr val="FFFFFF"/>
                </a:solidFill>
              </a:uFill>
              <a:latin typeface="Arial"/>
            </a:endParaRPr>
          </a:p>
          <a:p>
            <a:pPr marL="285840" indent="-284760">
              <a:lnSpc>
                <a:spcPct val="100000"/>
              </a:lnSpc>
              <a:buClr>
                <a:srgbClr val="808080"/>
              </a:buClr>
              <a:buFont typeface="Wingdings" charset="2"/>
              <a:buChar char=""/>
            </a:pPr>
            <a:r>
              <a:rPr lang="en-US" sz="1100" b="0" i="1" strike="noStrike" spc="-1">
                <a:solidFill>
                  <a:srgbClr val="808080"/>
                </a:solidFill>
                <a:uFill>
                  <a:solidFill>
                    <a:srgbClr val="FFFFFF"/>
                  </a:solidFill>
                </a:uFill>
                <a:latin typeface="Arial"/>
                <a:ea typeface="DejaVu Sans"/>
              </a:rPr>
              <a:t>Constrains</a:t>
            </a:r>
            <a:endParaRPr lang="en-US" sz="1800" b="0" strike="noStrike" spc="-1">
              <a:solidFill>
                <a:srgbClr val="000000"/>
              </a:solidFill>
              <a:uFill>
                <a:solidFill>
                  <a:srgbClr val="FFFFFF"/>
                </a:solidFill>
              </a:uFill>
              <a:latin typeface="Arial"/>
            </a:endParaRPr>
          </a:p>
          <a:p>
            <a:pPr marL="285840" indent="-284760">
              <a:lnSpc>
                <a:spcPct val="100000"/>
              </a:lnSpc>
              <a:buClr>
                <a:srgbClr val="808080"/>
              </a:buClr>
              <a:buFont typeface="Wingdings" charset="2"/>
              <a:buChar char=""/>
            </a:pPr>
            <a:r>
              <a:rPr lang="en-US" sz="1100" b="0" i="1" strike="noStrike" spc="-1">
                <a:solidFill>
                  <a:srgbClr val="808080"/>
                </a:solidFill>
                <a:uFill>
                  <a:solidFill>
                    <a:srgbClr val="FFFFFF"/>
                  </a:solidFill>
                </a:uFill>
                <a:latin typeface="Arial"/>
                <a:ea typeface="DejaVu Sans"/>
              </a:rPr>
              <a:t>AMC</a:t>
            </a:r>
            <a:endParaRPr lang="en-US" sz="1800" b="0" strike="noStrike" spc="-1">
              <a:solidFill>
                <a:srgbClr val="000000"/>
              </a:solidFill>
              <a:uFill>
                <a:solidFill>
                  <a:srgbClr val="FFFFFF"/>
                </a:solidFill>
              </a:uFill>
              <a:latin typeface="Arial"/>
            </a:endParaRPr>
          </a:p>
        </p:txBody>
      </p:sp>
      <p:pic>
        <p:nvPicPr>
          <p:cNvPr id="221" name="Picture 11"/>
          <p:cNvPicPr/>
          <p:nvPr/>
        </p:nvPicPr>
        <p:blipFill>
          <a:blip r:embed="rId9"/>
          <a:stretch/>
        </p:blipFill>
        <p:spPr>
          <a:xfrm>
            <a:off x="5663520" y="3848760"/>
            <a:ext cx="434520" cy="280800"/>
          </a:xfrm>
          <a:prstGeom prst="rect">
            <a:avLst/>
          </a:prstGeom>
          <a:ln>
            <a:noFill/>
          </a:ln>
        </p:spPr>
      </p:pic>
      <p:pic>
        <p:nvPicPr>
          <p:cNvPr id="222" name="Picture 25"/>
          <p:cNvPicPr/>
          <p:nvPr/>
        </p:nvPicPr>
        <p:blipFill>
          <a:blip r:embed="rId10"/>
          <a:stretch/>
        </p:blipFill>
        <p:spPr>
          <a:xfrm>
            <a:off x="7393680" y="3344760"/>
            <a:ext cx="1000080" cy="621360"/>
          </a:xfrm>
          <a:prstGeom prst="rect">
            <a:avLst/>
          </a:prstGeom>
          <a:ln>
            <a:noFill/>
          </a:ln>
        </p:spPr>
      </p:pic>
      <p:sp>
        <p:nvSpPr>
          <p:cNvPr id="223" name="CustomShape 20"/>
          <p:cNvSpPr/>
          <p:nvPr/>
        </p:nvSpPr>
        <p:spPr>
          <a:xfrm>
            <a:off x="7117560" y="3152160"/>
            <a:ext cx="1485000" cy="1007280"/>
          </a:xfrm>
          <a:prstGeom prst="rect">
            <a:avLst/>
          </a:prstGeom>
          <a:noFill/>
          <a:ln w="28440">
            <a:solidFill>
              <a:srgbClr val="0070C0"/>
            </a:solidFill>
            <a:round/>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sp>
        <p:nvSpPr>
          <p:cNvPr id="224" name="CustomShape 21"/>
          <p:cNvSpPr/>
          <p:nvPr/>
        </p:nvSpPr>
        <p:spPr>
          <a:xfrm flipV="1">
            <a:off x="6460560" y="3651840"/>
            <a:ext cx="655920" cy="360"/>
          </a:xfrm>
          <a:custGeom>
            <a:avLst/>
            <a:gdLst/>
            <a:ahLst/>
            <a:cxnLst/>
            <a:rect l="l" t="t" r="r" b="b"/>
            <a:pathLst>
              <a:path w="21600" h="21600">
                <a:moveTo>
                  <a:pt x="0" y="0"/>
                </a:moveTo>
                <a:lnTo>
                  <a:pt x="21600" y="21600"/>
                </a:lnTo>
              </a:path>
            </a:pathLst>
          </a:custGeom>
          <a:noFill/>
          <a:ln w="25560">
            <a:solidFill>
              <a:srgbClr val="4F81BD"/>
            </a:solidFill>
            <a:round/>
            <a:tailEnd type="arrow" w="med" len="me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sp>
      <p:sp>
        <p:nvSpPr>
          <p:cNvPr id="225" name="CustomShape 22"/>
          <p:cNvSpPr/>
          <p:nvPr/>
        </p:nvSpPr>
        <p:spPr>
          <a:xfrm>
            <a:off x="7142400" y="2396160"/>
            <a:ext cx="1434960" cy="257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1100" b="0" i="1" strike="noStrike" spc="-1">
                <a:solidFill>
                  <a:srgbClr val="808080"/>
                </a:solidFill>
                <a:uFill>
                  <a:solidFill>
                    <a:srgbClr val="FFFFFF"/>
                  </a:solidFill>
                </a:uFill>
                <a:latin typeface="Arial"/>
                <a:ea typeface="DejaVu Sans"/>
              </a:rPr>
              <a:t>Bitstream</a:t>
            </a:r>
            <a:endParaRPr lang="en-US" sz="1800" b="0" strike="noStrike" spc="-1">
              <a:solidFill>
                <a:srgbClr val="000000"/>
              </a:solidFill>
              <a:uFill>
                <a:solidFill>
                  <a:srgbClr val="FFFFFF"/>
                </a:solidFill>
              </a:uFill>
              <a:latin typeface="Arial"/>
            </a:endParaRPr>
          </a:p>
        </p:txBody>
      </p:sp>
      <p:sp>
        <p:nvSpPr>
          <p:cNvPr id="226" name="CustomShape 23"/>
          <p:cNvSpPr/>
          <p:nvPr/>
        </p:nvSpPr>
        <p:spPr>
          <a:xfrm>
            <a:off x="1402920" y="2413800"/>
            <a:ext cx="1434960" cy="42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1100" b="0" i="1" strike="noStrike" spc="-1">
                <a:solidFill>
                  <a:srgbClr val="808080"/>
                </a:solidFill>
                <a:uFill>
                  <a:solidFill>
                    <a:srgbClr val="FFFFFF"/>
                  </a:solidFill>
                </a:uFill>
                <a:latin typeface="Arial"/>
                <a:ea typeface="DejaVu Sans"/>
              </a:rPr>
              <a:t>Folder</a:t>
            </a:r>
            <a:endParaRPr lang="en-US" sz="1800" b="0" strike="noStrike" spc="-1">
              <a:solidFill>
                <a:srgbClr val="000000"/>
              </a:solidFill>
              <a:uFill>
                <a:solidFill>
                  <a:srgbClr val="FFFFFF"/>
                </a:solidFill>
              </a:uFill>
              <a:latin typeface="Arial"/>
            </a:endParaRPr>
          </a:p>
          <a:p>
            <a:pPr algn="ctr">
              <a:lnSpc>
                <a:spcPct val="100000"/>
              </a:lnSpc>
            </a:pPr>
            <a:r>
              <a:rPr lang="en-US" sz="1100" b="0" i="1" strike="noStrike" spc="-1">
                <a:solidFill>
                  <a:srgbClr val="808080"/>
                </a:solidFill>
                <a:uFill>
                  <a:solidFill>
                    <a:srgbClr val="FFFFFF"/>
                  </a:solidFill>
                </a:uFill>
                <a:latin typeface="Arial"/>
                <a:ea typeface="DejaVu Sans"/>
              </a:rPr>
              <a:t>structure</a:t>
            </a:r>
            <a:endParaRPr lang="en-US" sz="1800" b="0" strike="noStrike" spc="-1">
              <a:solidFill>
                <a:srgbClr val="000000"/>
              </a:solidFill>
              <a:uFill>
                <a:solidFill>
                  <a:srgbClr val="FFFFFF"/>
                </a:solidFill>
              </a:uFill>
              <a:latin typeface="Arial"/>
            </a:endParaRPr>
          </a:p>
        </p:txBody>
      </p:sp>
      <p:sp>
        <p:nvSpPr>
          <p:cNvPr id="227" name="CustomShape 24"/>
          <p:cNvSpPr/>
          <p:nvPr/>
        </p:nvSpPr>
        <p:spPr>
          <a:xfrm flipH="1" flipV="1">
            <a:off x="833040" y="2617560"/>
            <a:ext cx="789840" cy="2294280"/>
          </a:xfrm>
          <a:prstGeom prst="bentConnector3">
            <a:avLst>
              <a:gd name="adj1" fmla="val 50000"/>
            </a:avLst>
          </a:prstGeom>
          <a:noFill/>
          <a:ln w="18360" cap="rnd">
            <a:solidFill>
              <a:srgbClr val="579D1C"/>
            </a:solidFill>
            <a:custDash>
              <a:ds d="300000" sp="200000"/>
            </a:custDash>
            <a:round/>
            <a:tailEnd type="triangle" w="med" len="med"/>
          </a:ln>
        </p:spPr>
        <p:style>
          <a:lnRef idx="0">
            <a:scrgbClr r="0" g="0" b="0"/>
          </a:lnRef>
          <a:fillRef idx="0">
            <a:scrgbClr r="0" g="0" b="0"/>
          </a:fillRef>
          <a:effectRef idx="0">
            <a:scrgbClr r="0" g="0" b="0"/>
          </a:effectRef>
          <a:fontRef idx="minor"/>
        </p:style>
      </p:sp>
      <p:sp>
        <p:nvSpPr>
          <p:cNvPr id="228" name="CustomShape 25"/>
          <p:cNvSpPr/>
          <p:nvPr/>
        </p:nvSpPr>
        <p:spPr>
          <a:xfrm flipV="1">
            <a:off x="833040" y="1539720"/>
            <a:ext cx="3493800" cy="353160"/>
          </a:xfrm>
          <a:prstGeom prst="bentConnector3">
            <a:avLst>
              <a:gd name="adj1" fmla="val 50000"/>
            </a:avLst>
          </a:prstGeom>
          <a:noFill/>
          <a:ln w="18360" cap="rnd">
            <a:solidFill>
              <a:srgbClr val="579D1C"/>
            </a:solidFill>
            <a:custDash>
              <a:ds d="300000" sp="200000"/>
            </a:custDash>
            <a:round/>
            <a:tailEnd type="triangle" w="med" len="med"/>
          </a:ln>
        </p:spPr>
        <p:style>
          <a:lnRef idx="0">
            <a:scrgbClr r="0" g="0" b="0"/>
          </a:lnRef>
          <a:fillRef idx="0">
            <a:scrgbClr r="0" g="0" b="0"/>
          </a:fillRef>
          <a:effectRef idx="0">
            <a:scrgbClr r="0" g="0" b="0"/>
          </a:effectRef>
          <a:fontRef idx="minor"/>
        </p:style>
      </p:sp>
      <p:sp>
        <p:nvSpPr>
          <p:cNvPr id="229" name="CustomShape 26"/>
          <p:cNvSpPr/>
          <p:nvPr/>
        </p:nvSpPr>
        <p:spPr>
          <a:xfrm>
            <a:off x="4936680" y="1828800"/>
            <a:ext cx="360" cy="1725480"/>
          </a:xfrm>
          <a:prstGeom prst="bentConnector3">
            <a:avLst>
              <a:gd name="adj1" fmla="val 50000"/>
            </a:avLst>
          </a:prstGeom>
          <a:noFill/>
          <a:ln w="18360" cap="rnd">
            <a:solidFill>
              <a:srgbClr val="579D1C"/>
            </a:solidFill>
            <a:custDash>
              <a:ds d="300000" sp="200000"/>
            </a:custDash>
            <a:round/>
            <a:tailEnd type="triangle" w="med" len="med"/>
          </a:ln>
        </p:spPr>
        <p:style>
          <a:lnRef idx="0">
            <a:scrgbClr r="0" g="0" b="0"/>
          </a:lnRef>
          <a:fillRef idx="0">
            <a:scrgbClr r="0" g="0" b="0"/>
          </a:fillRef>
          <a:effectRef idx="0">
            <a:scrgbClr r="0" g="0" b="0"/>
          </a:effectRef>
          <a:fontRef idx="minor"/>
        </p:style>
      </p:sp>
      <p:sp>
        <p:nvSpPr>
          <p:cNvPr id="230" name="CustomShape 27"/>
          <p:cNvSpPr/>
          <p:nvPr/>
        </p:nvSpPr>
        <p:spPr>
          <a:xfrm flipH="1">
            <a:off x="2888640" y="3757320"/>
            <a:ext cx="2048400" cy="1155240"/>
          </a:xfrm>
          <a:prstGeom prst="bentConnector3">
            <a:avLst>
              <a:gd name="adj1" fmla="val 50000"/>
            </a:avLst>
          </a:prstGeom>
          <a:noFill/>
          <a:ln w="18360" cap="rnd">
            <a:solidFill>
              <a:srgbClr val="579D1C"/>
            </a:solidFill>
            <a:custDash>
              <a:ds d="300000" sp="200000"/>
            </a:custDash>
            <a:round/>
            <a:tailEnd type="triangle" w="med" len="med"/>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7050761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CustomShape 1"/>
          <p:cNvSpPr/>
          <p:nvPr/>
        </p:nvSpPr>
        <p:spPr>
          <a:xfrm>
            <a:off x="457200" y="202680"/>
            <a:ext cx="8228520" cy="114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4400" b="1" strike="noStrike" spc="-1">
                <a:solidFill>
                  <a:srgbClr val="006585"/>
                </a:solidFill>
                <a:uFill>
                  <a:solidFill>
                    <a:srgbClr val="FFFFFF"/>
                  </a:solidFill>
                </a:uFill>
                <a:latin typeface="Arial"/>
                <a:ea typeface="DejaVu Sans"/>
              </a:rPr>
              <a:t>Frameworks on bitbucket</a:t>
            </a:r>
            <a:endParaRPr lang="en-US" sz="1800" b="0" strike="noStrike" spc="-1">
              <a:solidFill>
                <a:srgbClr val="000000"/>
              </a:solidFill>
              <a:uFill>
                <a:solidFill>
                  <a:srgbClr val="FFFFFF"/>
                </a:solidFill>
              </a:uFill>
              <a:latin typeface="Arial"/>
            </a:endParaRPr>
          </a:p>
        </p:txBody>
      </p:sp>
      <p:sp>
        <p:nvSpPr>
          <p:cNvPr id="232" name="CustomShape 2"/>
          <p:cNvSpPr/>
          <p:nvPr/>
        </p:nvSpPr>
        <p:spPr>
          <a:xfrm>
            <a:off x="320760" y="1248840"/>
            <a:ext cx="8364960" cy="3747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840" indent="-284760">
              <a:lnSpc>
                <a:spcPct val="100000"/>
              </a:lnSpc>
              <a:buClr>
                <a:srgbClr val="000000"/>
              </a:buClr>
              <a:buFont typeface="Arial"/>
              <a:buChar char="•"/>
            </a:pPr>
            <a:r>
              <a:rPr lang="en-US" sz="2400" b="0" strike="noStrike" spc="-1">
                <a:solidFill>
                  <a:srgbClr val="000000"/>
                </a:solidFill>
                <a:uFill>
                  <a:solidFill>
                    <a:srgbClr val="FFFFFF"/>
                  </a:solidFill>
                </a:uFill>
                <a:latin typeface="Calibri"/>
                <a:ea typeface="DejaVu Sans"/>
              </a:rPr>
              <a:t>STRUCK project contains different repository for FW and SW for the SIS8300L/L2/KU, each of it has 2 branch for the 2 RTM used:</a:t>
            </a:r>
            <a:endParaRPr lang="en-US" sz="1800" b="0" strike="noStrike" spc="-1">
              <a:solidFill>
                <a:srgbClr val="000000"/>
              </a:solidFill>
              <a:uFill>
                <a:solidFill>
                  <a:srgbClr val="FFFFFF"/>
                </a:solidFill>
              </a:uFill>
              <a:latin typeface="Arial"/>
            </a:endParaRPr>
          </a:p>
          <a:p>
            <a:pPr marL="648000" lvl="2" indent="-215280">
              <a:lnSpc>
                <a:spcPct val="100000"/>
              </a:lnSpc>
              <a:buClr>
                <a:srgbClr val="000000"/>
              </a:buClr>
              <a:buSzPct val="45000"/>
              <a:buFont typeface="Wingdings" charset="2"/>
              <a:buChar char=""/>
            </a:pPr>
            <a:r>
              <a:rPr lang="en-US" sz="2400" b="0" strike="noStrike" spc="-1">
                <a:solidFill>
                  <a:srgbClr val="000000"/>
                </a:solidFill>
                <a:uFill>
                  <a:solidFill>
                    <a:srgbClr val="FFFFFF"/>
                  </a:solidFill>
                </a:uFill>
                <a:latin typeface="Calibri"/>
                <a:ea typeface="DejaVu Sans"/>
              </a:rPr>
              <a:t>for BCM (SIS8900 RTM);</a:t>
            </a:r>
            <a:endParaRPr lang="en-US" sz="1800" b="0" strike="noStrike" spc="-1">
              <a:solidFill>
                <a:srgbClr val="000000"/>
              </a:solidFill>
              <a:uFill>
                <a:solidFill>
                  <a:srgbClr val="FFFFFF"/>
                </a:solidFill>
              </a:uFill>
              <a:latin typeface="Arial"/>
            </a:endParaRPr>
          </a:p>
          <a:p>
            <a:pPr marL="648000" lvl="2" indent="-215280">
              <a:lnSpc>
                <a:spcPct val="100000"/>
              </a:lnSpc>
              <a:buClr>
                <a:srgbClr val="000000"/>
              </a:buClr>
              <a:buSzPct val="45000"/>
              <a:buFont typeface="Wingdings" charset="2"/>
              <a:buChar char=""/>
            </a:pPr>
            <a:r>
              <a:rPr lang="en-US" sz="2400" b="0" strike="noStrike" spc="-1">
                <a:solidFill>
                  <a:srgbClr val="000000"/>
                </a:solidFill>
                <a:uFill>
                  <a:solidFill>
                    <a:srgbClr val="FFFFFF"/>
                  </a:solidFill>
                </a:uFill>
                <a:latin typeface="Calibri"/>
                <a:ea typeface="DejaVu Sans"/>
              </a:rPr>
              <a:t>for BPM (DWC8300 downconverter RTM);</a:t>
            </a:r>
            <a:endParaRPr lang="en-US" sz="1800" b="0" strike="noStrike" spc="-1">
              <a:solidFill>
                <a:srgbClr val="000000"/>
              </a:solidFill>
              <a:uFill>
                <a:solidFill>
                  <a:srgbClr val="FFFFFF"/>
                </a:solidFill>
              </a:uFill>
              <a:latin typeface="Arial"/>
            </a:endParaRPr>
          </a:p>
          <a:p>
            <a:pPr marL="648000" lvl="2" indent="-215280">
              <a:lnSpc>
                <a:spcPct val="100000"/>
              </a:lnSpc>
              <a:buClr>
                <a:srgbClr val="000000"/>
              </a:buClr>
              <a:buSzPct val="45000"/>
              <a:buFont typeface="Wingdings" charset="2"/>
              <a:buChar char=""/>
            </a:pPr>
            <a:r>
              <a:rPr lang="en-US" sz="2400" b="0" strike="noStrike" spc="-1">
                <a:solidFill>
                  <a:srgbClr val="000000"/>
                </a:solidFill>
                <a:uFill>
                  <a:solidFill>
                    <a:srgbClr val="FFFFFF"/>
                  </a:solidFill>
                </a:uFill>
                <a:latin typeface="Calibri"/>
                <a:ea typeface="DejaVu Sans"/>
              </a:rPr>
              <a:t> </a:t>
            </a:r>
            <a:endParaRPr lang="en-US" sz="1800" b="0" strike="noStrike" spc="-1">
              <a:solidFill>
                <a:srgbClr val="000000"/>
              </a:solidFill>
              <a:uFill>
                <a:solidFill>
                  <a:srgbClr val="FFFFFF"/>
                </a:solidFill>
              </a:uFill>
              <a:latin typeface="Arial"/>
            </a:endParaRPr>
          </a:p>
          <a:p>
            <a:pPr marL="285840" indent="-284760">
              <a:lnSpc>
                <a:spcPct val="100000"/>
              </a:lnSpc>
              <a:buClr>
                <a:srgbClr val="000000"/>
              </a:buClr>
              <a:buFont typeface="Arial"/>
              <a:buChar char="•"/>
            </a:pPr>
            <a:r>
              <a:rPr lang="en-US" sz="2400" b="0" strike="noStrike" spc="-1">
                <a:solidFill>
                  <a:srgbClr val="000000"/>
                </a:solidFill>
                <a:uFill>
                  <a:solidFill>
                    <a:srgbClr val="FFFFFF"/>
                  </a:solidFill>
                </a:uFill>
                <a:latin typeface="Calibri"/>
                <a:ea typeface="DejaVu Sans"/>
              </a:rPr>
              <a:t>IOxOS project contains the TOSCA III firmware for IFC1410 that support streaming of data from a ADC 3110/3111 - FMC Mezzanine Card</a:t>
            </a:r>
            <a:endParaRPr lang="en-US" sz="1800" b="0" strike="noStrike" spc="-1">
              <a:solidFill>
                <a:srgbClr val="000000"/>
              </a:solidFill>
              <a:uFill>
                <a:solidFill>
                  <a:srgbClr val="FFFFFF"/>
                </a:solidFill>
              </a:uFill>
              <a:latin typeface="Arial"/>
            </a:endParaRPr>
          </a:p>
          <a:p>
            <a:pPr>
              <a:lnSpc>
                <a:spcPct val="100000"/>
              </a:lnSpc>
            </a:pPr>
            <a:endParaRPr lang="en-US" sz="1800" b="0" strike="noStrike" spc="-1">
              <a:solidFill>
                <a:srgbClr val="000000"/>
              </a:solidFill>
              <a:uFill>
                <a:solidFill>
                  <a:srgbClr val="FFFFFF"/>
                </a:solidFill>
              </a:uFill>
              <a:latin typeface="Arial"/>
            </a:endParaRPr>
          </a:p>
          <a:p>
            <a:pPr>
              <a:lnSpc>
                <a:spcPct val="100000"/>
              </a:lnSpc>
            </a:pPr>
            <a:endParaRPr lang="en-US"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50088712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 name="Picture 6"/>
          <p:cNvPicPr/>
          <p:nvPr/>
        </p:nvPicPr>
        <p:blipFill>
          <a:blip r:embed="rId3"/>
          <a:stretch/>
        </p:blipFill>
        <p:spPr>
          <a:xfrm>
            <a:off x="162000" y="181080"/>
            <a:ext cx="2713680" cy="2772360"/>
          </a:xfrm>
          <a:prstGeom prst="rect">
            <a:avLst/>
          </a:prstGeom>
          <a:ln>
            <a:noFill/>
          </a:ln>
        </p:spPr>
      </p:pic>
      <p:pic>
        <p:nvPicPr>
          <p:cNvPr id="297" name="Picture 4"/>
          <p:cNvPicPr/>
          <p:nvPr/>
        </p:nvPicPr>
        <p:blipFill>
          <a:blip r:embed="rId4"/>
          <a:stretch/>
        </p:blipFill>
        <p:spPr>
          <a:xfrm>
            <a:off x="6000480" y="3151440"/>
            <a:ext cx="2932560" cy="2743200"/>
          </a:xfrm>
          <a:prstGeom prst="rect">
            <a:avLst/>
          </a:prstGeom>
          <a:ln>
            <a:noFill/>
          </a:ln>
        </p:spPr>
      </p:pic>
      <p:pic>
        <p:nvPicPr>
          <p:cNvPr id="298" name="Picture 2"/>
          <p:cNvPicPr/>
          <p:nvPr/>
        </p:nvPicPr>
        <p:blipFill>
          <a:blip r:embed="rId5"/>
          <a:stretch/>
        </p:blipFill>
        <p:spPr>
          <a:xfrm>
            <a:off x="5114880" y="181080"/>
            <a:ext cx="3818520" cy="2859840"/>
          </a:xfrm>
          <a:prstGeom prst="rect">
            <a:avLst/>
          </a:prstGeom>
          <a:ln>
            <a:noFill/>
          </a:ln>
        </p:spPr>
      </p:pic>
      <p:pic>
        <p:nvPicPr>
          <p:cNvPr id="299" name="Picture 3"/>
          <p:cNvPicPr/>
          <p:nvPr/>
        </p:nvPicPr>
        <p:blipFill>
          <a:blip r:embed="rId6"/>
          <a:stretch/>
        </p:blipFill>
        <p:spPr>
          <a:xfrm>
            <a:off x="162000" y="3336840"/>
            <a:ext cx="3837600" cy="2557800"/>
          </a:xfrm>
          <a:prstGeom prst="rect">
            <a:avLst/>
          </a:prstGeom>
          <a:ln>
            <a:noFill/>
          </a:ln>
        </p:spPr>
      </p:pic>
      <p:sp>
        <p:nvSpPr>
          <p:cNvPr id="300" name="CustomShape 1"/>
          <p:cNvSpPr/>
          <p:nvPr/>
        </p:nvSpPr>
        <p:spPr>
          <a:xfrm>
            <a:off x="457200" y="274680"/>
            <a:ext cx="8228520" cy="5620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7200" b="1" strike="noStrike" spc="-1">
                <a:solidFill>
                  <a:srgbClr val="006585"/>
                </a:solidFill>
                <a:uFill>
                  <a:solidFill>
                    <a:srgbClr val="FFFFFF"/>
                  </a:solidFill>
                </a:uFill>
                <a:latin typeface="Arial"/>
                <a:ea typeface="DejaVu Sans"/>
              </a:rPr>
              <a:t>Questions</a:t>
            </a:r>
            <a:endParaRPr lang="en-U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1" name="Picture 2"/>
          <p:cNvPicPr/>
          <p:nvPr/>
        </p:nvPicPr>
        <p:blipFill>
          <a:blip r:embed="rId3"/>
          <a:stretch/>
        </p:blipFill>
        <p:spPr>
          <a:xfrm>
            <a:off x="992160" y="923760"/>
            <a:ext cx="6674400" cy="46702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CustomShape 1"/>
          <p:cNvSpPr/>
          <p:nvPr/>
        </p:nvSpPr>
        <p:spPr>
          <a:xfrm>
            <a:off x="457200" y="274680"/>
            <a:ext cx="8228520" cy="114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marL="57240" algn="ctr">
              <a:lnSpc>
                <a:spcPct val="100000"/>
              </a:lnSpc>
            </a:pPr>
            <a:r>
              <a:rPr lang="en-US" sz="4400" b="1" strike="noStrike" spc="-1" dirty="0">
                <a:solidFill>
                  <a:srgbClr val="005A7C"/>
                </a:solidFill>
                <a:uFill>
                  <a:solidFill>
                    <a:srgbClr val="FFFFFF"/>
                  </a:solidFill>
                </a:uFill>
                <a:latin typeface="Arial"/>
                <a:ea typeface="ＭＳ Ｐゴシック"/>
              </a:rPr>
              <a:t>ESS </a:t>
            </a:r>
            <a:r>
              <a:rPr lang="en-US" sz="4400" b="1" strike="noStrike" spc="-1" dirty="0" smtClean="0">
                <a:solidFill>
                  <a:srgbClr val="005A7C"/>
                </a:solidFill>
                <a:uFill>
                  <a:solidFill>
                    <a:srgbClr val="FFFFFF"/>
                  </a:solidFill>
                </a:uFill>
                <a:latin typeface="Arial"/>
                <a:ea typeface="ＭＳ Ｐゴシック"/>
              </a:rPr>
              <a:t>BCM FIRMWARE</a:t>
            </a:r>
            <a:endParaRPr lang="en-US" sz="1800" b="0" strike="noStrike" spc="-1" dirty="0">
              <a:solidFill>
                <a:srgbClr val="000000"/>
              </a:solidFill>
              <a:uFill>
                <a:solidFill>
                  <a:srgbClr val="FFFFFF"/>
                </a:solidFill>
              </a:uFill>
              <a:latin typeface="Arial"/>
            </a:endParaRPr>
          </a:p>
        </p:txBody>
      </p:sp>
      <p:sp>
        <p:nvSpPr>
          <p:cNvPr id="86" name="CustomShape 2"/>
          <p:cNvSpPr/>
          <p:nvPr/>
        </p:nvSpPr>
        <p:spPr>
          <a:xfrm>
            <a:off x="457200" y="1600200"/>
            <a:ext cx="8228520" cy="4230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000">
              <a:lnSpc>
                <a:spcPct val="100000"/>
              </a:lnSpc>
              <a:buClr>
                <a:srgbClr val="000000"/>
              </a:buClr>
              <a:buFont typeface="Arial"/>
              <a:buChar char="•"/>
            </a:pPr>
            <a:r>
              <a:rPr lang="en-US" sz="2800" b="0" strike="noStrike" spc="-1" dirty="0">
                <a:solidFill>
                  <a:srgbClr val="000000"/>
                </a:solidFill>
                <a:uFill>
                  <a:solidFill>
                    <a:srgbClr val="FFFFFF"/>
                  </a:solidFill>
                </a:uFill>
                <a:latin typeface="Arial"/>
                <a:ea typeface="DejaVu Sans"/>
              </a:rPr>
              <a:t>ESS </a:t>
            </a:r>
            <a:r>
              <a:rPr lang="en-US" sz="2800" b="0" strike="noStrike" spc="-1" dirty="0" smtClean="0">
                <a:solidFill>
                  <a:srgbClr val="000000"/>
                </a:solidFill>
                <a:uFill>
                  <a:solidFill>
                    <a:srgbClr val="FFFFFF"/>
                  </a:solidFill>
                </a:uFill>
                <a:latin typeface="Arial"/>
                <a:ea typeface="DejaVu Sans"/>
              </a:rPr>
              <a:t>platform migration</a:t>
            </a:r>
            <a:endParaRPr lang="en-US" sz="1800" b="0" strike="noStrike" spc="-1" dirty="0">
              <a:solidFill>
                <a:srgbClr val="000000"/>
              </a:solidFill>
              <a:uFill>
                <a:solidFill>
                  <a:srgbClr val="FFFFFF"/>
                </a:solidFill>
              </a:uFill>
              <a:latin typeface="Arial"/>
            </a:endParaRPr>
          </a:p>
          <a:p>
            <a:pPr marL="343080" indent="-342000">
              <a:buClr>
                <a:srgbClr val="000000"/>
              </a:buClr>
              <a:buFont typeface="Arial"/>
              <a:buChar char="•"/>
            </a:pPr>
            <a:r>
              <a:rPr lang="en-US" sz="2800" spc="-1" dirty="0">
                <a:solidFill>
                  <a:srgbClr val="000000"/>
                </a:solidFill>
                <a:uFill>
                  <a:solidFill>
                    <a:srgbClr val="FFFFFF"/>
                  </a:solidFill>
                </a:uFill>
              </a:rPr>
              <a:t>BCM Optical link</a:t>
            </a:r>
            <a:endParaRPr lang="en-US" spc="-1" dirty="0">
              <a:solidFill>
                <a:srgbClr val="000000"/>
              </a:solidFill>
              <a:uFill>
                <a:solidFill>
                  <a:srgbClr val="FFFFFF"/>
                </a:solidFill>
              </a:uFill>
            </a:endParaRPr>
          </a:p>
          <a:p>
            <a:pPr marL="343080" indent="-342000">
              <a:lnSpc>
                <a:spcPct val="100000"/>
              </a:lnSpc>
              <a:buClr>
                <a:srgbClr val="000000"/>
              </a:buClr>
              <a:buFont typeface="Arial"/>
              <a:buChar char="•"/>
            </a:pPr>
            <a:r>
              <a:rPr lang="en-US" sz="2800" b="0" strike="noStrike" spc="-1" dirty="0" smtClean="0">
                <a:solidFill>
                  <a:srgbClr val="000000"/>
                </a:solidFill>
                <a:uFill>
                  <a:solidFill>
                    <a:srgbClr val="FFFFFF"/>
                  </a:solidFill>
                </a:uFill>
                <a:latin typeface="Arial"/>
                <a:ea typeface="DejaVu Sans"/>
              </a:rPr>
              <a:t>ESS </a:t>
            </a:r>
            <a:r>
              <a:rPr lang="en-US" sz="2800" b="0" strike="noStrike" spc="-1" dirty="0">
                <a:solidFill>
                  <a:srgbClr val="000000"/>
                </a:solidFill>
                <a:uFill>
                  <a:solidFill>
                    <a:srgbClr val="FFFFFF"/>
                  </a:solidFill>
                </a:uFill>
                <a:latin typeface="Arial"/>
                <a:ea typeface="DejaVu Sans"/>
              </a:rPr>
              <a:t>DEVENV for IKCs</a:t>
            </a:r>
            <a:endParaRPr lang="en-US" sz="1800" b="0" strike="noStrike" spc="-1" dirty="0">
              <a:solidFill>
                <a:srgbClr val="000000"/>
              </a:solidFill>
              <a:uFill>
                <a:solidFill>
                  <a:srgbClr val="FFFFFF"/>
                </a:solidFill>
              </a:uFill>
              <a:latin typeface="Arial"/>
            </a:endParaRPr>
          </a:p>
          <a:p>
            <a:pPr>
              <a:lnSpc>
                <a:spcPct val="100000"/>
              </a:lnSpc>
            </a:pPr>
            <a:endParaRPr lang="en-US" sz="1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CustomShape 1"/>
          <p:cNvSpPr/>
          <p:nvPr/>
        </p:nvSpPr>
        <p:spPr>
          <a:xfrm>
            <a:off x="457200" y="274680"/>
            <a:ext cx="8228520" cy="114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marL="57240" algn="ctr">
              <a:lnSpc>
                <a:spcPct val="100000"/>
              </a:lnSpc>
            </a:pPr>
            <a:r>
              <a:rPr lang="en-US" sz="4400" b="1" spc="-1" dirty="0">
                <a:solidFill>
                  <a:srgbClr val="005A7C"/>
                </a:solidFill>
                <a:uFill>
                  <a:solidFill>
                    <a:srgbClr val="FFFFFF"/>
                  </a:solidFill>
                </a:uFill>
                <a:ea typeface="ＭＳ Ｐゴシック"/>
              </a:rPr>
              <a:t>ESS BCM FIRMWARE</a:t>
            </a:r>
            <a:endParaRPr lang="en-US" spc="-1" dirty="0">
              <a:solidFill>
                <a:srgbClr val="000000"/>
              </a:solidFill>
              <a:uFill>
                <a:solidFill>
                  <a:srgbClr val="FFFFFF"/>
                </a:solidFill>
              </a:uFill>
            </a:endParaRPr>
          </a:p>
        </p:txBody>
      </p:sp>
      <p:sp>
        <p:nvSpPr>
          <p:cNvPr id="88" name="CustomShape 2"/>
          <p:cNvSpPr/>
          <p:nvPr/>
        </p:nvSpPr>
        <p:spPr>
          <a:xfrm>
            <a:off x="457200" y="1600200"/>
            <a:ext cx="8228520" cy="4230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000">
              <a:lnSpc>
                <a:spcPct val="100000"/>
              </a:lnSpc>
              <a:buClr>
                <a:srgbClr val="000000"/>
              </a:buClr>
              <a:buFont typeface="Arial"/>
              <a:buChar char="•"/>
            </a:pPr>
            <a:r>
              <a:rPr lang="en-US" sz="2800" b="0" strike="noStrike" spc="-1" dirty="0">
                <a:solidFill>
                  <a:srgbClr val="000000"/>
                </a:solidFill>
                <a:uFill>
                  <a:solidFill>
                    <a:srgbClr val="FFFFFF"/>
                  </a:solidFill>
                </a:uFill>
                <a:latin typeface="Arial"/>
                <a:ea typeface="DejaVu Sans"/>
              </a:rPr>
              <a:t>ESS </a:t>
            </a:r>
            <a:r>
              <a:rPr lang="en-US" sz="2800" b="0" strike="noStrike" spc="-1" dirty="0" smtClean="0">
                <a:solidFill>
                  <a:srgbClr val="000000"/>
                </a:solidFill>
                <a:uFill>
                  <a:solidFill>
                    <a:srgbClr val="FFFFFF"/>
                  </a:solidFill>
                </a:uFill>
                <a:latin typeface="Arial"/>
                <a:ea typeface="DejaVu Sans"/>
              </a:rPr>
              <a:t>platform migration</a:t>
            </a:r>
            <a:endParaRPr lang="en-US" sz="1800" b="0" strike="noStrike" spc="-1" dirty="0">
              <a:solidFill>
                <a:srgbClr val="000000"/>
              </a:solidFill>
              <a:uFill>
                <a:solidFill>
                  <a:srgbClr val="FFFFFF"/>
                </a:solidFill>
              </a:uFill>
              <a:latin typeface="Arial"/>
            </a:endParaRPr>
          </a:p>
          <a:p>
            <a:pPr marL="343080" indent="-342000">
              <a:buClr>
                <a:srgbClr val="BFBFBF"/>
              </a:buClr>
              <a:buFont typeface="Arial"/>
              <a:buChar char="•"/>
            </a:pPr>
            <a:r>
              <a:rPr lang="en-US" sz="2800" spc="-1" dirty="0">
                <a:solidFill>
                  <a:srgbClr val="BFBFBF"/>
                </a:solidFill>
                <a:uFill>
                  <a:solidFill>
                    <a:srgbClr val="FFFFFF"/>
                  </a:solidFill>
                </a:uFill>
              </a:rPr>
              <a:t>BPM Optical link</a:t>
            </a:r>
            <a:endParaRPr lang="en-US" spc="-1" dirty="0">
              <a:solidFill>
                <a:srgbClr val="000000"/>
              </a:solidFill>
              <a:uFill>
                <a:solidFill>
                  <a:srgbClr val="FFFFFF"/>
                </a:solidFill>
              </a:uFill>
            </a:endParaRPr>
          </a:p>
          <a:p>
            <a:pPr marL="343080" indent="-342000">
              <a:lnSpc>
                <a:spcPct val="100000"/>
              </a:lnSpc>
              <a:buClr>
                <a:srgbClr val="BFBFBF"/>
              </a:buClr>
              <a:buFont typeface="Arial"/>
              <a:buChar char="•"/>
            </a:pPr>
            <a:r>
              <a:rPr lang="en-US" sz="2800" b="0" strike="noStrike" spc="-1" dirty="0" smtClean="0">
                <a:solidFill>
                  <a:srgbClr val="BFBFBF"/>
                </a:solidFill>
                <a:uFill>
                  <a:solidFill>
                    <a:srgbClr val="FFFFFF"/>
                  </a:solidFill>
                </a:uFill>
                <a:latin typeface="Arial"/>
                <a:ea typeface="DejaVu Sans"/>
              </a:rPr>
              <a:t>ESS </a:t>
            </a:r>
            <a:r>
              <a:rPr lang="en-US" sz="2800" b="0" strike="noStrike" spc="-1" dirty="0">
                <a:solidFill>
                  <a:srgbClr val="BFBFBF"/>
                </a:solidFill>
                <a:uFill>
                  <a:solidFill>
                    <a:srgbClr val="FFFFFF"/>
                  </a:solidFill>
                </a:uFill>
                <a:latin typeface="Arial"/>
                <a:ea typeface="DejaVu Sans"/>
              </a:rPr>
              <a:t>DEVENV for </a:t>
            </a:r>
            <a:r>
              <a:rPr lang="en-US" sz="2800" b="0" strike="noStrike" spc="-1" dirty="0" smtClean="0">
                <a:solidFill>
                  <a:srgbClr val="BFBFBF"/>
                </a:solidFill>
                <a:uFill>
                  <a:solidFill>
                    <a:srgbClr val="FFFFFF"/>
                  </a:solidFill>
                </a:uFill>
                <a:latin typeface="Arial"/>
                <a:ea typeface="DejaVu Sans"/>
              </a:rPr>
              <a:t>IKCs</a:t>
            </a:r>
            <a:endParaRPr lang="en-US" sz="1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CustomShape 1"/>
          <p:cNvSpPr/>
          <p:nvPr/>
        </p:nvSpPr>
        <p:spPr>
          <a:xfrm>
            <a:off x="457200" y="64776"/>
            <a:ext cx="8228520" cy="114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4400" b="1" strike="noStrike" spc="-1">
                <a:solidFill>
                  <a:srgbClr val="006585"/>
                </a:solidFill>
                <a:uFill>
                  <a:solidFill>
                    <a:srgbClr val="FFFFFF"/>
                  </a:solidFill>
                </a:uFill>
                <a:latin typeface="Arial"/>
                <a:ea typeface="DejaVu Sans"/>
              </a:rPr>
              <a:t>MTCA.4 AMC</a:t>
            </a:r>
            <a:endParaRPr lang="en-US" sz="1800" b="0" strike="noStrike" spc="-1">
              <a:solidFill>
                <a:srgbClr val="000000"/>
              </a:solidFill>
              <a:uFill>
                <a:solidFill>
                  <a:srgbClr val="FFFFFF"/>
                </a:solidFill>
              </a:uFill>
              <a:latin typeface="Arial"/>
            </a:endParaRPr>
          </a:p>
        </p:txBody>
      </p:sp>
      <p:sp>
        <p:nvSpPr>
          <p:cNvPr id="97" name="CustomShape 2"/>
          <p:cNvSpPr/>
          <p:nvPr/>
        </p:nvSpPr>
        <p:spPr>
          <a:xfrm rot="2700000">
            <a:off x="2253883" y="2797736"/>
            <a:ext cx="786240" cy="542160"/>
          </a:xfrm>
          <a:prstGeom prst="downArrow">
            <a:avLst>
              <a:gd name="adj1" fmla="val 50000"/>
              <a:gd name="adj2" fmla="val 50000"/>
            </a:avLst>
          </a:prstGeom>
          <a:noFill/>
          <a:ln w="38160">
            <a:solidFill>
              <a:srgbClr val="0070C0"/>
            </a:solidFill>
            <a:round/>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sp>
        <p:nvSpPr>
          <p:cNvPr id="98" name="CustomShape 3"/>
          <p:cNvSpPr/>
          <p:nvPr/>
        </p:nvSpPr>
        <p:spPr>
          <a:xfrm>
            <a:off x="3519289" y="2881731"/>
            <a:ext cx="1600653"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1800" b="0" strike="noStrike" spc="-1" dirty="0">
                <a:solidFill>
                  <a:srgbClr val="000000"/>
                </a:solidFill>
                <a:uFill>
                  <a:solidFill>
                    <a:srgbClr val="FFFFFF"/>
                  </a:solidFill>
                </a:uFill>
                <a:latin typeface="Calibri"/>
                <a:ea typeface="DejaVu Sans"/>
              </a:rPr>
              <a:t>MIGRATION</a:t>
            </a:r>
            <a:endParaRPr lang="en-US" sz="1800" b="0" strike="noStrike" spc="-1" dirty="0">
              <a:solidFill>
                <a:srgbClr val="000000"/>
              </a:solidFill>
              <a:uFill>
                <a:solidFill>
                  <a:srgbClr val="FFFFFF"/>
                </a:solidFill>
              </a:uFill>
              <a:latin typeface="Arial"/>
            </a:endParaRPr>
          </a:p>
        </p:txBody>
      </p:sp>
      <p:sp>
        <p:nvSpPr>
          <p:cNvPr id="99" name="CustomShape 4"/>
          <p:cNvSpPr/>
          <p:nvPr/>
        </p:nvSpPr>
        <p:spPr>
          <a:xfrm>
            <a:off x="7419174" y="1078316"/>
            <a:ext cx="1131701" cy="1302972"/>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en-US" sz="1400" b="0" strike="noStrike" spc="-1" dirty="0">
                <a:solidFill>
                  <a:srgbClr val="000000"/>
                </a:solidFill>
                <a:uFill>
                  <a:solidFill>
                    <a:srgbClr val="FFFFFF"/>
                  </a:solidFill>
                </a:uFill>
                <a:latin typeface="Calibri"/>
                <a:ea typeface="DejaVu Sans"/>
              </a:rPr>
              <a:t>BEAM DIAGNOSTIC</a:t>
            </a:r>
            <a:endParaRPr lang="en-US" sz="1400" b="0" strike="noStrike" spc="-1" dirty="0">
              <a:solidFill>
                <a:srgbClr val="000000"/>
              </a:solidFill>
              <a:uFill>
                <a:solidFill>
                  <a:srgbClr val="FFFFFF"/>
                </a:solidFill>
              </a:uFill>
              <a:latin typeface="Arial"/>
            </a:endParaRPr>
          </a:p>
          <a:p>
            <a:pPr algn="ctr">
              <a:lnSpc>
                <a:spcPct val="100000"/>
              </a:lnSpc>
            </a:pPr>
            <a:r>
              <a:rPr lang="en-US" sz="1400" b="0" strike="noStrike" spc="-1" dirty="0">
                <a:solidFill>
                  <a:srgbClr val="000000"/>
                </a:solidFill>
                <a:uFill>
                  <a:solidFill>
                    <a:srgbClr val="FFFFFF"/>
                  </a:solidFill>
                </a:uFill>
                <a:latin typeface="Calibri"/>
                <a:ea typeface="DejaVu Sans"/>
              </a:rPr>
              <a:t>PLATFORM</a:t>
            </a:r>
            <a:endParaRPr lang="en-US" sz="1400" b="0" strike="noStrike" spc="-1" dirty="0">
              <a:solidFill>
                <a:srgbClr val="000000"/>
              </a:solidFill>
              <a:uFill>
                <a:solidFill>
                  <a:srgbClr val="FFFFFF"/>
                </a:solidFill>
              </a:uFill>
              <a:latin typeface="Arial"/>
            </a:endParaRPr>
          </a:p>
          <a:p>
            <a:pPr algn="ctr">
              <a:lnSpc>
                <a:spcPct val="100000"/>
              </a:lnSpc>
            </a:pPr>
            <a:r>
              <a:rPr lang="en-US" sz="1400" b="1" strike="noStrike" spc="-1" dirty="0">
                <a:solidFill>
                  <a:srgbClr val="000000"/>
                </a:solidFill>
                <a:uFill>
                  <a:solidFill>
                    <a:srgbClr val="FFFFFF"/>
                  </a:solidFill>
                </a:uFill>
                <a:latin typeface="Calibri"/>
                <a:ea typeface="DejaVu Sans"/>
              </a:rPr>
              <a:t>STRUCK</a:t>
            </a:r>
            <a:r>
              <a:rPr lang="en-US" sz="1400" b="0" strike="noStrike" spc="-1" dirty="0">
                <a:solidFill>
                  <a:srgbClr val="000000"/>
                </a:solidFill>
                <a:uFill>
                  <a:solidFill>
                    <a:srgbClr val="FFFFFF"/>
                  </a:solidFill>
                </a:uFill>
                <a:latin typeface="Calibri"/>
                <a:ea typeface="DejaVu Sans"/>
              </a:rPr>
              <a:t> </a:t>
            </a:r>
            <a:endParaRPr lang="en-US" sz="1400" b="0" strike="noStrike" spc="-1" dirty="0">
              <a:solidFill>
                <a:srgbClr val="000000"/>
              </a:solidFill>
              <a:uFill>
                <a:solidFill>
                  <a:srgbClr val="FFFFFF"/>
                </a:solidFill>
              </a:uFill>
              <a:latin typeface="Arial"/>
            </a:endParaRPr>
          </a:p>
          <a:p>
            <a:pPr algn="ctr">
              <a:lnSpc>
                <a:spcPct val="100000"/>
              </a:lnSpc>
            </a:pPr>
            <a:r>
              <a:rPr lang="en-US" sz="1400" b="0" strike="noStrike" spc="-1" dirty="0" smtClean="0">
                <a:solidFill>
                  <a:srgbClr val="000000"/>
                </a:solidFill>
                <a:uFill>
                  <a:solidFill>
                    <a:srgbClr val="FFFFFF"/>
                  </a:solidFill>
                </a:uFill>
                <a:latin typeface="Calibri"/>
                <a:ea typeface="DejaVu Sans"/>
              </a:rPr>
              <a:t>SIS8300L2 + SIS8900</a:t>
            </a:r>
            <a:endParaRPr lang="en-US" sz="1400" b="0" strike="noStrike" spc="-1" dirty="0">
              <a:solidFill>
                <a:srgbClr val="000000"/>
              </a:solidFill>
              <a:uFill>
                <a:solidFill>
                  <a:srgbClr val="FFFFFF"/>
                </a:solidFill>
              </a:uFill>
              <a:latin typeface="Arial"/>
            </a:endParaRPr>
          </a:p>
        </p:txBody>
      </p:sp>
      <p:sp>
        <p:nvSpPr>
          <p:cNvPr id="100" name="CustomShape 5"/>
          <p:cNvSpPr/>
          <p:nvPr/>
        </p:nvSpPr>
        <p:spPr>
          <a:xfrm>
            <a:off x="7234063" y="4074592"/>
            <a:ext cx="1835795" cy="1107701"/>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en-US" sz="1400" spc="-1" dirty="0">
                <a:solidFill>
                  <a:srgbClr val="000000"/>
                </a:solidFill>
                <a:uFill>
                  <a:solidFill>
                    <a:srgbClr val="FFFFFF"/>
                  </a:solidFill>
                </a:uFill>
                <a:latin typeface="Calibri"/>
              </a:rPr>
              <a:t>BEAM DIAGNOSTIC</a:t>
            </a:r>
            <a:endParaRPr lang="en-US" sz="1400" spc="-1" dirty="0">
              <a:solidFill>
                <a:srgbClr val="000000"/>
              </a:solidFill>
              <a:uFill>
                <a:solidFill>
                  <a:srgbClr val="FFFFFF"/>
                </a:solidFill>
              </a:uFill>
            </a:endParaRPr>
          </a:p>
          <a:p>
            <a:pPr algn="ctr">
              <a:lnSpc>
                <a:spcPct val="100000"/>
              </a:lnSpc>
            </a:pPr>
            <a:r>
              <a:rPr lang="en-US" sz="1400" spc="-1" dirty="0">
                <a:solidFill>
                  <a:srgbClr val="000000"/>
                </a:solidFill>
                <a:uFill>
                  <a:solidFill>
                    <a:srgbClr val="FFFFFF"/>
                  </a:solidFill>
                </a:uFill>
                <a:latin typeface="Calibri"/>
              </a:rPr>
              <a:t>PLATFORM</a:t>
            </a:r>
            <a:endParaRPr lang="en-US" sz="1400" spc="-1" dirty="0">
              <a:solidFill>
                <a:srgbClr val="000000"/>
              </a:solidFill>
              <a:uFill>
                <a:solidFill>
                  <a:srgbClr val="FFFFFF"/>
                </a:solidFill>
              </a:uFill>
            </a:endParaRPr>
          </a:p>
          <a:p>
            <a:pPr algn="ctr">
              <a:lnSpc>
                <a:spcPct val="100000"/>
              </a:lnSpc>
            </a:pPr>
            <a:r>
              <a:rPr lang="en-US" sz="1400" b="1" spc="-1" dirty="0" smtClean="0">
                <a:solidFill>
                  <a:srgbClr val="000000"/>
                </a:solidFill>
                <a:uFill>
                  <a:solidFill>
                    <a:srgbClr val="FFFFFF"/>
                  </a:solidFill>
                </a:uFill>
                <a:latin typeface="Calibri"/>
              </a:rPr>
              <a:t>STRUCK</a:t>
            </a:r>
            <a:r>
              <a:rPr lang="en-US" sz="1400" spc="-1" dirty="0" smtClean="0">
                <a:solidFill>
                  <a:srgbClr val="000000"/>
                </a:solidFill>
                <a:uFill>
                  <a:solidFill>
                    <a:srgbClr val="FFFFFF"/>
                  </a:solidFill>
                </a:uFill>
                <a:latin typeface="Calibri"/>
              </a:rPr>
              <a:t> </a:t>
            </a:r>
            <a:endParaRPr lang="en-US" sz="1400" spc="-1" dirty="0">
              <a:solidFill>
                <a:srgbClr val="000000"/>
              </a:solidFill>
              <a:uFill>
                <a:solidFill>
                  <a:srgbClr val="FFFFFF"/>
                </a:solidFill>
              </a:uFill>
            </a:endParaRPr>
          </a:p>
          <a:p>
            <a:pPr algn="ctr">
              <a:lnSpc>
                <a:spcPct val="100000"/>
              </a:lnSpc>
            </a:pPr>
            <a:r>
              <a:rPr lang="en-US" sz="1400" spc="-1" dirty="0" smtClean="0">
                <a:solidFill>
                  <a:srgbClr val="000000"/>
                </a:solidFill>
                <a:uFill>
                  <a:solidFill>
                    <a:srgbClr val="FFFFFF"/>
                  </a:solidFill>
                </a:uFill>
                <a:latin typeface="Calibri"/>
              </a:rPr>
              <a:t>SIS8300KU + SIS8900</a:t>
            </a:r>
            <a:endParaRPr lang="en-US" sz="1400" spc="-1" dirty="0">
              <a:solidFill>
                <a:srgbClr val="000000"/>
              </a:solidFill>
              <a:uFill>
                <a:solidFill>
                  <a:srgbClr val="FFFFFF"/>
                </a:solidFill>
              </a:uFill>
            </a:endParaRPr>
          </a:p>
        </p:txBody>
      </p:sp>
      <p:sp>
        <p:nvSpPr>
          <p:cNvPr id="103" name="Line 8"/>
          <p:cNvSpPr/>
          <p:nvPr/>
        </p:nvSpPr>
        <p:spPr>
          <a:xfrm>
            <a:off x="209520" y="2560113"/>
            <a:ext cx="8616960" cy="360"/>
          </a:xfrm>
          <a:prstGeom prst="line">
            <a:avLst/>
          </a:prstGeom>
          <a:ln w="3240" cap="rnd">
            <a:solidFill>
              <a:srgbClr val="4F81BD"/>
            </a:solidFill>
            <a:custDash>
              <a:ds d="46600000" sp="16300000"/>
            </a:custDash>
            <a:round/>
          </a:ln>
        </p:spPr>
        <p:style>
          <a:lnRef idx="0">
            <a:scrgbClr r="0" g="0" b="0"/>
          </a:lnRef>
          <a:fillRef idx="0">
            <a:scrgbClr r="0" g="0" b="0"/>
          </a:fillRef>
          <a:effectRef idx="0">
            <a:scrgbClr r="0" g="0" b="0"/>
          </a:effectRef>
          <a:fontRef idx="minor"/>
        </p:style>
        <p:txBody>
          <a:bodyPr/>
          <a:lstStyle/>
          <a:p>
            <a:endParaRPr lang="en-GB" dirty="0"/>
          </a:p>
        </p:txBody>
      </p:sp>
      <p:grpSp>
        <p:nvGrpSpPr>
          <p:cNvPr id="5" name="Group 4"/>
          <p:cNvGrpSpPr>
            <a:grpSpLocks noChangeAspect="1"/>
          </p:cNvGrpSpPr>
          <p:nvPr/>
        </p:nvGrpSpPr>
        <p:grpSpPr>
          <a:xfrm>
            <a:off x="3138710" y="918122"/>
            <a:ext cx="2758579" cy="1616486"/>
            <a:chOff x="2199754" y="1022586"/>
            <a:chExt cx="3765066" cy="2206272"/>
          </a:xfrm>
        </p:grpSpPr>
        <p:pic>
          <p:nvPicPr>
            <p:cNvPr id="3" name="Picture 2"/>
            <p:cNvPicPr>
              <a:picLocks noChangeAspect="1"/>
            </p:cNvPicPr>
            <p:nvPr/>
          </p:nvPicPr>
          <p:blipFill>
            <a:blip r:embed="rId2"/>
            <a:stretch>
              <a:fillRect/>
            </a:stretch>
          </p:blipFill>
          <p:spPr>
            <a:xfrm>
              <a:off x="2199754" y="1055538"/>
              <a:ext cx="1433131" cy="2173320"/>
            </a:xfrm>
            <a:prstGeom prst="rect">
              <a:avLst/>
            </a:prstGeom>
          </p:spPr>
        </p:pic>
        <p:pic>
          <p:nvPicPr>
            <p:cNvPr id="4" name="Picture 3"/>
            <p:cNvPicPr>
              <a:picLocks noChangeAspect="1"/>
            </p:cNvPicPr>
            <p:nvPr/>
          </p:nvPicPr>
          <p:blipFill>
            <a:blip r:embed="rId3"/>
            <a:stretch>
              <a:fillRect/>
            </a:stretch>
          </p:blipFill>
          <p:spPr>
            <a:xfrm>
              <a:off x="3796178" y="1022586"/>
              <a:ext cx="1418382" cy="2204643"/>
            </a:xfrm>
            <a:prstGeom prst="rect">
              <a:avLst/>
            </a:prstGeom>
          </p:spPr>
        </p:pic>
        <p:pic>
          <p:nvPicPr>
            <p:cNvPr id="1030" name="Picture 6" descr="Risultati immagini per xilinx virtex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78190" y="1746013"/>
              <a:ext cx="786630" cy="757787"/>
            </a:xfrm>
            <a:prstGeom prst="rect">
              <a:avLst/>
            </a:prstGeom>
            <a:noFill/>
            <a:extLst>
              <a:ext uri="{909E8E84-426E-40DD-AFC4-6F175D3DCCD1}">
                <a14:hiddenFill xmlns:a14="http://schemas.microsoft.com/office/drawing/2010/main">
                  <a:solidFill>
                    <a:srgbClr val="FFFFFF"/>
                  </a:solidFill>
                </a14:hiddenFill>
              </a:ext>
            </a:extLst>
          </p:spPr>
        </p:pic>
      </p:grpSp>
      <p:sp>
        <p:nvSpPr>
          <p:cNvPr id="104" name="Line 9"/>
          <p:cNvSpPr/>
          <p:nvPr/>
        </p:nvSpPr>
        <p:spPr>
          <a:xfrm>
            <a:off x="209520" y="3572209"/>
            <a:ext cx="8616960" cy="360"/>
          </a:xfrm>
          <a:prstGeom prst="line">
            <a:avLst/>
          </a:prstGeom>
          <a:ln w="3240" cap="rnd">
            <a:solidFill>
              <a:srgbClr val="4F81BD"/>
            </a:solidFill>
            <a:custDash>
              <a:ds d="46600000" sp="16300000"/>
            </a:custDash>
            <a:round/>
          </a:ln>
        </p:spPr>
        <p:style>
          <a:lnRef idx="0">
            <a:scrgbClr r="0" g="0" b="0"/>
          </a:lnRef>
          <a:fillRef idx="0">
            <a:scrgbClr r="0" g="0" b="0"/>
          </a:fillRef>
          <a:effectRef idx="0">
            <a:scrgbClr r="0" g="0" b="0"/>
          </a:effectRef>
          <a:fontRef idx="minor"/>
        </p:style>
      </p:sp>
      <p:pic>
        <p:nvPicPr>
          <p:cNvPr id="110" name="Picture 109"/>
          <p:cNvPicPr/>
          <p:nvPr/>
        </p:nvPicPr>
        <p:blipFill>
          <a:blip r:embed="rId5"/>
          <a:srcRect l="7038" t="6829" r="7332" b="6791"/>
          <a:stretch/>
        </p:blipFill>
        <p:spPr>
          <a:xfrm>
            <a:off x="6863313" y="4249836"/>
            <a:ext cx="555861" cy="557488"/>
          </a:xfrm>
          <a:prstGeom prst="rect">
            <a:avLst/>
          </a:prstGeom>
          <a:ln>
            <a:noFill/>
          </a:ln>
        </p:spPr>
      </p:pic>
      <p:pic>
        <p:nvPicPr>
          <p:cNvPr id="22" name="Picture 21"/>
          <p:cNvPicPr>
            <a:picLocks noChangeAspect="1"/>
          </p:cNvPicPr>
          <p:nvPr/>
        </p:nvPicPr>
        <p:blipFill>
          <a:blip r:embed="rId2"/>
          <a:stretch>
            <a:fillRect/>
          </a:stretch>
        </p:blipFill>
        <p:spPr>
          <a:xfrm>
            <a:off x="4580226" y="3710108"/>
            <a:ext cx="1079433" cy="1636943"/>
          </a:xfrm>
          <a:prstGeom prst="rect">
            <a:avLst/>
          </a:prstGeom>
        </p:spPr>
      </p:pic>
      <p:pic>
        <p:nvPicPr>
          <p:cNvPr id="23" name="Picture 22"/>
          <p:cNvPicPr/>
          <p:nvPr/>
        </p:nvPicPr>
        <p:blipFill>
          <a:blip r:embed="rId6"/>
          <a:stretch/>
        </p:blipFill>
        <p:spPr>
          <a:xfrm>
            <a:off x="5707029" y="3721331"/>
            <a:ext cx="1102774" cy="1598439"/>
          </a:xfrm>
          <a:prstGeom prst="rect">
            <a:avLst/>
          </a:prstGeom>
          <a:ln>
            <a:noFill/>
          </a:ln>
        </p:spPr>
      </p:pic>
      <p:sp>
        <p:nvSpPr>
          <p:cNvPr id="25" name="CustomShape 2"/>
          <p:cNvSpPr/>
          <p:nvPr/>
        </p:nvSpPr>
        <p:spPr>
          <a:xfrm rot="-2700000">
            <a:off x="5758973" y="2778647"/>
            <a:ext cx="786240" cy="542160"/>
          </a:xfrm>
          <a:prstGeom prst="downArrow">
            <a:avLst>
              <a:gd name="adj1" fmla="val 50000"/>
              <a:gd name="adj2" fmla="val 50000"/>
            </a:avLst>
          </a:prstGeom>
          <a:noFill/>
          <a:ln w="38160">
            <a:solidFill>
              <a:srgbClr val="0070C0"/>
            </a:solidFill>
            <a:round/>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sp>
        <p:nvSpPr>
          <p:cNvPr id="27" name="CustomShape 5"/>
          <p:cNvSpPr/>
          <p:nvPr/>
        </p:nvSpPr>
        <p:spPr>
          <a:xfrm>
            <a:off x="143616" y="3849402"/>
            <a:ext cx="1059107" cy="1558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en-US" sz="1400" b="0" strike="noStrike" spc="-1" dirty="0">
                <a:solidFill>
                  <a:srgbClr val="000000"/>
                </a:solidFill>
                <a:uFill>
                  <a:solidFill>
                    <a:srgbClr val="FFFFFF"/>
                  </a:solidFill>
                </a:uFill>
                <a:latin typeface="Calibri"/>
                <a:ea typeface="DejaVu Sans"/>
              </a:rPr>
              <a:t>ICS</a:t>
            </a:r>
            <a:endParaRPr lang="en-US" sz="1400" b="0" strike="noStrike" spc="-1" dirty="0">
              <a:solidFill>
                <a:srgbClr val="000000"/>
              </a:solidFill>
              <a:uFill>
                <a:solidFill>
                  <a:srgbClr val="FFFFFF"/>
                </a:solidFill>
              </a:uFill>
              <a:latin typeface="Arial"/>
            </a:endParaRPr>
          </a:p>
          <a:p>
            <a:pPr algn="ctr">
              <a:lnSpc>
                <a:spcPct val="100000"/>
              </a:lnSpc>
            </a:pPr>
            <a:r>
              <a:rPr lang="en-US" sz="1400" b="0" strike="noStrike" spc="-1" dirty="0">
                <a:solidFill>
                  <a:srgbClr val="000000"/>
                </a:solidFill>
                <a:uFill>
                  <a:solidFill>
                    <a:srgbClr val="FFFFFF"/>
                  </a:solidFill>
                </a:uFill>
                <a:latin typeface="Calibri"/>
                <a:ea typeface="DejaVu Sans"/>
              </a:rPr>
              <a:t>PLATFORM</a:t>
            </a:r>
            <a:endParaRPr lang="en-US" sz="1400" b="0" strike="noStrike" spc="-1" dirty="0">
              <a:solidFill>
                <a:srgbClr val="000000"/>
              </a:solidFill>
              <a:uFill>
                <a:solidFill>
                  <a:srgbClr val="FFFFFF"/>
                </a:solidFill>
              </a:uFill>
              <a:latin typeface="Arial"/>
            </a:endParaRPr>
          </a:p>
          <a:p>
            <a:pPr algn="ctr">
              <a:lnSpc>
                <a:spcPct val="100000"/>
              </a:lnSpc>
            </a:pPr>
            <a:r>
              <a:rPr lang="en-US" sz="1400" b="1" strike="noStrike" spc="-1" dirty="0" err="1">
                <a:solidFill>
                  <a:srgbClr val="000000"/>
                </a:solidFill>
                <a:uFill>
                  <a:solidFill>
                    <a:srgbClr val="FFFFFF"/>
                  </a:solidFill>
                </a:uFill>
                <a:latin typeface="Calibri"/>
                <a:ea typeface="DejaVu Sans"/>
              </a:rPr>
              <a:t>IOxOS</a:t>
            </a:r>
            <a:endParaRPr lang="en-US" sz="1400" b="0" strike="noStrike" spc="-1" dirty="0">
              <a:solidFill>
                <a:srgbClr val="000000"/>
              </a:solidFill>
              <a:uFill>
                <a:solidFill>
                  <a:srgbClr val="FFFFFF"/>
                </a:solidFill>
              </a:uFill>
              <a:latin typeface="Arial"/>
            </a:endParaRPr>
          </a:p>
          <a:p>
            <a:pPr algn="ctr">
              <a:lnSpc>
                <a:spcPct val="100000"/>
              </a:lnSpc>
            </a:pPr>
            <a:r>
              <a:rPr lang="en-US" sz="1400" b="0" strike="noStrike" spc="-1" dirty="0">
                <a:solidFill>
                  <a:srgbClr val="000000"/>
                </a:solidFill>
                <a:uFill>
                  <a:solidFill>
                    <a:srgbClr val="FFFFFF"/>
                  </a:solidFill>
                </a:uFill>
                <a:latin typeface="Calibri"/>
                <a:ea typeface="DejaVu Sans"/>
              </a:rPr>
              <a:t>IFC1420 (??)</a:t>
            </a:r>
            <a:endParaRPr lang="en-US" sz="1400" b="0" strike="noStrike" spc="-1" dirty="0">
              <a:solidFill>
                <a:srgbClr val="000000"/>
              </a:solidFill>
              <a:uFill>
                <a:solidFill>
                  <a:srgbClr val="FFFFFF"/>
                </a:solidFill>
              </a:uFill>
              <a:latin typeface="Arial"/>
            </a:endParaRPr>
          </a:p>
        </p:txBody>
      </p:sp>
      <p:pic>
        <p:nvPicPr>
          <p:cNvPr id="29" name="Picture 28"/>
          <p:cNvPicPr>
            <a:picLocks noChangeAspect="1"/>
          </p:cNvPicPr>
          <p:nvPr/>
        </p:nvPicPr>
        <p:blipFill>
          <a:blip r:embed="rId7"/>
          <a:stretch/>
        </p:blipFill>
        <p:spPr>
          <a:xfrm>
            <a:off x="1117173" y="3747857"/>
            <a:ext cx="2840316" cy="1561443"/>
          </a:xfrm>
          <a:prstGeom prst="rect">
            <a:avLst/>
          </a:prstGeom>
          <a:ln>
            <a:noFill/>
          </a:ln>
        </p:spPr>
      </p:pic>
      <p:pic>
        <p:nvPicPr>
          <p:cNvPr id="28" name="Picture 27"/>
          <p:cNvPicPr>
            <a:picLocks noChangeAspect="1"/>
          </p:cNvPicPr>
          <p:nvPr/>
        </p:nvPicPr>
        <p:blipFill rotWithShape="1">
          <a:blip r:embed="rId8"/>
          <a:srcRect t="19987" b="18738"/>
          <a:stretch/>
        </p:blipFill>
        <p:spPr>
          <a:xfrm>
            <a:off x="997214" y="3721331"/>
            <a:ext cx="687234" cy="564419"/>
          </a:xfrm>
          <a:prstGeom prst="rect">
            <a:avLst/>
          </a:prstGeom>
          <a:ln>
            <a:noFill/>
          </a:ln>
        </p:spPr>
      </p:pic>
      <p:cxnSp>
        <p:nvCxnSpPr>
          <p:cNvPr id="8" name="Straight Connector 7"/>
          <p:cNvCxnSpPr/>
          <p:nvPr/>
        </p:nvCxnSpPr>
        <p:spPr>
          <a:xfrm>
            <a:off x="4308374" y="3185975"/>
            <a:ext cx="0" cy="248867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2" name="CustomShape 7"/>
          <p:cNvSpPr/>
          <p:nvPr/>
        </p:nvSpPr>
        <p:spPr>
          <a:xfrm rot="5400000">
            <a:off x="4151563" y="4280647"/>
            <a:ext cx="258929" cy="407160"/>
          </a:xfrm>
          <a:prstGeom prst="downArrow">
            <a:avLst>
              <a:gd name="adj1" fmla="val 50000"/>
              <a:gd name="adj2" fmla="val 50000"/>
            </a:avLst>
          </a:prstGeom>
          <a:noFill/>
          <a:ln w="38160">
            <a:solidFill>
              <a:srgbClr val="0070C0"/>
            </a:solidFill>
            <a:round/>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CustomShape 1"/>
          <p:cNvSpPr/>
          <p:nvPr/>
        </p:nvSpPr>
        <p:spPr>
          <a:xfrm>
            <a:off x="457200" y="202680"/>
            <a:ext cx="8228520" cy="114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4400" b="1" strike="noStrike" spc="-1" dirty="0" smtClean="0">
                <a:solidFill>
                  <a:srgbClr val="006585"/>
                </a:solidFill>
                <a:uFill>
                  <a:solidFill>
                    <a:srgbClr val="FFFFFF"/>
                  </a:solidFill>
                </a:uFill>
                <a:latin typeface="Arial"/>
                <a:ea typeface="DejaVu Sans"/>
              </a:rPr>
              <a:t>BCM AMC migration</a:t>
            </a:r>
            <a:endParaRPr lang="en-US" sz="1800" b="0" strike="noStrike" spc="-1" dirty="0">
              <a:solidFill>
                <a:srgbClr val="000000"/>
              </a:solidFill>
              <a:uFill>
                <a:solidFill>
                  <a:srgbClr val="FFFFFF"/>
                </a:solidFill>
              </a:uFill>
              <a:latin typeface="Arial"/>
            </a:endParaRPr>
          </a:p>
        </p:txBody>
      </p:sp>
      <p:sp>
        <p:nvSpPr>
          <p:cNvPr id="232" name="CustomShape 2"/>
          <p:cNvSpPr/>
          <p:nvPr/>
        </p:nvSpPr>
        <p:spPr>
          <a:xfrm>
            <a:off x="320760" y="1248840"/>
            <a:ext cx="8364960" cy="3747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1080">
              <a:lnSpc>
                <a:spcPct val="100000"/>
              </a:lnSpc>
              <a:buClr>
                <a:srgbClr val="000000"/>
              </a:buClr>
            </a:pPr>
            <a:r>
              <a:rPr lang="en-US" sz="2400" b="0" strike="noStrike" spc="-1" dirty="0" smtClean="0">
                <a:solidFill>
                  <a:srgbClr val="000000"/>
                </a:solidFill>
                <a:uFill>
                  <a:solidFill>
                    <a:srgbClr val="FFFFFF"/>
                  </a:solidFill>
                </a:uFill>
                <a:latin typeface="Calibri"/>
                <a:ea typeface="DejaVu Sans"/>
              </a:rPr>
              <a:t>Based on STRUCK MTCA.4 HW we will migrate the actual BCM design to the new AMC based on XILINX </a:t>
            </a:r>
            <a:r>
              <a:rPr lang="en-US" sz="2400" b="0" strike="noStrike" spc="-1" dirty="0" err="1" smtClean="0">
                <a:solidFill>
                  <a:srgbClr val="000000"/>
                </a:solidFill>
                <a:uFill>
                  <a:solidFill>
                    <a:srgbClr val="FFFFFF"/>
                  </a:solidFill>
                </a:uFill>
                <a:latin typeface="Calibri"/>
                <a:ea typeface="DejaVu Sans"/>
              </a:rPr>
              <a:t>Kintex</a:t>
            </a:r>
            <a:r>
              <a:rPr lang="en-US" sz="2400" b="0" strike="noStrike" spc="-1" dirty="0" smtClean="0">
                <a:solidFill>
                  <a:srgbClr val="000000"/>
                </a:solidFill>
                <a:uFill>
                  <a:solidFill>
                    <a:srgbClr val="FFFFFF"/>
                  </a:solidFill>
                </a:uFill>
                <a:latin typeface="Calibri"/>
                <a:ea typeface="DejaVu Sans"/>
              </a:rPr>
              <a:t> </a:t>
            </a:r>
            <a:r>
              <a:rPr lang="en-US" sz="2400" b="0" strike="noStrike" spc="-1" dirty="0" err="1" smtClean="0">
                <a:solidFill>
                  <a:srgbClr val="000000"/>
                </a:solidFill>
                <a:uFill>
                  <a:solidFill>
                    <a:srgbClr val="FFFFFF"/>
                  </a:solidFill>
                </a:uFill>
                <a:latin typeface="Calibri"/>
                <a:ea typeface="DejaVu Sans"/>
              </a:rPr>
              <a:t>Ultrascale</a:t>
            </a:r>
            <a:r>
              <a:rPr lang="en-US" sz="2400" b="0" strike="noStrike" spc="-1" dirty="0" smtClean="0">
                <a:solidFill>
                  <a:srgbClr val="000000"/>
                </a:solidFill>
                <a:uFill>
                  <a:solidFill>
                    <a:srgbClr val="FFFFFF"/>
                  </a:solidFill>
                </a:uFill>
                <a:latin typeface="Calibri"/>
                <a:ea typeface="DejaVu Sans"/>
              </a:rPr>
              <a:t> (KU):</a:t>
            </a:r>
          </a:p>
          <a:p>
            <a:pPr marL="743040" lvl="1" indent="-284760">
              <a:buClr>
                <a:srgbClr val="000000"/>
              </a:buClr>
              <a:buFont typeface="Arial"/>
              <a:buChar char="•"/>
            </a:pPr>
            <a:r>
              <a:rPr lang="en-US" sz="2000" spc="-1" dirty="0" smtClean="0">
                <a:solidFill>
                  <a:srgbClr val="000000"/>
                </a:solidFill>
                <a:uFill>
                  <a:solidFill>
                    <a:srgbClr val="FFFFFF"/>
                  </a:solidFill>
                </a:uFill>
                <a:latin typeface="Calibri"/>
              </a:rPr>
              <a:t>First migration: should be on the Struck native FPGA framework that is mostly similar to the Virtex6 (L2) </a:t>
            </a:r>
            <a:r>
              <a:rPr lang="en-US" sz="2000" spc="-1" dirty="0" smtClean="0">
                <a:solidFill>
                  <a:srgbClr val="000000"/>
                </a:solidFill>
                <a:uFill>
                  <a:solidFill>
                    <a:srgbClr val="FFFFFF"/>
                  </a:solidFill>
                </a:uFill>
                <a:latin typeface="Calibri"/>
              </a:rPr>
              <a:t>framework </a:t>
            </a:r>
            <a:r>
              <a:rPr lang="en-US" sz="2000" spc="-1" dirty="0" smtClean="0">
                <a:solidFill>
                  <a:srgbClr val="000000"/>
                </a:solidFill>
                <a:uFill>
                  <a:solidFill>
                    <a:srgbClr val="FFFFFF"/>
                  </a:solidFill>
                </a:uFill>
                <a:latin typeface="Calibri"/>
              </a:rPr>
              <a:t>(same proprietary interfaces, part of the design is not based on HDL file but netlist): according to BPM experience we expect the same performance ADC; </a:t>
            </a:r>
          </a:p>
          <a:p>
            <a:pPr marL="743040" lvl="1" indent="-284760">
              <a:buClr>
                <a:srgbClr val="000000"/>
              </a:buClr>
              <a:buFont typeface="Arial"/>
              <a:buChar char="•"/>
            </a:pPr>
            <a:r>
              <a:rPr lang="en-US" sz="2000" spc="-1" dirty="0" smtClean="0">
                <a:solidFill>
                  <a:srgbClr val="000000"/>
                </a:solidFill>
                <a:uFill>
                  <a:solidFill>
                    <a:srgbClr val="FFFFFF"/>
                  </a:solidFill>
                </a:uFill>
                <a:latin typeface="Calibri"/>
              </a:rPr>
              <a:t>All the mathematical core will need a wrapper because on the new technology are AXI based;</a:t>
            </a:r>
          </a:p>
          <a:p>
            <a:pPr marL="743040" lvl="1" indent="-284760">
              <a:buClr>
                <a:srgbClr val="000000"/>
              </a:buClr>
              <a:buFont typeface="Arial"/>
              <a:buChar char="•"/>
            </a:pPr>
            <a:r>
              <a:rPr lang="en-US" sz="2000" b="0" strike="noStrike" spc="-1" dirty="0" smtClean="0">
                <a:solidFill>
                  <a:srgbClr val="000000"/>
                </a:solidFill>
                <a:uFill>
                  <a:solidFill>
                    <a:srgbClr val="FFFFFF"/>
                  </a:solidFill>
                </a:uFill>
                <a:latin typeface="Calibri"/>
              </a:rPr>
              <a:t>Next step: working with LLRF we are developing a new framework based on AXI bus, so it will be necessary to rebuilt most of the HDL that was interfacing to the Struck proprietary framework, but it will make the design more maintainable and solve some issue related to the Struck native framework (missing arbiter </a:t>
            </a:r>
            <a:r>
              <a:rPr lang="en-US" sz="2000" b="0" strike="noStrike" spc="-1" dirty="0" err="1" smtClean="0">
                <a:solidFill>
                  <a:srgbClr val="000000"/>
                </a:solidFill>
                <a:uFill>
                  <a:solidFill>
                    <a:srgbClr val="FFFFFF"/>
                  </a:solidFill>
                </a:uFill>
                <a:latin typeface="Calibri"/>
              </a:rPr>
              <a:t>betweene</a:t>
            </a:r>
            <a:r>
              <a:rPr lang="en-US" sz="2000" b="0" strike="noStrike" spc="-1" dirty="0" smtClean="0">
                <a:solidFill>
                  <a:srgbClr val="000000"/>
                </a:solidFill>
                <a:uFill>
                  <a:solidFill>
                    <a:srgbClr val="FFFFFF"/>
                  </a:solidFill>
                </a:uFill>
                <a:latin typeface="Calibri"/>
              </a:rPr>
              <a:t> DDR – </a:t>
            </a:r>
            <a:r>
              <a:rPr lang="en-US" sz="2000" b="0" strike="noStrike" spc="-1" dirty="0" err="1" smtClean="0">
                <a:solidFill>
                  <a:srgbClr val="000000"/>
                </a:solidFill>
                <a:uFill>
                  <a:solidFill>
                    <a:srgbClr val="FFFFFF"/>
                  </a:solidFill>
                </a:uFill>
                <a:latin typeface="Calibri"/>
              </a:rPr>
              <a:t>PCIe</a:t>
            </a:r>
            <a:r>
              <a:rPr lang="en-US" sz="2000" b="0" strike="noStrike" spc="-1" dirty="0" smtClean="0">
                <a:solidFill>
                  <a:srgbClr val="000000"/>
                </a:solidFill>
                <a:uFill>
                  <a:solidFill>
                    <a:srgbClr val="FFFFFF"/>
                  </a:solidFill>
                </a:uFill>
                <a:latin typeface="Calibri"/>
              </a:rPr>
              <a:t> –ADC)</a:t>
            </a:r>
            <a:endParaRPr lang="en-US" sz="2000" b="0" strike="noStrike" spc="-1" dirty="0">
              <a:solidFill>
                <a:srgbClr val="000000"/>
              </a:solidFill>
              <a:uFill>
                <a:solidFill>
                  <a:srgbClr val="FFFFFF"/>
                </a:solidFill>
              </a:uFill>
              <a:latin typeface="Arial"/>
            </a:endParaRPr>
          </a:p>
          <a:p>
            <a:pPr marL="1080">
              <a:lnSpc>
                <a:spcPct val="100000"/>
              </a:lnSpc>
              <a:buClr>
                <a:srgbClr val="000000"/>
              </a:buClr>
            </a:pPr>
            <a:endParaRPr lang="en-US" sz="18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230368358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CustomShape 1"/>
          <p:cNvSpPr/>
          <p:nvPr/>
        </p:nvSpPr>
        <p:spPr>
          <a:xfrm>
            <a:off x="457200" y="202680"/>
            <a:ext cx="8228520" cy="114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4400" b="1" strike="noStrike" spc="-1" dirty="0" smtClean="0">
                <a:solidFill>
                  <a:srgbClr val="006585"/>
                </a:solidFill>
                <a:uFill>
                  <a:solidFill>
                    <a:srgbClr val="FFFFFF"/>
                  </a:solidFill>
                </a:uFill>
                <a:latin typeface="Arial"/>
                <a:ea typeface="DejaVu Sans"/>
              </a:rPr>
              <a:t>BCM AMC migration (2)</a:t>
            </a:r>
            <a:endParaRPr lang="en-US" sz="1800" b="0" strike="noStrike" spc="-1" dirty="0">
              <a:solidFill>
                <a:srgbClr val="000000"/>
              </a:solidFill>
              <a:uFill>
                <a:solidFill>
                  <a:srgbClr val="FFFFFF"/>
                </a:solidFill>
              </a:uFill>
              <a:latin typeface="Arial"/>
            </a:endParaRPr>
          </a:p>
        </p:txBody>
      </p:sp>
      <p:sp>
        <p:nvSpPr>
          <p:cNvPr id="232" name="CustomShape 2"/>
          <p:cNvSpPr/>
          <p:nvPr/>
        </p:nvSpPr>
        <p:spPr>
          <a:xfrm>
            <a:off x="320760" y="1248840"/>
            <a:ext cx="8364960" cy="3747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1080">
              <a:lnSpc>
                <a:spcPct val="100000"/>
              </a:lnSpc>
              <a:buClr>
                <a:srgbClr val="000000"/>
              </a:buClr>
            </a:pPr>
            <a:r>
              <a:rPr lang="en-US" sz="2400" b="0" strike="noStrike" spc="-1" dirty="0" smtClean="0">
                <a:solidFill>
                  <a:srgbClr val="000000"/>
                </a:solidFill>
                <a:uFill>
                  <a:solidFill>
                    <a:srgbClr val="FFFFFF"/>
                  </a:solidFill>
                </a:uFill>
                <a:latin typeface="Calibri"/>
                <a:ea typeface="DejaVu Sans"/>
              </a:rPr>
              <a:t>ICS platform is based instead on the </a:t>
            </a:r>
            <a:r>
              <a:rPr lang="en-US" sz="2400" b="0" strike="noStrike" spc="-1" dirty="0" err="1" smtClean="0">
                <a:solidFill>
                  <a:srgbClr val="000000"/>
                </a:solidFill>
                <a:uFill>
                  <a:solidFill>
                    <a:srgbClr val="FFFFFF"/>
                  </a:solidFill>
                </a:uFill>
                <a:latin typeface="Calibri"/>
                <a:ea typeface="DejaVu Sans"/>
              </a:rPr>
              <a:t>IOxOS</a:t>
            </a:r>
            <a:r>
              <a:rPr lang="en-US" sz="2400" b="0" strike="noStrike" spc="-1" dirty="0" smtClean="0">
                <a:solidFill>
                  <a:srgbClr val="000000"/>
                </a:solidFill>
                <a:uFill>
                  <a:solidFill>
                    <a:srgbClr val="FFFFFF"/>
                  </a:solidFill>
                </a:uFill>
                <a:latin typeface="Calibri"/>
                <a:ea typeface="DejaVu Sans"/>
              </a:rPr>
              <a:t> IFC 1420 AMC (FMC carrier) that mount the same XILINX </a:t>
            </a:r>
            <a:r>
              <a:rPr lang="en-US" sz="2400" b="0" strike="noStrike" spc="-1" dirty="0" err="1" smtClean="0">
                <a:solidFill>
                  <a:srgbClr val="000000"/>
                </a:solidFill>
                <a:uFill>
                  <a:solidFill>
                    <a:srgbClr val="FFFFFF"/>
                  </a:solidFill>
                </a:uFill>
                <a:latin typeface="Calibri"/>
                <a:ea typeface="DejaVu Sans"/>
              </a:rPr>
              <a:t>Kintex</a:t>
            </a:r>
            <a:r>
              <a:rPr lang="en-US" sz="2400" b="0" strike="noStrike" spc="-1" dirty="0" smtClean="0">
                <a:solidFill>
                  <a:srgbClr val="000000"/>
                </a:solidFill>
                <a:uFill>
                  <a:solidFill>
                    <a:srgbClr val="FFFFFF"/>
                  </a:solidFill>
                </a:uFill>
                <a:latin typeface="Calibri"/>
                <a:ea typeface="DejaVu Sans"/>
              </a:rPr>
              <a:t> </a:t>
            </a:r>
            <a:r>
              <a:rPr lang="en-US" sz="2400" b="0" strike="noStrike" spc="-1" dirty="0" err="1" smtClean="0">
                <a:solidFill>
                  <a:srgbClr val="000000"/>
                </a:solidFill>
                <a:uFill>
                  <a:solidFill>
                    <a:srgbClr val="FFFFFF"/>
                  </a:solidFill>
                </a:uFill>
                <a:latin typeface="Calibri"/>
                <a:ea typeface="DejaVu Sans"/>
              </a:rPr>
              <a:t>Ultrascale</a:t>
            </a:r>
            <a:r>
              <a:rPr lang="en-US" sz="2400" b="0" strike="noStrike" spc="-1" dirty="0" smtClean="0">
                <a:solidFill>
                  <a:srgbClr val="000000"/>
                </a:solidFill>
                <a:uFill>
                  <a:solidFill>
                    <a:srgbClr val="FFFFFF"/>
                  </a:solidFill>
                </a:uFill>
                <a:latin typeface="Calibri"/>
                <a:ea typeface="DejaVu Sans"/>
              </a:rPr>
              <a:t> of the Struck SIS8300KU AMC:</a:t>
            </a:r>
          </a:p>
          <a:p>
            <a:pPr marL="743040" lvl="1" indent="-284760">
              <a:buClr>
                <a:srgbClr val="000000"/>
              </a:buClr>
              <a:buFont typeface="Arial"/>
              <a:buChar char="•"/>
            </a:pPr>
            <a:r>
              <a:rPr lang="en-US" sz="2000" spc="-1" dirty="0" smtClean="0">
                <a:solidFill>
                  <a:srgbClr val="000000"/>
                </a:solidFill>
                <a:uFill>
                  <a:solidFill>
                    <a:srgbClr val="FFFFFF"/>
                  </a:solidFill>
                </a:uFill>
                <a:latin typeface="Calibri"/>
              </a:rPr>
              <a:t>This is a complete different framework, but it has in the TOSCA III crossbar an AXI interface to their proprietary protocol, so if we have already migrated the FW design to KU it will be much more easy to migrate to the ICS platform;</a:t>
            </a:r>
          </a:p>
          <a:p>
            <a:pPr marL="743040" lvl="1" indent="-284760">
              <a:buClr>
                <a:srgbClr val="000000"/>
              </a:buClr>
              <a:buFont typeface="Arial"/>
              <a:buChar char="•"/>
            </a:pPr>
            <a:r>
              <a:rPr lang="en-US" sz="2000" spc="-1" dirty="0" smtClean="0">
                <a:solidFill>
                  <a:srgbClr val="000000"/>
                </a:solidFill>
                <a:uFill>
                  <a:solidFill>
                    <a:srgbClr val="FFFFFF"/>
                  </a:solidFill>
                </a:uFill>
                <a:latin typeface="Calibri"/>
              </a:rPr>
              <a:t>There will be many difference on the memory management, shared memory area, access to the ADC, etc…. But there will be the ICS/PSI support to migrate the working design to the TOSCA III;</a:t>
            </a:r>
          </a:p>
          <a:p>
            <a:pPr marL="743040" lvl="1" indent="-284760">
              <a:buClr>
                <a:srgbClr val="000000"/>
              </a:buClr>
              <a:buFont typeface="Arial"/>
              <a:buChar char="•"/>
            </a:pPr>
            <a:r>
              <a:rPr lang="en-US" sz="2000" b="0" strike="noStrike" spc="-1" dirty="0" smtClean="0">
                <a:solidFill>
                  <a:srgbClr val="000000"/>
                </a:solidFill>
                <a:uFill>
                  <a:solidFill>
                    <a:srgbClr val="FFFFFF"/>
                  </a:solidFill>
                </a:uFill>
                <a:latin typeface="Calibri"/>
              </a:rPr>
              <a:t>Still there are no samples to make any test because the design phase it is still on PCB review!!!</a:t>
            </a:r>
            <a:endParaRPr lang="en-US" sz="2000" b="0" strike="noStrike" spc="-1" dirty="0">
              <a:solidFill>
                <a:srgbClr val="000000"/>
              </a:solidFill>
              <a:uFill>
                <a:solidFill>
                  <a:srgbClr val="FFFFFF"/>
                </a:solidFill>
              </a:uFill>
              <a:latin typeface="Arial"/>
            </a:endParaRPr>
          </a:p>
          <a:p>
            <a:pPr marL="1080">
              <a:lnSpc>
                <a:spcPct val="100000"/>
              </a:lnSpc>
              <a:buClr>
                <a:srgbClr val="000000"/>
              </a:buClr>
            </a:pPr>
            <a:endParaRPr lang="en-US" sz="18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271977659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CustomShape 1"/>
          <p:cNvSpPr/>
          <p:nvPr/>
        </p:nvSpPr>
        <p:spPr>
          <a:xfrm>
            <a:off x="457200" y="274680"/>
            <a:ext cx="8228520" cy="114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marL="57240" algn="ctr">
              <a:lnSpc>
                <a:spcPct val="100000"/>
              </a:lnSpc>
            </a:pPr>
            <a:r>
              <a:rPr lang="en-US" sz="4400" b="1" spc="-1" dirty="0">
                <a:solidFill>
                  <a:srgbClr val="005A7C"/>
                </a:solidFill>
                <a:uFill>
                  <a:solidFill>
                    <a:srgbClr val="FFFFFF"/>
                  </a:solidFill>
                </a:uFill>
                <a:ea typeface="ＭＳ Ｐゴシック"/>
              </a:rPr>
              <a:t>ESS BCM FIRMWARE</a:t>
            </a:r>
            <a:endParaRPr lang="en-US" spc="-1" dirty="0">
              <a:solidFill>
                <a:srgbClr val="000000"/>
              </a:solidFill>
              <a:uFill>
                <a:solidFill>
                  <a:srgbClr val="FFFFFF"/>
                </a:solidFill>
              </a:uFill>
            </a:endParaRPr>
          </a:p>
        </p:txBody>
      </p:sp>
      <p:sp>
        <p:nvSpPr>
          <p:cNvPr id="234" name="CustomShape 2"/>
          <p:cNvSpPr/>
          <p:nvPr/>
        </p:nvSpPr>
        <p:spPr>
          <a:xfrm>
            <a:off x="457200" y="1600200"/>
            <a:ext cx="8228520" cy="4230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000">
              <a:lnSpc>
                <a:spcPct val="100000"/>
              </a:lnSpc>
              <a:buClr>
                <a:srgbClr val="BFBFBF"/>
              </a:buClr>
              <a:buFont typeface="Arial"/>
              <a:buChar char="•"/>
            </a:pPr>
            <a:r>
              <a:rPr lang="en-US" sz="2800" b="0" strike="noStrike" spc="-1" dirty="0">
                <a:solidFill>
                  <a:srgbClr val="BFBFBF"/>
                </a:solidFill>
                <a:uFill>
                  <a:solidFill>
                    <a:srgbClr val="FFFFFF"/>
                  </a:solidFill>
                </a:uFill>
                <a:latin typeface="Arial"/>
                <a:ea typeface="DejaVu Sans"/>
              </a:rPr>
              <a:t>ESS </a:t>
            </a:r>
            <a:r>
              <a:rPr lang="en-US" sz="2800" b="0" strike="noStrike" spc="-1" dirty="0" smtClean="0">
                <a:solidFill>
                  <a:srgbClr val="BFBFBF"/>
                </a:solidFill>
                <a:uFill>
                  <a:solidFill>
                    <a:srgbClr val="FFFFFF"/>
                  </a:solidFill>
                </a:uFill>
                <a:latin typeface="Arial"/>
                <a:ea typeface="DejaVu Sans"/>
              </a:rPr>
              <a:t>platform migration</a:t>
            </a:r>
            <a:endParaRPr lang="en-US" sz="1800" b="0" strike="noStrike" spc="-1" dirty="0" smtClean="0">
              <a:solidFill>
                <a:srgbClr val="000000"/>
              </a:solidFill>
              <a:uFill>
                <a:solidFill>
                  <a:srgbClr val="FFFFFF"/>
                </a:solidFill>
              </a:uFill>
              <a:latin typeface="Arial"/>
            </a:endParaRPr>
          </a:p>
          <a:p>
            <a:pPr marL="343080" indent="-342000">
              <a:buClr>
                <a:srgbClr val="BFBFBF"/>
              </a:buClr>
              <a:buFont typeface="Arial"/>
              <a:buChar char="•"/>
            </a:pPr>
            <a:r>
              <a:rPr lang="en-US" sz="2800" spc="-1" dirty="0">
                <a:solidFill>
                  <a:srgbClr val="000000"/>
                </a:solidFill>
                <a:uFill>
                  <a:solidFill>
                    <a:srgbClr val="FFFFFF"/>
                  </a:solidFill>
                </a:uFill>
              </a:rPr>
              <a:t>BCM Optical Link</a:t>
            </a:r>
            <a:endParaRPr lang="en-US" spc="-1" dirty="0">
              <a:solidFill>
                <a:srgbClr val="000000"/>
              </a:solidFill>
              <a:uFill>
                <a:solidFill>
                  <a:srgbClr val="FFFFFF"/>
                </a:solidFill>
              </a:uFill>
            </a:endParaRPr>
          </a:p>
          <a:p>
            <a:pPr marL="343080" indent="-342000">
              <a:lnSpc>
                <a:spcPct val="100000"/>
              </a:lnSpc>
              <a:buClr>
                <a:srgbClr val="BFBFBF"/>
              </a:buClr>
              <a:buFont typeface="Arial"/>
              <a:buChar char="•"/>
            </a:pPr>
            <a:r>
              <a:rPr lang="en-US" sz="2800" b="0" strike="noStrike" spc="-1" dirty="0" smtClean="0">
                <a:solidFill>
                  <a:srgbClr val="BFBFBF"/>
                </a:solidFill>
                <a:uFill>
                  <a:solidFill>
                    <a:srgbClr val="FFFFFF"/>
                  </a:solidFill>
                </a:uFill>
                <a:latin typeface="Arial"/>
                <a:ea typeface="DejaVu Sans"/>
              </a:rPr>
              <a:t>ESS </a:t>
            </a:r>
            <a:r>
              <a:rPr lang="en-US" sz="2800" b="0" strike="noStrike" spc="-1" dirty="0">
                <a:solidFill>
                  <a:srgbClr val="BFBFBF"/>
                </a:solidFill>
                <a:uFill>
                  <a:solidFill>
                    <a:srgbClr val="FFFFFF"/>
                  </a:solidFill>
                </a:uFill>
                <a:latin typeface="Arial"/>
                <a:ea typeface="DejaVu Sans"/>
              </a:rPr>
              <a:t>DEVENV for </a:t>
            </a:r>
            <a:r>
              <a:rPr lang="en-US" sz="2800" b="0" strike="noStrike" spc="-1" dirty="0" smtClean="0">
                <a:solidFill>
                  <a:srgbClr val="BFBFBF"/>
                </a:solidFill>
                <a:uFill>
                  <a:solidFill>
                    <a:srgbClr val="FFFFFF"/>
                  </a:solidFill>
                </a:uFill>
                <a:latin typeface="Arial"/>
                <a:ea typeface="DejaVu Sans"/>
              </a:rPr>
              <a:t>IKCs</a:t>
            </a:r>
            <a:endParaRPr lang="en-US" sz="1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CustomShape 1"/>
          <p:cNvSpPr/>
          <p:nvPr/>
        </p:nvSpPr>
        <p:spPr>
          <a:xfrm>
            <a:off x="457200" y="202680"/>
            <a:ext cx="8228520" cy="114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4400" b="1" strike="noStrike" spc="-1" dirty="0" smtClean="0">
                <a:solidFill>
                  <a:srgbClr val="006585"/>
                </a:solidFill>
                <a:uFill>
                  <a:solidFill>
                    <a:srgbClr val="FFFFFF"/>
                  </a:solidFill>
                </a:uFill>
                <a:latin typeface="Arial"/>
                <a:ea typeface="DejaVu Sans"/>
              </a:rPr>
              <a:t>BCM L2 optical Link</a:t>
            </a:r>
            <a:endParaRPr lang="en-US" sz="1800" b="0" strike="noStrike" spc="-1" dirty="0">
              <a:solidFill>
                <a:srgbClr val="000000"/>
              </a:solidFill>
              <a:uFill>
                <a:solidFill>
                  <a:srgbClr val="FFFFFF"/>
                </a:solidFill>
              </a:uFill>
              <a:latin typeface="Arial"/>
            </a:endParaRPr>
          </a:p>
        </p:txBody>
      </p:sp>
      <p:sp>
        <p:nvSpPr>
          <p:cNvPr id="232" name="CustomShape 2"/>
          <p:cNvSpPr/>
          <p:nvPr/>
        </p:nvSpPr>
        <p:spPr>
          <a:xfrm>
            <a:off x="320760" y="1248840"/>
            <a:ext cx="8364960" cy="3747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0" strike="noStrike" spc="-1" dirty="0" smtClean="0">
                <a:solidFill>
                  <a:srgbClr val="000000"/>
                </a:solidFill>
                <a:uFill>
                  <a:solidFill>
                    <a:srgbClr val="FFFFFF"/>
                  </a:solidFill>
                </a:uFill>
                <a:latin typeface="Arial"/>
              </a:rPr>
              <a:t>The bidirectional optical link is needed to provide the </a:t>
            </a:r>
            <a:r>
              <a:rPr lang="en-US" spc="-1" dirty="0">
                <a:solidFill>
                  <a:srgbClr val="000000"/>
                </a:solidFill>
                <a:uFill>
                  <a:solidFill>
                    <a:srgbClr val="FFFFFF"/>
                  </a:solidFill>
                </a:uFill>
              </a:rPr>
              <a:t>current measurement, or the raw </a:t>
            </a:r>
            <a:r>
              <a:rPr lang="en-US" spc="-1" dirty="0" smtClean="0">
                <a:solidFill>
                  <a:srgbClr val="000000"/>
                </a:solidFill>
                <a:uFill>
                  <a:solidFill>
                    <a:srgbClr val="FFFFFF"/>
                  </a:solidFill>
                </a:uFill>
              </a:rPr>
              <a:t>data, </a:t>
            </a:r>
            <a:r>
              <a:rPr lang="en-US" sz="1800" b="0" strike="noStrike" spc="-1" dirty="0" smtClean="0">
                <a:solidFill>
                  <a:srgbClr val="000000"/>
                </a:solidFill>
                <a:uFill>
                  <a:solidFill>
                    <a:srgbClr val="FFFFFF"/>
                  </a:solidFill>
                </a:uFill>
                <a:latin typeface="Arial"/>
              </a:rPr>
              <a:t>to </a:t>
            </a:r>
          </a:p>
          <a:p>
            <a:pPr marL="285750" indent="-285750">
              <a:lnSpc>
                <a:spcPct val="100000"/>
              </a:lnSpc>
              <a:buFont typeface="Arial" panose="020B0604020202020204" pitchFamily="34" charset="0"/>
              <a:buChar char="•"/>
            </a:pPr>
            <a:r>
              <a:rPr lang="en-US" sz="1800" b="0" strike="noStrike" spc="-1" dirty="0" smtClean="0">
                <a:solidFill>
                  <a:srgbClr val="000000"/>
                </a:solidFill>
                <a:uFill>
                  <a:solidFill>
                    <a:srgbClr val="FFFFFF"/>
                  </a:solidFill>
                </a:uFill>
                <a:latin typeface="Arial"/>
              </a:rPr>
              <a:t>the next BCM that is (for logistic reason) implemented on an AMC that sit in a crate in a different rack;</a:t>
            </a:r>
          </a:p>
          <a:p>
            <a:pPr marL="285750" indent="-285750">
              <a:lnSpc>
                <a:spcPct val="100000"/>
              </a:lnSpc>
              <a:buFont typeface="Arial" panose="020B0604020202020204" pitchFamily="34" charset="0"/>
              <a:buChar char="•"/>
            </a:pPr>
            <a:r>
              <a:rPr lang="en-US" spc="-1" dirty="0" smtClean="0">
                <a:solidFill>
                  <a:srgbClr val="000000"/>
                </a:solidFill>
                <a:uFill>
                  <a:solidFill>
                    <a:srgbClr val="FFFFFF"/>
                  </a:solidFill>
                </a:uFill>
                <a:latin typeface="Arial"/>
              </a:rPr>
              <a:t>To the LLRF cavity controller to use the information to improve the quality of the beam.</a:t>
            </a:r>
          </a:p>
          <a:p>
            <a:pPr marL="285750" indent="-285750">
              <a:lnSpc>
                <a:spcPct val="100000"/>
              </a:lnSpc>
              <a:buFont typeface="Arial" panose="020B0604020202020204" pitchFamily="34" charset="0"/>
              <a:buChar char="•"/>
            </a:pPr>
            <a:endParaRPr lang="en-US" sz="18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281522375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CustomShape 1"/>
          <p:cNvSpPr/>
          <p:nvPr/>
        </p:nvSpPr>
        <p:spPr>
          <a:xfrm>
            <a:off x="457200" y="202680"/>
            <a:ext cx="8228520" cy="114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4400" b="1" strike="noStrike" spc="-1" dirty="0" smtClean="0">
                <a:solidFill>
                  <a:srgbClr val="006585"/>
                </a:solidFill>
                <a:uFill>
                  <a:solidFill>
                    <a:srgbClr val="FFFFFF"/>
                  </a:solidFill>
                </a:uFill>
                <a:latin typeface="Arial"/>
                <a:ea typeface="DejaVu Sans"/>
              </a:rPr>
              <a:t>BCM based on Struck</a:t>
            </a:r>
            <a:endParaRPr lang="en-US" sz="1800" b="0" strike="noStrike" spc="-1" dirty="0">
              <a:solidFill>
                <a:srgbClr val="000000"/>
              </a:solidFill>
              <a:uFill>
                <a:solidFill>
                  <a:srgbClr val="FFFFFF"/>
                </a:solidFill>
              </a:uFill>
              <a:latin typeface="Arial"/>
            </a:endParaRPr>
          </a:p>
        </p:txBody>
      </p:sp>
      <p:sp>
        <p:nvSpPr>
          <p:cNvPr id="232" name="CustomShape 2"/>
          <p:cNvSpPr/>
          <p:nvPr/>
        </p:nvSpPr>
        <p:spPr>
          <a:xfrm>
            <a:off x="320760" y="1248840"/>
            <a:ext cx="8364960" cy="3747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0" strike="noStrike" spc="-1" dirty="0" smtClean="0">
                <a:solidFill>
                  <a:srgbClr val="000000"/>
                </a:solidFill>
                <a:uFill>
                  <a:solidFill>
                    <a:srgbClr val="FFFFFF"/>
                  </a:solidFill>
                </a:uFill>
                <a:latin typeface="Arial"/>
              </a:rPr>
              <a:t>Struck SIS8300 has 2 SFP cage available on the front panel:</a:t>
            </a:r>
          </a:p>
          <a:p>
            <a:pPr marL="285750" indent="-285750">
              <a:lnSpc>
                <a:spcPct val="100000"/>
              </a:lnSpc>
              <a:buFont typeface="Arial" panose="020B0604020202020204" pitchFamily="34" charset="0"/>
              <a:buChar char="•"/>
            </a:pPr>
            <a:r>
              <a:rPr lang="en-US" sz="1800" b="0" strike="noStrike" spc="-1" dirty="0" smtClean="0">
                <a:solidFill>
                  <a:srgbClr val="000000"/>
                </a:solidFill>
                <a:uFill>
                  <a:solidFill>
                    <a:srgbClr val="FFFFFF"/>
                  </a:solidFill>
                </a:uFill>
                <a:latin typeface="Arial"/>
              </a:rPr>
              <a:t>Xilinx provide an easy to use fast serial protocol (AURORA) based on a proprietary frame/streaming interface, that include the GTX/GTH configuration using Core Generator: this mean that only a FIFO based interface to the actual design need to be designed;</a:t>
            </a:r>
          </a:p>
          <a:p>
            <a:pPr marL="285750" indent="-285750">
              <a:lnSpc>
                <a:spcPct val="100000"/>
              </a:lnSpc>
              <a:buFont typeface="Arial" panose="020B0604020202020204" pitchFamily="34" charset="0"/>
              <a:buChar char="•"/>
            </a:pPr>
            <a:r>
              <a:rPr lang="en-US" spc="-1" dirty="0" smtClean="0">
                <a:solidFill>
                  <a:srgbClr val="000000"/>
                </a:solidFill>
                <a:uFill>
                  <a:solidFill>
                    <a:srgbClr val="FFFFFF"/>
                  </a:solidFill>
                </a:uFill>
                <a:latin typeface="Arial"/>
              </a:rPr>
              <a:t>Each ADC samples at 88 </a:t>
            </a:r>
            <a:r>
              <a:rPr lang="en-US" spc="-1" dirty="0" err="1" smtClean="0">
                <a:solidFill>
                  <a:srgbClr val="000000"/>
                </a:solidFill>
                <a:uFill>
                  <a:solidFill>
                    <a:srgbClr val="FFFFFF"/>
                  </a:solidFill>
                </a:uFill>
                <a:latin typeface="Arial"/>
              </a:rPr>
              <a:t>MSps</a:t>
            </a:r>
            <a:r>
              <a:rPr lang="en-US" spc="-1" dirty="0" smtClean="0">
                <a:solidFill>
                  <a:srgbClr val="000000"/>
                </a:solidFill>
                <a:uFill>
                  <a:solidFill>
                    <a:srgbClr val="FFFFFF"/>
                  </a:solidFill>
                </a:uFill>
                <a:latin typeface="Arial"/>
              </a:rPr>
              <a:t>, each sample is 16 bit, that means 1.5 </a:t>
            </a:r>
            <a:r>
              <a:rPr lang="en-US" spc="-1" dirty="0" err="1" smtClean="0">
                <a:solidFill>
                  <a:srgbClr val="000000"/>
                </a:solidFill>
                <a:uFill>
                  <a:solidFill>
                    <a:srgbClr val="FFFFFF"/>
                  </a:solidFill>
                </a:uFill>
                <a:latin typeface="Arial"/>
              </a:rPr>
              <a:t>Gbps</a:t>
            </a:r>
            <a:r>
              <a:rPr lang="en-US" spc="-1" dirty="0" smtClean="0">
                <a:solidFill>
                  <a:srgbClr val="000000"/>
                </a:solidFill>
                <a:uFill>
                  <a:solidFill>
                    <a:srgbClr val="FFFFFF"/>
                  </a:solidFill>
                </a:uFill>
                <a:latin typeface="Arial"/>
              </a:rPr>
              <a:t>, the aurora protocol has an </a:t>
            </a:r>
            <a:r>
              <a:rPr lang="en-US" spc="-1" dirty="0" err="1" smtClean="0">
                <a:solidFill>
                  <a:srgbClr val="000000"/>
                </a:solidFill>
                <a:uFill>
                  <a:solidFill>
                    <a:srgbClr val="FFFFFF"/>
                  </a:solidFill>
                </a:uFill>
                <a:latin typeface="Arial"/>
              </a:rPr>
              <a:t>overahed</a:t>
            </a:r>
            <a:r>
              <a:rPr lang="en-US" spc="-1" dirty="0" smtClean="0">
                <a:solidFill>
                  <a:srgbClr val="000000"/>
                </a:solidFill>
                <a:uFill>
                  <a:solidFill>
                    <a:srgbClr val="FFFFFF"/>
                  </a:solidFill>
                </a:uFill>
                <a:latin typeface="Arial"/>
              </a:rPr>
              <a:t> of 3% so:</a:t>
            </a:r>
            <a:endParaRPr lang="en-US" sz="1800" b="0" strike="noStrike" spc="-1" dirty="0">
              <a:solidFill>
                <a:srgbClr val="000000"/>
              </a:solidFill>
              <a:uFill>
                <a:solidFill>
                  <a:srgbClr val="FFFFFF"/>
                </a:solidFill>
              </a:uFill>
              <a:latin typeface="Arial"/>
            </a:endParaRPr>
          </a:p>
          <a:p>
            <a:pPr marL="742950" lvl="1" indent="-285750">
              <a:buFont typeface="Arial" panose="020B0604020202020204" pitchFamily="34" charset="0"/>
              <a:buChar char="•"/>
            </a:pPr>
            <a:r>
              <a:rPr lang="en-US" spc="-1" dirty="0">
                <a:solidFill>
                  <a:srgbClr val="000000"/>
                </a:solidFill>
                <a:uFill>
                  <a:solidFill>
                    <a:srgbClr val="FFFFFF"/>
                  </a:solidFill>
                </a:uFill>
              </a:rPr>
              <a:t>The L2 AMC mount a </a:t>
            </a:r>
            <a:r>
              <a:rPr lang="en-US" spc="-1" dirty="0" smtClean="0">
                <a:solidFill>
                  <a:srgbClr val="000000"/>
                </a:solidFill>
                <a:uFill>
                  <a:solidFill>
                    <a:srgbClr val="FFFFFF"/>
                  </a:solidFill>
                </a:uFill>
              </a:rPr>
              <a:t>Virtex6 FPGA that has GTX transceiver up to 6.5 </a:t>
            </a:r>
            <a:r>
              <a:rPr lang="en-US" spc="-1" dirty="0" err="1" smtClean="0">
                <a:solidFill>
                  <a:srgbClr val="000000"/>
                </a:solidFill>
                <a:uFill>
                  <a:solidFill>
                    <a:srgbClr val="FFFFFF"/>
                  </a:solidFill>
                </a:uFill>
              </a:rPr>
              <a:t>Gbps</a:t>
            </a:r>
            <a:r>
              <a:rPr lang="en-US" spc="-1" dirty="0" smtClean="0">
                <a:solidFill>
                  <a:srgbClr val="000000"/>
                </a:solidFill>
                <a:uFill>
                  <a:solidFill>
                    <a:srgbClr val="FFFFFF"/>
                  </a:solidFill>
                </a:uFill>
              </a:rPr>
              <a:t>: so only 4/8 channel could transported on the link</a:t>
            </a:r>
          </a:p>
          <a:p>
            <a:pPr marL="742950" lvl="1" indent="-285750">
              <a:buFont typeface="Arial" panose="020B0604020202020204" pitchFamily="34" charset="0"/>
              <a:buChar char="•"/>
            </a:pPr>
            <a:r>
              <a:rPr lang="en-US" spc="-1" dirty="0" smtClean="0">
                <a:solidFill>
                  <a:srgbClr val="000000"/>
                </a:solidFill>
                <a:uFill>
                  <a:solidFill>
                    <a:srgbClr val="FFFFFF"/>
                  </a:solidFill>
                </a:uFill>
              </a:rPr>
              <a:t>The KU AMC mount a </a:t>
            </a:r>
            <a:r>
              <a:rPr lang="en-US" spc="-1" dirty="0" err="1" smtClean="0">
                <a:solidFill>
                  <a:srgbClr val="000000"/>
                </a:solidFill>
                <a:uFill>
                  <a:solidFill>
                    <a:srgbClr val="FFFFFF"/>
                  </a:solidFill>
                </a:uFill>
              </a:rPr>
              <a:t>Kintex</a:t>
            </a:r>
            <a:r>
              <a:rPr lang="en-US" spc="-1" dirty="0" smtClean="0">
                <a:solidFill>
                  <a:srgbClr val="000000"/>
                </a:solidFill>
                <a:uFill>
                  <a:solidFill>
                    <a:srgbClr val="FFFFFF"/>
                  </a:solidFill>
                </a:uFill>
              </a:rPr>
              <a:t> </a:t>
            </a:r>
            <a:r>
              <a:rPr lang="en-US" spc="-1" dirty="0" err="1" smtClean="0">
                <a:solidFill>
                  <a:srgbClr val="000000"/>
                </a:solidFill>
                <a:uFill>
                  <a:solidFill>
                    <a:srgbClr val="FFFFFF"/>
                  </a:solidFill>
                </a:uFill>
              </a:rPr>
              <a:t>U</a:t>
            </a:r>
            <a:r>
              <a:rPr lang="en-US" u="sng" spc="-1" dirty="0" err="1" smtClean="0">
                <a:solidFill>
                  <a:srgbClr val="000000"/>
                </a:solidFill>
                <a:uFill>
                  <a:solidFill>
                    <a:srgbClr val="FFFFFF"/>
                  </a:solidFill>
                </a:uFill>
              </a:rPr>
              <a:t>trascale</a:t>
            </a:r>
            <a:r>
              <a:rPr lang="en-US" u="sng" spc="-1" dirty="0" smtClean="0">
                <a:solidFill>
                  <a:srgbClr val="000000"/>
                </a:solidFill>
                <a:uFill>
                  <a:solidFill>
                    <a:srgbClr val="FFFFFF"/>
                  </a:solidFill>
                </a:uFill>
              </a:rPr>
              <a:t> that has GTH transceiver up to 16 </a:t>
            </a:r>
            <a:r>
              <a:rPr lang="en-US" u="sng" spc="-1" dirty="0" err="1" smtClean="0">
                <a:solidFill>
                  <a:srgbClr val="000000"/>
                </a:solidFill>
                <a:uFill>
                  <a:solidFill>
                    <a:srgbClr val="FFFFFF"/>
                  </a:solidFill>
                </a:uFill>
              </a:rPr>
              <a:t>Gbps</a:t>
            </a:r>
            <a:r>
              <a:rPr lang="en-US" u="sng" spc="-1" dirty="0" smtClean="0">
                <a:solidFill>
                  <a:srgbClr val="000000"/>
                </a:solidFill>
                <a:uFill>
                  <a:solidFill>
                    <a:srgbClr val="FFFFFF"/>
                  </a:solidFill>
                </a:uFill>
              </a:rPr>
              <a:t> so all the 10 channels.</a:t>
            </a:r>
          </a:p>
          <a:p>
            <a:pPr marL="742950" lvl="1" indent="-285750">
              <a:buFont typeface="Arial" panose="020B0604020202020204" pitchFamily="34" charset="0"/>
              <a:buChar char="•"/>
            </a:pPr>
            <a:endParaRPr lang="en-US" u="sng" spc="-1" dirty="0">
              <a:solidFill>
                <a:srgbClr val="000000"/>
              </a:solidFill>
              <a:uFill>
                <a:solidFill>
                  <a:srgbClr val="FFFFFF"/>
                </a:solidFill>
              </a:uFill>
            </a:endParaRPr>
          </a:p>
          <a:p>
            <a:pPr marL="285750" indent="-285750">
              <a:buFont typeface="Arial" panose="020B0604020202020204" pitchFamily="34" charset="0"/>
              <a:buChar char="•"/>
            </a:pPr>
            <a:endParaRPr lang="en-US" spc="-1" dirty="0" smtClean="0">
              <a:solidFill>
                <a:srgbClr val="000000"/>
              </a:solidFill>
              <a:uFill>
                <a:solidFill>
                  <a:srgbClr val="FFFFFF"/>
                </a:solidFill>
              </a:uFill>
            </a:endParaRPr>
          </a:p>
          <a:p>
            <a:pPr marL="285750" indent="-285750">
              <a:lnSpc>
                <a:spcPct val="100000"/>
              </a:lnSpc>
              <a:buFont typeface="Arial" panose="020B0604020202020204" pitchFamily="34" charset="0"/>
              <a:buChar char="•"/>
            </a:pPr>
            <a:endParaRPr lang="en-US" sz="1800" b="0" strike="noStrike" spc="-1" dirty="0">
              <a:solidFill>
                <a:srgbClr val="000000"/>
              </a:solidFill>
              <a:uFill>
                <a:solidFill>
                  <a:srgbClr val="FFFFFF"/>
                </a:solidFill>
              </a:uFill>
              <a:latin typeface="Arial"/>
            </a:endParaRPr>
          </a:p>
          <a:p>
            <a:pPr>
              <a:lnSpc>
                <a:spcPct val="100000"/>
              </a:lnSpc>
            </a:pPr>
            <a:endParaRPr lang="en-US" sz="18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219696037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60">
          <a:solidFill>
            <a:srgbClr val="0070C0"/>
          </a:solidFill>
          <a:round/>
        </a:ln>
        <a:effectLst>
          <a:outerShdw dist="23040" dir="5400000">
            <a:srgbClr val="000000">
              <a:alpha val="35000"/>
            </a:srgbClr>
          </a:outerShdw>
        </a:effectLst>
      </a:spPr>
      <a:bodyPr/>
      <a:lstStyle/>
      <a:style>
        <a:lnRef idx="0">
          <a:scrgbClr r="0" g="0" b="0"/>
        </a:lnRef>
        <a:fillRef idx="0">
          <a:scrgbClr r="0" g="0" b="0"/>
        </a:fillRef>
        <a:effectRef idx="0">
          <a:scrgbClr r="0" g="0" b="0"/>
        </a:effectRef>
        <a:fontRef idx="minor"/>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 Presentation</Template>
  <TotalTime>16944</TotalTime>
  <Words>742</Words>
  <Application>Microsoft Office PowerPoint</Application>
  <PresentationFormat>On-screen Show (4:3)</PresentationFormat>
  <Paragraphs>117</Paragraphs>
  <Slides>17</Slides>
  <Notes>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ＭＳ Ｐゴシック</vt:lpstr>
      <vt:lpstr>Arial</vt:lpstr>
      <vt:lpstr>Calibri</vt:lpstr>
      <vt:lpstr>DejaVu Sans</vt:lpstr>
      <vt:lpstr>Symbol</vt:lpstr>
      <vt:lpstr>Tahoma</vt:lpstr>
      <vt:lpstr>Times New Roman</vt:lpstr>
      <vt:lpstr>Wingdings</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FPGA for Dummies</dc:title>
  <dc:creator>Maurizio Donna</dc:creator>
  <cp:lastModifiedBy>Maurizio Donna</cp:lastModifiedBy>
  <cp:revision>180</cp:revision>
  <cp:lastPrinted>2016-09-30T13:52:38Z</cp:lastPrinted>
  <dcterms:created xsi:type="dcterms:W3CDTF">2015-01-22T14:02:00Z</dcterms:created>
  <dcterms:modified xsi:type="dcterms:W3CDTF">2017-06-12T07:36:59Z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mpany">
    <vt:lpwstr>ESS</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4</vt:i4>
  </property>
  <property fmtid="{D5CDD505-2E9C-101B-9397-08002B2CF9AE}" pid="9" name="PresentationFormat">
    <vt:lpwstr>On-screen Show (4:3)</vt:lpwstr>
  </property>
  <property fmtid="{D5CDD505-2E9C-101B-9397-08002B2CF9AE}" pid="10" name="ScaleCrop">
    <vt:bool>false</vt:bool>
  </property>
  <property fmtid="{D5CDD505-2E9C-101B-9397-08002B2CF9AE}" pid="11" name="ShareDoc">
    <vt:bool>false</vt:bool>
  </property>
  <property fmtid="{D5CDD505-2E9C-101B-9397-08002B2CF9AE}" pid="12" name="Slides">
    <vt:i4>22</vt:i4>
  </property>
</Properties>
</file>