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8" r:id="rId4"/>
    <p:sldId id="269" r:id="rId5"/>
    <p:sldId id="264" r:id="rId6"/>
    <p:sldId id="271" r:id="rId7"/>
    <p:sldId id="277" r:id="rId8"/>
    <p:sldId id="278" r:id="rId9"/>
    <p:sldId id="275" r:id="rId10"/>
    <p:sldId id="259" r:id="rId11"/>
    <p:sldId id="270" r:id="rId12"/>
    <p:sldId id="261" r:id="rId13"/>
    <p:sldId id="282" r:id="rId14"/>
    <p:sldId id="279" r:id="rId15"/>
    <p:sldId id="280" r:id="rId16"/>
    <p:sldId id="260" r:id="rId17"/>
    <p:sldId id="265" r:id="rId18"/>
    <p:sldId id="276" r:id="rId1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73" autoAdjust="0"/>
    <p:restoredTop sz="84552" autoAdjust="0"/>
  </p:normalViewPr>
  <p:slideViewPr>
    <p:cSldViewPr>
      <p:cViewPr>
        <p:scale>
          <a:sx n="98" d="100"/>
          <a:sy n="98" d="100"/>
        </p:scale>
        <p:origin x="162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B6A984-4630-CE4D-87A2-DBD16086C626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C198B6-5A0C-9A42-ACFE-08FA71D9A463}">
      <dgm:prSet phldrT="[Text]"/>
      <dgm:spPr/>
      <dgm:t>
        <a:bodyPr/>
        <a:lstStyle/>
        <a:p>
          <a:r>
            <a:rPr lang="en-US" dirty="0"/>
            <a:t>Insight: PBI shopping list</a:t>
          </a:r>
        </a:p>
      </dgm:t>
    </dgm:pt>
    <dgm:pt modelId="{088D79C9-DBAD-5E40-845E-3E733944D66E}" type="parTrans" cxnId="{DF72226E-2458-E54C-A1FA-7FEE06A791F7}">
      <dgm:prSet/>
      <dgm:spPr/>
      <dgm:t>
        <a:bodyPr/>
        <a:lstStyle/>
        <a:p>
          <a:endParaRPr lang="en-US"/>
        </a:p>
      </dgm:t>
    </dgm:pt>
    <dgm:pt modelId="{3DAC8E31-7579-5E41-BB36-A02CE535956A}" type="sibTrans" cxnId="{DF72226E-2458-E54C-A1FA-7FEE06A791F7}">
      <dgm:prSet/>
      <dgm:spPr/>
      <dgm:t>
        <a:bodyPr/>
        <a:lstStyle/>
        <a:p>
          <a:endParaRPr lang="en-US"/>
        </a:p>
      </dgm:t>
    </dgm:pt>
    <dgm:pt modelId="{073B26B9-16E8-F14E-BC80-027797AA2ED8}">
      <dgm:prSet phldrT="[Text]"/>
      <dgm:spPr/>
      <dgm:t>
        <a:bodyPr/>
        <a:lstStyle/>
        <a:p>
          <a:r>
            <a:rPr lang="en-US"/>
            <a:t>Component requirements</a:t>
          </a:r>
        </a:p>
      </dgm:t>
    </dgm:pt>
    <dgm:pt modelId="{5DD7451C-E21E-B048-B8F4-AED04217C48E}" type="parTrans" cxnId="{AE2C0EFA-353F-8949-A3A2-83270FD7AD50}">
      <dgm:prSet/>
      <dgm:spPr/>
      <dgm:t>
        <a:bodyPr/>
        <a:lstStyle/>
        <a:p>
          <a:endParaRPr lang="en-US"/>
        </a:p>
      </dgm:t>
    </dgm:pt>
    <dgm:pt modelId="{7915884C-CB5A-A24E-83AB-B6D477619400}" type="sibTrans" cxnId="{AE2C0EFA-353F-8949-A3A2-83270FD7AD50}">
      <dgm:prSet/>
      <dgm:spPr/>
      <dgm:t>
        <a:bodyPr/>
        <a:lstStyle/>
        <a:p>
          <a:endParaRPr lang="en-US"/>
        </a:p>
      </dgm:t>
    </dgm:pt>
    <dgm:pt modelId="{5327648A-3F1C-224F-AB6D-34CEF5D83F78}">
      <dgm:prSet phldrT="[Text]"/>
      <dgm:spPr/>
      <dgm:t>
        <a:bodyPr/>
        <a:lstStyle/>
        <a:p>
          <a:r>
            <a:rPr lang="en-US" dirty="0"/>
            <a:t>System </a:t>
          </a:r>
          <a:r>
            <a:rPr lang="en-US" dirty="0" smtClean="0"/>
            <a:t>FRUs list</a:t>
          </a:r>
          <a:endParaRPr lang="en-US" dirty="0"/>
        </a:p>
      </dgm:t>
    </dgm:pt>
    <dgm:pt modelId="{85749FCB-73DB-0141-A04A-910CA858585E}" type="parTrans" cxnId="{AF6938AC-F17A-D842-9A14-9BC26612F6BA}">
      <dgm:prSet/>
      <dgm:spPr/>
      <dgm:t>
        <a:bodyPr/>
        <a:lstStyle/>
        <a:p>
          <a:endParaRPr lang="en-US"/>
        </a:p>
      </dgm:t>
    </dgm:pt>
    <dgm:pt modelId="{CA9BA4C3-32E4-6E44-B9AC-91CE324946CC}" type="sibTrans" cxnId="{AF6938AC-F17A-D842-9A14-9BC26612F6BA}">
      <dgm:prSet/>
      <dgm:spPr/>
      <dgm:t>
        <a:bodyPr/>
        <a:lstStyle/>
        <a:p>
          <a:endParaRPr lang="en-US"/>
        </a:p>
      </dgm:t>
    </dgm:pt>
    <dgm:pt modelId="{736A1201-01D7-8045-ACE2-F81B334B39A7}">
      <dgm:prSet phldrT="[Text]"/>
      <dgm:spPr/>
      <dgm:t>
        <a:bodyPr/>
        <a:lstStyle/>
        <a:p>
          <a:r>
            <a:rPr lang="en-US"/>
            <a:t>Tests report</a:t>
          </a:r>
        </a:p>
      </dgm:t>
    </dgm:pt>
    <dgm:pt modelId="{5112D2BC-3BAC-5A4A-BA06-2BBB0AD854CA}" type="parTrans" cxnId="{0D5D83C3-1E4D-B142-993B-CDBFE9AF42AB}">
      <dgm:prSet/>
      <dgm:spPr/>
      <dgm:t>
        <a:bodyPr/>
        <a:lstStyle/>
        <a:p>
          <a:endParaRPr lang="en-US"/>
        </a:p>
      </dgm:t>
    </dgm:pt>
    <dgm:pt modelId="{C9F0C56F-513C-E049-9CDD-16B94BA8F581}" type="sibTrans" cxnId="{0D5D83C3-1E4D-B142-993B-CDBFE9AF42AB}">
      <dgm:prSet/>
      <dgm:spPr/>
      <dgm:t>
        <a:bodyPr/>
        <a:lstStyle/>
        <a:p>
          <a:endParaRPr lang="en-US"/>
        </a:p>
      </dgm:t>
    </dgm:pt>
    <dgm:pt modelId="{591EB782-2F76-204D-84D3-0FA85EAA59C3}">
      <dgm:prSet/>
      <dgm:spPr/>
      <dgm:t>
        <a:bodyPr/>
        <a:lstStyle/>
        <a:p>
          <a:r>
            <a:rPr lang="en-US"/>
            <a:t>Test plan</a:t>
          </a:r>
        </a:p>
      </dgm:t>
    </dgm:pt>
    <dgm:pt modelId="{F2739C06-6825-D64E-8117-27789D30F9CA}" type="parTrans" cxnId="{EB2FCCF0-74BE-094B-A0A7-B125E2394429}">
      <dgm:prSet/>
      <dgm:spPr/>
      <dgm:t>
        <a:bodyPr/>
        <a:lstStyle/>
        <a:p>
          <a:endParaRPr lang="en-US"/>
        </a:p>
      </dgm:t>
    </dgm:pt>
    <dgm:pt modelId="{D978FAFE-5E26-724E-8BF7-C371C5D4E753}" type="sibTrans" cxnId="{EB2FCCF0-74BE-094B-A0A7-B125E2394429}">
      <dgm:prSet/>
      <dgm:spPr/>
      <dgm:t>
        <a:bodyPr/>
        <a:lstStyle/>
        <a:p>
          <a:endParaRPr lang="en-US"/>
        </a:p>
      </dgm:t>
    </dgm:pt>
    <dgm:pt modelId="{00887C9B-0948-3B41-A390-7D44E5766BC1}">
      <dgm:prSet/>
      <dgm:spPr/>
      <dgm:t>
        <a:bodyPr/>
        <a:lstStyle/>
        <a:p>
          <a:r>
            <a:rPr lang="en-US" dirty="0"/>
            <a:t>Laboratory devices</a:t>
          </a:r>
        </a:p>
      </dgm:t>
    </dgm:pt>
    <dgm:pt modelId="{158B1211-D53F-0A48-A150-68FCA21B2A54}" type="parTrans" cxnId="{E8C482CC-51D3-2D41-B5B3-95D5E43E7A15}">
      <dgm:prSet/>
      <dgm:spPr/>
      <dgm:t>
        <a:bodyPr/>
        <a:lstStyle/>
        <a:p>
          <a:endParaRPr lang="en-US"/>
        </a:p>
      </dgm:t>
    </dgm:pt>
    <dgm:pt modelId="{77E7FD67-DB85-F342-BE99-0CAA2490E379}" type="sibTrans" cxnId="{E8C482CC-51D3-2D41-B5B3-95D5E43E7A15}">
      <dgm:prSet/>
      <dgm:spPr/>
      <dgm:t>
        <a:bodyPr/>
        <a:lstStyle/>
        <a:p>
          <a:endParaRPr lang="en-US"/>
        </a:p>
      </dgm:t>
    </dgm:pt>
    <dgm:pt modelId="{001D3B31-5560-1048-9DEE-1751E1E121FB}">
      <dgm:prSet/>
      <dgm:spPr/>
      <dgm:t>
        <a:bodyPr/>
        <a:lstStyle/>
        <a:p>
          <a:r>
            <a:rPr lang="en-US" dirty="0"/>
            <a:t>Test Design document</a:t>
          </a:r>
        </a:p>
      </dgm:t>
    </dgm:pt>
    <dgm:pt modelId="{A727D703-BF14-974A-8353-77FC0304320C}" type="parTrans" cxnId="{39A9412F-D8F2-524D-A8F7-8018359BD959}">
      <dgm:prSet/>
      <dgm:spPr/>
      <dgm:t>
        <a:bodyPr/>
        <a:lstStyle/>
        <a:p>
          <a:endParaRPr lang="en-US"/>
        </a:p>
      </dgm:t>
    </dgm:pt>
    <dgm:pt modelId="{97B946C4-1353-7944-A6D4-C695EB236635}" type="sibTrans" cxnId="{39A9412F-D8F2-524D-A8F7-8018359BD959}">
      <dgm:prSet/>
      <dgm:spPr/>
      <dgm:t>
        <a:bodyPr/>
        <a:lstStyle/>
        <a:p>
          <a:endParaRPr lang="en-US"/>
        </a:p>
      </dgm:t>
    </dgm:pt>
    <dgm:pt modelId="{C3749794-4F5D-2F45-8437-E0E01D1C4607}">
      <dgm:prSet/>
      <dgm:spPr/>
      <dgm:t>
        <a:bodyPr/>
        <a:lstStyle/>
        <a:p>
          <a:r>
            <a:rPr lang="en-US" dirty="0" smtClean="0"/>
            <a:t>JIRA: timeline</a:t>
          </a:r>
          <a:endParaRPr lang="en-US" dirty="0"/>
        </a:p>
      </dgm:t>
    </dgm:pt>
    <dgm:pt modelId="{13FACCC0-2409-1541-AF91-12EB83CC5E0F}" type="parTrans" cxnId="{0C7DDBB4-EBAD-7745-8211-23AEA582BDCA}">
      <dgm:prSet/>
      <dgm:spPr/>
      <dgm:t>
        <a:bodyPr/>
        <a:lstStyle/>
        <a:p>
          <a:endParaRPr lang="en-US"/>
        </a:p>
      </dgm:t>
    </dgm:pt>
    <dgm:pt modelId="{64A949EE-5902-3B42-8FBE-3FCF60333A97}" type="sibTrans" cxnId="{0C7DDBB4-EBAD-7745-8211-23AEA582BDCA}">
      <dgm:prSet/>
      <dgm:spPr/>
      <dgm:t>
        <a:bodyPr/>
        <a:lstStyle/>
        <a:p>
          <a:endParaRPr lang="en-US"/>
        </a:p>
      </dgm:t>
    </dgm:pt>
    <dgm:pt modelId="{1D69B891-8C97-9547-9DB8-6F444A4C6399}" type="pres">
      <dgm:prSet presAssocID="{BDB6A984-4630-CE4D-87A2-DBD16086C62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5205FF3-DBFC-5648-9AAB-A8062794A758}" type="pres">
      <dgm:prSet presAssocID="{29C198B6-5A0C-9A42-ACFE-08FA71D9A463}" presName="singleCycle" presStyleCnt="0"/>
      <dgm:spPr/>
    </dgm:pt>
    <dgm:pt modelId="{AEEADF88-545E-8045-8D96-B587239DE22F}" type="pres">
      <dgm:prSet presAssocID="{29C198B6-5A0C-9A42-ACFE-08FA71D9A463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B2349F1C-0CCC-6546-B964-65642CDF54D9}" type="pres">
      <dgm:prSet presAssocID="{5DD7451C-E21E-B048-B8F4-AED04217C48E}" presName="Name56" presStyleLbl="parChTrans1D2" presStyleIdx="0" presStyleCnt="7"/>
      <dgm:spPr/>
      <dgm:t>
        <a:bodyPr/>
        <a:lstStyle/>
        <a:p>
          <a:endParaRPr lang="en-US"/>
        </a:p>
      </dgm:t>
    </dgm:pt>
    <dgm:pt modelId="{AB9AF659-F2F4-A04F-B8EC-2542582A3D03}" type="pres">
      <dgm:prSet presAssocID="{073B26B9-16E8-F14E-BC80-027797AA2ED8}" presName="text0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A46BA9-7E11-9B4B-AF6B-27F0ADD78A89}" type="pres">
      <dgm:prSet presAssocID="{85749FCB-73DB-0141-A04A-910CA858585E}" presName="Name56" presStyleLbl="parChTrans1D2" presStyleIdx="1" presStyleCnt="7"/>
      <dgm:spPr/>
      <dgm:t>
        <a:bodyPr/>
        <a:lstStyle/>
        <a:p>
          <a:endParaRPr lang="en-US"/>
        </a:p>
      </dgm:t>
    </dgm:pt>
    <dgm:pt modelId="{D70EE21B-9046-344E-B445-0F34228EF635}" type="pres">
      <dgm:prSet presAssocID="{5327648A-3F1C-224F-AB6D-34CEF5D83F78}" presName="text0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C6991-2258-BA49-BA07-207D494D1485}" type="pres">
      <dgm:prSet presAssocID="{5112D2BC-3BAC-5A4A-BA06-2BBB0AD854CA}" presName="Name56" presStyleLbl="parChTrans1D2" presStyleIdx="2" presStyleCnt="7"/>
      <dgm:spPr/>
      <dgm:t>
        <a:bodyPr/>
        <a:lstStyle/>
        <a:p>
          <a:endParaRPr lang="en-US"/>
        </a:p>
      </dgm:t>
    </dgm:pt>
    <dgm:pt modelId="{BF8C004D-C65D-C044-8BE7-0265777B951E}" type="pres">
      <dgm:prSet presAssocID="{736A1201-01D7-8045-ACE2-F81B334B39A7}" presName="text0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7FB2FE-1EE4-324E-B782-54E39FCD9A8D}" type="pres">
      <dgm:prSet presAssocID="{F2739C06-6825-D64E-8117-27789D30F9CA}" presName="Name56" presStyleLbl="parChTrans1D2" presStyleIdx="3" presStyleCnt="7"/>
      <dgm:spPr/>
      <dgm:t>
        <a:bodyPr/>
        <a:lstStyle/>
        <a:p>
          <a:endParaRPr lang="en-US"/>
        </a:p>
      </dgm:t>
    </dgm:pt>
    <dgm:pt modelId="{DE027FE2-1BD0-8D49-B4E2-062BB56157A3}" type="pres">
      <dgm:prSet presAssocID="{591EB782-2F76-204D-84D3-0FA85EAA59C3}" presName="text0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0D0CE-7B37-704C-BB41-5D48F26D863A}" type="pres">
      <dgm:prSet presAssocID="{158B1211-D53F-0A48-A150-68FCA21B2A54}" presName="Name56" presStyleLbl="parChTrans1D2" presStyleIdx="4" presStyleCnt="7"/>
      <dgm:spPr/>
      <dgm:t>
        <a:bodyPr/>
        <a:lstStyle/>
        <a:p>
          <a:endParaRPr lang="en-US"/>
        </a:p>
      </dgm:t>
    </dgm:pt>
    <dgm:pt modelId="{C11212E0-1313-F94C-9486-7BF9E7E82F48}" type="pres">
      <dgm:prSet presAssocID="{00887C9B-0948-3B41-A390-7D44E5766BC1}" presName="text0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7E6278-D102-8641-A258-99BC3BBBA340}" type="pres">
      <dgm:prSet presAssocID="{A727D703-BF14-974A-8353-77FC0304320C}" presName="Name56" presStyleLbl="parChTrans1D2" presStyleIdx="5" presStyleCnt="7"/>
      <dgm:spPr/>
      <dgm:t>
        <a:bodyPr/>
        <a:lstStyle/>
        <a:p>
          <a:endParaRPr lang="en-US"/>
        </a:p>
      </dgm:t>
    </dgm:pt>
    <dgm:pt modelId="{D581C02F-2AEB-BE4C-9042-AA8D05B21A1A}" type="pres">
      <dgm:prSet presAssocID="{001D3B31-5560-1048-9DEE-1751E1E121FB}" presName="text0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D311D6-62F6-6A4A-8045-A75B4E245A17}" type="pres">
      <dgm:prSet presAssocID="{13FACCC0-2409-1541-AF91-12EB83CC5E0F}" presName="Name56" presStyleLbl="parChTrans1D2" presStyleIdx="6" presStyleCnt="7"/>
      <dgm:spPr/>
      <dgm:t>
        <a:bodyPr/>
        <a:lstStyle/>
        <a:p>
          <a:endParaRPr lang="en-US"/>
        </a:p>
      </dgm:t>
    </dgm:pt>
    <dgm:pt modelId="{DAC7A3B1-5227-0740-AA14-C2DFBCAF1FFD}" type="pres">
      <dgm:prSet presAssocID="{C3749794-4F5D-2F45-8437-E0E01D1C4607}" presName="text0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5BB3C3-7657-874D-B98D-21F04366141E}" type="presOf" srcId="{85749FCB-73DB-0141-A04A-910CA858585E}" destId="{4DA46BA9-7E11-9B4B-AF6B-27F0ADD78A89}" srcOrd="0" destOrd="0" presId="urn:microsoft.com/office/officeart/2008/layout/RadialCluster"/>
    <dgm:cxn modelId="{6D6EC871-0473-EB4B-8FA1-0BD52EA23F04}" type="presOf" srcId="{158B1211-D53F-0A48-A150-68FCA21B2A54}" destId="{3E40D0CE-7B37-704C-BB41-5D48F26D863A}" srcOrd="0" destOrd="0" presId="urn:microsoft.com/office/officeart/2008/layout/RadialCluster"/>
    <dgm:cxn modelId="{B170BCB3-C181-C443-88E0-7F0F1F551C0C}" type="presOf" srcId="{736A1201-01D7-8045-ACE2-F81B334B39A7}" destId="{BF8C004D-C65D-C044-8BE7-0265777B951E}" srcOrd="0" destOrd="0" presId="urn:microsoft.com/office/officeart/2008/layout/RadialCluster"/>
    <dgm:cxn modelId="{39A9412F-D8F2-524D-A8F7-8018359BD959}" srcId="{29C198B6-5A0C-9A42-ACFE-08FA71D9A463}" destId="{001D3B31-5560-1048-9DEE-1751E1E121FB}" srcOrd="5" destOrd="0" parTransId="{A727D703-BF14-974A-8353-77FC0304320C}" sibTransId="{97B946C4-1353-7944-A6D4-C695EB236635}"/>
    <dgm:cxn modelId="{AF6938AC-F17A-D842-9A14-9BC26612F6BA}" srcId="{29C198B6-5A0C-9A42-ACFE-08FA71D9A463}" destId="{5327648A-3F1C-224F-AB6D-34CEF5D83F78}" srcOrd="1" destOrd="0" parTransId="{85749FCB-73DB-0141-A04A-910CA858585E}" sibTransId="{CA9BA4C3-32E4-6E44-B9AC-91CE324946CC}"/>
    <dgm:cxn modelId="{0C7DDBB4-EBAD-7745-8211-23AEA582BDCA}" srcId="{29C198B6-5A0C-9A42-ACFE-08FA71D9A463}" destId="{C3749794-4F5D-2F45-8437-E0E01D1C4607}" srcOrd="6" destOrd="0" parTransId="{13FACCC0-2409-1541-AF91-12EB83CC5E0F}" sibTransId="{64A949EE-5902-3B42-8FBE-3FCF60333A97}"/>
    <dgm:cxn modelId="{17FB073D-A88C-F944-A8CE-867FE793EDDA}" type="presOf" srcId="{001D3B31-5560-1048-9DEE-1751E1E121FB}" destId="{D581C02F-2AEB-BE4C-9042-AA8D05B21A1A}" srcOrd="0" destOrd="0" presId="urn:microsoft.com/office/officeart/2008/layout/RadialCluster"/>
    <dgm:cxn modelId="{E8708F16-5B01-8C48-8828-ED519D1C78F6}" type="presOf" srcId="{591EB782-2F76-204D-84D3-0FA85EAA59C3}" destId="{DE027FE2-1BD0-8D49-B4E2-062BB56157A3}" srcOrd="0" destOrd="0" presId="urn:microsoft.com/office/officeart/2008/layout/RadialCluster"/>
    <dgm:cxn modelId="{DF72226E-2458-E54C-A1FA-7FEE06A791F7}" srcId="{BDB6A984-4630-CE4D-87A2-DBD16086C626}" destId="{29C198B6-5A0C-9A42-ACFE-08FA71D9A463}" srcOrd="0" destOrd="0" parTransId="{088D79C9-DBAD-5E40-845E-3E733944D66E}" sibTransId="{3DAC8E31-7579-5E41-BB36-A02CE535956A}"/>
    <dgm:cxn modelId="{E8C482CC-51D3-2D41-B5B3-95D5E43E7A15}" srcId="{29C198B6-5A0C-9A42-ACFE-08FA71D9A463}" destId="{00887C9B-0948-3B41-A390-7D44E5766BC1}" srcOrd="4" destOrd="0" parTransId="{158B1211-D53F-0A48-A150-68FCA21B2A54}" sibTransId="{77E7FD67-DB85-F342-BE99-0CAA2490E379}"/>
    <dgm:cxn modelId="{AE2C0EFA-353F-8949-A3A2-83270FD7AD50}" srcId="{29C198B6-5A0C-9A42-ACFE-08FA71D9A463}" destId="{073B26B9-16E8-F14E-BC80-027797AA2ED8}" srcOrd="0" destOrd="0" parTransId="{5DD7451C-E21E-B048-B8F4-AED04217C48E}" sibTransId="{7915884C-CB5A-A24E-83AB-B6D477619400}"/>
    <dgm:cxn modelId="{3E1A704A-B507-724A-8BCC-28FD0DDF33D8}" type="presOf" srcId="{00887C9B-0948-3B41-A390-7D44E5766BC1}" destId="{C11212E0-1313-F94C-9486-7BF9E7E82F48}" srcOrd="0" destOrd="0" presId="urn:microsoft.com/office/officeart/2008/layout/RadialCluster"/>
    <dgm:cxn modelId="{EB2FCCF0-74BE-094B-A0A7-B125E2394429}" srcId="{29C198B6-5A0C-9A42-ACFE-08FA71D9A463}" destId="{591EB782-2F76-204D-84D3-0FA85EAA59C3}" srcOrd="3" destOrd="0" parTransId="{F2739C06-6825-D64E-8117-27789D30F9CA}" sibTransId="{D978FAFE-5E26-724E-8BF7-C371C5D4E753}"/>
    <dgm:cxn modelId="{4E8B3DDF-9A9C-6E4F-B846-7FC3880B6EE3}" type="presOf" srcId="{13FACCC0-2409-1541-AF91-12EB83CC5E0F}" destId="{4AD311D6-62F6-6A4A-8045-A75B4E245A17}" srcOrd="0" destOrd="0" presId="urn:microsoft.com/office/officeart/2008/layout/RadialCluster"/>
    <dgm:cxn modelId="{98E49749-0273-2E4B-81E5-22650D721D97}" type="presOf" srcId="{5112D2BC-3BAC-5A4A-BA06-2BBB0AD854CA}" destId="{51FC6991-2258-BA49-BA07-207D494D1485}" srcOrd="0" destOrd="0" presId="urn:microsoft.com/office/officeart/2008/layout/RadialCluster"/>
    <dgm:cxn modelId="{1B7A474E-DCAA-274B-8C8F-E5061CE62D8D}" type="presOf" srcId="{073B26B9-16E8-F14E-BC80-027797AA2ED8}" destId="{AB9AF659-F2F4-A04F-B8EC-2542582A3D03}" srcOrd="0" destOrd="0" presId="urn:microsoft.com/office/officeart/2008/layout/RadialCluster"/>
    <dgm:cxn modelId="{64238042-246C-9944-838F-418BAEAD618B}" type="presOf" srcId="{A727D703-BF14-974A-8353-77FC0304320C}" destId="{467E6278-D102-8641-A258-99BC3BBBA340}" srcOrd="0" destOrd="0" presId="urn:microsoft.com/office/officeart/2008/layout/RadialCluster"/>
    <dgm:cxn modelId="{E3C8D9D8-8AB5-3146-926A-466D6E2205EE}" type="presOf" srcId="{5327648A-3F1C-224F-AB6D-34CEF5D83F78}" destId="{D70EE21B-9046-344E-B445-0F34228EF635}" srcOrd="0" destOrd="0" presId="urn:microsoft.com/office/officeart/2008/layout/RadialCluster"/>
    <dgm:cxn modelId="{86F8F337-AE72-204C-8A7F-7B08529D1784}" type="presOf" srcId="{F2739C06-6825-D64E-8117-27789D30F9CA}" destId="{337FB2FE-1EE4-324E-B782-54E39FCD9A8D}" srcOrd="0" destOrd="0" presId="urn:microsoft.com/office/officeart/2008/layout/RadialCluster"/>
    <dgm:cxn modelId="{F6BE89AD-9832-EB48-8204-FA08A21238C2}" type="presOf" srcId="{5DD7451C-E21E-B048-B8F4-AED04217C48E}" destId="{B2349F1C-0CCC-6546-B964-65642CDF54D9}" srcOrd="0" destOrd="0" presId="urn:microsoft.com/office/officeart/2008/layout/RadialCluster"/>
    <dgm:cxn modelId="{0D5D83C3-1E4D-B142-993B-CDBFE9AF42AB}" srcId="{29C198B6-5A0C-9A42-ACFE-08FA71D9A463}" destId="{736A1201-01D7-8045-ACE2-F81B334B39A7}" srcOrd="2" destOrd="0" parTransId="{5112D2BC-3BAC-5A4A-BA06-2BBB0AD854CA}" sibTransId="{C9F0C56F-513C-E049-9CDD-16B94BA8F581}"/>
    <dgm:cxn modelId="{CDA74886-35C9-4642-B28F-B8D2D4DB325D}" type="presOf" srcId="{C3749794-4F5D-2F45-8437-E0E01D1C4607}" destId="{DAC7A3B1-5227-0740-AA14-C2DFBCAF1FFD}" srcOrd="0" destOrd="0" presId="urn:microsoft.com/office/officeart/2008/layout/RadialCluster"/>
    <dgm:cxn modelId="{D071AD1B-6EB5-6F4C-B3A1-5E72839E85A0}" type="presOf" srcId="{29C198B6-5A0C-9A42-ACFE-08FA71D9A463}" destId="{AEEADF88-545E-8045-8D96-B587239DE22F}" srcOrd="0" destOrd="0" presId="urn:microsoft.com/office/officeart/2008/layout/RadialCluster"/>
    <dgm:cxn modelId="{744A6195-3A48-BA49-8D2D-12BF5AFDA211}" type="presOf" srcId="{BDB6A984-4630-CE4D-87A2-DBD16086C626}" destId="{1D69B891-8C97-9547-9DB8-6F444A4C6399}" srcOrd="0" destOrd="0" presId="urn:microsoft.com/office/officeart/2008/layout/RadialCluster"/>
    <dgm:cxn modelId="{46FCF392-0E2C-844E-BA49-F05E69B942C3}" type="presParOf" srcId="{1D69B891-8C97-9547-9DB8-6F444A4C6399}" destId="{E5205FF3-DBFC-5648-9AAB-A8062794A758}" srcOrd="0" destOrd="0" presId="urn:microsoft.com/office/officeart/2008/layout/RadialCluster"/>
    <dgm:cxn modelId="{DB158E78-48B5-4747-AA4E-93487D9544B8}" type="presParOf" srcId="{E5205FF3-DBFC-5648-9AAB-A8062794A758}" destId="{AEEADF88-545E-8045-8D96-B587239DE22F}" srcOrd="0" destOrd="0" presId="urn:microsoft.com/office/officeart/2008/layout/RadialCluster"/>
    <dgm:cxn modelId="{98D30475-C753-DB4D-A53D-25DC0F129153}" type="presParOf" srcId="{E5205FF3-DBFC-5648-9AAB-A8062794A758}" destId="{B2349F1C-0CCC-6546-B964-65642CDF54D9}" srcOrd="1" destOrd="0" presId="urn:microsoft.com/office/officeart/2008/layout/RadialCluster"/>
    <dgm:cxn modelId="{0364FD9B-5283-DE44-9F0D-8B4C9130F325}" type="presParOf" srcId="{E5205FF3-DBFC-5648-9AAB-A8062794A758}" destId="{AB9AF659-F2F4-A04F-B8EC-2542582A3D03}" srcOrd="2" destOrd="0" presId="urn:microsoft.com/office/officeart/2008/layout/RadialCluster"/>
    <dgm:cxn modelId="{7385B9C5-6F47-6D4A-9A54-0A99963B8961}" type="presParOf" srcId="{E5205FF3-DBFC-5648-9AAB-A8062794A758}" destId="{4DA46BA9-7E11-9B4B-AF6B-27F0ADD78A89}" srcOrd="3" destOrd="0" presId="urn:microsoft.com/office/officeart/2008/layout/RadialCluster"/>
    <dgm:cxn modelId="{1C05CC76-DFBD-7143-AB75-75E7D83D70A5}" type="presParOf" srcId="{E5205FF3-DBFC-5648-9AAB-A8062794A758}" destId="{D70EE21B-9046-344E-B445-0F34228EF635}" srcOrd="4" destOrd="0" presId="urn:microsoft.com/office/officeart/2008/layout/RadialCluster"/>
    <dgm:cxn modelId="{88FFF457-1D51-B444-9C73-E728D94D0D35}" type="presParOf" srcId="{E5205FF3-DBFC-5648-9AAB-A8062794A758}" destId="{51FC6991-2258-BA49-BA07-207D494D1485}" srcOrd="5" destOrd="0" presId="urn:microsoft.com/office/officeart/2008/layout/RadialCluster"/>
    <dgm:cxn modelId="{D5A26DDE-DD61-2E49-AB43-3D3E1E147754}" type="presParOf" srcId="{E5205FF3-DBFC-5648-9AAB-A8062794A758}" destId="{BF8C004D-C65D-C044-8BE7-0265777B951E}" srcOrd="6" destOrd="0" presId="urn:microsoft.com/office/officeart/2008/layout/RadialCluster"/>
    <dgm:cxn modelId="{F3AD07F3-3FB2-3640-BA8F-73D9E979F563}" type="presParOf" srcId="{E5205FF3-DBFC-5648-9AAB-A8062794A758}" destId="{337FB2FE-1EE4-324E-B782-54E39FCD9A8D}" srcOrd="7" destOrd="0" presId="urn:microsoft.com/office/officeart/2008/layout/RadialCluster"/>
    <dgm:cxn modelId="{02D69D17-396B-2848-A01A-5F901E0ACAC8}" type="presParOf" srcId="{E5205FF3-DBFC-5648-9AAB-A8062794A758}" destId="{DE027FE2-1BD0-8D49-B4E2-062BB56157A3}" srcOrd="8" destOrd="0" presId="urn:microsoft.com/office/officeart/2008/layout/RadialCluster"/>
    <dgm:cxn modelId="{6A54DA10-757F-964D-932F-03103145A3C4}" type="presParOf" srcId="{E5205FF3-DBFC-5648-9AAB-A8062794A758}" destId="{3E40D0CE-7B37-704C-BB41-5D48F26D863A}" srcOrd="9" destOrd="0" presId="urn:microsoft.com/office/officeart/2008/layout/RadialCluster"/>
    <dgm:cxn modelId="{C2E99881-3AA2-8D42-BC19-67A178688966}" type="presParOf" srcId="{E5205FF3-DBFC-5648-9AAB-A8062794A758}" destId="{C11212E0-1313-F94C-9486-7BF9E7E82F48}" srcOrd="10" destOrd="0" presId="urn:microsoft.com/office/officeart/2008/layout/RadialCluster"/>
    <dgm:cxn modelId="{DA3A5B92-A06D-9E47-984D-1AF526F46CFA}" type="presParOf" srcId="{E5205FF3-DBFC-5648-9AAB-A8062794A758}" destId="{467E6278-D102-8641-A258-99BC3BBBA340}" srcOrd="11" destOrd="0" presId="urn:microsoft.com/office/officeart/2008/layout/RadialCluster"/>
    <dgm:cxn modelId="{4C3013D9-3BCD-F94C-8E82-74A54B72E59C}" type="presParOf" srcId="{E5205FF3-DBFC-5648-9AAB-A8062794A758}" destId="{D581C02F-2AEB-BE4C-9042-AA8D05B21A1A}" srcOrd="12" destOrd="0" presId="urn:microsoft.com/office/officeart/2008/layout/RadialCluster"/>
    <dgm:cxn modelId="{68CC0063-E9FD-2342-BEB4-8C6E64D7C51E}" type="presParOf" srcId="{E5205FF3-DBFC-5648-9AAB-A8062794A758}" destId="{4AD311D6-62F6-6A4A-8045-A75B4E245A17}" srcOrd="13" destOrd="0" presId="urn:microsoft.com/office/officeart/2008/layout/RadialCluster"/>
    <dgm:cxn modelId="{D5A1A6CF-A66F-5843-B493-4879ED87537C}" type="presParOf" srcId="{E5205FF3-DBFC-5648-9AAB-A8062794A758}" destId="{DAC7A3B1-5227-0740-AA14-C2DFBCAF1FFD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6B82BF-F5A8-244E-94F3-F8E1C6D29B57}" type="doc">
      <dgm:prSet loTypeId="urn:microsoft.com/office/officeart/2005/8/layout/chevr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89FD15B-10A8-E943-B343-0F53CF37B453}">
      <dgm:prSet phldrT="[Text]"/>
      <dgm:spPr/>
      <dgm:t>
        <a:bodyPr/>
        <a:lstStyle/>
        <a:p>
          <a:r>
            <a:rPr lang="en-US" dirty="0" smtClean="0"/>
            <a:t>System tests requirements</a:t>
          </a:r>
          <a:endParaRPr lang="en-US" dirty="0"/>
        </a:p>
      </dgm:t>
    </dgm:pt>
    <dgm:pt modelId="{470DB49C-05E0-F345-B180-4EE36AC241D3}" type="parTrans" cxnId="{0434A104-BF7F-DC49-B88D-1AA6F8F2D7BD}">
      <dgm:prSet/>
      <dgm:spPr/>
      <dgm:t>
        <a:bodyPr/>
        <a:lstStyle/>
        <a:p>
          <a:endParaRPr lang="en-US"/>
        </a:p>
      </dgm:t>
    </dgm:pt>
    <dgm:pt modelId="{43DC5159-9AF8-AC40-88FB-6B6CAE405D47}" type="sibTrans" cxnId="{0434A104-BF7F-DC49-B88D-1AA6F8F2D7BD}">
      <dgm:prSet/>
      <dgm:spPr/>
      <dgm:t>
        <a:bodyPr/>
        <a:lstStyle/>
        <a:p>
          <a:endParaRPr lang="en-US"/>
        </a:p>
      </dgm:t>
    </dgm:pt>
    <dgm:pt modelId="{8723D524-948B-0C4E-B954-56CD3680203E}">
      <dgm:prSet phldrT="[Text]"/>
      <dgm:spPr/>
      <dgm:t>
        <a:bodyPr/>
        <a:lstStyle/>
        <a:p>
          <a:r>
            <a:rPr lang="en-US"/>
            <a:t>Test plan</a:t>
          </a:r>
        </a:p>
      </dgm:t>
    </dgm:pt>
    <dgm:pt modelId="{9924D870-7D6C-B04D-9817-75F8587A091B}" type="parTrans" cxnId="{07F54F43-3004-AC44-90B7-5542DEB9C25C}">
      <dgm:prSet/>
      <dgm:spPr/>
      <dgm:t>
        <a:bodyPr/>
        <a:lstStyle/>
        <a:p>
          <a:endParaRPr lang="en-US"/>
        </a:p>
      </dgm:t>
    </dgm:pt>
    <dgm:pt modelId="{4CB949E8-D1B5-B54B-B7F1-E1BC4076FAE8}" type="sibTrans" cxnId="{07F54F43-3004-AC44-90B7-5542DEB9C25C}">
      <dgm:prSet/>
      <dgm:spPr/>
      <dgm:t>
        <a:bodyPr/>
        <a:lstStyle/>
        <a:p>
          <a:endParaRPr lang="en-US"/>
        </a:p>
      </dgm:t>
    </dgm:pt>
    <dgm:pt modelId="{A328FEA7-E7D5-0146-998D-9CD1241C0442}">
      <dgm:prSet phldrT="[Text]"/>
      <dgm:spPr/>
      <dgm:t>
        <a:bodyPr/>
        <a:lstStyle/>
        <a:p>
          <a:r>
            <a:rPr lang="en-US" dirty="0"/>
            <a:t>Test Design Document</a:t>
          </a:r>
        </a:p>
      </dgm:t>
    </dgm:pt>
    <dgm:pt modelId="{658F5A03-C743-DB4C-BFF1-06AF0A28843A}" type="parTrans" cxnId="{70FE0917-3448-D349-88EF-11F103A383D9}">
      <dgm:prSet/>
      <dgm:spPr/>
      <dgm:t>
        <a:bodyPr/>
        <a:lstStyle/>
        <a:p>
          <a:endParaRPr lang="en-US"/>
        </a:p>
      </dgm:t>
    </dgm:pt>
    <dgm:pt modelId="{374E831E-B376-834B-B237-D2C9EEF43CE6}" type="sibTrans" cxnId="{70FE0917-3448-D349-88EF-11F103A383D9}">
      <dgm:prSet/>
      <dgm:spPr/>
      <dgm:t>
        <a:bodyPr/>
        <a:lstStyle/>
        <a:p>
          <a:endParaRPr lang="en-US"/>
        </a:p>
      </dgm:t>
    </dgm:pt>
    <dgm:pt modelId="{38C671F7-AFD7-554E-8260-4C9160C62EDF}">
      <dgm:prSet phldrT="[Text]"/>
      <dgm:spPr/>
      <dgm:t>
        <a:bodyPr/>
        <a:lstStyle/>
        <a:p>
          <a:r>
            <a:rPr lang="en-US" dirty="0" err="1"/>
            <a:t>testbench</a:t>
          </a:r>
          <a:r>
            <a:rPr lang="en-US" dirty="0"/>
            <a:t> implementation</a:t>
          </a:r>
        </a:p>
      </dgm:t>
    </dgm:pt>
    <dgm:pt modelId="{49E62AC2-2B8C-E84E-BE02-82F39B96946D}" type="parTrans" cxnId="{EE8B0085-3482-F348-9204-4F4745E10024}">
      <dgm:prSet/>
      <dgm:spPr/>
      <dgm:t>
        <a:bodyPr/>
        <a:lstStyle/>
        <a:p>
          <a:endParaRPr lang="en-US"/>
        </a:p>
      </dgm:t>
    </dgm:pt>
    <dgm:pt modelId="{306939AB-B8B9-DC43-AF9F-5C0F6DE83673}" type="sibTrans" cxnId="{EE8B0085-3482-F348-9204-4F4745E10024}">
      <dgm:prSet/>
      <dgm:spPr/>
      <dgm:t>
        <a:bodyPr/>
        <a:lstStyle/>
        <a:p>
          <a:endParaRPr lang="en-US"/>
        </a:p>
      </dgm:t>
    </dgm:pt>
    <dgm:pt modelId="{9736ECFB-DBEA-594C-8B03-0B7FD03BD1E8}">
      <dgm:prSet/>
      <dgm:spPr/>
      <dgm:t>
        <a:bodyPr/>
        <a:lstStyle/>
        <a:p>
          <a:r>
            <a:rPr lang="en-US" dirty="0"/>
            <a:t> </a:t>
          </a:r>
          <a:r>
            <a:rPr lang="en-US" dirty="0" smtClean="0"/>
            <a:t>Tests requirements </a:t>
          </a:r>
          <a:r>
            <a:rPr lang="en-US" dirty="0"/>
            <a:t>are defined for each </a:t>
          </a:r>
          <a:r>
            <a:rPr lang="en-US" dirty="0" smtClean="0"/>
            <a:t>subsystem </a:t>
          </a:r>
          <a:endParaRPr lang="en-US" dirty="0"/>
        </a:p>
      </dgm:t>
    </dgm:pt>
    <dgm:pt modelId="{7E8F4B36-F7D6-9B4B-B4A5-346198F9CDE7}" type="parTrans" cxnId="{FBCBDDF9-C585-E545-AE40-5EBE9728B5EB}">
      <dgm:prSet/>
      <dgm:spPr/>
      <dgm:t>
        <a:bodyPr/>
        <a:lstStyle/>
        <a:p>
          <a:endParaRPr lang="en-US"/>
        </a:p>
      </dgm:t>
    </dgm:pt>
    <dgm:pt modelId="{73908C05-8B17-DB43-8730-7D74AFFC619F}" type="sibTrans" cxnId="{FBCBDDF9-C585-E545-AE40-5EBE9728B5EB}">
      <dgm:prSet/>
      <dgm:spPr/>
      <dgm:t>
        <a:bodyPr/>
        <a:lstStyle/>
        <a:p>
          <a:endParaRPr lang="en-US"/>
        </a:p>
      </dgm:t>
    </dgm:pt>
    <dgm:pt modelId="{C4BC86E9-2A6D-9E46-945E-87494D04DFB6}">
      <dgm:prSet/>
      <dgm:spPr/>
      <dgm:t>
        <a:bodyPr/>
        <a:lstStyle/>
        <a:p>
          <a:r>
            <a:rPr lang="en-US" dirty="0"/>
            <a:t> Design document is validated by system lead: </a:t>
          </a:r>
          <a:r>
            <a:rPr lang="en-US" dirty="0" smtClean="0"/>
            <a:t>we make sure test </a:t>
          </a:r>
          <a:r>
            <a:rPr lang="en-US" dirty="0"/>
            <a:t>requirements are correctly translated</a:t>
          </a:r>
        </a:p>
      </dgm:t>
    </dgm:pt>
    <dgm:pt modelId="{EB55FE8D-FC38-4F43-8E2D-9620D31BC52E}" type="parTrans" cxnId="{C9F33A0A-C942-BF4E-A404-ADE1099BE075}">
      <dgm:prSet/>
      <dgm:spPr/>
      <dgm:t>
        <a:bodyPr/>
        <a:lstStyle/>
        <a:p>
          <a:endParaRPr lang="en-US"/>
        </a:p>
      </dgm:t>
    </dgm:pt>
    <dgm:pt modelId="{B22C8394-A4F5-B240-979B-4A517315B1B1}" type="sibTrans" cxnId="{C9F33A0A-C942-BF4E-A404-ADE1099BE075}">
      <dgm:prSet/>
      <dgm:spPr/>
      <dgm:t>
        <a:bodyPr/>
        <a:lstStyle/>
        <a:p>
          <a:endParaRPr lang="en-US"/>
        </a:p>
      </dgm:t>
    </dgm:pt>
    <dgm:pt modelId="{8073825A-8FB0-3146-AE7A-0B2B1128CED7}">
      <dgm:prSet/>
      <dgm:spPr/>
      <dgm:t>
        <a:bodyPr/>
        <a:lstStyle/>
        <a:p>
          <a:r>
            <a:rPr lang="en-US" dirty="0"/>
            <a:t> Test coverage is reviewed. Possible risk assessment if we do not reach 100% coverage</a:t>
          </a:r>
        </a:p>
      </dgm:t>
    </dgm:pt>
    <dgm:pt modelId="{F752A926-3D54-DA42-90B1-3BC0E42BF881}" type="parTrans" cxnId="{ABA04F3D-3A34-804D-B8EB-B4F2AFD95616}">
      <dgm:prSet/>
      <dgm:spPr/>
      <dgm:t>
        <a:bodyPr/>
        <a:lstStyle/>
        <a:p>
          <a:endParaRPr lang="en-US"/>
        </a:p>
      </dgm:t>
    </dgm:pt>
    <dgm:pt modelId="{CB41B9D1-5A5C-7D45-96A1-8D4A0AE68720}" type="sibTrans" cxnId="{ABA04F3D-3A34-804D-B8EB-B4F2AFD95616}">
      <dgm:prSet/>
      <dgm:spPr/>
      <dgm:t>
        <a:bodyPr/>
        <a:lstStyle/>
        <a:p>
          <a:endParaRPr lang="en-US"/>
        </a:p>
      </dgm:t>
    </dgm:pt>
    <dgm:pt modelId="{B3EAF12A-A484-B84F-AD88-DFA00AC424BE}">
      <dgm:prSet/>
      <dgm:spPr/>
      <dgm:t>
        <a:bodyPr/>
        <a:lstStyle/>
        <a:p>
          <a:r>
            <a:rPr lang="en-US" dirty="0"/>
            <a:t> Test system implemented in python</a:t>
          </a:r>
          <a:r>
            <a:rPr lang="en-US" dirty="0" smtClean="0"/>
            <a:t>.</a:t>
          </a:r>
          <a:endParaRPr lang="en-US" dirty="0"/>
        </a:p>
      </dgm:t>
    </dgm:pt>
    <dgm:pt modelId="{47EB9638-8622-EB49-8BB5-E7574817C9DE}" type="parTrans" cxnId="{B8ECF180-7CC2-CE49-A23F-4FB4D3C37483}">
      <dgm:prSet/>
      <dgm:spPr/>
      <dgm:t>
        <a:bodyPr/>
        <a:lstStyle/>
        <a:p>
          <a:endParaRPr lang="en-US"/>
        </a:p>
      </dgm:t>
    </dgm:pt>
    <dgm:pt modelId="{C5133D8C-DFD1-9948-978D-DBC6036D3E6F}" type="sibTrans" cxnId="{B8ECF180-7CC2-CE49-A23F-4FB4D3C37483}">
      <dgm:prSet/>
      <dgm:spPr/>
      <dgm:t>
        <a:bodyPr/>
        <a:lstStyle/>
        <a:p>
          <a:endParaRPr lang="en-US"/>
        </a:p>
      </dgm:t>
    </dgm:pt>
    <dgm:pt modelId="{F7CE9E78-FD08-274D-9EF3-BC243A026159}">
      <dgm:prSet/>
      <dgm:spPr/>
      <dgm:t>
        <a:bodyPr/>
        <a:lstStyle/>
        <a:p>
          <a:r>
            <a:rPr lang="en-US" dirty="0"/>
            <a:t> Describes </a:t>
          </a:r>
          <a:r>
            <a:rPr lang="en-US" dirty="0" smtClean="0"/>
            <a:t>subsystems' </a:t>
          </a:r>
          <a:r>
            <a:rPr lang="en-US" dirty="0"/>
            <a:t>test setup and characterization procedures</a:t>
          </a:r>
        </a:p>
      </dgm:t>
    </dgm:pt>
    <dgm:pt modelId="{9C05AB56-F5B1-9143-83F9-72A14C5F3D37}" type="parTrans" cxnId="{0AA4CA64-95DF-974F-B535-EA6D7C090D47}">
      <dgm:prSet/>
      <dgm:spPr/>
      <dgm:t>
        <a:bodyPr/>
        <a:lstStyle/>
        <a:p>
          <a:endParaRPr lang="en-US"/>
        </a:p>
      </dgm:t>
    </dgm:pt>
    <dgm:pt modelId="{2E649ABB-09E0-6A4A-82A7-7AC80FA262E9}" type="sibTrans" cxnId="{0AA4CA64-95DF-974F-B535-EA6D7C090D47}">
      <dgm:prSet/>
      <dgm:spPr/>
      <dgm:t>
        <a:bodyPr/>
        <a:lstStyle/>
        <a:p>
          <a:endParaRPr lang="en-US"/>
        </a:p>
      </dgm:t>
    </dgm:pt>
    <dgm:pt modelId="{4C0691FF-31A0-8E4B-803B-67FE8DC6155C}">
      <dgm:prSet/>
      <dgm:spPr/>
      <dgm:t>
        <a:bodyPr/>
        <a:lstStyle/>
        <a:p>
          <a:r>
            <a:rPr lang="en-US"/>
            <a:t> Tests IDs defined for each measurements</a:t>
          </a:r>
        </a:p>
      </dgm:t>
    </dgm:pt>
    <dgm:pt modelId="{5C42CBF9-2C9E-7046-87B1-118683E06689}" type="parTrans" cxnId="{486D75DF-E3DC-4D46-BF74-6921AEF2D61F}">
      <dgm:prSet/>
      <dgm:spPr/>
      <dgm:t>
        <a:bodyPr/>
        <a:lstStyle/>
        <a:p>
          <a:endParaRPr lang="en-US"/>
        </a:p>
      </dgm:t>
    </dgm:pt>
    <dgm:pt modelId="{EB3A9A91-4F61-2C47-A067-5FE8B5298188}" type="sibTrans" cxnId="{486D75DF-E3DC-4D46-BF74-6921AEF2D61F}">
      <dgm:prSet/>
      <dgm:spPr/>
      <dgm:t>
        <a:bodyPr/>
        <a:lstStyle/>
        <a:p>
          <a:endParaRPr lang="en-US"/>
        </a:p>
      </dgm:t>
    </dgm:pt>
    <dgm:pt modelId="{FFCB996A-0944-BC40-9AB4-C2704220085E}">
      <dgm:prSet/>
      <dgm:spPr/>
      <dgm:t>
        <a:bodyPr/>
        <a:lstStyle/>
        <a:p>
          <a:r>
            <a:rPr lang="en-US"/>
            <a:t> When not COTS: test plan is prepared/discussed and agreed with IK partner</a:t>
          </a:r>
        </a:p>
      </dgm:t>
    </dgm:pt>
    <dgm:pt modelId="{9B1B3AE1-C84E-8C48-A2FF-68F8B2447087}" type="parTrans" cxnId="{AD5AA6AE-36C1-6B43-9F11-9E891BDB3118}">
      <dgm:prSet/>
      <dgm:spPr/>
      <dgm:t>
        <a:bodyPr/>
        <a:lstStyle/>
        <a:p>
          <a:endParaRPr lang="en-US"/>
        </a:p>
      </dgm:t>
    </dgm:pt>
    <dgm:pt modelId="{B2EA68B4-301E-2A4F-94AC-42D3ADA9A8F4}" type="sibTrans" cxnId="{AD5AA6AE-36C1-6B43-9F11-9E891BDB3118}">
      <dgm:prSet/>
      <dgm:spPr/>
      <dgm:t>
        <a:bodyPr/>
        <a:lstStyle/>
        <a:p>
          <a:endParaRPr lang="en-US"/>
        </a:p>
      </dgm:t>
    </dgm:pt>
    <dgm:pt modelId="{D93B40BF-D563-C04B-BDE7-D23B2ACAEF27}">
      <dgm:prSet/>
      <dgm:spPr/>
      <dgm:t>
        <a:bodyPr/>
        <a:lstStyle/>
        <a:p>
          <a:r>
            <a:rPr lang="en-US" dirty="0" smtClean="0"/>
            <a:t>Run tests</a:t>
          </a:r>
          <a:endParaRPr lang="en-US" dirty="0"/>
        </a:p>
      </dgm:t>
    </dgm:pt>
    <dgm:pt modelId="{4A996361-9DC0-6C49-AB83-3CB80BF0AF4D}" type="parTrans" cxnId="{757CD573-C69C-9943-BF45-07D0CD3DEA50}">
      <dgm:prSet/>
      <dgm:spPr/>
      <dgm:t>
        <a:bodyPr/>
        <a:lstStyle/>
        <a:p>
          <a:endParaRPr lang="en-US"/>
        </a:p>
      </dgm:t>
    </dgm:pt>
    <dgm:pt modelId="{7C7DA12D-530C-EF46-9876-6BC7C42CF750}" type="sibTrans" cxnId="{757CD573-C69C-9943-BF45-07D0CD3DEA50}">
      <dgm:prSet/>
      <dgm:spPr/>
      <dgm:t>
        <a:bodyPr/>
        <a:lstStyle/>
        <a:p>
          <a:endParaRPr lang="en-US"/>
        </a:p>
      </dgm:t>
    </dgm:pt>
    <dgm:pt modelId="{9F7D65D7-5499-8240-9F14-77B9CD6DD5F2}">
      <dgm:prSet/>
      <dgm:spPr/>
      <dgm:t>
        <a:bodyPr/>
        <a:lstStyle/>
        <a:p>
          <a:r>
            <a:rPr lang="en-US" dirty="0" smtClean="0"/>
            <a:t>Acceptance tests performed in RATS</a:t>
          </a:r>
          <a:endParaRPr lang="en-US" dirty="0"/>
        </a:p>
      </dgm:t>
    </dgm:pt>
    <dgm:pt modelId="{DBEE1C1E-FD23-5249-BDB6-2CB6B35301C1}" type="parTrans" cxnId="{8A2D4B5B-C8C3-7D43-8A43-BDC7C263BEF2}">
      <dgm:prSet/>
      <dgm:spPr/>
      <dgm:t>
        <a:bodyPr/>
        <a:lstStyle/>
        <a:p>
          <a:endParaRPr lang="en-US"/>
        </a:p>
      </dgm:t>
    </dgm:pt>
    <dgm:pt modelId="{3D2D36F7-3C84-1E44-B8CF-5CF06F1D18CA}" type="sibTrans" cxnId="{8A2D4B5B-C8C3-7D43-8A43-BDC7C263BEF2}">
      <dgm:prSet/>
      <dgm:spPr/>
      <dgm:t>
        <a:bodyPr/>
        <a:lstStyle/>
        <a:p>
          <a:endParaRPr lang="en-US"/>
        </a:p>
      </dgm:t>
    </dgm:pt>
    <dgm:pt modelId="{8C9AB70C-C3BF-5D4A-8AA1-2AFB5A70B802}">
      <dgm:prSet/>
      <dgm:spPr/>
      <dgm:t>
        <a:bodyPr/>
        <a:lstStyle/>
        <a:p>
          <a:r>
            <a:rPr lang="en-US" dirty="0" smtClean="0"/>
            <a:t>Data logging in Insight</a:t>
          </a:r>
          <a:endParaRPr lang="en-US" dirty="0"/>
        </a:p>
      </dgm:t>
    </dgm:pt>
    <dgm:pt modelId="{DE860543-F135-5F45-969D-2327033F72EF}" type="parTrans" cxnId="{4BA36092-23CD-804F-BCBF-58A88ED1BDFE}">
      <dgm:prSet/>
      <dgm:spPr/>
      <dgm:t>
        <a:bodyPr/>
        <a:lstStyle/>
        <a:p>
          <a:endParaRPr lang="en-US"/>
        </a:p>
      </dgm:t>
    </dgm:pt>
    <dgm:pt modelId="{50B10F38-9443-7A42-9EAF-D02233ABDC8C}" type="sibTrans" cxnId="{4BA36092-23CD-804F-BCBF-58A88ED1BDFE}">
      <dgm:prSet/>
      <dgm:spPr/>
      <dgm:t>
        <a:bodyPr/>
        <a:lstStyle/>
        <a:p>
          <a:endParaRPr lang="en-US"/>
        </a:p>
      </dgm:t>
    </dgm:pt>
    <dgm:pt modelId="{9A4EB250-EE63-A242-B9D9-C227E7F5E2D6}" type="pres">
      <dgm:prSet presAssocID="{1E6B82BF-F5A8-244E-94F3-F8E1C6D29B5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816E07-02F0-DF42-9DE8-6681603E789A}" type="pres">
      <dgm:prSet presAssocID="{389FD15B-10A8-E943-B343-0F53CF37B453}" presName="composite" presStyleCnt="0"/>
      <dgm:spPr/>
    </dgm:pt>
    <dgm:pt modelId="{1C63E39B-0713-7446-9C6E-2DE570A7E3C4}" type="pres">
      <dgm:prSet presAssocID="{389FD15B-10A8-E943-B343-0F53CF37B453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C547AC-D1B7-0042-9C3F-BA771896672F}" type="pres">
      <dgm:prSet presAssocID="{389FD15B-10A8-E943-B343-0F53CF37B453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43BEA-6D27-3A46-B157-D1BE8C4198C3}" type="pres">
      <dgm:prSet presAssocID="{43DC5159-9AF8-AC40-88FB-6B6CAE405D47}" presName="sp" presStyleCnt="0"/>
      <dgm:spPr/>
    </dgm:pt>
    <dgm:pt modelId="{D18B9FB5-418A-A948-A3C9-677F5EDC8E6E}" type="pres">
      <dgm:prSet presAssocID="{8723D524-948B-0C4E-B954-56CD3680203E}" presName="composite" presStyleCnt="0"/>
      <dgm:spPr/>
    </dgm:pt>
    <dgm:pt modelId="{49190C9D-E613-0C4C-86FC-29CB1ADFCAAA}" type="pres">
      <dgm:prSet presAssocID="{8723D524-948B-0C4E-B954-56CD3680203E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626FAF-AEFB-E041-9AC7-660191377F29}" type="pres">
      <dgm:prSet presAssocID="{8723D524-948B-0C4E-B954-56CD3680203E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EF5A1F-511D-F547-8A17-A007227E477E}" type="pres">
      <dgm:prSet presAssocID="{4CB949E8-D1B5-B54B-B7F1-E1BC4076FAE8}" presName="sp" presStyleCnt="0"/>
      <dgm:spPr/>
    </dgm:pt>
    <dgm:pt modelId="{76F1AF32-388C-A741-9069-6B36715F8188}" type="pres">
      <dgm:prSet presAssocID="{A328FEA7-E7D5-0146-998D-9CD1241C0442}" presName="composite" presStyleCnt="0"/>
      <dgm:spPr/>
    </dgm:pt>
    <dgm:pt modelId="{F209B1CB-F2C1-B44B-A98F-1D7D414537CD}" type="pres">
      <dgm:prSet presAssocID="{A328FEA7-E7D5-0146-998D-9CD1241C0442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33E1CD-37C2-BC4E-ADF8-D7FE3BB5655F}" type="pres">
      <dgm:prSet presAssocID="{A328FEA7-E7D5-0146-998D-9CD1241C0442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0F966D-FF42-BF41-B3F3-2D7080483DCD}" type="pres">
      <dgm:prSet presAssocID="{374E831E-B376-834B-B237-D2C9EEF43CE6}" presName="sp" presStyleCnt="0"/>
      <dgm:spPr/>
    </dgm:pt>
    <dgm:pt modelId="{CEDC229F-BCA5-7048-8118-715D1014D4EA}" type="pres">
      <dgm:prSet presAssocID="{38C671F7-AFD7-554E-8260-4C9160C62EDF}" presName="composite" presStyleCnt="0"/>
      <dgm:spPr/>
    </dgm:pt>
    <dgm:pt modelId="{3B9EE711-5A68-7E42-BE7C-287802FD2DDB}" type="pres">
      <dgm:prSet presAssocID="{38C671F7-AFD7-554E-8260-4C9160C62EDF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3DB6B-AA14-EC4E-A1A8-476C560A22EB}" type="pres">
      <dgm:prSet presAssocID="{38C671F7-AFD7-554E-8260-4C9160C62EDF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3BC8F-008A-8B4B-B064-2B340DFF3546}" type="pres">
      <dgm:prSet presAssocID="{306939AB-B8B9-DC43-AF9F-5C0F6DE83673}" presName="sp" presStyleCnt="0"/>
      <dgm:spPr/>
    </dgm:pt>
    <dgm:pt modelId="{0B502717-4133-B34F-AF17-8B65367952DC}" type="pres">
      <dgm:prSet presAssocID="{D93B40BF-D563-C04B-BDE7-D23B2ACAEF27}" presName="composite" presStyleCnt="0"/>
      <dgm:spPr/>
    </dgm:pt>
    <dgm:pt modelId="{41794486-99EA-0E43-82A5-6052B3C36E60}" type="pres">
      <dgm:prSet presAssocID="{D93B40BF-D563-C04B-BDE7-D23B2ACAEF27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FE064D-E0AC-B440-A7E5-1945160903D1}" type="pres">
      <dgm:prSet presAssocID="{D93B40BF-D563-C04B-BDE7-D23B2ACAEF27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FE0917-3448-D349-88EF-11F103A383D9}" srcId="{1E6B82BF-F5A8-244E-94F3-F8E1C6D29B57}" destId="{A328FEA7-E7D5-0146-998D-9CD1241C0442}" srcOrd="2" destOrd="0" parTransId="{658F5A03-C743-DB4C-BFF1-06AF0A28843A}" sibTransId="{374E831E-B376-834B-B237-D2C9EEF43CE6}"/>
    <dgm:cxn modelId="{0434A104-BF7F-DC49-B88D-1AA6F8F2D7BD}" srcId="{1E6B82BF-F5A8-244E-94F3-F8E1C6D29B57}" destId="{389FD15B-10A8-E943-B343-0F53CF37B453}" srcOrd="0" destOrd="0" parTransId="{470DB49C-05E0-F345-B180-4EE36AC241D3}" sibTransId="{43DC5159-9AF8-AC40-88FB-6B6CAE405D47}"/>
    <dgm:cxn modelId="{B8ECF180-7CC2-CE49-A23F-4FB4D3C37483}" srcId="{38C671F7-AFD7-554E-8260-4C9160C62EDF}" destId="{B3EAF12A-A484-B84F-AD88-DFA00AC424BE}" srcOrd="0" destOrd="0" parTransId="{47EB9638-8622-EB49-8BB5-E7574817C9DE}" sibTransId="{C5133D8C-DFD1-9948-978D-DBC6036D3E6F}"/>
    <dgm:cxn modelId="{E86BDF48-2886-484A-AFF4-5F82A569600C}" type="presOf" srcId="{A328FEA7-E7D5-0146-998D-9CD1241C0442}" destId="{F209B1CB-F2C1-B44B-A98F-1D7D414537CD}" srcOrd="0" destOrd="0" presId="urn:microsoft.com/office/officeart/2005/8/layout/chevron2"/>
    <dgm:cxn modelId="{AD5AA6AE-36C1-6B43-9F11-9E891BDB3118}" srcId="{8723D524-948B-0C4E-B954-56CD3680203E}" destId="{FFCB996A-0944-BC40-9AB4-C2704220085E}" srcOrd="1" destOrd="0" parTransId="{9B1B3AE1-C84E-8C48-A2FF-68F8B2447087}" sibTransId="{B2EA68B4-301E-2A4F-94AC-42D3ADA9A8F4}"/>
    <dgm:cxn modelId="{ABA04F3D-3A34-804D-B8EB-B4F2AFD95616}" srcId="{A328FEA7-E7D5-0146-998D-9CD1241C0442}" destId="{8073825A-8FB0-3146-AE7A-0B2B1128CED7}" srcOrd="1" destOrd="0" parTransId="{F752A926-3D54-DA42-90B1-3BC0E42BF881}" sibTransId="{CB41B9D1-5A5C-7D45-96A1-8D4A0AE68720}"/>
    <dgm:cxn modelId="{EE8B0085-3482-F348-9204-4F4745E10024}" srcId="{1E6B82BF-F5A8-244E-94F3-F8E1C6D29B57}" destId="{38C671F7-AFD7-554E-8260-4C9160C62EDF}" srcOrd="3" destOrd="0" parTransId="{49E62AC2-2B8C-E84E-BE02-82F39B96946D}" sibTransId="{306939AB-B8B9-DC43-AF9F-5C0F6DE83673}"/>
    <dgm:cxn modelId="{6B856D0B-9D80-A847-BC98-7EC35BCF91DF}" type="presOf" srcId="{9F7D65D7-5499-8240-9F14-77B9CD6DD5F2}" destId="{4CFE064D-E0AC-B440-A7E5-1945160903D1}" srcOrd="0" destOrd="0" presId="urn:microsoft.com/office/officeart/2005/8/layout/chevron2"/>
    <dgm:cxn modelId="{E92F360E-35D5-594D-B580-9AD0592B1CCF}" type="presOf" srcId="{9736ECFB-DBEA-594C-8B03-0B7FD03BD1E8}" destId="{B0C547AC-D1B7-0042-9C3F-BA771896672F}" srcOrd="0" destOrd="0" presId="urn:microsoft.com/office/officeart/2005/8/layout/chevron2"/>
    <dgm:cxn modelId="{8A2D4B5B-C8C3-7D43-8A43-BDC7C263BEF2}" srcId="{D93B40BF-D563-C04B-BDE7-D23B2ACAEF27}" destId="{9F7D65D7-5499-8240-9F14-77B9CD6DD5F2}" srcOrd="0" destOrd="0" parTransId="{DBEE1C1E-FD23-5249-BDB6-2CB6B35301C1}" sibTransId="{3D2D36F7-3C84-1E44-B8CF-5CF06F1D18CA}"/>
    <dgm:cxn modelId="{4BA36092-23CD-804F-BCBF-58A88ED1BDFE}" srcId="{D93B40BF-D563-C04B-BDE7-D23B2ACAEF27}" destId="{8C9AB70C-C3BF-5D4A-8AA1-2AFB5A70B802}" srcOrd="1" destOrd="0" parTransId="{DE860543-F135-5F45-969D-2327033F72EF}" sibTransId="{50B10F38-9443-7A42-9EAF-D02233ABDC8C}"/>
    <dgm:cxn modelId="{FE8C2997-2A0A-074F-A418-06D61555FDC0}" type="presOf" srcId="{8723D524-948B-0C4E-B954-56CD3680203E}" destId="{49190C9D-E613-0C4C-86FC-29CB1ADFCAAA}" srcOrd="0" destOrd="0" presId="urn:microsoft.com/office/officeart/2005/8/layout/chevron2"/>
    <dgm:cxn modelId="{0D711DF3-16F5-A645-B451-F372F5C4240C}" type="presOf" srcId="{38C671F7-AFD7-554E-8260-4C9160C62EDF}" destId="{3B9EE711-5A68-7E42-BE7C-287802FD2DDB}" srcOrd="0" destOrd="0" presId="urn:microsoft.com/office/officeart/2005/8/layout/chevron2"/>
    <dgm:cxn modelId="{2A146479-B941-AF4F-A5A2-40D3E5FAA7CE}" type="presOf" srcId="{FFCB996A-0944-BC40-9AB4-C2704220085E}" destId="{0C626FAF-AEFB-E041-9AC7-660191377F29}" srcOrd="0" destOrd="1" presId="urn:microsoft.com/office/officeart/2005/8/layout/chevron2"/>
    <dgm:cxn modelId="{366A824E-4943-9849-9940-E38EB5F410CB}" type="presOf" srcId="{1E6B82BF-F5A8-244E-94F3-F8E1C6D29B57}" destId="{9A4EB250-EE63-A242-B9D9-C227E7F5E2D6}" srcOrd="0" destOrd="0" presId="urn:microsoft.com/office/officeart/2005/8/layout/chevron2"/>
    <dgm:cxn modelId="{486D75DF-E3DC-4D46-BF74-6921AEF2D61F}" srcId="{A328FEA7-E7D5-0146-998D-9CD1241C0442}" destId="{4C0691FF-31A0-8E4B-803B-67FE8DC6155C}" srcOrd="2" destOrd="0" parTransId="{5C42CBF9-2C9E-7046-87B1-118683E06689}" sibTransId="{EB3A9A91-4F61-2C47-A067-5FE8B5298188}"/>
    <dgm:cxn modelId="{757CD573-C69C-9943-BF45-07D0CD3DEA50}" srcId="{1E6B82BF-F5A8-244E-94F3-F8E1C6D29B57}" destId="{D93B40BF-D563-C04B-BDE7-D23B2ACAEF27}" srcOrd="4" destOrd="0" parTransId="{4A996361-9DC0-6C49-AB83-3CB80BF0AF4D}" sibTransId="{7C7DA12D-530C-EF46-9876-6BC7C42CF750}"/>
    <dgm:cxn modelId="{E0AE7C01-D69B-9D4B-A10F-FBC65A65E816}" type="presOf" srcId="{8C9AB70C-C3BF-5D4A-8AA1-2AFB5A70B802}" destId="{4CFE064D-E0AC-B440-A7E5-1945160903D1}" srcOrd="0" destOrd="1" presId="urn:microsoft.com/office/officeart/2005/8/layout/chevron2"/>
    <dgm:cxn modelId="{CD426EFF-9F41-1B40-A955-ED235309D678}" type="presOf" srcId="{8073825A-8FB0-3146-AE7A-0B2B1128CED7}" destId="{B333E1CD-37C2-BC4E-ADF8-D7FE3BB5655F}" srcOrd="0" destOrd="1" presId="urn:microsoft.com/office/officeart/2005/8/layout/chevron2"/>
    <dgm:cxn modelId="{AEB5EC43-3AFF-E544-B309-539305D5BF25}" type="presOf" srcId="{B3EAF12A-A484-B84F-AD88-DFA00AC424BE}" destId="{BF33DB6B-AA14-EC4E-A1A8-476C560A22EB}" srcOrd="0" destOrd="0" presId="urn:microsoft.com/office/officeart/2005/8/layout/chevron2"/>
    <dgm:cxn modelId="{1C1574BE-D8BC-D445-A929-6885425B67C7}" type="presOf" srcId="{F7CE9E78-FD08-274D-9EF3-BC243A026159}" destId="{0C626FAF-AEFB-E041-9AC7-660191377F29}" srcOrd="0" destOrd="0" presId="urn:microsoft.com/office/officeart/2005/8/layout/chevron2"/>
    <dgm:cxn modelId="{C9F33A0A-C942-BF4E-A404-ADE1099BE075}" srcId="{A328FEA7-E7D5-0146-998D-9CD1241C0442}" destId="{C4BC86E9-2A6D-9E46-945E-87494D04DFB6}" srcOrd="0" destOrd="0" parTransId="{EB55FE8D-FC38-4F43-8E2D-9620D31BC52E}" sibTransId="{B22C8394-A4F5-B240-979B-4A517315B1B1}"/>
    <dgm:cxn modelId="{86837E24-5CE1-2B4B-828C-83025FA27FC2}" type="presOf" srcId="{389FD15B-10A8-E943-B343-0F53CF37B453}" destId="{1C63E39B-0713-7446-9C6E-2DE570A7E3C4}" srcOrd="0" destOrd="0" presId="urn:microsoft.com/office/officeart/2005/8/layout/chevron2"/>
    <dgm:cxn modelId="{0AA4CA64-95DF-974F-B535-EA6D7C090D47}" srcId="{8723D524-948B-0C4E-B954-56CD3680203E}" destId="{F7CE9E78-FD08-274D-9EF3-BC243A026159}" srcOrd="0" destOrd="0" parTransId="{9C05AB56-F5B1-9143-83F9-72A14C5F3D37}" sibTransId="{2E649ABB-09E0-6A4A-82A7-7AC80FA262E9}"/>
    <dgm:cxn modelId="{07F54F43-3004-AC44-90B7-5542DEB9C25C}" srcId="{1E6B82BF-F5A8-244E-94F3-F8E1C6D29B57}" destId="{8723D524-948B-0C4E-B954-56CD3680203E}" srcOrd="1" destOrd="0" parTransId="{9924D870-7D6C-B04D-9817-75F8587A091B}" sibTransId="{4CB949E8-D1B5-B54B-B7F1-E1BC4076FAE8}"/>
    <dgm:cxn modelId="{CCA6ECA5-1535-2F40-B60C-F93329716005}" type="presOf" srcId="{C4BC86E9-2A6D-9E46-945E-87494D04DFB6}" destId="{B333E1CD-37C2-BC4E-ADF8-D7FE3BB5655F}" srcOrd="0" destOrd="0" presId="urn:microsoft.com/office/officeart/2005/8/layout/chevron2"/>
    <dgm:cxn modelId="{07BD1409-277E-C348-8F90-A68E90449E6C}" type="presOf" srcId="{4C0691FF-31A0-8E4B-803B-67FE8DC6155C}" destId="{B333E1CD-37C2-BC4E-ADF8-D7FE3BB5655F}" srcOrd="0" destOrd="2" presId="urn:microsoft.com/office/officeart/2005/8/layout/chevron2"/>
    <dgm:cxn modelId="{4723993B-5F74-CE40-80FA-EC8979CEEB1B}" type="presOf" srcId="{D93B40BF-D563-C04B-BDE7-D23B2ACAEF27}" destId="{41794486-99EA-0E43-82A5-6052B3C36E60}" srcOrd="0" destOrd="0" presId="urn:microsoft.com/office/officeart/2005/8/layout/chevron2"/>
    <dgm:cxn modelId="{FBCBDDF9-C585-E545-AE40-5EBE9728B5EB}" srcId="{389FD15B-10A8-E943-B343-0F53CF37B453}" destId="{9736ECFB-DBEA-594C-8B03-0B7FD03BD1E8}" srcOrd="0" destOrd="0" parTransId="{7E8F4B36-F7D6-9B4B-B4A5-346198F9CDE7}" sibTransId="{73908C05-8B17-DB43-8730-7D74AFFC619F}"/>
    <dgm:cxn modelId="{E625C76A-FE1D-F643-A1FA-B0B2F65FCC3C}" type="presParOf" srcId="{9A4EB250-EE63-A242-B9D9-C227E7F5E2D6}" destId="{C7816E07-02F0-DF42-9DE8-6681603E789A}" srcOrd="0" destOrd="0" presId="urn:microsoft.com/office/officeart/2005/8/layout/chevron2"/>
    <dgm:cxn modelId="{72638F44-29DC-7546-B8D1-0AE3BF9FD0BA}" type="presParOf" srcId="{C7816E07-02F0-DF42-9DE8-6681603E789A}" destId="{1C63E39B-0713-7446-9C6E-2DE570A7E3C4}" srcOrd="0" destOrd="0" presId="urn:microsoft.com/office/officeart/2005/8/layout/chevron2"/>
    <dgm:cxn modelId="{B94EDC86-A5BB-5B48-B28B-9079878914DB}" type="presParOf" srcId="{C7816E07-02F0-DF42-9DE8-6681603E789A}" destId="{B0C547AC-D1B7-0042-9C3F-BA771896672F}" srcOrd="1" destOrd="0" presId="urn:microsoft.com/office/officeart/2005/8/layout/chevron2"/>
    <dgm:cxn modelId="{DE20A042-E9BF-694F-A677-6D4B06792A30}" type="presParOf" srcId="{9A4EB250-EE63-A242-B9D9-C227E7F5E2D6}" destId="{ADC43BEA-6D27-3A46-B157-D1BE8C4198C3}" srcOrd="1" destOrd="0" presId="urn:microsoft.com/office/officeart/2005/8/layout/chevron2"/>
    <dgm:cxn modelId="{6C5588C5-A7A2-DD47-9C03-8144308F1050}" type="presParOf" srcId="{9A4EB250-EE63-A242-B9D9-C227E7F5E2D6}" destId="{D18B9FB5-418A-A948-A3C9-677F5EDC8E6E}" srcOrd="2" destOrd="0" presId="urn:microsoft.com/office/officeart/2005/8/layout/chevron2"/>
    <dgm:cxn modelId="{C161CC24-A470-0044-83F2-06E561AAEED8}" type="presParOf" srcId="{D18B9FB5-418A-A948-A3C9-677F5EDC8E6E}" destId="{49190C9D-E613-0C4C-86FC-29CB1ADFCAAA}" srcOrd="0" destOrd="0" presId="urn:microsoft.com/office/officeart/2005/8/layout/chevron2"/>
    <dgm:cxn modelId="{37BD9A44-B2EE-8C45-AF6E-B1717F209C43}" type="presParOf" srcId="{D18B9FB5-418A-A948-A3C9-677F5EDC8E6E}" destId="{0C626FAF-AEFB-E041-9AC7-660191377F29}" srcOrd="1" destOrd="0" presId="urn:microsoft.com/office/officeart/2005/8/layout/chevron2"/>
    <dgm:cxn modelId="{51342A6E-2593-FF4F-8F28-EF62E641B295}" type="presParOf" srcId="{9A4EB250-EE63-A242-B9D9-C227E7F5E2D6}" destId="{86EF5A1F-511D-F547-8A17-A007227E477E}" srcOrd="3" destOrd="0" presId="urn:microsoft.com/office/officeart/2005/8/layout/chevron2"/>
    <dgm:cxn modelId="{7F8AE39F-D300-9F47-B653-E87111759E5D}" type="presParOf" srcId="{9A4EB250-EE63-A242-B9D9-C227E7F5E2D6}" destId="{76F1AF32-388C-A741-9069-6B36715F8188}" srcOrd="4" destOrd="0" presId="urn:microsoft.com/office/officeart/2005/8/layout/chevron2"/>
    <dgm:cxn modelId="{76352DB8-629C-4748-8A69-3A97046A1643}" type="presParOf" srcId="{76F1AF32-388C-A741-9069-6B36715F8188}" destId="{F209B1CB-F2C1-B44B-A98F-1D7D414537CD}" srcOrd="0" destOrd="0" presId="urn:microsoft.com/office/officeart/2005/8/layout/chevron2"/>
    <dgm:cxn modelId="{4120C432-461B-9147-B02B-C8D30DA2CB58}" type="presParOf" srcId="{76F1AF32-388C-A741-9069-6B36715F8188}" destId="{B333E1CD-37C2-BC4E-ADF8-D7FE3BB5655F}" srcOrd="1" destOrd="0" presId="urn:microsoft.com/office/officeart/2005/8/layout/chevron2"/>
    <dgm:cxn modelId="{1345D668-3872-DE4A-B431-6CEBB57894B9}" type="presParOf" srcId="{9A4EB250-EE63-A242-B9D9-C227E7F5E2D6}" destId="{AC0F966D-FF42-BF41-B3F3-2D7080483DCD}" srcOrd="5" destOrd="0" presId="urn:microsoft.com/office/officeart/2005/8/layout/chevron2"/>
    <dgm:cxn modelId="{E3DE4687-9531-D142-A19C-02C366ED8DED}" type="presParOf" srcId="{9A4EB250-EE63-A242-B9D9-C227E7F5E2D6}" destId="{CEDC229F-BCA5-7048-8118-715D1014D4EA}" srcOrd="6" destOrd="0" presId="urn:microsoft.com/office/officeart/2005/8/layout/chevron2"/>
    <dgm:cxn modelId="{FA91E58D-A812-8C49-8BA7-1679F0503A3E}" type="presParOf" srcId="{CEDC229F-BCA5-7048-8118-715D1014D4EA}" destId="{3B9EE711-5A68-7E42-BE7C-287802FD2DDB}" srcOrd="0" destOrd="0" presId="urn:microsoft.com/office/officeart/2005/8/layout/chevron2"/>
    <dgm:cxn modelId="{F7812FDF-C5AA-404F-8D30-6EB1B05A2112}" type="presParOf" srcId="{CEDC229F-BCA5-7048-8118-715D1014D4EA}" destId="{BF33DB6B-AA14-EC4E-A1A8-476C560A22EB}" srcOrd="1" destOrd="0" presId="urn:microsoft.com/office/officeart/2005/8/layout/chevron2"/>
    <dgm:cxn modelId="{BB55CA5F-86F9-1344-9430-1198E594E16E}" type="presParOf" srcId="{9A4EB250-EE63-A242-B9D9-C227E7F5E2D6}" destId="{5613BC8F-008A-8B4B-B064-2B340DFF3546}" srcOrd="7" destOrd="0" presId="urn:microsoft.com/office/officeart/2005/8/layout/chevron2"/>
    <dgm:cxn modelId="{6AA24805-9BC5-894E-AFFC-48CEA59FC726}" type="presParOf" srcId="{9A4EB250-EE63-A242-B9D9-C227E7F5E2D6}" destId="{0B502717-4133-B34F-AF17-8B65367952DC}" srcOrd="8" destOrd="0" presId="urn:microsoft.com/office/officeart/2005/8/layout/chevron2"/>
    <dgm:cxn modelId="{4C49F274-411E-6D47-814B-ADDB48D3C672}" type="presParOf" srcId="{0B502717-4133-B34F-AF17-8B65367952DC}" destId="{41794486-99EA-0E43-82A5-6052B3C36E60}" srcOrd="0" destOrd="0" presId="urn:microsoft.com/office/officeart/2005/8/layout/chevron2"/>
    <dgm:cxn modelId="{9F809900-1EB4-654E-ACA3-678E22CE533A}" type="presParOf" srcId="{0B502717-4133-B34F-AF17-8B65367952DC}" destId="{4CFE064D-E0AC-B440-A7E5-1945160903D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ADF88-545E-8045-8D96-B587239DE22F}">
      <dsp:nvSpPr>
        <dsp:cNvPr id="0" name=""/>
        <dsp:cNvSpPr/>
      </dsp:nvSpPr>
      <dsp:spPr>
        <a:xfrm>
          <a:off x="1602070" y="1510569"/>
          <a:ext cx="1223843" cy="122384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Insight: PBI shopping list</a:t>
          </a:r>
        </a:p>
      </dsp:txBody>
      <dsp:txXfrm>
        <a:off x="1661813" y="1570312"/>
        <a:ext cx="1104357" cy="1104357"/>
      </dsp:txXfrm>
    </dsp:sp>
    <dsp:sp modelId="{B2349F1C-0CCC-6546-B964-65642CDF54D9}">
      <dsp:nvSpPr>
        <dsp:cNvPr id="0" name=""/>
        <dsp:cNvSpPr/>
      </dsp:nvSpPr>
      <dsp:spPr>
        <a:xfrm rot="16200000">
          <a:off x="1889330" y="1185908"/>
          <a:ext cx="64932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4932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9AF659-F2F4-A04F-B8EC-2542582A3D03}">
      <dsp:nvSpPr>
        <dsp:cNvPr id="0" name=""/>
        <dsp:cNvSpPr/>
      </dsp:nvSpPr>
      <dsp:spPr>
        <a:xfrm>
          <a:off x="1804004" y="41271"/>
          <a:ext cx="819975" cy="8199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/>
            <a:t>Component requirements</a:t>
          </a:r>
        </a:p>
      </dsp:txBody>
      <dsp:txXfrm>
        <a:off x="1844032" y="81299"/>
        <a:ext cx="739919" cy="739919"/>
      </dsp:txXfrm>
    </dsp:sp>
    <dsp:sp modelId="{4DA46BA9-7E11-9B4B-AF6B-27F0ADD78A89}">
      <dsp:nvSpPr>
        <dsp:cNvPr id="0" name=""/>
        <dsp:cNvSpPr/>
      </dsp:nvSpPr>
      <dsp:spPr>
        <a:xfrm rot="19285714">
          <a:off x="2786189" y="1520974"/>
          <a:ext cx="3641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416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0EE21B-9046-344E-B445-0F34228EF635}">
      <dsp:nvSpPr>
        <dsp:cNvPr id="0" name=""/>
        <dsp:cNvSpPr/>
      </dsp:nvSpPr>
      <dsp:spPr>
        <a:xfrm>
          <a:off x="3110625" y="670507"/>
          <a:ext cx="819975" cy="8199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System </a:t>
          </a:r>
          <a:r>
            <a:rPr lang="en-US" sz="1500" kern="1200" dirty="0" smtClean="0"/>
            <a:t>FRUs list</a:t>
          </a:r>
          <a:endParaRPr lang="en-US" sz="1500" kern="1200" dirty="0"/>
        </a:p>
      </dsp:txBody>
      <dsp:txXfrm>
        <a:off x="3150653" y="710535"/>
        <a:ext cx="739919" cy="739919"/>
      </dsp:txXfrm>
    </dsp:sp>
    <dsp:sp modelId="{51FC6991-2258-BA49-BA07-207D494D1485}">
      <dsp:nvSpPr>
        <dsp:cNvPr id="0" name=""/>
        <dsp:cNvSpPr/>
      </dsp:nvSpPr>
      <dsp:spPr>
        <a:xfrm rot="771429">
          <a:off x="2818103" y="2331478"/>
          <a:ext cx="6230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3041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C004D-C65D-C044-8BE7-0265777B951E}">
      <dsp:nvSpPr>
        <dsp:cNvPr id="0" name=""/>
        <dsp:cNvSpPr/>
      </dsp:nvSpPr>
      <dsp:spPr>
        <a:xfrm>
          <a:off x="3433334" y="2084387"/>
          <a:ext cx="819975" cy="8199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Tests report</a:t>
          </a:r>
        </a:p>
      </dsp:txBody>
      <dsp:txXfrm>
        <a:off x="3473362" y="2124415"/>
        <a:ext cx="739919" cy="739919"/>
      </dsp:txXfrm>
    </dsp:sp>
    <dsp:sp modelId="{337FB2FE-1EE4-324E-B782-54E39FCD9A8D}">
      <dsp:nvSpPr>
        <dsp:cNvPr id="0" name=""/>
        <dsp:cNvSpPr/>
      </dsp:nvSpPr>
      <dsp:spPr>
        <a:xfrm rot="3857143">
          <a:off x="2356676" y="2976321"/>
          <a:ext cx="53699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6997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027FE2-1BD0-8D49-B4E2-062BB56157A3}">
      <dsp:nvSpPr>
        <dsp:cNvPr id="0" name=""/>
        <dsp:cNvSpPr/>
      </dsp:nvSpPr>
      <dsp:spPr>
        <a:xfrm>
          <a:off x="2529124" y="3218230"/>
          <a:ext cx="819975" cy="8199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/>
            <a:t>Test plan</a:t>
          </a:r>
        </a:p>
      </dsp:txBody>
      <dsp:txXfrm>
        <a:off x="2569152" y="3258258"/>
        <a:ext cx="739919" cy="739919"/>
      </dsp:txXfrm>
    </dsp:sp>
    <dsp:sp modelId="{3E40D0CE-7B37-704C-BB41-5D48F26D863A}">
      <dsp:nvSpPr>
        <dsp:cNvPr id="0" name=""/>
        <dsp:cNvSpPr/>
      </dsp:nvSpPr>
      <dsp:spPr>
        <a:xfrm rot="6942857">
          <a:off x="1534309" y="2976321"/>
          <a:ext cx="53699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6997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1212E0-1313-F94C-9486-7BF9E7E82F48}">
      <dsp:nvSpPr>
        <dsp:cNvPr id="0" name=""/>
        <dsp:cNvSpPr/>
      </dsp:nvSpPr>
      <dsp:spPr>
        <a:xfrm>
          <a:off x="1078884" y="3218230"/>
          <a:ext cx="819975" cy="8199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Laboratory devices</a:t>
          </a:r>
        </a:p>
      </dsp:txBody>
      <dsp:txXfrm>
        <a:off x="1118912" y="3258258"/>
        <a:ext cx="739919" cy="739919"/>
      </dsp:txXfrm>
    </dsp:sp>
    <dsp:sp modelId="{467E6278-D102-8641-A258-99BC3BBBA340}">
      <dsp:nvSpPr>
        <dsp:cNvPr id="0" name=""/>
        <dsp:cNvSpPr/>
      </dsp:nvSpPr>
      <dsp:spPr>
        <a:xfrm rot="10028571">
          <a:off x="986838" y="2331478"/>
          <a:ext cx="62304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23041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81C02F-2AEB-BE4C-9042-AA8D05B21A1A}">
      <dsp:nvSpPr>
        <dsp:cNvPr id="0" name=""/>
        <dsp:cNvSpPr/>
      </dsp:nvSpPr>
      <dsp:spPr>
        <a:xfrm>
          <a:off x="174674" y="2084387"/>
          <a:ext cx="819975" cy="8199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Test Design document</a:t>
          </a:r>
        </a:p>
      </dsp:txBody>
      <dsp:txXfrm>
        <a:off x="214702" y="2124415"/>
        <a:ext cx="739919" cy="739919"/>
      </dsp:txXfrm>
    </dsp:sp>
    <dsp:sp modelId="{4AD311D6-62F6-6A4A-8045-A75B4E245A17}">
      <dsp:nvSpPr>
        <dsp:cNvPr id="0" name=""/>
        <dsp:cNvSpPr/>
      </dsp:nvSpPr>
      <dsp:spPr>
        <a:xfrm rot="13114286">
          <a:off x="1277633" y="1520974"/>
          <a:ext cx="36416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416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7A3B1-5227-0740-AA14-C2DFBCAF1FFD}">
      <dsp:nvSpPr>
        <dsp:cNvPr id="0" name=""/>
        <dsp:cNvSpPr/>
      </dsp:nvSpPr>
      <dsp:spPr>
        <a:xfrm>
          <a:off x="497383" y="670507"/>
          <a:ext cx="819975" cy="8199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JIRA: timeline</a:t>
          </a:r>
          <a:endParaRPr lang="en-US" sz="1500" kern="1200" dirty="0"/>
        </a:p>
      </dsp:txBody>
      <dsp:txXfrm>
        <a:off x="537411" y="710535"/>
        <a:ext cx="739919" cy="7399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3E39B-0713-7446-9C6E-2DE570A7E3C4}">
      <dsp:nvSpPr>
        <dsp:cNvPr id="0" name=""/>
        <dsp:cNvSpPr/>
      </dsp:nvSpPr>
      <dsp:spPr>
        <a:xfrm rot="5400000">
          <a:off x="-154965" y="156149"/>
          <a:ext cx="1033102" cy="72317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System tests requirements</a:t>
          </a:r>
          <a:endParaRPr lang="en-US" sz="800" kern="1200" dirty="0"/>
        </a:p>
      </dsp:txBody>
      <dsp:txXfrm rot="-5400000">
        <a:off x="1" y="362770"/>
        <a:ext cx="723171" cy="309931"/>
      </dsp:txXfrm>
    </dsp:sp>
    <dsp:sp modelId="{B0C547AC-D1B7-0042-9C3F-BA771896672F}">
      <dsp:nvSpPr>
        <dsp:cNvPr id="0" name=""/>
        <dsp:cNvSpPr/>
      </dsp:nvSpPr>
      <dsp:spPr>
        <a:xfrm rot="5400000">
          <a:off x="3881703" y="-3157347"/>
          <a:ext cx="671516" cy="69885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</a:t>
          </a:r>
          <a:r>
            <a:rPr lang="en-US" sz="1200" kern="1200" dirty="0" smtClean="0"/>
            <a:t>Tests requirements </a:t>
          </a:r>
          <a:r>
            <a:rPr lang="en-US" sz="1200" kern="1200" dirty="0"/>
            <a:t>are defined for each </a:t>
          </a:r>
          <a:r>
            <a:rPr lang="en-US" sz="1200" kern="1200" dirty="0" smtClean="0"/>
            <a:t>subsystem </a:t>
          </a:r>
          <a:endParaRPr lang="en-US" sz="1200" kern="1200" dirty="0"/>
        </a:p>
      </dsp:txBody>
      <dsp:txXfrm rot="-5400000">
        <a:off x="723172" y="33965"/>
        <a:ext cx="6955799" cy="605954"/>
      </dsp:txXfrm>
    </dsp:sp>
    <dsp:sp modelId="{49190C9D-E613-0C4C-86FC-29CB1ADFCAAA}">
      <dsp:nvSpPr>
        <dsp:cNvPr id="0" name=""/>
        <dsp:cNvSpPr/>
      </dsp:nvSpPr>
      <dsp:spPr>
        <a:xfrm rot="5400000">
          <a:off x="-154965" y="1071418"/>
          <a:ext cx="1033102" cy="72317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/>
            <a:t>Test plan</a:t>
          </a:r>
        </a:p>
      </dsp:txBody>
      <dsp:txXfrm rot="-5400000">
        <a:off x="1" y="1278039"/>
        <a:ext cx="723171" cy="309931"/>
      </dsp:txXfrm>
    </dsp:sp>
    <dsp:sp modelId="{0C626FAF-AEFB-E041-9AC7-660191377F29}">
      <dsp:nvSpPr>
        <dsp:cNvPr id="0" name=""/>
        <dsp:cNvSpPr/>
      </dsp:nvSpPr>
      <dsp:spPr>
        <a:xfrm rot="5400000">
          <a:off x="3881703" y="-2242079"/>
          <a:ext cx="671516" cy="69885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Describes </a:t>
          </a:r>
          <a:r>
            <a:rPr lang="en-US" sz="1200" kern="1200" dirty="0" smtClean="0"/>
            <a:t>subsystems' </a:t>
          </a:r>
          <a:r>
            <a:rPr lang="en-US" sz="1200" kern="1200" dirty="0"/>
            <a:t>test setup and characterization procedures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 When not COTS: test plan is prepared/discussed and agreed with IK partner</a:t>
          </a:r>
        </a:p>
      </dsp:txBody>
      <dsp:txXfrm rot="-5400000">
        <a:off x="723172" y="949233"/>
        <a:ext cx="6955799" cy="605954"/>
      </dsp:txXfrm>
    </dsp:sp>
    <dsp:sp modelId="{F209B1CB-F2C1-B44B-A98F-1D7D414537CD}">
      <dsp:nvSpPr>
        <dsp:cNvPr id="0" name=""/>
        <dsp:cNvSpPr/>
      </dsp:nvSpPr>
      <dsp:spPr>
        <a:xfrm rot="5400000">
          <a:off x="-154965" y="1986686"/>
          <a:ext cx="1033102" cy="72317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Test Design Document</a:t>
          </a:r>
        </a:p>
      </dsp:txBody>
      <dsp:txXfrm rot="-5400000">
        <a:off x="1" y="2193307"/>
        <a:ext cx="723171" cy="309931"/>
      </dsp:txXfrm>
    </dsp:sp>
    <dsp:sp modelId="{B333E1CD-37C2-BC4E-ADF8-D7FE3BB5655F}">
      <dsp:nvSpPr>
        <dsp:cNvPr id="0" name=""/>
        <dsp:cNvSpPr/>
      </dsp:nvSpPr>
      <dsp:spPr>
        <a:xfrm rot="5400000">
          <a:off x="3881703" y="-1326811"/>
          <a:ext cx="671516" cy="69885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Design document is validated by system lead: </a:t>
          </a:r>
          <a:r>
            <a:rPr lang="en-US" sz="1200" kern="1200" dirty="0" smtClean="0"/>
            <a:t>we make sure test </a:t>
          </a:r>
          <a:r>
            <a:rPr lang="en-US" sz="1200" kern="1200" dirty="0"/>
            <a:t>requirements are correctly translated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Test coverage is reviewed. Possible risk assessment if we do not reach 100% coverage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/>
            <a:t> Tests IDs defined for each measurements</a:t>
          </a:r>
        </a:p>
      </dsp:txBody>
      <dsp:txXfrm rot="-5400000">
        <a:off x="723172" y="1864501"/>
        <a:ext cx="6955799" cy="605954"/>
      </dsp:txXfrm>
    </dsp:sp>
    <dsp:sp modelId="{3B9EE711-5A68-7E42-BE7C-287802FD2DDB}">
      <dsp:nvSpPr>
        <dsp:cNvPr id="0" name=""/>
        <dsp:cNvSpPr/>
      </dsp:nvSpPr>
      <dsp:spPr>
        <a:xfrm rot="5400000">
          <a:off x="-154965" y="2901954"/>
          <a:ext cx="1033102" cy="72317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/>
            <a:t>testbench</a:t>
          </a:r>
          <a:r>
            <a:rPr lang="en-US" sz="800" kern="1200" dirty="0"/>
            <a:t> implementation</a:t>
          </a:r>
        </a:p>
      </dsp:txBody>
      <dsp:txXfrm rot="-5400000">
        <a:off x="1" y="3108575"/>
        <a:ext cx="723171" cy="309931"/>
      </dsp:txXfrm>
    </dsp:sp>
    <dsp:sp modelId="{BF33DB6B-AA14-EC4E-A1A8-476C560A22EB}">
      <dsp:nvSpPr>
        <dsp:cNvPr id="0" name=""/>
        <dsp:cNvSpPr/>
      </dsp:nvSpPr>
      <dsp:spPr>
        <a:xfrm rot="5400000">
          <a:off x="3881703" y="-411542"/>
          <a:ext cx="671516" cy="69885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 Test system implemented in python</a:t>
          </a:r>
          <a:r>
            <a:rPr lang="en-US" sz="1200" kern="1200" dirty="0" smtClean="0"/>
            <a:t>.</a:t>
          </a:r>
          <a:endParaRPr lang="en-US" sz="1200" kern="1200" dirty="0"/>
        </a:p>
      </dsp:txBody>
      <dsp:txXfrm rot="-5400000">
        <a:off x="723172" y="2779770"/>
        <a:ext cx="6955799" cy="605954"/>
      </dsp:txXfrm>
    </dsp:sp>
    <dsp:sp modelId="{41794486-99EA-0E43-82A5-6052B3C36E60}">
      <dsp:nvSpPr>
        <dsp:cNvPr id="0" name=""/>
        <dsp:cNvSpPr/>
      </dsp:nvSpPr>
      <dsp:spPr>
        <a:xfrm rot="5400000">
          <a:off x="-154965" y="3817222"/>
          <a:ext cx="1033102" cy="723171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/>
            <a:t>Run tests</a:t>
          </a:r>
          <a:endParaRPr lang="en-US" sz="800" kern="1200" dirty="0"/>
        </a:p>
      </dsp:txBody>
      <dsp:txXfrm rot="-5400000">
        <a:off x="1" y="4023843"/>
        <a:ext cx="723171" cy="309931"/>
      </dsp:txXfrm>
    </dsp:sp>
    <dsp:sp modelId="{4CFE064D-E0AC-B440-A7E5-1945160903D1}">
      <dsp:nvSpPr>
        <dsp:cNvPr id="0" name=""/>
        <dsp:cNvSpPr/>
      </dsp:nvSpPr>
      <dsp:spPr>
        <a:xfrm rot="5400000">
          <a:off x="3881703" y="503725"/>
          <a:ext cx="671516" cy="69885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smtClean="0"/>
            <a:t>Acceptance tests performed in RATS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 smtClean="0"/>
            <a:t>Data logging in Insight</a:t>
          </a:r>
          <a:endParaRPr lang="en-US" sz="1200" kern="1200" dirty="0"/>
        </a:p>
      </dsp:txBody>
      <dsp:txXfrm rot="-5400000">
        <a:off x="723172" y="3695038"/>
        <a:ext cx="6955799" cy="605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2017-06-10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Specifications</a:t>
            </a:r>
            <a:r>
              <a:rPr lang="en-GB" baseline="0" dirty="0" smtClean="0"/>
              <a:t> are based on “BCM electronics and cables” presentation. We will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070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5756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Specifications</a:t>
            </a:r>
            <a:r>
              <a:rPr lang="en-GB" baseline="0" dirty="0" smtClean="0"/>
              <a:t> are based on “BCM electronics and cables” presentation. We will adjust noise pass/fail threshold after the first systems’ tests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4123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Walk through: workflow</a:t>
            </a:r>
            <a:r>
              <a:rPr lang="en-GB" baseline="0" dirty="0" smtClean="0"/>
              <a:t> from acceptances tests to </a:t>
            </a:r>
            <a:r>
              <a:rPr lang="en-GB" baseline="0" dirty="0" err="1" smtClean="0"/>
              <a:t>commissonning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Naming: Section </a:t>
            </a:r>
            <a:r>
              <a:rPr lang="mr-IN" dirty="0" smtClean="0"/>
              <a:t>–</a:t>
            </a:r>
            <a:r>
              <a:rPr lang="en-US" dirty="0" smtClean="0"/>
              <a:t> subsection : Discipline </a:t>
            </a:r>
            <a:r>
              <a:rPr lang="mr-IN" dirty="0" smtClean="0"/>
              <a:t>–</a:t>
            </a:r>
            <a:r>
              <a:rPr lang="en-US" dirty="0" smtClean="0"/>
              <a:t> Device type - Index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5254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Illustration: mention a</a:t>
            </a:r>
            <a:r>
              <a:rPr lang="en-US" baseline="0" dirty="0" smtClean="0"/>
              <a:t> possible issue happening if we want to find out what tests results are affected when a deviation is detected in a lab device calibration.</a:t>
            </a:r>
          </a:p>
          <a:p>
            <a:r>
              <a:rPr lang="en-US" baseline="0" dirty="0" smtClean="0"/>
              <a:t>How can we make sure we’ll be able to store reliably all our systems docs? The answer is using insight.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56116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Add a demo here using Insight??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ym typeface="Wingdings"/>
              </a:rPr>
              <a:t>We can get a quick overview of any project extracted from this system: % of all BPMs in “RFI” state for instance.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ym typeface="Wingdings"/>
              </a:rPr>
              <a:t>Stress</a:t>
            </a:r>
            <a:r>
              <a:rPr lang="en-US" baseline="0" dirty="0" smtClean="0">
                <a:sym typeface="Wingdings"/>
              </a:rPr>
              <a:t> that we do not replace CHESS when using Insight! This is a data management tool.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3794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Main additional</a:t>
            </a:r>
            <a:r>
              <a:rPr lang="en-US" baseline="0" dirty="0" smtClean="0"/>
              <a:t> points to mention: When we prepare a system for installation, we can make sure all components are stored and tested by checking the corresponding installation batch status</a:t>
            </a:r>
          </a:p>
          <a:p>
            <a:r>
              <a:rPr lang="en-US" baseline="0" dirty="0" smtClean="0"/>
              <a:t>Each object share a minimum set of mandatory attributes.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Screenshot: example of a BPM beam line element: a BPM button and its beam line cables are visible here</a:t>
            </a:r>
            <a:r>
              <a:rPr lang="mr-IN" baseline="0" dirty="0" smtClean="0"/>
              <a:t>…</a:t>
            </a:r>
            <a:r>
              <a:rPr lang="en-US" baseline="0" dirty="0" smtClean="0"/>
              <a:t> It is part of this system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 (we can go up to the </a:t>
            </a:r>
            <a:r>
              <a:rPr lang="en-US" baseline="0" dirty="0" err="1" smtClean="0"/>
              <a:t>mTCA</a:t>
            </a:r>
            <a:r>
              <a:rPr lang="en-US" baseline="0" dirty="0" smtClean="0"/>
              <a:t> objects easily)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9900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few words on the </a:t>
            </a:r>
            <a:r>
              <a:rPr lang="en-US" dirty="0" err="1" smtClean="0"/>
              <a:t>measuremnts</a:t>
            </a:r>
            <a:r>
              <a:rPr lang="en-US" dirty="0" smtClean="0"/>
              <a:t> files format: We already have data</a:t>
            </a:r>
            <a:r>
              <a:rPr lang="en-US" baseline="0" dirty="0" smtClean="0"/>
              <a:t> from DESY and ESS </a:t>
            </a:r>
            <a:r>
              <a:rPr lang="en-US" baseline="0" dirty="0" err="1" smtClean="0"/>
              <a:t>bilbao</a:t>
            </a:r>
            <a:r>
              <a:rPr lang="en-US" baseline="0" dirty="0" smtClean="0"/>
              <a:t> in a shared drive. We’ll upload it as it is now, adding metadata to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019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1559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We focus on having as much automation in our</a:t>
            </a:r>
            <a:r>
              <a:rPr lang="en-US" b="1" baseline="0" dirty="0" smtClean="0"/>
              <a:t> test and tuning stations!</a:t>
            </a:r>
          </a:p>
          <a:p>
            <a:r>
              <a:rPr lang="en-US" b="1" baseline="0" dirty="0" smtClean="0"/>
              <a:t>This flow might change depending on if we score some area on site</a:t>
            </a:r>
            <a:r>
              <a:rPr lang="mr-IN" b="1" baseline="0" dirty="0" smtClean="0"/>
              <a:t>…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5562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10/06/2017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10/06/2017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10/06/2017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10/06/2017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10/06/2017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 smtClean="0"/>
              <a:t>BCM verification plan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Clement </a:t>
            </a:r>
            <a:r>
              <a:rPr lang="en-GB" sz="2000" dirty="0" err="1" smtClean="0">
                <a:solidFill>
                  <a:schemeClr val="bg1"/>
                </a:solidFill>
              </a:rPr>
              <a:t>Derrez</a:t>
            </a:r>
            <a:endParaRPr lang="en-GB" sz="200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Test Engineer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en-GB" sz="1400" smtClean="0">
                <a:solidFill>
                  <a:srgbClr val="FFFFFF"/>
                </a:solidFill>
              </a:rPr>
              <a:t>10 June, 2017</a:t>
            </a:fld>
            <a:endParaRPr lang="en-GB" sz="14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Acceptance tests workflow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10</a:t>
            </a:fld>
            <a:endParaRPr lang="en-GB" noProof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62711476"/>
              </p:ext>
            </p:extLst>
          </p:nvPr>
        </p:nvGraphicFramePr>
        <p:xfrm>
          <a:off x="748680" y="1772816"/>
          <a:ext cx="7711752" cy="46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76902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Where do we test our systems?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RATS preliminary layout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11</a:t>
            </a:fld>
            <a:endParaRPr lang="en-GB" noProof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04864"/>
            <a:ext cx="9144000" cy="646452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43608" y="3501008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 area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43608" y="5373216"/>
            <a:ext cx="6984776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75656" y="5373216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87 m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57200" y="2924944"/>
            <a:ext cx="0" cy="2448272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152" y="53121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36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528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Acceptance tests </a:t>
            </a:r>
            <a:r>
              <a:rPr lang="en-US" dirty="0" smtClean="0"/>
              <a:t>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RATS</a:t>
            </a:r>
            <a:r>
              <a:rPr lang="en-US" dirty="0"/>
              <a:t>: Component received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RATS</a:t>
            </a:r>
            <a:r>
              <a:rPr lang="en-US" dirty="0"/>
              <a:t>: Component tested.</a:t>
            </a:r>
          </a:p>
          <a:p>
            <a:pPr lvl="0"/>
            <a:r>
              <a:rPr lang="en-US" dirty="0"/>
              <a:t>RATS: Component stored.</a:t>
            </a:r>
          </a:p>
          <a:p>
            <a:pPr lvl="0"/>
            <a:r>
              <a:rPr lang="en-US" dirty="0"/>
              <a:t>RATS: System assembly and test </a:t>
            </a:r>
            <a:r>
              <a:rPr lang="en-US" dirty="0">
                <a:sym typeface="Wingdings" charset="2"/>
              </a:rPr>
              <a:t></a:t>
            </a:r>
            <a:r>
              <a:rPr lang="en-US" dirty="0"/>
              <a:t> </a:t>
            </a:r>
            <a:r>
              <a:rPr lang="en-US" dirty="0" smtClean="0"/>
              <a:t>RFI</a:t>
            </a:r>
            <a:endParaRPr lang="en-US" dirty="0"/>
          </a:p>
          <a:p>
            <a:pPr lvl="0"/>
            <a:r>
              <a:rPr lang="en-US" dirty="0"/>
              <a:t>RATS: System stored</a:t>
            </a:r>
          </a:p>
          <a:p>
            <a:pPr lvl="0"/>
            <a:r>
              <a:rPr lang="en-US" dirty="0"/>
              <a:t>Installation slot: System goes to ESS AT site</a:t>
            </a:r>
            <a:r>
              <a:rPr lang="en-US" dirty="0" smtClean="0"/>
              <a:t>.</a:t>
            </a:r>
          </a:p>
          <a:p>
            <a:pPr lvl="1"/>
            <a:r>
              <a:rPr lang="en-US" sz="2800" b="1" dirty="0" smtClean="0"/>
              <a:t>Guideline: Install and test as much as possible, as early as possible</a:t>
            </a:r>
          </a:p>
          <a:p>
            <a:pPr lvl="1"/>
            <a:r>
              <a:rPr lang="en-US" sz="2800" b="1" dirty="0" smtClean="0"/>
              <a:t>Learning curve will help us moving faster with installation work after the first systems are processed</a:t>
            </a:r>
            <a:endParaRPr lang="en-US" sz="2800" b="1" dirty="0"/>
          </a:p>
          <a:p>
            <a:pPr lvl="0"/>
            <a:r>
              <a:rPr lang="en-US" dirty="0"/>
              <a:t>Last step: </a:t>
            </a:r>
            <a:r>
              <a:rPr lang="en-US" dirty="0" smtClean="0"/>
              <a:t>commissioning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62515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Tests description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409208"/>
              </p:ext>
            </p:extLst>
          </p:nvPr>
        </p:nvGraphicFramePr>
        <p:xfrm>
          <a:off x="251519" y="3125515"/>
          <a:ext cx="864096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4176464"/>
                <a:gridCol w="21602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Pass/Fail</a:t>
                      </a:r>
                      <a:r>
                        <a:rPr lang="en-US" baseline="0" dirty="0" smtClean="0"/>
                        <a:t> thresholds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ADC SNR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Using</a:t>
                      </a:r>
                      <a:r>
                        <a:rPr lang="en-US" baseline="0" dirty="0" smtClean="0"/>
                        <a:t> l</a:t>
                      </a:r>
                      <a:r>
                        <a:rPr lang="en-US" dirty="0" smtClean="0"/>
                        <a:t>ow noise &amp; distortion</a:t>
                      </a:r>
                      <a:r>
                        <a:rPr lang="en-US" baseline="0" dirty="0" smtClean="0"/>
                        <a:t> Generator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65 </a:t>
                      </a:r>
                      <a:r>
                        <a:rPr lang="en-US" dirty="0" err="1" smtClean="0"/>
                        <a:t>dBc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ADC SFDR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Using</a:t>
                      </a:r>
                      <a:r>
                        <a:rPr lang="en-US" baseline="0" dirty="0" smtClean="0"/>
                        <a:t> l</a:t>
                      </a:r>
                      <a:r>
                        <a:rPr lang="en-US" dirty="0" smtClean="0"/>
                        <a:t>ow noise &amp; distortion</a:t>
                      </a:r>
                      <a:r>
                        <a:rPr lang="en-US" baseline="0" dirty="0" smtClean="0"/>
                        <a:t> Generator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65 </a:t>
                      </a:r>
                      <a:r>
                        <a:rPr lang="en-US" dirty="0" err="1" smtClean="0"/>
                        <a:t>dBc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ADC SINAD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Using</a:t>
                      </a:r>
                      <a:r>
                        <a:rPr lang="en-US" baseline="0" dirty="0" smtClean="0"/>
                        <a:t> l</a:t>
                      </a:r>
                      <a:r>
                        <a:rPr lang="en-US" dirty="0" smtClean="0"/>
                        <a:t>ow noise &amp; distortion</a:t>
                      </a:r>
                      <a:r>
                        <a:rPr lang="en-US" baseline="0" dirty="0" smtClean="0"/>
                        <a:t> Generator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 </a:t>
                      </a:r>
                      <a:r>
                        <a:rPr lang="en-US" dirty="0" err="1" smtClean="0"/>
                        <a:t>dBc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ADC ENOB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Using</a:t>
                      </a:r>
                      <a:r>
                        <a:rPr lang="en-US" baseline="0" dirty="0" smtClean="0"/>
                        <a:t> l</a:t>
                      </a:r>
                      <a:r>
                        <a:rPr lang="en-US" dirty="0" smtClean="0"/>
                        <a:t>ow noise &amp; distortion</a:t>
                      </a:r>
                      <a:r>
                        <a:rPr lang="en-US" baseline="0" dirty="0" smtClean="0"/>
                        <a:t> Generator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11.5 </a:t>
                      </a:r>
                      <a:r>
                        <a:rPr lang="tr-TR" dirty="0" err="1" smtClean="0"/>
                        <a:t>bits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RTM clock</a:t>
                      </a:r>
                      <a:r>
                        <a:rPr lang="en-US" baseline="0" dirty="0" smtClean="0"/>
                        <a:t> 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the ADC clock using the RTM input as 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13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6409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 smtClean="0"/>
              <a:t>When struck digitizer boards are received, acceptance tests are performed to characterize the ADC on all channels: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42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Tests description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3127014"/>
              </p:ext>
            </p:extLst>
          </p:nvPr>
        </p:nvGraphicFramePr>
        <p:xfrm>
          <a:off x="251520" y="2353077"/>
          <a:ext cx="8640961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4176464"/>
                <a:gridCol w="21602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Pass/Fail</a:t>
                      </a:r>
                      <a:r>
                        <a:rPr lang="en-US" baseline="0" dirty="0" smtClean="0"/>
                        <a:t> thresholds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measurement 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 non linearity on a full scale input waveform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 linearity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&lt; 0.1 % FS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Pulse</a:t>
                      </a:r>
                      <a:r>
                        <a:rPr lang="en-US" baseline="0" dirty="0" smtClean="0"/>
                        <a:t> rise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 pulse rise time,</a:t>
                      </a:r>
                      <a:r>
                        <a:rPr lang="en-US" baseline="0" dirty="0" smtClean="0"/>
                        <a:t> sweeping pulse amplitude until 80 mA.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 300 ns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(cable length</a:t>
                      </a:r>
                      <a:r>
                        <a:rPr lang="en-US" baseline="0" dirty="0" smtClean="0"/>
                        <a:t> &lt; 20m)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latency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Measurement of response time from current through toroid to AMC/RTM digital output.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 2 us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(cable length</a:t>
                      </a:r>
                      <a:r>
                        <a:rPr lang="en-US" baseline="0" dirty="0" smtClean="0"/>
                        <a:t> &lt; 20m)</a:t>
                      </a: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Droop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Acquire a 6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ms</a:t>
                      </a:r>
                      <a:r>
                        <a:rPr lang="en-US" baseline="0" dirty="0" smtClean="0"/>
                        <a:t> pulse, measure droop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 2% per </a:t>
                      </a:r>
                      <a:r>
                        <a:rPr lang="en-US" dirty="0" err="1" smtClean="0"/>
                        <a:t>ms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14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51520" y="1556792"/>
            <a:ext cx="8640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next </a:t>
            </a:r>
            <a:r>
              <a:rPr lang="en-US" dirty="0" smtClean="0"/>
              <a:t>tests then </a:t>
            </a:r>
            <a:r>
              <a:rPr lang="en-US" dirty="0"/>
              <a:t>include the </a:t>
            </a:r>
            <a:r>
              <a:rPr lang="en-US" dirty="0" smtClean="0"/>
              <a:t>complete </a:t>
            </a:r>
            <a:r>
              <a:rPr lang="en-US" dirty="0"/>
              <a:t>system, from toroid </a:t>
            </a:r>
            <a:r>
              <a:rPr lang="en-US" dirty="0" smtClean="0"/>
              <a:t>+FE to </a:t>
            </a:r>
            <a:r>
              <a:rPr lang="en-US" dirty="0"/>
              <a:t>digitizer </a:t>
            </a:r>
            <a:r>
              <a:rPr lang="en-US" dirty="0" smtClean="0"/>
              <a:t>card: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45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Tests description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809668"/>
              </p:ext>
            </p:extLst>
          </p:nvPr>
        </p:nvGraphicFramePr>
        <p:xfrm>
          <a:off x="251520" y="1600200"/>
          <a:ext cx="864096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300"/>
                <a:gridCol w="3708412"/>
                <a:gridCol w="223224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Pass/Fail</a:t>
                      </a:r>
                      <a:r>
                        <a:rPr lang="en-US" baseline="0" dirty="0" smtClean="0"/>
                        <a:t> thresholds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 noise in lab conditions. Adjust threshold after</a:t>
                      </a:r>
                      <a:r>
                        <a:rPr lang="en-US" baseline="0" dirty="0" smtClean="0"/>
                        <a:t> first tests.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 1% (RMS)</a:t>
                      </a:r>
                      <a:r>
                        <a:rPr lang="en-US" baseline="0" dirty="0" smtClean="0"/>
                        <a:t> FS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Temperature induced drift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 signal</a:t>
                      </a:r>
                      <a:r>
                        <a:rPr lang="en-US" baseline="0" dirty="0" smtClean="0"/>
                        <a:t> drift vs temperature over a range of xx </a:t>
                      </a:r>
                      <a:r>
                        <a:rPr lang="en-US" baseline="0" dirty="0" err="1" smtClean="0"/>
                        <a:t>degC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&lt; +/- 1% FS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Measure</a:t>
                      </a:r>
                      <a:r>
                        <a:rPr lang="en-US" baseline="0" dirty="0" smtClean="0"/>
                        <a:t> data acquisition system’s </a:t>
                      </a:r>
                      <a:r>
                        <a:rPr lang="en-US" baseline="0" dirty="0" smtClean="0"/>
                        <a:t>bandwidth: sweep sine input frequency until 3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&gt; 1 MHz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(cable length</a:t>
                      </a:r>
                      <a:r>
                        <a:rPr lang="en-US" baseline="0" dirty="0" smtClean="0"/>
                        <a:t> &lt; 20m)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Overshoot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Sweep pulse</a:t>
                      </a:r>
                      <a:r>
                        <a:rPr lang="en-US" baseline="0" dirty="0" smtClean="0"/>
                        <a:t> amplitude until 80 mA, me</a:t>
                      </a:r>
                      <a:r>
                        <a:rPr lang="en-US" dirty="0" smtClean="0"/>
                        <a:t>asure overshoot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Time and amplitude thresholds</a:t>
                      </a:r>
                      <a:r>
                        <a:rPr lang="en-US" baseline="0" dirty="0" smtClean="0"/>
                        <a:t> to define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15</a:t>
            </a:fld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51398" y="5262562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Uploaded to database: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ACCT-E calibration data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Automated electronics tests results: output of the tests described in the table above.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/>
              <a:t>Production tests results from </a:t>
            </a:r>
            <a:r>
              <a:rPr lang="en-US" dirty="0" smtClean="0"/>
              <a:t>manufacturer (</a:t>
            </a:r>
            <a:r>
              <a:rPr lang="en-US" dirty="0" err="1" smtClean="0"/>
              <a:t>Bergoz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3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After-installation tests </a:t>
            </a:r>
            <a:r>
              <a:rPr lang="en-US" dirty="0" smtClean="0"/>
              <a:t>sequence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After-installation tests sequence: </a:t>
            </a:r>
          </a:p>
          <a:p>
            <a:pPr lvl="1"/>
            <a:r>
              <a:rPr lang="en-GB" b="1" dirty="0"/>
              <a:t>initial first-time commissioning: </a:t>
            </a:r>
            <a:r>
              <a:rPr lang="en-GB" b="1" dirty="0" err="1"/>
              <a:t>test_ID</a:t>
            </a:r>
            <a:endParaRPr lang="en-US" dirty="0"/>
          </a:p>
          <a:p>
            <a:pPr lvl="1"/>
            <a:r>
              <a:rPr lang="en-GB" b="1" dirty="0"/>
              <a:t>cold check-out: </a:t>
            </a:r>
            <a:r>
              <a:rPr lang="en-GB" b="1" dirty="0" err="1"/>
              <a:t>test_ID</a:t>
            </a:r>
            <a:endParaRPr lang="en-US" dirty="0"/>
          </a:p>
          <a:p>
            <a:pPr lvl="1"/>
            <a:r>
              <a:rPr lang="en-GB" b="1" dirty="0"/>
              <a:t>commissioning with beam: </a:t>
            </a:r>
            <a:r>
              <a:rPr lang="en-GB" b="1" dirty="0" err="1"/>
              <a:t>test_ID</a:t>
            </a:r>
            <a:endParaRPr lang="en-US" dirty="0"/>
          </a:p>
          <a:p>
            <a:pPr lvl="1"/>
            <a:r>
              <a:rPr lang="en-GB" b="1" dirty="0"/>
              <a:t>quick self-check: </a:t>
            </a:r>
            <a:r>
              <a:rPr lang="en-GB" b="1" dirty="0" err="1" smtClean="0"/>
              <a:t>test_ID</a:t>
            </a:r>
            <a:endParaRPr lang="en-GB" b="1" dirty="0" smtClean="0"/>
          </a:p>
          <a:p>
            <a:pPr lvl="1"/>
            <a:endParaRPr lang="en-US" dirty="0"/>
          </a:p>
          <a:p>
            <a:pPr algn="just"/>
            <a:r>
              <a:rPr lang="en-US" dirty="0"/>
              <a:t>Sequential testing is important (tests timestamps </a:t>
            </a:r>
            <a:r>
              <a:rPr lang="en-US" dirty="0" smtClean="0"/>
              <a:t>are checked </a:t>
            </a:r>
            <a:r>
              <a:rPr lang="en-US" dirty="0"/>
              <a:t>automatically). Otherwise the statement:  “</a:t>
            </a:r>
            <a:r>
              <a:rPr lang="en-US" b="1" dirty="0"/>
              <a:t>the instrument </a:t>
            </a:r>
            <a:r>
              <a:rPr lang="en-US" b="1" dirty="0" smtClean="0"/>
              <a:t>is installed and </a:t>
            </a:r>
            <a:r>
              <a:rPr lang="en-US" b="1" dirty="0"/>
              <a:t>working </a:t>
            </a:r>
            <a:r>
              <a:rPr lang="en-US" b="1" dirty="0" smtClean="0"/>
              <a:t>properly</a:t>
            </a:r>
            <a:r>
              <a:rPr lang="en-US" dirty="0" smtClean="0"/>
              <a:t>” has </a:t>
            </a:r>
            <a:r>
              <a:rPr lang="en-US" dirty="0"/>
              <a:t>less confidence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During </a:t>
            </a:r>
            <a:r>
              <a:rPr lang="en-US" dirty="0" smtClean="0"/>
              <a:t>debugging:</a:t>
            </a:r>
          </a:p>
          <a:p>
            <a:pPr lvl="1" algn="just"/>
            <a:r>
              <a:rPr lang="en-US" dirty="0" smtClean="0"/>
              <a:t>Relevant </a:t>
            </a:r>
            <a:r>
              <a:rPr lang="en-US" dirty="0"/>
              <a:t>tests in each architectural layer </a:t>
            </a:r>
            <a:r>
              <a:rPr lang="en-US" dirty="0" smtClean="0"/>
              <a:t>are </a:t>
            </a:r>
            <a:r>
              <a:rPr lang="en-US" dirty="0"/>
              <a:t>repeated </a:t>
            </a:r>
            <a:r>
              <a:rPr lang="en-US" dirty="0" smtClean="0"/>
              <a:t>until </a:t>
            </a:r>
            <a:r>
              <a:rPr lang="en-US" dirty="0"/>
              <a:t>satisfactory results are obtained. </a:t>
            </a:r>
            <a:endParaRPr lang="en-US" dirty="0" smtClean="0"/>
          </a:p>
          <a:p>
            <a:pPr lvl="1" algn="just"/>
            <a:r>
              <a:rPr lang="en-US" dirty="0" smtClean="0"/>
              <a:t>If </a:t>
            </a:r>
            <a:r>
              <a:rPr lang="en-US" dirty="0"/>
              <a:t>the problem </a:t>
            </a:r>
            <a:r>
              <a:rPr lang="en-US" dirty="0" smtClean="0"/>
              <a:t>is </a:t>
            </a:r>
            <a:r>
              <a:rPr lang="en-US" dirty="0"/>
              <a:t>identified </a:t>
            </a:r>
            <a:r>
              <a:rPr lang="en-US" dirty="0" smtClean="0"/>
              <a:t>and can be </a:t>
            </a:r>
            <a:r>
              <a:rPr lang="en-US" dirty="0"/>
              <a:t>isolated within its layer, there is normally no need to repeat all of the tests which are sequentially following. Depending on the situation, some test might become mandatory nevertheless </a:t>
            </a:r>
            <a:r>
              <a:rPr lang="en-US" dirty="0" smtClean="0"/>
              <a:t>(for instance a software recompilation </a:t>
            </a:r>
            <a:r>
              <a:rPr lang="en-US" dirty="0"/>
              <a:t>might entail a standard interface check, and a repaired connector might entail a signal transmission check).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16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122415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After-installation tests </a:t>
            </a:r>
            <a:r>
              <a:rPr lang="en-US" dirty="0" smtClean="0"/>
              <a:t>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Cold check out: </a:t>
            </a:r>
            <a:r>
              <a:rPr lang="en-US" dirty="0" smtClean="0"/>
              <a:t>Testing </a:t>
            </a:r>
            <a:r>
              <a:rPr lang="en-US" dirty="0"/>
              <a:t>of the whole instrument on all architectural layers: </a:t>
            </a:r>
            <a:endParaRPr lang="en-US" dirty="0" smtClean="0"/>
          </a:p>
          <a:p>
            <a:pPr lvl="1" algn="just"/>
            <a:r>
              <a:rPr lang="en-US" dirty="0" smtClean="0"/>
              <a:t>monitor, front-end electronics, cables, </a:t>
            </a:r>
            <a:r>
              <a:rPr lang="en-US" dirty="0" err="1" smtClean="0"/>
              <a:t>mTCA</a:t>
            </a:r>
            <a:r>
              <a:rPr lang="en-US" dirty="0" smtClean="0"/>
              <a:t>-electronics</a:t>
            </a:r>
            <a:r>
              <a:rPr lang="en-US" dirty="0"/>
              <a:t>, timing, data treatment, publishing, network transmission and machine protection interface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algn="just"/>
            <a:r>
              <a:rPr lang="en-US" dirty="0"/>
              <a:t>Commissioning with beam: </a:t>
            </a:r>
            <a:r>
              <a:rPr lang="en-US" dirty="0" smtClean="0"/>
              <a:t>Aims at verifying </a:t>
            </a:r>
            <a:r>
              <a:rPr lang="en-US" dirty="0"/>
              <a:t>the correctness of the integration for machine operations. </a:t>
            </a:r>
            <a:endParaRPr lang="en-US" dirty="0" smtClean="0"/>
          </a:p>
          <a:p>
            <a:pPr lvl="1" algn="just"/>
            <a:r>
              <a:rPr lang="en-US" dirty="0" smtClean="0"/>
              <a:t>Includes initial </a:t>
            </a:r>
            <a:r>
              <a:rPr lang="en-US" dirty="0"/>
              <a:t>comparisons and </a:t>
            </a:r>
            <a:r>
              <a:rPr lang="en-US" dirty="0" smtClean="0"/>
              <a:t>cross-calibrations </a:t>
            </a:r>
            <a:r>
              <a:rPr lang="en-US" dirty="0"/>
              <a:t>in order to gain confidence in the </a:t>
            </a:r>
            <a:r>
              <a:rPr lang="en-US" dirty="0" smtClean="0"/>
              <a:t>instrument. Performance </a:t>
            </a:r>
            <a:r>
              <a:rPr lang="en-US" dirty="0"/>
              <a:t>limiting </a:t>
            </a:r>
            <a:r>
              <a:rPr lang="en-US" dirty="0" smtClean="0"/>
              <a:t>factors are identified.</a:t>
            </a:r>
          </a:p>
          <a:p>
            <a:endParaRPr lang="en-US" dirty="0"/>
          </a:p>
          <a:p>
            <a:r>
              <a:rPr lang="en-US" dirty="0"/>
              <a:t>Quick self test: The self-test procedure includes testing of calibration, machine protection and data transmission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17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806307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 smtClean="0"/>
              <a:t>Thank you!</a:t>
            </a:r>
          </a:p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Questions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18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52800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Naming convention</a:t>
            </a:r>
          </a:p>
          <a:p>
            <a:r>
              <a:rPr lang="en-GB" dirty="0" smtClean="0"/>
              <a:t>Data management system: Insight</a:t>
            </a:r>
          </a:p>
          <a:p>
            <a:r>
              <a:rPr lang="en-GB" dirty="0" smtClean="0"/>
              <a:t>Acceptance tests </a:t>
            </a:r>
            <a:r>
              <a:rPr lang="en-GB" dirty="0" smtClean="0"/>
              <a:t>workflow</a:t>
            </a:r>
          </a:p>
          <a:p>
            <a:r>
              <a:rPr lang="en-GB" dirty="0" smtClean="0"/>
              <a:t>BCM tests description</a:t>
            </a:r>
            <a:endParaRPr lang="en-GB" dirty="0" smtClean="0"/>
          </a:p>
          <a:p>
            <a:r>
              <a:rPr lang="en-GB" dirty="0" smtClean="0"/>
              <a:t>After-installation tests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Naming convention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Every Field Replaceable Unit (FRU) is named. A FRU can be a simple part or an assembly</a:t>
            </a:r>
            <a:endParaRPr lang="en-US" sz="2200" i="1" dirty="0" smtClean="0"/>
          </a:p>
          <a:p>
            <a:pPr lvl="1"/>
            <a:r>
              <a:rPr lang="en-US" dirty="0" smtClean="0">
                <a:sym typeface="Wingdings"/>
              </a:rPr>
              <a:t>Ex: </a:t>
            </a:r>
            <a:r>
              <a:rPr lang="mr-IN" dirty="0" smtClean="0">
                <a:sym typeface="Wingdings"/>
              </a:rPr>
              <a:t>FEB-050ROW:PBI-PPC-002</a:t>
            </a:r>
            <a:r>
              <a:rPr lang="en-US" dirty="0" smtClean="0">
                <a:sym typeface="Wingdings"/>
              </a:rPr>
              <a:t> for a cabinet cable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Naming convention:</a:t>
            </a:r>
          </a:p>
          <a:p>
            <a:pPr marL="0" indent="0" algn="ctr">
              <a:buNone/>
            </a:pPr>
            <a:r>
              <a:rPr lang="en-US" b="1" dirty="0" err="1" smtClean="0">
                <a:solidFill>
                  <a:srgbClr val="0094CA"/>
                </a:solidFill>
                <a:latin typeface="Courier New" charset="0"/>
              </a:rPr>
              <a:t>Sec-Sub</a:t>
            </a:r>
            <a:r>
              <a:rPr lang="en-US" b="1" dirty="0" err="1" smtClean="0">
                <a:solidFill>
                  <a:srgbClr val="333333"/>
                </a:solidFill>
                <a:latin typeface="Courier New" charset="0"/>
              </a:rPr>
              <a:t>:</a:t>
            </a:r>
            <a:r>
              <a:rPr lang="en-US" b="1" dirty="0" err="1" smtClean="0">
                <a:solidFill>
                  <a:srgbClr val="9BBE05"/>
                </a:solidFill>
                <a:latin typeface="Courier New" charset="0"/>
              </a:rPr>
              <a:t>Dis-Dev-Idx</a:t>
            </a:r>
            <a:endParaRPr lang="en-US" b="1" dirty="0" smtClean="0">
              <a:solidFill>
                <a:srgbClr val="9BBE05"/>
              </a:solidFill>
              <a:latin typeface="Courier New" charset="0"/>
            </a:endParaRPr>
          </a:p>
          <a:p>
            <a:pPr marL="0" indent="0" algn="ctr">
              <a:buNone/>
            </a:pPr>
            <a:endParaRPr lang="en-US" b="1" dirty="0">
              <a:solidFill>
                <a:srgbClr val="9BBE05"/>
              </a:solidFill>
              <a:latin typeface="Courier New" charset="0"/>
            </a:endParaRPr>
          </a:p>
          <a:p>
            <a:pPr marL="457200" lvl="1" indent="0">
              <a:buNone/>
            </a:pPr>
            <a:r>
              <a:rPr lang="en-US" dirty="0"/>
              <a:t>Two major areas of FRU installation slots are identified:</a:t>
            </a:r>
          </a:p>
          <a:p>
            <a:pPr lvl="1"/>
            <a:r>
              <a:rPr lang="en-US" b="1" dirty="0"/>
              <a:t>tunnel</a:t>
            </a:r>
            <a:r>
              <a:rPr lang="en-US" dirty="0"/>
              <a:t>: including stub, tunnel wall and gallery wall,</a:t>
            </a:r>
          </a:p>
          <a:p>
            <a:pPr lvl="1"/>
            <a:r>
              <a:rPr lang="en-US" b="1" dirty="0"/>
              <a:t>support</a:t>
            </a:r>
            <a:r>
              <a:rPr lang="en-US" dirty="0"/>
              <a:t>: front end building (FEB), klystron gallery, gallery support area (GSA) in </a:t>
            </a:r>
            <a:r>
              <a:rPr lang="en-US" dirty="0" smtClean="0"/>
              <a:t>A2T</a:t>
            </a:r>
          </a:p>
          <a:p>
            <a:pPr lvl="1"/>
            <a:endParaRPr lang="en-US" dirty="0" smtClean="0"/>
          </a:p>
          <a:p>
            <a:pPr marL="57150" indent="0">
              <a:buNone/>
            </a:pPr>
            <a:r>
              <a:rPr lang="en-US" dirty="0" smtClean="0">
                <a:sym typeface="Wingdings"/>
              </a:rPr>
              <a:t> System name is not misused!</a:t>
            </a:r>
            <a:endParaRPr lang="en-US" dirty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3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1726864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Data </a:t>
            </a:r>
            <a:r>
              <a:rPr lang="en-US" dirty="0" smtClean="0"/>
              <a:t>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Data export / import with other software tools</a:t>
            </a:r>
            <a:endParaRPr lang="en-US" dirty="0"/>
          </a:p>
          <a:p>
            <a:r>
              <a:rPr lang="en-US" dirty="0" smtClean="0"/>
              <a:t>Systems and subsystems tests results coming from different locations (ESS, IK Partner, Industry partners</a:t>
            </a:r>
            <a:r>
              <a:rPr lang="mr-IN" dirty="0" smtClean="0"/>
              <a:t>…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must be able to trace back acceptance tests results to laboratory measuring devices</a:t>
            </a:r>
          </a:p>
          <a:p>
            <a:r>
              <a:rPr lang="en-US" dirty="0"/>
              <a:t>We need to be able to prepare an installation batch when an installation slot is ready: need for a dynamic tool</a:t>
            </a:r>
          </a:p>
          <a:p>
            <a:endParaRPr lang="en-US" dirty="0" smtClean="0"/>
          </a:p>
          <a:p>
            <a:pPr marL="457200" lvl="1" indent="0">
              <a:buNone/>
            </a:pPr>
            <a:r>
              <a:rPr lang="en-US" sz="2800" dirty="0" smtClean="0">
                <a:sym typeface="Wingdings"/>
              </a:rPr>
              <a:t> Having a reliable </a:t>
            </a:r>
            <a:r>
              <a:rPr lang="en-GB" sz="2800" dirty="0"/>
              <a:t>Data </a:t>
            </a:r>
            <a:r>
              <a:rPr lang="en-US" sz="2800" dirty="0" smtClean="0">
                <a:sym typeface="Wingdings"/>
              </a:rPr>
              <a:t>management system is critical!</a:t>
            </a: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4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50992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Data </a:t>
            </a:r>
            <a:r>
              <a:rPr lang="en-US" dirty="0" smtClean="0"/>
              <a:t>management system: Insight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5</a:t>
            </a:fld>
            <a:endParaRPr lang="en-GB" noProof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94924383"/>
              </p:ext>
            </p:extLst>
          </p:nvPr>
        </p:nvGraphicFramePr>
        <p:xfrm>
          <a:off x="4716016" y="2276872"/>
          <a:ext cx="4427984" cy="4079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9512" y="1628800"/>
            <a:ext cx="48245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smtClean="0"/>
              <a:t>Ensures </a:t>
            </a:r>
            <a:r>
              <a:rPr lang="en-US" sz="2000" dirty="0" smtClean="0"/>
              <a:t>traceability </a:t>
            </a:r>
            <a:r>
              <a:rPr lang="en-US" sz="2000" dirty="0"/>
              <a:t>between </a:t>
            </a:r>
            <a:r>
              <a:rPr lang="en-US" sz="2000" dirty="0" smtClean="0"/>
              <a:t>tests and production data, </a:t>
            </a:r>
            <a:r>
              <a:rPr lang="en-US" sz="2000" dirty="0"/>
              <a:t>system </a:t>
            </a:r>
            <a:r>
              <a:rPr lang="en-US" sz="2000" dirty="0" smtClean="0"/>
              <a:t>components </a:t>
            </a:r>
            <a:r>
              <a:rPr lang="en-US" sz="2000" dirty="0"/>
              <a:t>and laboratory </a:t>
            </a:r>
            <a:r>
              <a:rPr lang="en-US" sz="2000" dirty="0" smtClean="0"/>
              <a:t>devices.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Objects’ attributes store all FRU info: responsible, current status (procured, received, RFI</a:t>
            </a:r>
            <a:r>
              <a:rPr lang="mr-IN" sz="2000" dirty="0" smtClean="0"/>
              <a:t>…</a:t>
            </a:r>
            <a:r>
              <a:rPr lang="en-US" sz="2000" dirty="0" smtClean="0"/>
              <a:t>) etc.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Added value, current installation or production progress</a:t>
            </a:r>
            <a:r>
              <a:rPr lang="mr-IN" sz="2000" dirty="0" smtClean="0"/>
              <a:t>…</a:t>
            </a:r>
            <a:r>
              <a:rPr lang="en-US" sz="2000" dirty="0" smtClean="0"/>
              <a:t> can be automatically extracted for each system or FRU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Timeline is managed in Jira, tasks are linked to Insight.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20072" y="1700808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We do not want to replace CHESS!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167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Data </a:t>
            </a:r>
            <a:r>
              <a:rPr lang="en-US" dirty="0" smtClean="0"/>
              <a:t>management system: Insight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6</a:t>
            </a:fld>
            <a:endParaRPr lang="en-GB" noProof="0"/>
          </a:p>
        </p:txBody>
      </p:sp>
      <p:sp>
        <p:nvSpPr>
          <p:cNvPr id="5" name="TextBox 4"/>
          <p:cNvSpPr txBox="1"/>
          <p:nvPr/>
        </p:nvSpPr>
        <p:spPr>
          <a:xfrm>
            <a:off x="323528" y="1844824"/>
            <a:ext cx="40324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Change of status are triggered when all required documents and conditions are met.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 smtClean="0"/>
          </a:p>
          <a:p>
            <a:pPr marL="285750" indent="-285750">
              <a:buFont typeface="Arial" charset="0"/>
              <a:buChar char="•"/>
            </a:pPr>
            <a:r>
              <a:rPr lang="en-US" sz="2000" dirty="0" smtClean="0"/>
              <a:t>ICS database </a:t>
            </a:r>
            <a:r>
              <a:rPr lang="en-US" sz="2000" dirty="0"/>
              <a:t>requirements are being defined. It will be automatically populated from Insight when </a:t>
            </a:r>
            <a:r>
              <a:rPr lang="en-US" sz="2000" dirty="0" smtClean="0"/>
              <a:t>available.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4062" y="1616024"/>
            <a:ext cx="4804442" cy="4581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26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</a:t>
            </a:r>
            <a:r>
              <a:rPr lang="en-US" dirty="0" smtClean="0"/>
              <a:t>management </a:t>
            </a:r>
            <a:r>
              <a:rPr lang="en-US" dirty="0"/>
              <a:t>system: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3744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 lost effort, as everything can be scripted to populate external tools and extract any needed information!</a:t>
            </a:r>
          </a:p>
          <a:p>
            <a:r>
              <a:rPr lang="en-US" dirty="0" smtClean="0"/>
              <a:t>Installation batch: installation status easily verified and prepared</a:t>
            </a:r>
          </a:p>
          <a:p>
            <a:r>
              <a:rPr lang="en-US" dirty="0" smtClean="0"/>
              <a:t>Data is uploaded by BD team. Training IK and industrial partners on that is possible.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7</a:t>
            </a:fld>
            <a:endParaRPr lang="en-GB" noProof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5916" y="3537643"/>
            <a:ext cx="4398084" cy="274742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93" y="3537643"/>
            <a:ext cx="4728123" cy="2238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</a:t>
            </a:r>
            <a:r>
              <a:rPr lang="en-US" dirty="0" smtClean="0"/>
              <a:t>management </a:t>
            </a:r>
            <a:r>
              <a:rPr lang="en-US" dirty="0"/>
              <a:t>system: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3375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Hierarchy goes down to systems cables and their status and properties</a:t>
            </a:r>
          </a:p>
          <a:p>
            <a:endParaRPr lang="en-US" sz="2000" dirty="0"/>
          </a:p>
          <a:p>
            <a:r>
              <a:rPr lang="en-US" sz="2000" dirty="0" smtClean="0"/>
              <a:t>Example of a Beam line cable connecting an ACCT to a Patch Panel: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8</a:t>
            </a:fld>
            <a:endParaRPr lang="en-GB" noProof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860" y="2921494"/>
            <a:ext cx="7092280" cy="361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35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Measurements files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Large amount of measurements parameters: Data logged in HDF5 and uploaded to Insight.</a:t>
            </a:r>
          </a:p>
          <a:p>
            <a:endParaRPr lang="en-US" dirty="0" smtClean="0"/>
          </a:p>
          <a:p>
            <a:r>
              <a:rPr lang="en-US" dirty="0" smtClean="0"/>
              <a:t>Data files produced at ESS follow a fixed format: Files, groups and datasets mandatory attributes are defined.</a:t>
            </a:r>
          </a:p>
          <a:p>
            <a:endParaRPr lang="en-US" dirty="0" smtClean="0"/>
          </a:p>
          <a:p>
            <a:r>
              <a:rPr lang="en-US" dirty="0" smtClean="0"/>
              <a:t>Existing data received from IK and industry partners is stored as is for now, adding the needed metadata. Re-formatting to HDF5 is planned for each test results.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9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436380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</Template>
  <TotalTime>13499</TotalTime>
  <Words>1526</Words>
  <Application>Microsoft Macintosh PowerPoint</Application>
  <PresentationFormat>On-screen Show (4:3)</PresentationFormat>
  <Paragraphs>225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Courier New</vt:lpstr>
      <vt:lpstr>Mangal</vt:lpstr>
      <vt:lpstr>Wingdings</vt:lpstr>
      <vt:lpstr>Arial</vt:lpstr>
      <vt:lpstr>Office Theme</vt:lpstr>
      <vt:lpstr>BCM verification plan</vt:lpstr>
      <vt:lpstr>Outline</vt:lpstr>
      <vt:lpstr>Naming convention</vt:lpstr>
      <vt:lpstr>Data management system</vt:lpstr>
      <vt:lpstr>Data management system: Insight</vt:lpstr>
      <vt:lpstr>Data management system: Insight</vt:lpstr>
      <vt:lpstr>Data management system: Insight</vt:lpstr>
      <vt:lpstr>Data management system: Insight</vt:lpstr>
      <vt:lpstr>Measurements files format</vt:lpstr>
      <vt:lpstr>Acceptance tests workflow</vt:lpstr>
      <vt:lpstr>Where do we test our systems?</vt:lpstr>
      <vt:lpstr>Acceptance tests workflow</vt:lpstr>
      <vt:lpstr>Tests description</vt:lpstr>
      <vt:lpstr>Tests description</vt:lpstr>
      <vt:lpstr>Tests description</vt:lpstr>
      <vt:lpstr>After-installation tests sequence </vt:lpstr>
      <vt:lpstr>After-installation tests sequence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Microsoft Office User</dc:creator>
  <cp:lastModifiedBy>Microsoft Office User</cp:lastModifiedBy>
  <cp:revision>155</cp:revision>
  <cp:lastPrinted>2017-05-22T15:40:20Z</cp:lastPrinted>
  <dcterms:created xsi:type="dcterms:W3CDTF">2017-05-14T09:48:33Z</dcterms:created>
  <dcterms:modified xsi:type="dcterms:W3CDTF">2017-06-11T10:56:44Z</dcterms:modified>
</cp:coreProperties>
</file>