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87" r:id="rId4"/>
    <p:sldId id="288" r:id="rId5"/>
    <p:sldId id="285" r:id="rId6"/>
    <p:sldId id="258" r:id="rId7"/>
    <p:sldId id="276" r:id="rId8"/>
    <p:sldId id="277" r:id="rId9"/>
    <p:sldId id="274" r:id="rId10"/>
    <p:sldId id="275" r:id="rId11"/>
    <p:sldId id="283" r:id="rId12"/>
    <p:sldId id="280" r:id="rId13"/>
    <p:sldId id="282" r:id="rId14"/>
    <p:sldId id="291" r:id="rId15"/>
    <p:sldId id="289" r:id="rId16"/>
    <p:sldId id="290" r:id="rId17"/>
    <p:sldId id="294" r:id="rId18"/>
    <p:sldId id="293" r:id="rId19"/>
    <p:sldId id="268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205" d="100"/>
          <a:sy n="205" d="100"/>
        </p:scale>
        <p:origin x="192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90"/>
            <c:marker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478"/>
            <c:marker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571"/>
            <c:marker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yVal>
            <c:numRef>
              <c:f>Sheet62!$A$1:$A$911</c:f>
              <c:numCache>
                <c:formatCode>0.00</c:formatCode>
                <c:ptCount val="911"/>
                <c:pt idx="0">
                  <c:v>-0.00256410256410257</c:v>
                </c:pt>
                <c:pt idx="1">
                  <c:v>-0.0487179487179487</c:v>
                </c:pt>
                <c:pt idx="2">
                  <c:v>0.128205128205128</c:v>
                </c:pt>
                <c:pt idx="3">
                  <c:v>-0.0333333333333333</c:v>
                </c:pt>
                <c:pt idx="4">
                  <c:v>0.279487179487179</c:v>
                </c:pt>
                <c:pt idx="5">
                  <c:v>0.17948717948718</c:v>
                </c:pt>
                <c:pt idx="6">
                  <c:v>0.141025641025641</c:v>
                </c:pt>
                <c:pt idx="7">
                  <c:v>0.38974358974359</c:v>
                </c:pt>
                <c:pt idx="8">
                  <c:v>0.017948717948718</c:v>
                </c:pt>
                <c:pt idx="9">
                  <c:v>0.182051282051282</c:v>
                </c:pt>
                <c:pt idx="10">
                  <c:v>0.287179487179487</c:v>
                </c:pt>
                <c:pt idx="11">
                  <c:v>0.366666666666667</c:v>
                </c:pt>
                <c:pt idx="12">
                  <c:v>0.553846153846154</c:v>
                </c:pt>
                <c:pt idx="13">
                  <c:v>0.441025641025641</c:v>
                </c:pt>
                <c:pt idx="14">
                  <c:v>0.0</c:v>
                </c:pt>
                <c:pt idx="15">
                  <c:v>0.366666666666667</c:v>
                </c:pt>
                <c:pt idx="16">
                  <c:v>0.256410256410256</c:v>
                </c:pt>
                <c:pt idx="17">
                  <c:v>0.333333333333333</c:v>
                </c:pt>
                <c:pt idx="18">
                  <c:v>0.192307692307692</c:v>
                </c:pt>
                <c:pt idx="19">
                  <c:v>0.525641025641026</c:v>
                </c:pt>
                <c:pt idx="20">
                  <c:v>0.448717948717949</c:v>
                </c:pt>
                <c:pt idx="21">
                  <c:v>0.456410256410256</c:v>
                </c:pt>
                <c:pt idx="22">
                  <c:v>0.692307692307692</c:v>
                </c:pt>
                <c:pt idx="23">
                  <c:v>0.253846153846154</c:v>
                </c:pt>
                <c:pt idx="24">
                  <c:v>0.507692307692308</c:v>
                </c:pt>
                <c:pt idx="25">
                  <c:v>0.6</c:v>
                </c:pt>
                <c:pt idx="26">
                  <c:v>0.633333333333333</c:v>
                </c:pt>
                <c:pt idx="27">
                  <c:v>0.897435897435897</c:v>
                </c:pt>
                <c:pt idx="28">
                  <c:v>0.792307692307692</c:v>
                </c:pt>
                <c:pt idx="29">
                  <c:v>0.0435897435897436</c:v>
                </c:pt>
                <c:pt idx="30">
                  <c:v>0.189655172413793</c:v>
                </c:pt>
                <c:pt idx="31">
                  <c:v>0.16551724137931</c:v>
                </c:pt>
                <c:pt idx="32">
                  <c:v>0.320689655172414</c:v>
                </c:pt>
                <c:pt idx="33">
                  <c:v>0.258620689655172</c:v>
                </c:pt>
                <c:pt idx="34">
                  <c:v>0.662068965517241</c:v>
                </c:pt>
                <c:pt idx="35">
                  <c:v>0.613793103448276</c:v>
                </c:pt>
                <c:pt idx="36">
                  <c:v>0.541379310344828</c:v>
                </c:pt>
                <c:pt idx="37">
                  <c:v>0.724137931034483</c:v>
                </c:pt>
                <c:pt idx="38">
                  <c:v>0.362068965517242</c:v>
                </c:pt>
                <c:pt idx="39">
                  <c:v>0.572413793103448</c:v>
                </c:pt>
                <c:pt idx="40">
                  <c:v>0.610344827586207</c:v>
                </c:pt>
                <c:pt idx="41">
                  <c:v>0.872413793103448</c:v>
                </c:pt>
                <c:pt idx="42">
                  <c:v>0.972413793103448</c:v>
                </c:pt>
                <c:pt idx="43">
                  <c:v>0.803448275862069</c:v>
                </c:pt>
                <c:pt idx="44">
                  <c:v>0.0620689655172414</c:v>
                </c:pt>
                <c:pt idx="45">
                  <c:v>0.126086956521739</c:v>
                </c:pt>
                <c:pt idx="46">
                  <c:v>-0.0239130434782609</c:v>
                </c:pt>
                <c:pt idx="47">
                  <c:v>0.228260869565217</c:v>
                </c:pt>
                <c:pt idx="48">
                  <c:v>0.058695652173913</c:v>
                </c:pt>
                <c:pt idx="49">
                  <c:v>0.497826086956522</c:v>
                </c:pt>
                <c:pt idx="50">
                  <c:v>0.421739130434782</c:v>
                </c:pt>
                <c:pt idx="51">
                  <c:v>0.273913043478261</c:v>
                </c:pt>
                <c:pt idx="52">
                  <c:v>0.465217391304348</c:v>
                </c:pt>
                <c:pt idx="53">
                  <c:v>0.134782608695652</c:v>
                </c:pt>
                <c:pt idx="54">
                  <c:v>0.397826086956522</c:v>
                </c:pt>
                <c:pt idx="55">
                  <c:v>0.671739130434783</c:v>
                </c:pt>
                <c:pt idx="56">
                  <c:v>0.502173913043478</c:v>
                </c:pt>
                <c:pt idx="57">
                  <c:v>0.828260869565217</c:v>
                </c:pt>
                <c:pt idx="58">
                  <c:v>0.658695652173913</c:v>
                </c:pt>
                <c:pt idx="59">
                  <c:v>0.271739130434783</c:v>
                </c:pt>
                <c:pt idx="60">
                  <c:v>0.141860465116279</c:v>
                </c:pt>
                <c:pt idx="61">
                  <c:v>0.0302325581395349</c:v>
                </c:pt>
                <c:pt idx="62">
                  <c:v>0.190697674418605</c:v>
                </c:pt>
                <c:pt idx="63">
                  <c:v>0.111627906976744</c:v>
                </c:pt>
                <c:pt idx="64">
                  <c:v>0.330232558139535</c:v>
                </c:pt>
                <c:pt idx="65">
                  <c:v>0.362790697674419</c:v>
                </c:pt>
                <c:pt idx="66">
                  <c:v>0.206976744186046</c:v>
                </c:pt>
                <c:pt idx="67">
                  <c:v>0.344186046511628</c:v>
                </c:pt>
                <c:pt idx="68">
                  <c:v>-0.027906976744186</c:v>
                </c:pt>
                <c:pt idx="69">
                  <c:v>0.132558139534884</c:v>
                </c:pt>
                <c:pt idx="70">
                  <c:v>0.369767441860465</c:v>
                </c:pt>
                <c:pt idx="71">
                  <c:v>0.367441860465116</c:v>
                </c:pt>
                <c:pt idx="72">
                  <c:v>0.602325581395349</c:v>
                </c:pt>
                <c:pt idx="73">
                  <c:v>0.46046511627907</c:v>
                </c:pt>
                <c:pt idx="74">
                  <c:v>0.0</c:v>
                </c:pt>
                <c:pt idx="75">
                  <c:v>0.128888888888889</c:v>
                </c:pt>
                <c:pt idx="76">
                  <c:v>0.0133333333333333</c:v>
                </c:pt>
                <c:pt idx="77">
                  <c:v>0.262222222222222</c:v>
                </c:pt>
                <c:pt idx="78">
                  <c:v>0.122222222222222</c:v>
                </c:pt>
                <c:pt idx="79">
                  <c:v>0.482222222222222</c:v>
                </c:pt>
                <c:pt idx="80">
                  <c:v>0.342222222222222</c:v>
                </c:pt>
                <c:pt idx="81">
                  <c:v>0.275555555555555</c:v>
                </c:pt>
                <c:pt idx="82">
                  <c:v>0.72</c:v>
                </c:pt>
                <c:pt idx="83">
                  <c:v>0.493333333333333</c:v>
                </c:pt>
                <c:pt idx="84">
                  <c:v>0.624444444444445</c:v>
                </c:pt>
                <c:pt idx="85">
                  <c:v>0.933333333333334</c:v>
                </c:pt>
                <c:pt idx="86">
                  <c:v>0.74</c:v>
                </c:pt>
                <c:pt idx="87">
                  <c:v>1.04</c:v>
                </c:pt>
                <c:pt idx="88">
                  <c:v>1.04</c:v>
                </c:pt>
                <c:pt idx="89">
                  <c:v>0.486666666666666</c:v>
                </c:pt>
                <c:pt idx="90">
                  <c:v>0.0707317073170732</c:v>
                </c:pt>
                <c:pt idx="91">
                  <c:v>-0.00975609756097561</c:v>
                </c:pt>
                <c:pt idx="92">
                  <c:v>0.15609756097561</c:v>
                </c:pt>
                <c:pt idx="93">
                  <c:v>0.109756097560976</c:v>
                </c:pt>
                <c:pt idx="94">
                  <c:v>0.592682926829268</c:v>
                </c:pt>
                <c:pt idx="95">
                  <c:v>0.3</c:v>
                </c:pt>
                <c:pt idx="96">
                  <c:v>0.226829268292683</c:v>
                </c:pt>
                <c:pt idx="97">
                  <c:v>0.773170731707316</c:v>
                </c:pt>
                <c:pt idx="98">
                  <c:v>0.465853658536585</c:v>
                </c:pt>
                <c:pt idx="99">
                  <c:v>0.680487804878049</c:v>
                </c:pt>
                <c:pt idx="100">
                  <c:v>1.021951219512195</c:v>
                </c:pt>
                <c:pt idx="101">
                  <c:v>0.753658536585366</c:v>
                </c:pt>
                <c:pt idx="102">
                  <c:v>1.1</c:v>
                </c:pt>
                <c:pt idx="103">
                  <c:v>1.063414634146342</c:v>
                </c:pt>
                <c:pt idx="104">
                  <c:v>0.519512195121951</c:v>
                </c:pt>
                <c:pt idx="105">
                  <c:v>0.0622222222222223</c:v>
                </c:pt>
                <c:pt idx="106">
                  <c:v>0.0822222222222222</c:v>
                </c:pt>
                <c:pt idx="107">
                  <c:v>0.213333333333333</c:v>
                </c:pt>
                <c:pt idx="108">
                  <c:v>0.104444444444444</c:v>
                </c:pt>
                <c:pt idx="109">
                  <c:v>0.304444444444444</c:v>
                </c:pt>
                <c:pt idx="110">
                  <c:v>0.291111111111111</c:v>
                </c:pt>
                <c:pt idx="111">
                  <c:v>0.264444444444444</c:v>
                </c:pt>
                <c:pt idx="112">
                  <c:v>0.575555555555556</c:v>
                </c:pt>
                <c:pt idx="113">
                  <c:v>0.135555555555556</c:v>
                </c:pt>
                <c:pt idx="114">
                  <c:v>0.302222222222222</c:v>
                </c:pt>
                <c:pt idx="115">
                  <c:v>0.513333333333333</c:v>
                </c:pt>
                <c:pt idx="116">
                  <c:v>0.548888888888889</c:v>
                </c:pt>
                <c:pt idx="117">
                  <c:v>0.853333333333333</c:v>
                </c:pt>
                <c:pt idx="118">
                  <c:v>0.644444444444444</c:v>
                </c:pt>
                <c:pt idx="119">
                  <c:v>0.0</c:v>
                </c:pt>
                <c:pt idx="120">
                  <c:v>0.125</c:v>
                </c:pt>
                <c:pt idx="121">
                  <c:v>-0.04375</c:v>
                </c:pt>
                <c:pt idx="122">
                  <c:v>0.120833333333333</c:v>
                </c:pt>
                <c:pt idx="123">
                  <c:v>0.104166666666667</c:v>
                </c:pt>
                <c:pt idx="124">
                  <c:v>0.360416666666667</c:v>
                </c:pt>
                <c:pt idx="125">
                  <c:v>0.227083333333333</c:v>
                </c:pt>
                <c:pt idx="126">
                  <c:v>0.14375</c:v>
                </c:pt>
                <c:pt idx="127">
                  <c:v>0.552083333333333</c:v>
                </c:pt>
                <c:pt idx="128">
                  <c:v>0.139583333333333</c:v>
                </c:pt>
                <c:pt idx="129">
                  <c:v>0.48125</c:v>
                </c:pt>
                <c:pt idx="130">
                  <c:v>0.479166666666667</c:v>
                </c:pt>
                <c:pt idx="131">
                  <c:v>0.470833333333333</c:v>
                </c:pt>
                <c:pt idx="132">
                  <c:v>0.722916666666666</c:v>
                </c:pt>
                <c:pt idx="133">
                  <c:v>0.814583333333333</c:v>
                </c:pt>
                <c:pt idx="134">
                  <c:v>0.0</c:v>
                </c:pt>
                <c:pt idx="135">
                  <c:v>0.111627906976744</c:v>
                </c:pt>
                <c:pt idx="136">
                  <c:v>0.0186046511627907</c:v>
                </c:pt>
                <c:pt idx="137">
                  <c:v>0.141860465116279</c:v>
                </c:pt>
                <c:pt idx="138">
                  <c:v>0.0232558139534884</c:v>
                </c:pt>
                <c:pt idx="139">
                  <c:v>0.523255813953489</c:v>
                </c:pt>
                <c:pt idx="140">
                  <c:v>0.297674418604651</c:v>
                </c:pt>
                <c:pt idx="141">
                  <c:v>0.227906976744186</c:v>
                </c:pt>
                <c:pt idx="142">
                  <c:v>0.567441860465116</c:v>
                </c:pt>
                <c:pt idx="143">
                  <c:v>0.158139534883721</c:v>
                </c:pt>
                <c:pt idx="144">
                  <c:v>0.351162790697674</c:v>
                </c:pt>
                <c:pt idx="145">
                  <c:v>0.588372093023256</c:v>
                </c:pt>
                <c:pt idx="146">
                  <c:v>0.5</c:v>
                </c:pt>
                <c:pt idx="147">
                  <c:v>0.72093023255814</c:v>
                </c:pt>
                <c:pt idx="148">
                  <c:v>0.56046511627907</c:v>
                </c:pt>
                <c:pt idx="149">
                  <c:v>0.0</c:v>
                </c:pt>
                <c:pt idx="150">
                  <c:v>0.140476190476191</c:v>
                </c:pt>
                <c:pt idx="151">
                  <c:v>0.0595238095238095</c:v>
                </c:pt>
                <c:pt idx="152">
                  <c:v>0.195238095238095</c:v>
                </c:pt>
                <c:pt idx="153">
                  <c:v>0.080952380952381</c:v>
                </c:pt>
                <c:pt idx="154">
                  <c:v>0.471428571428572</c:v>
                </c:pt>
                <c:pt idx="155">
                  <c:v>0.340476190476191</c:v>
                </c:pt>
                <c:pt idx="156">
                  <c:v>0.233333333333333</c:v>
                </c:pt>
                <c:pt idx="157">
                  <c:v>0.616666666666667</c:v>
                </c:pt>
                <c:pt idx="158">
                  <c:v>0.295238095238095</c:v>
                </c:pt>
                <c:pt idx="159">
                  <c:v>0.407142857142857</c:v>
                </c:pt>
                <c:pt idx="160">
                  <c:v>0.607142857142857</c:v>
                </c:pt>
                <c:pt idx="161">
                  <c:v>0.554761904761905</c:v>
                </c:pt>
                <c:pt idx="162">
                  <c:v>0.807142857142857</c:v>
                </c:pt>
                <c:pt idx="163">
                  <c:v>0.707142857142857</c:v>
                </c:pt>
                <c:pt idx="164">
                  <c:v>-0.0404761904761905</c:v>
                </c:pt>
                <c:pt idx="165">
                  <c:v>0.123809523809524</c:v>
                </c:pt>
                <c:pt idx="166">
                  <c:v>0.00238095238095238</c:v>
                </c:pt>
                <c:pt idx="167">
                  <c:v>0.164285714285714</c:v>
                </c:pt>
                <c:pt idx="168">
                  <c:v>0.0523809523809524</c:v>
                </c:pt>
                <c:pt idx="169">
                  <c:v>0.45</c:v>
                </c:pt>
                <c:pt idx="170">
                  <c:v>0.335714285714286</c:v>
                </c:pt>
                <c:pt idx="171">
                  <c:v>0.233333333333333</c:v>
                </c:pt>
                <c:pt idx="172">
                  <c:v>0.535714285714286</c:v>
                </c:pt>
                <c:pt idx="173">
                  <c:v>0.104761904761905</c:v>
                </c:pt>
                <c:pt idx="174">
                  <c:v>0.29047619047619</c:v>
                </c:pt>
                <c:pt idx="175">
                  <c:v>0.411904761904762</c:v>
                </c:pt>
                <c:pt idx="176">
                  <c:v>0.578571428571429</c:v>
                </c:pt>
                <c:pt idx="177">
                  <c:v>0.657142857142857</c:v>
                </c:pt>
                <c:pt idx="178">
                  <c:v>0.547619047619047</c:v>
                </c:pt>
                <c:pt idx="179">
                  <c:v>0.2</c:v>
                </c:pt>
                <c:pt idx="180">
                  <c:v>0.139130434782609</c:v>
                </c:pt>
                <c:pt idx="181">
                  <c:v>0.0847826086956522</c:v>
                </c:pt>
                <c:pt idx="182">
                  <c:v>0.254347826086956</c:v>
                </c:pt>
                <c:pt idx="183">
                  <c:v>0.123913043478261</c:v>
                </c:pt>
                <c:pt idx="184">
                  <c:v>0.419565217391304</c:v>
                </c:pt>
                <c:pt idx="185">
                  <c:v>0.334782608695652</c:v>
                </c:pt>
                <c:pt idx="186">
                  <c:v>0.291304347826087</c:v>
                </c:pt>
                <c:pt idx="187">
                  <c:v>0.602173913043478</c:v>
                </c:pt>
                <c:pt idx="188">
                  <c:v>0.106521739130435</c:v>
                </c:pt>
                <c:pt idx="189">
                  <c:v>0.310869565217391</c:v>
                </c:pt>
                <c:pt idx="190">
                  <c:v>1.5</c:v>
                </c:pt>
                <c:pt idx="191">
                  <c:v>0.528260869565217</c:v>
                </c:pt>
                <c:pt idx="192">
                  <c:v>0.728260869565217</c:v>
                </c:pt>
                <c:pt idx="193">
                  <c:v>0.706521739130435</c:v>
                </c:pt>
                <c:pt idx="194">
                  <c:v>0.1</c:v>
                </c:pt>
                <c:pt idx="195">
                  <c:v>0.184444444444445</c:v>
                </c:pt>
                <c:pt idx="196">
                  <c:v>0.0244444444444444</c:v>
                </c:pt>
                <c:pt idx="197">
                  <c:v>0.144444444444444</c:v>
                </c:pt>
                <c:pt idx="198">
                  <c:v>0.0377777777777778</c:v>
                </c:pt>
                <c:pt idx="199">
                  <c:v>0.122222222222222</c:v>
                </c:pt>
                <c:pt idx="200">
                  <c:v>0.284444444444444</c:v>
                </c:pt>
                <c:pt idx="201">
                  <c:v>0.24</c:v>
                </c:pt>
                <c:pt idx="202">
                  <c:v>0.573333333333334</c:v>
                </c:pt>
                <c:pt idx="203">
                  <c:v>0.108888888888889</c:v>
                </c:pt>
                <c:pt idx="204">
                  <c:v>0.273333333333333</c:v>
                </c:pt>
                <c:pt idx="205">
                  <c:v>0.48</c:v>
                </c:pt>
                <c:pt idx="206">
                  <c:v>0.497777777777778</c:v>
                </c:pt>
                <c:pt idx="207">
                  <c:v>0.844444444444444</c:v>
                </c:pt>
                <c:pt idx="208">
                  <c:v>0.553333333333334</c:v>
                </c:pt>
                <c:pt idx="209">
                  <c:v>0.2</c:v>
                </c:pt>
                <c:pt idx="210">
                  <c:v>0.268181818181818</c:v>
                </c:pt>
                <c:pt idx="211">
                  <c:v>0.0863636363636364</c:v>
                </c:pt>
                <c:pt idx="212">
                  <c:v>0.309090909090909</c:v>
                </c:pt>
                <c:pt idx="213">
                  <c:v>0.0818181818181818</c:v>
                </c:pt>
                <c:pt idx="214">
                  <c:v>0.390909090909091</c:v>
                </c:pt>
                <c:pt idx="215">
                  <c:v>0.334090909090909</c:v>
                </c:pt>
                <c:pt idx="216">
                  <c:v>0.286363636363636</c:v>
                </c:pt>
                <c:pt idx="217">
                  <c:v>0.513636363636364</c:v>
                </c:pt>
                <c:pt idx="218">
                  <c:v>0.184090909090909</c:v>
                </c:pt>
                <c:pt idx="219">
                  <c:v>0.386363636363636</c:v>
                </c:pt>
                <c:pt idx="220">
                  <c:v>0.397727272727273</c:v>
                </c:pt>
                <c:pt idx="221">
                  <c:v>0.486363636363637</c:v>
                </c:pt>
                <c:pt idx="222">
                  <c:v>0.786363636363636</c:v>
                </c:pt>
                <c:pt idx="223">
                  <c:v>0.672727272727273</c:v>
                </c:pt>
                <c:pt idx="224">
                  <c:v>0.0431818181818182</c:v>
                </c:pt>
                <c:pt idx="225">
                  <c:v>0.188636363636364</c:v>
                </c:pt>
                <c:pt idx="226">
                  <c:v>0.238636363636364</c:v>
                </c:pt>
                <c:pt idx="227">
                  <c:v>0.247727272727273</c:v>
                </c:pt>
                <c:pt idx="228">
                  <c:v>0.0977272727272727</c:v>
                </c:pt>
                <c:pt idx="229">
                  <c:v>0.445454545454545</c:v>
                </c:pt>
                <c:pt idx="230">
                  <c:v>0.365909090909091</c:v>
                </c:pt>
                <c:pt idx="231">
                  <c:v>0.329545454545455</c:v>
                </c:pt>
                <c:pt idx="232">
                  <c:v>0.531818181818182</c:v>
                </c:pt>
                <c:pt idx="233">
                  <c:v>0.134090909090909</c:v>
                </c:pt>
                <c:pt idx="234">
                  <c:v>0.340909090909091</c:v>
                </c:pt>
                <c:pt idx="235">
                  <c:v>0.711363636363636</c:v>
                </c:pt>
                <c:pt idx="236">
                  <c:v>0.479545454545454</c:v>
                </c:pt>
                <c:pt idx="237">
                  <c:v>0.804545454545455</c:v>
                </c:pt>
                <c:pt idx="238">
                  <c:v>0.697727272727273</c:v>
                </c:pt>
                <c:pt idx="239">
                  <c:v>0.0954545454545455</c:v>
                </c:pt>
                <c:pt idx="240">
                  <c:v>0.254054054054054</c:v>
                </c:pt>
                <c:pt idx="241">
                  <c:v>0.0702702702702703</c:v>
                </c:pt>
                <c:pt idx="242">
                  <c:v>0.302702702702703</c:v>
                </c:pt>
                <c:pt idx="243">
                  <c:v>0.072972972972973</c:v>
                </c:pt>
                <c:pt idx="244">
                  <c:v>0.386486486486487</c:v>
                </c:pt>
                <c:pt idx="245">
                  <c:v>0.324324324324324</c:v>
                </c:pt>
                <c:pt idx="246">
                  <c:v>0.232432432432433</c:v>
                </c:pt>
                <c:pt idx="247">
                  <c:v>0.67027027027027</c:v>
                </c:pt>
                <c:pt idx="248">
                  <c:v>0.221621621621622</c:v>
                </c:pt>
                <c:pt idx="249">
                  <c:v>0.340540540540541</c:v>
                </c:pt>
                <c:pt idx="250">
                  <c:v>0.432432432432432</c:v>
                </c:pt>
                <c:pt idx="251">
                  <c:v>0.489189189189189</c:v>
                </c:pt>
                <c:pt idx="252">
                  <c:v>0.767567567567567</c:v>
                </c:pt>
                <c:pt idx="253">
                  <c:v>0.586486486486487</c:v>
                </c:pt>
                <c:pt idx="254">
                  <c:v>0.0459459459459459</c:v>
                </c:pt>
                <c:pt idx="255">
                  <c:v>0.197674418604651</c:v>
                </c:pt>
                <c:pt idx="256">
                  <c:v>0.12093023255814</c:v>
                </c:pt>
                <c:pt idx="257">
                  <c:v>0.244186046511628</c:v>
                </c:pt>
                <c:pt idx="258">
                  <c:v>0.0813953488372093</c:v>
                </c:pt>
                <c:pt idx="259">
                  <c:v>0.525581395348837</c:v>
                </c:pt>
                <c:pt idx="260">
                  <c:v>0.358139534883721</c:v>
                </c:pt>
                <c:pt idx="261">
                  <c:v>0.309302325581395</c:v>
                </c:pt>
                <c:pt idx="262">
                  <c:v>0.581395348837209</c:v>
                </c:pt>
                <c:pt idx="263">
                  <c:v>0.172093023255814</c:v>
                </c:pt>
                <c:pt idx="264">
                  <c:v>0.325581395348837</c:v>
                </c:pt>
                <c:pt idx="265">
                  <c:v>0.46046511627907</c:v>
                </c:pt>
                <c:pt idx="266">
                  <c:v>0.541860465116279</c:v>
                </c:pt>
                <c:pt idx="267">
                  <c:v>0.802325581395349</c:v>
                </c:pt>
                <c:pt idx="268">
                  <c:v>0.616279069767442</c:v>
                </c:pt>
                <c:pt idx="269">
                  <c:v>-0.0767441860465116</c:v>
                </c:pt>
                <c:pt idx="270">
                  <c:v>0.197674418604651</c:v>
                </c:pt>
                <c:pt idx="271">
                  <c:v>0.12093023255814</c:v>
                </c:pt>
                <c:pt idx="272">
                  <c:v>0.244186046511628</c:v>
                </c:pt>
                <c:pt idx="273">
                  <c:v>0.0813953488372093</c:v>
                </c:pt>
                <c:pt idx="274">
                  <c:v>0.525581395348837</c:v>
                </c:pt>
                <c:pt idx="275">
                  <c:v>0.358139534883721</c:v>
                </c:pt>
                <c:pt idx="276">
                  <c:v>0.309302325581395</c:v>
                </c:pt>
                <c:pt idx="277">
                  <c:v>0.581395348837209</c:v>
                </c:pt>
                <c:pt idx="278">
                  <c:v>0.172093023255814</c:v>
                </c:pt>
                <c:pt idx="279">
                  <c:v>0.325581395348837</c:v>
                </c:pt>
                <c:pt idx="280">
                  <c:v>0.46046511627907</c:v>
                </c:pt>
                <c:pt idx="281">
                  <c:v>0.541860465116279</c:v>
                </c:pt>
                <c:pt idx="282">
                  <c:v>0.802325581395349</c:v>
                </c:pt>
                <c:pt idx="283">
                  <c:v>0.616279069767442</c:v>
                </c:pt>
                <c:pt idx="284">
                  <c:v>-0.0767441860465116</c:v>
                </c:pt>
                <c:pt idx="285">
                  <c:v>0.261363636363636</c:v>
                </c:pt>
                <c:pt idx="286">
                  <c:v>0.090909090909091</c:v>
                </c:pt>
                <c:pt idx="287">
                  <c:v>0.243181818181818</c:v>
                </c:pt>
                <c:pt idx="288">
                  <c:v>0.0727272727272727</c:v>
                </c:pt>
                <c:pt idx="289">
                  <c:v>0.243181818181818</c:v>
                </c:pt>
                <c:pt idx="290">
                  <c:v>0.356818181818182</c:v>
                </c:pt>
                <c:pt idx="291">
                  <c:v>0.270454545454545</c:v>
                </c:pt>
                <c:pt idx="292">
                  <c:v>0.625</c:v>
                </c:pt>
                <c:pt idx="293">
                  <c:v>0.152272727272727</c:v>
                </c:pt>
                <c:pt idx="294">
                  <c:v>0.338636363636364</c:v>
                </c:pt>
                <c:pt idx="295">
                  <c:v>0.536363636363636</c:v>
                </c:pt>
                <c:pt idx="296">
                  <c:v>0.515909090909091</c:v>
                </c:pt>
                <c:pt idx="297">
                  <c:v>0.838636363636364</c:v>
                </c:pt>
                <c:pt idx="298">
                  <c:v>0.627272727272727</c:v>
                </c:pt>
                <c:pt idx="299">
                  <c:v>0.127272727272727</c:v>
                </c:pt>
                <c:pt idx="300">
                  <c:v>0.195454545454545</c:v>
                </c:pt>
                <c:pt idx="301">
                  <c:v>0.122727272727273</c:v>
                </c:pt>
                <c:pt idx="302">
                  <c:v>0.313636363636363</c:v>
                </c:pt>
                <c:pt idx="303">
                  <c:v>0.211363636363636</c:v>
                </c:pt>
                <c:pt idx="304">
                  <c:v>0.445454545454545</c:v>
                </c:pt>
                <c:pt idx="305">
                  <c:v>0.397727272727273</c:v>
                </c:pt>
                <c:pt idx="306">
                  <c:v>0.325</c:v>
                </c:pt>
                <c:pt idx="307">
                  <c:v>0.590909090909091</c:v>
                </c:pt>
                <c:pt idx="308">
                  <c:v>0.206818181818182</c:v>
                </c:pt>
                <c:pt idx="309">
                  <c:v>0.436363636363636</c:v>
                </c:pt>
                <c:pt idx="310">
                  <c:v>0.518181818181818</c:v>
                </c:pt>
                <c:pt idx="311">
                  <c:v>0.463636363636364</c:v>
                </c:pt>
                <c:pt idx="312">
                  <c:v>0.759090909090909</c:v>
                </c:pt>
                <c:pt idx="313">
                  <c:v>0.577272727272727</c:v>
                </c:pt>
                <c:pt idx="314">
                  <c:v>0.0727272727272727</c:v>
                </c:pt>
                <c:pt idx="315">
                  <c:v>0.277272727272727</c:v>
                </c:pt>
                <c:pt idx="316">
                  <c:v>0.168181818181818</c:v>
                </c:pt>
                <c:pt idx="317">
                  <c:v>0.25</c:v>
                </c:pt>
                <c:pt idx="318">
                  <c:v>0.118181818181818</c:v>
                </c:pt>
                <c:pt idx="319">
                  <c:v>0.443181818181818</c:v>
                </c:pt>
                <c:pt idx="320">
                  <c:v>0.361363636363636</c:v>
                </c:pt>
                <c:pt idx="321">
                  <c:v>0.440909090909091</c:v>
                </c:pt>
                <c:pt idx="322">
                  <c:v>0.631818181818182</c:v>
                </c:pt>
                <c:pt idx="323">
                  <c:v>0.229545454545455</c:v>
                </c:pt>
                <c:pt idx="324">
                  <c:v>0.384090909090909</c:v>
                </c:pt>
                <c:pt idx="325">
                  <c:v>0.809090909090909</c:v>
                </c:pt>
                <c:pt idx="326">
                  <c:v>0.461363636363636</c:v>
                </c:pt>
                <c:pt idx="327">
                  <c:v>0.831818181818182</c:v>
                </c:pt>
                <c:pt idx="328">
                  <c:v>0.772727272727273</c:v>
                </c:pt>
                <c:pt idx="329">
                  <c:v>0.215909090909091</c:v>
                </c:pt>
                <c:pt idx="330">
                  <c:v>0.115</c:v>
                </c:pt>
                <c:pt idx="331">
                  <c:v>0.115</c:v>
                </c:pt>
                <c:pt idx="332">
                  <c:v>0.0975000000000001</c:v>
                </c:pt>
                <c:pt idx="333">
                  <c:v>-0.005</c:v>
                </c:pt>
                <c:pt idx="334">
                  <c:v>0.33</c:v>
                </c:pt>
                <c:pt idx="335">
                  <c:v>0.21</c:v>
                </c:pt>
                <c:pt idx="336">
                  <c:v>0.1725</c:v>
                </c:pt>
                <c:pt idx="337">
                  <c:v>0.5075</c:v>
                </c:pt>
                <c:pt idx="338">
                  <c:v>0.065</c:v>
                </c:pt>
                <c:pt idx="339">
                  <c:v>0.185</c:v>
                </c:pt>
                <c:pt idx="340">
                  <c:v>0.33</c:v>
                </c:pt>
                <c:pt idx="341">
                  <c:v>0.38</c:v>
                </c:pt>
                <c:pt idx="342">
                  <c:v>0.6225</c:v>
                </c:pt>
                <c:pt idx="343">
                  <c:v>0.5525</c:v>
                </c:pt>
                <c:pt idx="344">
                  <c:v>-0.1325</c:v>
                </c:pt>
                <c:pt idx="345">
                  <c:v>0.2225</c:v>
                </c:pt>
                <c:pt idx="346">
                  <c:v>0.15</c:v>
                </c:pt>
                <c:pt idx="347">
                  <c:v>0.36</c:v>
                </c:pt>
                <c:pt idx="348">
                  <c:v>0.085</c:v>
                </c:pt>
                <c:pt idx="349">
                  <c:v>0.4225</c:v>
                </c:pt>
                <c:pt idx="350">
                  <c:v>0.3375</c:v>
                </c:pt>
                <c:pt idx="351">
                  <c:v>0.285</c:v>
                </c:pt>
                <c:pt idx="352">
                  <c:v>0.6075</c:v>
                </c:pt>
                <c:pt idx="353">
                  <c:v>0.18</c:v>
                </c:pt>
                <c:pt idx="354">
                  <c:v>0.3075</c:v>
                </c:pt>
                <c:pt idx="355">
                  <c:v>0.43</c:v>
                </c:pt>
                <c:pt idx="356">
                  <c:v>0.4825</c:v>
                </c:pt>
                <c:pt idx="357">
                  <c:v>0.735</c:v>
                </c:pt>
                <c:pt idx="358">
                  <c:v>0.5775</c:v>
                </c:pt>
                <c:pt idx="359">
                  <c:v>-0.055</c:v>
                </c:pt>
                <c:pt idx="360">
                  <c:v>0.27</c:v>
                </c:pt>
                <c:pt idx="361">
                  <c:v>0.1825</c:v>
                </c:pt>
                <c:pt idx="362">
                  <c:v>0.2525</c:v>
                </c:pt>
                <c:pt idx="363">
                  <c:v>0.1125</c:v>
                </c:pt>
                <c:pt idx="364">
                  <c:v>0.445</c:v>
                </c:pt>
                <c:pt idx="365">
                  <c:v>0.405</c:v>
                </c:pt>
                <c:pt idx="366">
                  <c:v>0.3525</c:v>
                </c:pt>
                <c:pt idx="367">
                  <c:v>0.6</c:v>
                </c:pt>
                <c:pt idx="368">
                  <c:v>0.245</c:v>
                </c:pt>
                <c:pt idx="369">
                  <c:v>0.3975</c:v>
                </c:pt>
                <c:pt idx="370">
                  <c:v>0.51</c:v>
                </c:pt>
                <c:pt idx="371">
                  <c:v>0.5375</c:v>
                </c:pt>
                <c:pt idx="372">
                  <c:v>0.805</c:v>
                </c:pt>
                <c:pt idx="373">
                  <c:v>0.64</c:v>
                </c:pt>
                <c:pt idx="374">
                  <c:v>-0.0375</c:v>
                </c:pt>
                <c:pt idx="375">
                  <c:v>0.245</c:v>
                </c:pt>
                <c:pt idx="376">
                  <c:v>0.2075</c:v>
                </c:pt>
                <c:pt idx="377">
                  <c:v>0.3</c:v>
                </c:pt>
                <c:pt idx="378">
                  <c:v>0.135</c:v>
                </c:pt>
                <c:pt idx="379">
                  <c:v>0.455</c:v>
                </c:pt>
                <c:pt idx="380">
                  <c:v>0.405</c:v>
                </c:pt>
                <c:pt idx="381">
                  <c:v>0.3675</c:v>
                </c:pt>
                <c:pt idx="382">
                  <c:v>0.5375</c:v>
                </c:pt>
                <c:pt idx="383">
                  <c:v>0.25</c:v>
                </c:pt>
                <c:pt idx="384">
                  <c:v>0.3625</c:v>
                </c:pt>
                <c:pt idx="385">
                  <c:v>0.46</c:v>
                </c:pt>
                <c:pt idx="386">
                  <c:v>0.4975</c:v>
                </c:pt>
                <c:pt idx="387">
                  <c:v>0.71</c:v>
                </c:pt>
                <c:pt idx="388">
                  <c:v>0.65</c:v>
                </c:pt>
                <c:pt idx="389">
                  <c:v>-0.0275</c:v>
                </c:pt>
                <c:pt idx="390">
                  <c:v>0.185</c:v>
                </c:pt>
                <c:pt idx="391">
                  <c:v>0.0925</c:v>
                </c:pt>
                <c:pt idx="392">
                  <c:v>0.2025</c:v>
                </c:pt>
                <c:pt idx="393">
                  <c:v>0.025</c:v>
                </c:pt>
                <c:pt idx="394">
                  <c:v>0.21</c:v>
                </c:pt>
                <c:pt idx="395">
                  <c:v>0.3175</c:v>
                </c:pt>
                <c:pt idx="396">
                  <c:v>0.2675</c:v>
                </c:pt>
                <c:pt idx="397">
                  <c:v>0.63</c:v>
                </c:pt>
                <c:pt idx="398">
                  <c:v>0.1125</c:v>
                </c:pt>
                <c:pt idx="399">
                  <c:v>0.1925</c:v>
                </c:pt>
                <c:pt idx="400">
                  <c:v>0.55</c:v>
                </c:pt>
                <c:pt idx="401">
                  <c:v>0.595</c:v>
                </c:pt>
                <c:pt idx="402">
                  <c:v>0.7175</c:v>
                </c:pt>
                <c:pt idx="403">
                  <c:v>0.5925</c:v>
                </c:pt>
                <c:pt idx="404">
                  <c:v>-0.115</c:v>
                </c:pt>
                <c:pt idx="405">
                  <c:v>-0.02</c:v>
                </c:pt>
                <c:pt idx="406">
                  <c:v>-0.0800000000000001</c:v>
                </c:pt>
                <c:pt idx="407">
                  <c:v>0.1025</c:v>
                </c:pt>
                <c:pt idx="408">
                  <c:v>-0.0475</c:v>
                </c:pt>
                <c:pt idx="409">
                  <c:v>0.275</c:v>
                </c:pt>
                <c:pt idx="410">
                  <c:v>0.195</c:v>
                </c:pt>
                <c:pt idx="411">
                  <c:v>0.1675</c:v>
                </c:pt>
                <c:pt idx="412">
                  <c:v>0.585</c:v>
                </c:pt>
                <c:pt idx="413">
                  <c:v>0.17</c:v>
                </c:pt>
                <c:pt idx="414">
                  <c:v>0.3825</c:v>
                </c:pt>
                <c:pt idx="415">
                  <c:v>0.5925</c:v>
                </c:pt>
                <c:pt idx="416">
                  <c:v>0.53</c:v>
                </c:pt>
                <c:pt idx="417">
                  <c:v>0.785</c:v>
                </c:pt>
                <c:pt idx="418">
                  <c:v>0.715</c:v>
                </c:pt>
                <c:pt idx="419">
                  <c:v>0.0775</c:v>
                </c:pt>
                <c:pt idx="420">
                  <c:v>-0.0725</c:v>
                </c:pt>
                <c:pt idx="421">
                  <c:v>-0.0875</c:v>
                </c:pt>
                <c:pt idx="422">
                  <c:v>0.29</c:v>
                </c:pt>
                <c:pt idx="423">
                  <c:v>0.045</c:v>
                </c:pt>
                <c:pt idx="424">
                  <c:v>0.5125</c:v>
                </c:pt>
                <c:pt idx="425">
                  <c:v>0.2675</c:v>
                </c:pt>
                <c:pt idx="426">
                  <c:v>0.185</c:v>
                </c:pt>
                <c:pt idx="427">
                  <c:v>0.5325</c:v>
                </c:pt>
                <c:pt idx="428">
                  <c:v>0.2075</c:v>
                </c:pt>
                <c:pt idx="429">
                  <c:v>0.435</c:v>
                </c:pt>
                <c:pt idx="430">
                  <c:v>0.45</c:v>
                </c:pt>
                <c:pt idx="431">
                  <c:v>0.62</c:v>
                </c:pt>
                <c:pt idx="432">
                  <c:v>0.865</c:v>
                </c:pt>
                <c:pt idx="433">
                  <c:v>0.6675</c:v>
                </c:pt>
                <c:pt idx="434">
                  <c:v>-0.0175</c:v>
                </c:pt>
                <c:pt idx="435">
                  <c:v>0.07</c:v>
                </c:pt>
                <c:pt idx="436">
                  <c:v>-0.0825</c:v>
                </c:pt>
                <c:pt idx="437">
                  <c:v>0.085</c:v>
                </c:pt>
                <c:pt idx="438">
                  <c:v>-0.0275</c:v>
                </c:pt>
                <c:pt idx="439">
                  <c:v>0.36</c:v>
                </c:pt>
                <c:pt idx="440">
                  <c:v>0.2575</c:v>
                </c:pt>
                <c:pt idx="441">
                  <c:v>0.175</c:v>
                </c:pt>
                <c:pt idx="442">
                  <c:v>0.445</c:v>
                </c:pt>
                <c:pt idx="443">
                  <c:v>-0.0125</c:v>
                </c:pt>
                <c:pt idx="444">
                  <c:v>0.07</c:v>
                </c:pt>
                <c:pt idx="445">
                  <c:v>0.29</c:v>
                </c:pt>
                <c:pt idx="446">
                  <c:v>0.2975</c:v>
                </c:pt>
                <c:pt idx="447">
                  <c:v>0.475</c:v>
                </c:pt>
                <c:pt idx="448">
                  <c:v>0.3375</c:v>
                </c:pt>
                <c:pt idx="449">
                  <c:v>-0.365</c:v>
                </c:pt>
                <c:pt idx="450">
                  <c:v>0.05</c:v>
                </c:pt>
                <c:pt idx="451">
                  <c:v>0.0</c:v>
                </c:pt>
                <c:pt idx="452">
                  <c:v>0.12</c:v>
                </c:pt>
                <c:pt idx="453">
                  <c:v>0.02</c:v>
                </c:pt>
                <c:pt idx="454">
                  <c:v>0.285</c:v>
                </c:pt>
                <c:pt idx="455">
                  <c:v>0.26</c:v>
                </c:pt>
                <c:pt idx="456">
                  <c:v>0.25</c:v>
                </c:pt>
                <c:pt idx="457">
                  <c:v>0.07</c:v>
                </c:pt>
                <c:pt idx="458">
                  <c:v>-0.3375</c:v>
                </c:pt>
                <c:pt idx="459">
                  <c:v>-0.1525</c:v>
                </c:pt>
                <c:pt idx="460">
                  <c:v>0.285</c:v>
                </c:pt>
                <c:pt idx="461">
                  <c:v>0.065</c:v>
                </c:pt>
                <c:pt idx="462">
                  <c:v>0.415</c:v>
                </c:pt>
                <c:pt idx="463">
                  <c:v>0.1275</c:v>
                </c:pt>
                <c:pt idx="464">
                  <c:v>-0.3475</c:v>
                </c:pt>
                <c:pt idx="465">
                  <c:v>0.125</c:v>
                </c:pt>
                <c:pt idx="466">
                  <c:v>0.0125</c:v>
                </c:pt>
                <c:pt idx="467">
                  <c:v>0.1825</c:v>
                </c:pt>
                <c:pt idx="468">
                  <c:v>0.14</c:v>
                </c:pt>
                <c:pt idx="469">
                  <c:v>0.4225</c:v>
                </c:pt>
                <c:pt idx="470">
                  <c:v>0.345</c:v>
                </c:pt>
                <c:pt idx="471">
                  <c:v>0.4025</c:v>
                </c:pt>
                <c:pt idx="472">
                  <c:v>0.8825</c:v>
                </c:pt>
                <c:pt idx="473">
                  <c:v>0.255</c:v>
                </c:pt>
                <c:pt idx="474">
                  <c:v>0.777499999999999</c:v>
                </c:pt>
                <c:pt idx="475">
                  <c:v>1.1125</c:v>
                </c:pt>
                <c:pt idx="476">
                  <c:v>0.87</c:v>
                </c:pt>
                <c:pt idx="477">
                  <c:v>1.155</c:v>
                </c:pt>
                <c:pt idx="478">
                  <c:v>1.265</c:v>
                </c:pt>
                <c:pt idx="479">
                  <c:v>0.705</c:v>
                </c:pt>
                <c:pt idx="480">
                  <c:v>0.17</c:v>
                </c:pt>
                <c:pt idx="481">
                  <c:v>0.0475</c:v>
                </c:pt>
                <c:pt idx="482">
                  <c:v>0.2325</c:v>
                </c:pt>
                <c:pt idx="483">
                  <c:v>0.1525</c:v>
                </c:pt>
                <c:pt idx="484">
                  <c:v>0.5025</c:v>
                </c:pt>
                <c:pt idx="485">
                  <c:v>0.375</c:v>
                </c:pt>
                <c:pt idx="486">
                  <c:v>0.2475</c:v>
                </c:pt>
                <c:pt idx="487">
                  <c:v>0.635</c:v>
                </c:pt>
                <c:pt idx="488">
                  <c:v>0.17</c:v>
                </c:pt>
                <c:pt idx="489">
                  <c:v>0.35</c:v>
                </c:pt>
                <c:pt idx="490">
                  <c:v>0.495</c:v>
                </c:pt>
                <c:pt idx="491">
                  <c:v>0.5825</c:v>
                </c:pt>
                <c:pt idx="492">
                  <c:v>0.815</c:v>
                </c:pt>
                <c:pt idx="493">
                  <c:v>0.78</c:v>
                </c:pt>
                <c:pt idx="494">
                  <c:v>-0.1075</c:v>
                </c:pt>
                <c:pt idx="495">
                  <c:v>0.22</c:v>
                </c:pt>
                <c:pt idx="496">
                  <c:v>0.12</c:v>
                </c:pt>
                <c:pt idx="497">
                  <c:v>0.275</c:v>
                </c:pt>
                <c:pt idx="498">
                  <c:v>0.1025</c:v>
                </c:pt>
                <c:pt idx="499">
                  <c:v>0.47</c:v>
                </c:pt>
                <c:pt idx="500">
                  <c:v>0.42</c:v>
                </c:pt>
                <c:pt idx="501">
                  <c:v>0.31</c:v>
                </c:pt>
                <c:pt idx="502">
                  <c:v>0.7075</c:v>
                </c:pt>
                <c:pt idx="503">
                  <c:v>0.3775</c:v>
                </c:pt>
                <c:pt idx="504">
                  <c:v>0.6</c:v>
                </c:pt>
                <c:pt idx="505">
                  <c:v>0.94</c:v>
                </c:pt>
                <c:pt idx="506">
                  <c:v>0.8875</c:v>
                </c:pt>
                <c:pt idx="507">
                  <c:v>1.075</c:v>
                </c:pt>
                <c:pt idx="508">
                  <c:v>0.945</c:v>
                </c:pt>
                <c:pt idx="509">
                  <c:v>0.4925</c:v>
                </c:pt>
                <c:pt idx="510">
                  <c:v>0.155</c:v>
                </c:pt>
                <c:pt idx="511">
                  <c:v>0.0625</c:v>
                </c:pt>
                <c:pt idx="512">
                  <c:v>0.185</c:v>
                </c:pt>
                <c:pt idx="513">
                  <c:v>0.065</c:v>
                </c:pt>
                <c:pt idx="514">
                  <c:v>0.475</c:v>
                </c:pt>
                <c:pt idx="515">
                  <c:v>0.3775</c:v>
                </c:pt>
                <c:pt idx="516">
                  <c:v>0.2975</c:v>
                </c:pt>
                <c:pt idx="517">
                  <c:v>0.2375</c:v>
                </c:pt>
                <c:pt idx="518">
                  <c:v>-0.18</c:v>
                </c:pt>
                <c:pt idx="519">
                  <c:v>0.0275</c:v>
                </c:pt>
                <c:pt idx="520">
                  <c:v>0.4525</c:v>
                </c:pt>
                <c:pt idx="521">
                  <c:v>0.2975</c:v>
                </c:pt>
                <c:pt idx="522">
                  <c:v>0.64</c:v>
                </c:pt>
                <c:pt idx="523">
                  <c:v>0.2925</c:v>
                </c:pt>
                <c:pt idx="524">
                  <c:v>-0.1275</c:v>
                </c:pt>
                <c:pt idx="525">
                  <c:v>0.0475</c:v>
                </c:pt>
                <c:pt idx="526">
                  <c:v>-0.0575</c:v>
                </c:pt>
                <c:pt idx="527">
                  <c:v>0.13</c:v>
                </c:pt>
                <c:pt idx="528">
                  <c:v>-0.0625</c:v>
                </c:pt>
                <c:pt idx="529">
                  <c:v>0.35</c:v>
                </c:pt>
                <c:pt idx="530">
                  <c:v>0.2275</c:v>
                </c:pt>
                <c:pt idx="531">
                  <c:v>0.1725</c:v>
                </c:pt>
                <c:pt idx="532">
                  <c:v>0.52</c:v>
                </c:pt>
                <c:pt idx="533">
                  <c:v>0.075</c:v>
                </c:pt>
                <c:pt idx="534">
                  <c:v>0.3725</c:v>
                </c:pt>
                <c:pt idx="535">
                  <c:v>0.42</c:v>
                </c:pt>
                <c:pt idx="536">
                  <c:v>0.4475</c:v>
                </c:pt>
                <c:pt idx="537">
                  <c:v>0.645</c:v>
                </c:pt>
                <c:pt idx="538">
                  <c:v>0.5</c:v>
                </c:pt>
                <c:pt idx="539">
                  <c:v>-0.1075</c:v>
                </c:pt>
                <c:pt idx="540">
                  <c:v>0.165</c:v>
                </c:pt>
                <c:pt idx="541">
                  <c:v>0.0525</c:v>
                </c:pt>
                <c:pt idx="542">
                  <c:v>0.275</c:v>
                </c:pt>
                <c:pt idx="543">
                  <c:v>0.025</c:v>
                </c:pt>
                <c:pt idx="544">
                  <c:v>0.4275</c:v>
                </c:pt>
                <c:pt idx="545">
                  <c:v>0.3475</c:v>
                </c:pt>
                <c:pt idx="546">
                  <c:v>0.28</c:v>
                </c:pt>
                <c:pt idx="547">
                  <c:v>0.6475</c:v>
                </c:pt>
                <c:pt idx="548">
                  <c:v>0.135</c:v>
                </c:pt>
                <c:pt idx="549">
                  <c:v>0.3725</c:v>
                </c:pt>
                <c:pt idx="550">
                  <c:v>0.57</c:v>
                </c:pt>
                <c:pt idx="551">
                  <c:v>0.535</c:v>
                </c:pt>
                <c:pt idx="552">
                  <c:v>0.8125</c:v>
                </c:pt>
                <c:pt idx="553">
                  <c:v>0.685</c:v>
                </c:pt>
                <c:pt idx="554">
                  <c:v>-0.005</c:v>
                </c:pt>
                <c:pt idx="555">
                  <c:v>0.085</c:v>
                </c:pt>
                <c:pt idx="556">
                  <c:v>-0.0025</c:v>
                </c:pt>
                <c:pt idx="557">
                  <c:v>0.18</c:v>
                </c:pt>
                <c:pt idx="558">
                  <c:v>0.095</c:v>
                </c:pt>
                <c:pt idx="559">
                  <c:v>0.4125</c:v>
                </c:pt>
                <c:pt idx="560">
                  <c:v>0.3</c:v>
                </c:pt>
                <c:pt idx="561">
                  <c:v>0.1425</c:v>
                </c:pt>
                <c:pt idx="562">
                  <c:v>0.5025</c:v>
                </c:pt>
                <c:pt idx="563">
                  <c:v>0.24</c:v>
                </c:pt>
                <c:pt idx="564">
                  <c:v>0.385</c:v>
                </c:pt>
                <c:pt idx="565">
                  <c:v>0.63</c:v>
                </c:pt>
                <c:pt idx="566">
                  <c:v>0.4975</c:v>
                </c:pt>
                <c:pt idx="567">
                  <c:v>0.8375</c:v>
                </c:pt>
                <c:pt idx="568">
                  <c:v>0.7025</c:v>
                </c:pt>
                <c:pt idx="569">
                  <c:v>0.2625</c:v>
                </c:pt>
                <c:pt idx="570">
                  <c:v>0.1875</c:v>
                </c:pt>
                <c:pt idx="571">
                  <c:v>1.595</c:v>
                </c:pt>
                <c:pt idx="572">
                  <c:v>0.295</c:v>
                </c:pt>
                <c:pt idx="573">
                  <c:v>0.165</c:v>
                </c:pt>
                <c:pt idx="574">
                  <c:v>0.5425</c:v>
                </c:pt>
                <c:pt idx="575">
                  <c:v>0.4275</c:v>
                </c:pt>
                <c:pt idx="576">
                  <c:v>0.285</c:v>
                </c:pt>
                <c:pt idx="577">
                  <c:v>0.7725</c:v>
                </c:pt>
                <c:pt idx="578">
                  <c:v>0.4625</c:v>
                </c:pt>
                <c:pt idx="579">
                  <c:v>0.665</c:v>
                </c:pt>
                <c:pt idx="580">
                  <c:v>0.94</c:v>
                </c:pt>
                <c:pt idx="581">
                  <c:v>0.772499999999999</c:v>
                </c:pt>
                <c:pt idx="582">
                  <c:v>1.0925</c:v>
                </c:pt>
                <c:pt idx="583">
                  <c:v>1.005</c:v>
                </c:pt>
                <c:pt idx="584">
                  <c:v>0.435</c:v>
                </c:pt>
                <c:pt idx="585">
                  <c:v>0.21</c:v>
                </c:pt>
                <c:pt idx="586">
                  <c:v>0.0825</c:v>
                </c:pt>
                <c:pt idx="587">
                  <c:v>0.265</c:v>
                </c:pt>
                <c:pt idx="588">
                  <c:v>0.1575</c:v>
                </c:pt>
                <c:pt idx="589">
                  <c:v>0.5675</c:v>
                </c:pt>
                <c:pt idx="590">
                  <c:v>0.355</c:v>
                </c:pt>
                <c:pt idx="591">
                  <c:v>0.3175</c:v>
                </c:pt>
                <c:pt idx="592">
                  <c:v>0.725</c:v>
                </c:pt>
                <c:pt idx="593">
                  <c:v>0.315</c:v>
                </c:pt>
                <c:pt idx="594">
                  <c:v>0.54</c:v>
                </c:pt>
                <c:pt idx="595">
                  <c:v>0.7875</c:v>
                </c:pt>
                <c:pt idx="596">
                  <c:v>0.725</c:v>
                </c:pt>
                <c:pt idx="597">
                  <c:v>1.0425</c:v>
                </c:pt>
                <c:pt idx="598">
                  <c:v>0.8475</c:v>
                </c:pt>
                <c:pt idx="599">
                  <c:v>0.295</c:v>
                </c:pt>
                <c:pt idx="600">
                  <c:v>0.24</c:v>
                </c:pt>
                <c:pt idx="601">
                  <c:v>0.085</c:v>
                </c:pt>
                <c:pt idx="602">
                  <c:v>0.11</c:v>
                </c:pt>
                <c:pt idx="603">
                  <c:v>0.095</c:v>
                </c:pt>
                <c:pt idx="604">
                  <c:v>0.4775</c:v>
                </c:pt>
                <c:pt idx="605">
                  <c:v>0.3625</c:v>
                </c:pt>
                <c:pt idx="606">
                  <c:v>0.255</c:v>
                </c:pt>
                <c:pt idx="607">
                  <c:v>0.5975</c:v>
                </c:pt>
                <c:pt idx="608">
                  <c:v>0.2025</c:v>
                </c:pt>
                <c:pt idx="609">
                  <c:v>0.38</c:v>
                </c:pt>
                <c:pt idx="610">
                  <c:v>0.5375</c:v>
                </c:pt>
                <c:pt idx="611">
                  <c:v>0.73</c:v>
                </c:pt>
                <c:pt idx="612">
                  <c:v>0.8025</c:v>
                </c:pt>
                <c:pt idx="613">
                  <c:v>0.65</c:v>
                </c:pt>
                <c:pt idx="614">
                  <c:v>0.035</c:v>
                </c:pt>
                <c:pt idx="615">
                  <c:v>0.2125</c:v>
                </c:pt>
                <c:pt idx="616">
                  <c:v>0.1425</c:v>
                </c:pt>
                <c:pt idx="617">
                  <c:v>0.2325</c:v>
                </c:pt>
                <c:pt idx="618">
                  <c:v>0.075</c:v>
                </c:pt>
                <c:pt idx="619">
                  <c:v>0.425</c:v>
                </c:pt>
                <c:pt idx="620">
                  <c:v>0.395</c:v>
                </c:pt>
                <c:pt idx="621">
                  <c:v>0.3425</c:v>
                </c:pt>
                <c:pt idx="622">
                  <c:v>0.6625</c:v>
                </c:pt>
                <c:pt idx="623">
                  <c:v>0.22</c:v>
                </c:pt>
                <c:pt idx="624">
                  <c:v>0.44</c:v>
                </c:pt>
                <c:pt idx="625">
                  <c:v>0.7275</c:v>
                </c:pt>
                <c:pt idx="626">
                  <c:v>0.6425</c:v>
                </c:pt>
                <c:pt idx="627">
                  <c:v>0.915</c:v>
                </c:pt>
                <c:pt idx="628">
                  <c:v>0.79</c:v>
                </c:pt>
                <c:pt idx="629">
                  <c:v>0.145</c:v>
                </c:pt>
                <c:pt idx="630">
                  <c:v>0.165</c:v>
                </c:pt>
                <c:pt idx="631">
                  <c:v>0.1</c:v>
                </c:pt>
                <c:pt idx="632">
                  <c:v>0.25</c:v>
                </c:pt>
                <c:pt idx="633">
                  <c:v>0.09</c:v>
                </c:pt>
                <c:pt idx="634">
                  <c:v>0.4575</c:v>
                </c:pt>
                <c:pt idx="635">
                  <c:v>0.36</c:v>
                </c:pt>
                <c:pt idx="636">
                  <c:v>0.315</c:v>
                </c:pt>
                <c:pt idx="637">
                  <c:v>0.6925</c:v>
                </c:pt>
                <c:pt idx="638">
                  <c:v>0.335</c:v>
                </c:pt>
                <c:pt idx="639">
                  <c:v>0.5025</c:v>
                </c:pt>
                <c:pt idx="640">
                  <c:v>0.9225</c:v>
                </c:pt>
                <c:pt idx="641">
                  <c:v>0.655</c:v>
                </c:pt>
                <c:pt idx="642">
                  <c:v>0.995</c:v>
                </c:pt>
                <c:pt idx="643">
                  <c:v>1.195</c:v>
                </c:pt>
                <c:pt idx="644">
                  <c:v>0.4575</c:v>
                </c:pt>
                <c:pt idx="645">
                  <c:v>0.3025</c:v>
                </c:pt>
                <c:pt idx="646">
                  <c:v>0.235</c:v>
                </c:pt>
                <c:pt idx="647">
                  <c:v>0.4425</c:v>
                </c:pt>
                <c:pt idx="648">
                  <c:v>0.03</c:v>
                </c:pt>
                <c:pt idx="649">
                  <c:v>0.28</c:v>
                </c:pt>
                <c:pt idx="650">
                  <c:v>0.17</c:v>
                </c:pt>
                <c:pt idx="651">
                  <c:v>0.1125</c:v>
                </c:pt>
                <c:pt idx="652">
                  <c:v>0.2975</c:v>
                </c:pt>
                <c:pt idx="653">
                  <c:v>-0.1075</c:v>
                </c:pt>
                <c:pt idx="654">
                  <c:v>0.145</c:v>
                </c:pt>
                <c:pt idx="655">
                  <c:v>0.3325</c:v>
                </c:pt>
                <c:pt idx="656">
                  <c:v>0.2275</c:v>
                </c:pt>
                <c:pt idx="657">
                  <c:v>0.49</c:v>
                </c:pt>
                <c:pt idx="658">
                  <c:v>0.41</c:v>
                </c:pt>
                <c:pt idx="659">
                  <c:v>-0.1875</c:v>
                </c:pt>
                <c:pt idx="660">
                  <c:v>0.1675</c:v>
                </c:pt>
                <c:pt idx="661">
                  <c:v>0.1575</c:v>
                </c:pt>
                <c:pt idx="662">
                  <c:v>0.22</c:v>
                </c:pt>
                <c:pt idx="663">
                  <c:v>0.12</c:v>
                </c:pt>
                <c:pt idx="664">
                  <c:v>0.4325</c:v>
                </c:pt>
                <c:pt idx="665">
                  <c:v>0.3625</c:v>
                </c:pt>
                <c:pt idx="666">
                  <c:v>0.27</c:v>
                </c:pt>
                <c:pt idx="667">
                  <c:v>0.64</c:v>
                </c:pt>
                <c:pt idx="668">
                  <c:v>0.24</c:v>
                </c:pt>
                <c:pt idx="669">
                  <c:v>0.44</c:v>
                </c:pt>
                <c:pt idx="670">
                  <c:v>0.5625</c:v>
                </c:pt>
                <c:pt idx="671">
                  <c:v>0.555</c:v>
                </c:pt>
                <c:pt idx="672">
                  <c:v>0.805</c:v>
                </c:pt>
                <c:pt idx="673">
                  <c:v>0.68</c:v>
                </c:pt>
                <c:pt idx="674">
                  <c:v>0.1</c:v>
                </c:pt>
                <c:pt idx="675">
                  <c:v>0.24</c:v>
                </c:pt>
                <c:pt idx="676">
                  <c:v>0.15</c:v>
                </c:pt>
                <c:pt idx="677">
                  <c:v>0.2925</c:v>
                </c:pt>
                <c:pt idx="678">
                  <c:v>0.1</c:v>
                </c:pt>
                <c:pt idx="679">
                  <c:v>0.5325</c:v>
                </c:pt>
                <c:pt idx="680">
                  <c:v>0.4</c:v>
                </c:pt>
                <c:pt idx="681">
                  <c:v>0.3325</c:v>
                </c:pt>
                <c:pt idx="682">
                  <c:v>0.7025</c:v>
                </c:pt>
                <c:pt idx="683">
                  <c:v>0.2975</c:v>
                </c:pt>
                <c:pt idx="684">
                  <c:v>0.565</c:v>
                </c:pt>
                <c:pt idx="685">
                  <c:v>0.87</c:v>
                </c:pt>
                <c:pt idx="686">
                  <c:v>0.63</c:v>
                </c:pt>
                <c:pt idx="687">
                  <c:v>1.025</c:v>
                </c:pt>
                <c:pt idx="688">
                  <c:v>0.9025</c:v>
                </c:pt>
                <c:pt idx="689">
                  <c:v>0.32</c:v>
                </c:pt>
                <c:pt idx="690">
                  <c:v>0.3325</c:v>
                </c:pt>
                <c:pt idx="691">
                  <c:v>0.2175</c:v>
                </c:pt>
                <c:pt idx="692">
                  <c:v>0.4675</c:v>
                </c:pt>
                <c:pt idx="693">
                  <c:v>0.2025</c:v>
                </c:pt>
                <c:pt idx="694">
                  <c:v>0.615</c:v>
                </c:pt>
                <c:pt idx="695">
                  <c:v>0.5675</c:v>
                </c:pt>
                <c:pt idx="696">
                  <c:v>0.375</c:v>
                </c:pt>
                <c:pt idx="697">
                  <c:v>0.635</c:v>
                </c:pt>
                <c:pt idx="698">
                  <c:v>0.3275</c:v>
                </c:pt>
                <c:pt idx="699">
                  <c:v>0.6</c:v>
                </c:pt>
                <c:pt idx="700">
                  <c:v>0.5725</c:v>
                </c:pt>
                <c:pt idx="701">
                  <c:v>0.68</c:v>
                </c:pt>
                <c:pt idx="702">
                  <c:v>0.915</c:v>
                </c:pt>
                <c:pt idx="703">
                  <c:v>0.815</c:v>
                </c:pt>
                <c:pt idx="704">
                  <c:v>0.1475</c:v>
                </c:pt>
                <c:pt idx="705">
                  <c:v>0.265</c:v>
                </c:pt>
                <c:pt idx="706">
                  <c:v>0.1625</c:v>
                </c:pt>
                <c:pt idx="707">
                  <c:v>0.375</c:v>
                </c:pt>
                <c:pt idx="708">
                  <c:v>0.145</c:v>
                </c:pt>
                <c:pt idx="709">
                  <c:v>0.5125</c:v>
                </c:pt>
                <c:pt idx="710">
                  <c:v>0.4075</c:v>
                </c:pt>
                <c:pt idx="711">
                  <c:v>0.3275</c:v>
                </c:pt>
                <c:pt idx="712">
                  <c:v>0.67</c:v>
                </c:pt>
                <c:pt idx="713">
                  <c:v>0.34</c:v>
                </c:pt>
                <c:pt idx="714">
                  <c:v>0.58</c:v>
                </c:pt>
                <c:pt idx="715">
                  <c:v>0.8725</c:v>
                </c:pt>
                <c:pt idx="716">
                  <c:v>0.5975</c:v>
                </c:pt>
                <c:pt idx="717">
                  <c:v>1.025</c:v>
                </c:pt>
                <c:pt idx="718">
                  <c:v>0.935</c:v>
                </c:pt>
                <c:pt idx="719">
                  <c:v>0.37</c:v>
                </c:pt>
                <c:pt idx="720">
                  <c:v>0.2475</c:v>
                </c:pt>
                <c:pt idx="721">
                  <c:v>0.1125</c:v>
                </c:pt>
                <c:pt idx="722">
                  <c:v>0.37</c:v>
                </c:pt>
                <c:pt idx="723">
                  <c:v>0.1475</c:v>
                </c:pt>
                <c:pt idx="724">
                  <c:v>0.4825</c:v>
                </c:pt>
                <c:pt idx="725">
                  <c:v>0.42</c:v>
                </c:pt>
                <c:pt idx="726">
                  <c:v>0.33</c:v>
                </c:pt>
                <c:pt idx="727">
                  <c:v>0.6075</c:v>
                </c:pt>
                <c:pt idx="728">
                  <c:v>0.35</c:v>
                </c:pt>
                <c:pt idx="729">
                  <c:v>0.515</c:v>
                </c:pt>
                <c:pt idx="730">
                  <c:v>0.885</c:v>
                </c:pt>
                <c:pt idx="731">
                  <c:v>0.57</c:v>
                </c:pt>
                <c:pt idx="732">
                  <c:v>0.9825</c:v>
                </c:pt>
                <c:pt idx="733">
                  <c:v>0.93</c:v>
                </c:pt>
                <c:pt idx="734">
                  <c:v>0.3825</c:v>
                </c:pt>
                <c:pt idx="735">
                  <c:v>0.14</c:v>
                </c:pt>
                <c:pt idx="736">
                  <c:v>0.1725</c:v>
                </c:pt>
                <c:pt idx="737">
                  <c:v>0.3375</c:v>
                </c:pt>
                <c:pt idx="738">
                  <c:v>0.1575</c:v>
                </c:pt>
                <c:pt idx="739">
                  <c:v>0.45</c:v>
                </c:pt>
                <c:pt idx="740">
                  <c:v>0.35</c:v>
                </c:pt>
                <c:pt idx="741">
                  <c:v>0.3625</c:v>
                </c:pt>
                <c:pt idx="742">
                  <c:v>0.54</c:v>
                </c:pt>
                <c:pt idx="743">
                  <c:v>0.22</c:v>
                </c:pt>
                <c:pt idx="744">
                  <c:v>0.295</c:v>
                </c:pt>
                <c:pt idx="745">
                  <c:v>0.4625</c:v>
                </c:pt>
                <c:pt idx="746">
                  <c:v>0.46</c:v>
                </c:pt>
                <c:pt idx="747">
                  <c:v>0.73</c:v>
                </c:pt>
                <c:pt idx="748">
                  <c:v>0.63</c:v>
                </c:pt>
                <c:pt idx="749">
                  <c:v>-0.0525</c:v>
                </c:pt>
                <c:pt idx="750">
                  <c:v>0.3</c:v>
                </c:pt>
                <c:pt idx="751">
                  <c:v>0.2225</c:v>
                </c:pt>
                <c:pt idx="752">
                  <c:v>0.3475</c:v>
                </c:pt>
                <c:pt idx="753">
                  <c:v>0.2125</c:v>
                </c:pt>
                <c:pt idx="754">
                  <c:v>0.53</c:v>
                </c:pt>
                <c:pt idx="755">
                  <c:v>0.475</c:v>
                </c:pt>
                <c:pt idx="756">
                  <c:v>0.3575</c:v>
                </c:pt>
                <c:pt idx="757">
                  <c:v>0.6</c:v>
                </c:pt>
                <c:pt idx="758">
                  <c:v>0.285</c:v>
                </c:pt>
                <c:pt idx="759">
                  <c:v>0.425</c:v>
                </c:pt>
                <c:pt idx="760">
                  <c:v>0.5725</c:v>
                </c:pt>
                <c:pt idx="761">
                  <c:v>0.5725</c:v>
                </c:pt>
                <c:pt idx="762">
                  <c:v>0.74</c:v>
                </c:pt>
                <c:pt idx="763">
                  <c:v>0.63</c:v>
                </c:pt>
                <c:pt idx="764">
                  <c:v>0.0175</c:v>
                </c:pt>
                <c:pt idx="765">
                  <c:v>0.3425</c:v>
                </c:pt>
                <c:pt idx="766">
                  <c:v>0.16</c:v>
                </c:pt>
                <c:pt idx="767">
                  <c:v>0.28</c:v>
                </c:pt>
                <c:pt idx="768">
                  <c:v>0.1525</c:v>
                </c:pt>
                <c:pt idx="769">
                  <c:v>0.4125</c:v>
                </c:pt>
                <c:pt idx="770">
                  <c:v>0.205</c:v>
                </c:pt>
                <c:pt idx="771">
                  <c:v>0.35</c:v>
                </c:pt>
                <c:pt idx="772">
                  <c:v>0.695</c:v>
                </c:pt>
                <c:pt idx="773">
                  <c:v>0.145</c:v>
                </c:pt>
                <c:pt idx="774">
                  <c:v>0.56</c:v>
                </c:pt>
                <c:pt idx="775">
                  <c:v>0.7675</c:v>
                </c:pt>
                <c:pt idx="776">
                  <c:v>0.67</c:v>
                </c:pt>
                <c:pt idx="777">
                  <c:v>0.95</c:v>
                </c:pt>
                <c:pt idx="778">
                  <c:v>0.8575</c:v>
                </c:pt>
                <c:pt idx="779">
                  <c:v>0.32</c:v>
                </c:pt>
                <c:pt idx="780">
                  <c:v>0.275</c:v>
                </c:pt>
                <c:pt idx="781">
                  <c:v>0.1275</c:v>
                </c:pt>
                <c:pt idx="782">
                  <c:v>0.3425</c:v>
                </c:pt>
                <c:pt idx="783">
                  <c:v>0.1775</c:v>
                </c:pt>
                <c:pt idx="784">
                  <c:v>0.4425</c:v>
                </c:pt>
                <c:pt idx="785">
                  <c:v>0.355</c:v>
                </c:pt>
                <c:pt idx="786">
                  <c:v>0.25</c:v>
                </c:pt>
                <c:pt idx="787">
                  <c:v>0.5475</c:v>
                </c:pt>
                <c:pt idx="788">
                  <c:v>0.2625</c:v>
                </c:pt>
                <c:pt idx="789">
                  <c:v>0.335</c:v>
                </c:pt>
                <c:pt idx="790">
                  <c:v>0.2925</c:v>
                </c:pt>
                <c:pt idx="791">
                  <c:v>0.435</c:v>
                </c:pt>
                <c:pt idx="792">
                  <c:v>0.6475</c:v>
                </c:pt>
                <c:pt idx="793">
                  <c:v>0.515</c:v>
                </c:pt>
                <c:pt idx="794">
                  <c:v>0.0</c:v>
                </c:pt>
                <c:pt idx="795">
                  <c:v>0.2675</c:v>
                </c:pt>
                <c:pt idx="796">
                  <c:v>0.2475</c:v>
                </c:pt>
                <c:pt idx="797">
                  <c:v>0.1625</c:v>
                </c:pt>
                <c:pt idx="798">
                  <c:v>0.1</c:v>
                </c:pt>
                <c:pt idx="799">
                  <c:v>0.54</c:v>
                </c:pt>
                <c:pt idx="800">
                  <c:v>0.4</c:v>
                </c:pt>
                <c:pt idx="801">
                  <c:v>0.3825</c:v>
                </c:pt>
                <c:pt idx="802">
                  <c:v>0.6675</c:v>
                </c:pt>
                <c:pt idx="803">
                  <c:v>0.33</c:v>
                </c:pt>
                <c:pt idx="804">
                  <c:v>0.9375</c:v>
                </c:pt>
                <c:pt idx="805">
                  <c:v>0.49</c:v>
                </c:pt>
                <c:pt idx="806">
                  <c:v>0.57</c:v>
                </c:pt>
                <c:pt idx="807">
                  <c:v>0.805</c:v>
                </c:pt>
                <c:pt idx="808">
                  <c:v>0.66</c:v>
                </c:pt>
                <c:pt idx="809">
                  <c:v>0.095</c:v>
                </c:pt>
                <c:pt idx="810">
                  <c:v>0.225</c:v>
                </c:pt>
                <c:pt idx="811">
                  <c:v>0.1525</c:v>
                </c:pt>
                <c:pt idx="812">
                  <c:v>0.2875</c:v>
                </c:pt>
                <c:pt idx="813">
                  <c:v>0.3175</c:v>
                </c:pt>
                <c:pt idx="814">
                  <c:v>0.3425</c:v>
                </c:pt>
                <c:pt idx="815">
                  <c:v>0.3825</c:v>
                </c:pt>
                <c:pt idx="816">
                  <c:v>0.3</c:v>
                </c:pt>
                <c:pt idx="817">
                  <c:v>0.6775</c:v>
                </c:pt>
                <c:pt idx="818">
                  <c:v>0.32</c:v>
                </c:pt>
                <c:pt idx="819">
                  <c:v>0.5175</c:v>
                </c:pt>
                <c:pt idx="820">
                  <c:v>0.6375</c:v>
                </c:pt>
                <c:pt idx="821">
                  <c:v>0.4625</c:v>
                </c:pt>
                <c:pt idx="822">
                  <c:v>0.9225</c:v>
                </c:pt>
                <c:pt idx="823">
                  <c:v>0.7425</c:v>
                </c:pt>
                <c:pt idx="824">
                  <c:v>0.17</c:v>
                </c:pt>
                <c:pt idx="825">
                  <c:v>0.245</c:v>
                </c:pt>
                <c:pt idx="826">
                  <c:v>0.15</c:v>
                </c:pt>
                <c:pt idx="827">
                  <c:v>0.2675</c:v>
                </c:pt>
                <c:pt idx="828">
                  <c:v>0.115</c:v>
                </c:pt>
                <c:pt idx="829">
                  <c:v>0.41</c:v>
                </c:pt>
                <c:pt idx="830">
                  <c:v>0.4275</c:v>
                </c:pt>
                <c:pt idx="831">
                  <c:v>0.3225</c:v>
                </c:pt>
                <c:pt idx="832">
                  <c:v>0.5325</c:v>
                </c:pt>
                <c:pt idx="833">
                  <c:v>0.165</c:v>
                </c:pt>
                <c:pt idx="834">
                  <c:v>0.305</c:v>
                </c:pt>
                <c:pt idx="835">
                  <c:v>0.3625</c:v>
                </c:pt>
                <c:pt idx="836">
                  <c:v>0.3925</c:v>
                </c:pt>
                <c:pt idx="837">
                  <c:v>0.6925</c:v>
                </c:pt>
                <c:pt idx="838">
                  <c:v>0.5775</c:v>
                </c:pt>
                <c:pt idx="839">
                  <c:v>-0.09</c:v>
                </c:pt>
                <c:pt idx="840">
                  <c:v>-0.0875</c:v>
                </c:pt>
                <c:pt idx="841">
                  <c:v>-0.155</c:v>
                </c:pt>
                <c:pt idx="842">
                  <c:v>0.51</c:v>
                </c:pt>
                <c:pt idx="843">
                  <c:v>0.035</c:v>
                </c:pt>
                <c:pt idx="844">
                  <c:v>0.63</c:v>
                </c:pt>
                <c:pt idx="845">
                  <c:v>0.47</c:v>
                </c:pt>
                <c:pt idx="846">
                  <c:v>0.2475</c:v>
                </c:pt>
                <c:pt idx="847">
                  <c:v>0.2875</c:v>
                </c:pt>
                <c:pt idx="848">
                  <c:v>0.21</c:v>
                </c:pt>
                <c:pt idx="849">
                  <c:v>0.6825</c:v>
                </c:pt>
                <c:pt idx="850">
                  <c:v>0.2175</c:v>
                </c:pt>
                <c:pt idx="851">
                  <c:v>0.6425</c:v>
                </c:pt>
                <c:pt idx="852">
                  <c:v>0.82</c:v>
                </c:pt>
                <c:pt idx="853">
                  <c:v>0.6575</c:v>
                </c:pt>
                <c:pt idx="854">
                  <c:v>-0.0525</c:v>
                </c:pt>
                <c:pt idx="855">
                  <c:v>0.025</c:v>
                </c:pt>
                <c:pt idx="856">
                  <c:v>-0.02</c:v>
                </c:pt>
                <c:pt idx="857">
                  <c:v>0.235</c:v>
                </c:pt>
                <c:pt idx="858">
                  <c:v>0.0575</c:v>
                </c:pt>
                <c:pt idx="859">
                  <c:v>0.3675</c:v>
                </c:pt>
                <c:pt idx="860">
                  <c:v>0.255</c:v>
                </c:pt>
                <c:pt idx="861">
                  <c:v>0.175</c:v>
                </c:pt>
                <c:pt idx="862">
                  <c:v>0.6375</c:v>
                </c:pt>
                <c:pt idx="863">
                  <c:v>0.2425</c:v>
                </c:pt>
                <c:pt idx="864">
                  <c:v>0.5025</c:v>
                </c:pt>
                <c:pt idx="865">
                  <c:v>0.84</c:v>
                </c:pt>
                <c:pt idx="866">
                  <c:v>0.75</c:v>
                </c:pt>
                <c:pt idx="867">
                  <c:v>0.9275</c:v>
                </c:pt>
                <c:pt idx="868">
                  <c:v>0.7775</c:v>
                </c:pt>
                <c:pt idx="869">
                  <c:v>0.1475</c:v>
                </c:pt>
                <c:pt idx="870">
                  <c:v>0.09</c:v>
                </c:pt>
                <c:pt idx="871">
                  <c:v>-0.0275</c:v>
                </c:pt>
                <c:pt idx="872">
                  <c:v>0.15</c:v>
                </c:pt>
                <c:pt idx="873">
                  <c:v>0.16</c:v>
                </c:pt>
                <c:pt idx="874">
                  <c:v>0.4425</c:v>
                </c:pt>
                <c:pt idx="875">
                  <c:v>0.325</c:v>
                </c:pt>
                <c:pt idx="876">
                  <c:v>0.2425</c:v>
                </c:pt>
                <c:pt idx="877">
                  <c:v>0.4175</c:v>
                </c:pt>
                <c:pt idx="878">
                  <c:v>0.0775</c:v>
                </c:pt>
                <c:pt idx="879">
                  <c:v>0.245</c:v>
                </c:pt>
                <c:pt idx="880">
                  <c:v>0.535</c:v>
                </c:pt>
                <c:pt idx="881">
                  <c:v>0.495</c:v>
                </c:pt>
                <c:pt idx="882">
                  <c:v>0.735</c:v>
                </c:pt>
                <c:pt idx="883">
                  <c:v>0.61</c:v>
                </c:pt>
                <c:pt idx="884">
                  <c:v>-0.1625</c:v>
                </c:pt>
                <c:pt idx="885">
                  <c:v>0.155</c:v>
                </c:pt>
                <c:pt idx="886">
                  <c:v>0.0875</c:v>
                </c:pt>
                <c:pt idx="887">
                  <c:v>0.22</c:v>
                </c:pt>
                <c:pt idx="888">
                  <c:v>0.1125</c:v>
                </c:pt>
                <c:pt idx="889">
                  <c:v>0.485</c:v>
                </c:pt>
                <c:pt idx="890">
                  <c:v>0.38</c:v>
                </c:pt>
                <c:pt idx="891">
                  <c:v>0.3075</c:v>
                </c:pt>
                <c:pt idx="892">
                  <c:v>0.5125</c:v>
                </c:pt>
                <c:pt idx="893">
                  <c:v>0.1325</c:v>
                </c:pt>
                <c:pt idx="894">
                  <c:v>0.2975</c:v>
                </c:pt>
                <c:pt idx="895">
                  <c:v>0.545</c:v>
                </c:pt>
                <c:pt idx="896">
                  <c:v>0.5475</c:v>
                </c:pt>
                <c:pt idx="897">
                  <c:v>0.74</c:v>
                </c:pt>
                <c:pt idx="898">
                  <c:v>0.6225</c:v>
                </c:pt>
                <c:pt idx="899">
                  <c:v>-0.07</c:v>
                </c:pt>
                <c:pt idx="900">
                  <c:v>0.29</c:v>
                </c:pt>
                <c:pt idx="901">
                  <c:v>0.125</c:v>
                </c:pt>
                <c:pt idx="902">
                  <c:v>0.4975</c:v>
                </c:pt>
                <c:pt idx="903">
                  <c:v>0.39</c:v>
                </c:pt>
                <c:pt idx="904">
                  <c:v>0.38</c:v>
                </c:pt>
                <c:pt idx="905">
                  <c:v>0.1775</c:v>
                </c:pt>
                <c:pt idx="906">
                  <c:v>-0.175</c:v>
                </c:pt>
                <c:pt idx="907">
                  <c:v>-0.0175</c:v>
                </c:pt>
                <c:pt idx="908">
                  <c:v>0.17</c:v>
                </c:pt>
                <c:pt idx="909">
                  <c:v>0.17</c:v>
                </c:pt>
                <c:pt idx="910">
                  <c:v>0.445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461584"/>
        <c:axId val="592463360"/>
      </c:scatterChart>
      <c:valAx>
        <c:axId val="592461584"/>
        <c:scaling>
          <c:orientation val="minMax"/>
          <c:max val="861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463360"/>
        <c:crosses val="autoZero"/>
        <c:crossBetween val="midCat"/>
      </c:valAx>
      <c:valAx>
        <c:axId val="592463360"/>
        <c:scaling>
          <c:orientation val="minMax"/>
          <c:max val="2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46158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</a:t>
            </a:r>
            <a:r>
              <a:rPr lang="en-US" baseline="0" dirty="0" smtClean="0"/>
              <a:t> under Irradiation </a:t>
            </a:r>
            <a:r>
              <a:rPr lang="en-US" baseline="0" dirty="0"/>
              <a:t>of </a:t>
            </a:r>
            <a:r>
              <a:rPr lang="en-US" dirty="0"/>
              <a:t>LC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55650500209213"/>
          <c:y val="0.0249518169343981"/>
          <c:w val="0.906011335539579"/>
          <c:h val="0.72611808320825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Sheet62!$B$1:$B$911</c:f>
              <c:numCache>
                <c:formatCode>0.00</c:formatCode>
                <c:ptCount val="911"/>
                <c:pt idx="0">
                  <c:v>0.179893505759116</c:v>
                </c:pt>
                <c:pt idx="1">
                  <c:v>0.176026007157129</c:v>
                </c:pt>
                <c:pt idx="2">
                  <c:v>0.183459041676908</c:v>
                </c:pt>
                <c:pt idx="3">
                  <c:v>0.185434529989106</c:v>
                </c:pt>
                <c:pt idx="4">
                  <c:v>0.185216071798215</c:v>
                </c:pt>
                <c:pt idx="5">
                  <c:v>0.147218933242275</c:v>
                </c:pt>
                <c:pt idx="6">
                  <c:v>0.175795857561441</c:v>
                </c:pt>
                <c:pt idx="7">
                  <c:v>0.213732336044374</c:v>
                </c:pt>
                <c:pt idx="8">
                  <c:v>0.190389897553464</c:v>
                </c:pt>
                <c:pt idx="9">
                  <c:v>0.202447907363058</c:v>
                </c:pt>
                <c:pt idx="10">
                  <c:v>0.185216071798215</c:v>
                </c:pt>
                <c:pt idx="11">
                  <c:v>0.165963428649576</c:v>
                </c:pt>
                <c:pt idx="12">
                  <c:v>0.204998271938999</c:v>
                </c:pt>
                <c:pt idx="13">
                  <c:v>0.252063012921632</c:v>
                </c:pt>
                <c:pt idx="14">
                  <c:v>0.228265773075805</c:v>
                </c:pt>
                <c:pt idx="15">
                  <c:v>0.136368952581115</c:v>
                </c:pt>
                <c:pt idx="16">
                  <c:v>0.155250005161237</c:v>
                </c:pt>
                <c:pt idx="17">
                  <c:v>0.173710790098057</c:v>
                </c:pt>
                <c:pt idx="18">
                  <c:v>0.1722675632855</c:v>
                </c:pt>
                <c:pt idx="19">
                  <c:v>0.214865868463326</c:v>
                </c:pt>
                <c:pt idx="20">
                  <c:v>0.133518764444701</c:v>
                </c:pt>
                <c:pt idx="21">
                  <c:v>0.125225841865748</c:v>
                </c:pt>
                <c:pt idx="22">
                  <c:v>0.145791154494177</c:v>
                </c:pt>
                <c:pt idx="23">
                  <c:v>0.20627798546488</c:v>
                </c:pt>
                <c:pt idx="24">
                  <c:v>0.154553031921452</c:v>
                </c:pt>
                <c:pt idx="25">
                  <c:v>0.182093093600066</c:v>
                </c:pt>
                <c:pt idx="26">
                  <c:v>0.132453235706504</c:v>
                </c:pt>
                <c:pt idx="27">
                  <c:v>0.175450067101396</c:v>
                </c:pt>
                <c:pt idx="28">
                  <c:v>0.196528577518325</c:v>
                </c:pt>
                <c:pt idx="29">
                  <c:v>0.268323127860178</c:v>
                </c:pt>
                <c:pt idx="30">
                  <c:v>0.220947355698474</c:v>
                </c:pt>
                <c:pt idx="31">
                  <c:v>0.29065917948809</c:v>
                </c:pt>
                <c:pt idx="32">
                  <c:v>0.239611754935872</c:v>
                </c:pt>
                <c:pt idx="33">
                  <c:v>0.193680962592961</c:v>
                </c:pt>
                <c:pt idx="34">
                  <c:v>0.247001725129094</c:v>
                </c:pt>
                <c:pt idx="35">
                  <c:v>0.314783528715749</c:v>
                </c:pt>
                <c:pt idx="36">
                  <c:v>0.275832818646303</c:v>
                </c:pt>
                <c:pt idx="37">
                  <c:v>0.453285760084703</c:v>
                </c:pt>
                <c:pt idx="38">
                  <c:v>0.25271920202844</c:v>
                </c:pt>
                <c:pt idx="39">
                  <c:v>0.205107204937422</c:v>
                </c:pt>
                <c:pt idx="40">
                  <c:v>0.20932685921818</c:v>
                </c:pt>
                <c:pt idx="41">
                  <c:v>0.273726338474003</c:v>
                </c:pt>
                <c:pt idx="42">
                  <c:v>0.256203813571676</c:v>
                </c:pt>
                <c:pt idx="43">
                  <c:v>0.328940679216405</c:v>
                </c:pt>
                <c:pt idx="44">
                  <c:v>0.323390291734581</c:v>
                </c:pt>
                <c:pt idx="45">
                  <c:v>0.202687260586019</c:v>
                </c:pt>
                <c:pt idx="46">
                  <c:v>0.194576214840464</c:v>
                </c:pt>
                <c:pt idx="47">
                  <c:v>0.229650017275816</c:v>
                </c:pt>
                <c:pt idx="48">
                  <c:v>0.182057484153308</c:v>
                </c:pt>
                <c:pt idx="49">
                  <c:v>0.216527268423667</c:v>
                </c:pt>
                <c:pt idx="50">
                  <c:v>0.222024066241338</c:v>
                </c:pt>
                <c:pt idx="51">
                  <c:v>0.22354197478942</c:v>
                </c:pt>
                <c:pt idx="52">
                  <c:v>0.248745645459907</c:v>
                </c:pt>
                <c:pt idx="53">
                  <c:v>0.22727114623956</c:v>
                </c:pt>
                <c:pt idx="54">
                  <c:v>0.238969203441022</c:v>
                </c:pt>
                <c:pt idx="55">
                  <c:v>0.270524628969762</c:v>
                </c:pt>
                <c:pt idx="56">
                  <c:v>0.223595995228281</c:v>
                </c:pt>
                <c:pt idx="57">
                  <c:v>0.262181483775614</c:v>
                </c:pt>
                <c:pt idx="58">
                  <c:v>0.261258566648719</c:v>
                </c:pt>
                <c:pt idx="59">
                  <c:v>0.299379390278742</c:v>
                </c:pt>
                <c:pt idx="60">
                  <c:v>0.165086641234426</c:v>
                </c:pt>
                <c:pt idx="61">
                  <c:v>0.143982280194359</c:v>
                </c:pt>
                <c:pt idx="62">
                  <c:v>0.197380408021296</c:v>
                </c:pt>
                <c:pt idx="63">
                  <c:v>0.145093241491351</c:v>
                </c:pt>
                <c:pt idx="64">
                  <c:v>0.171179220647237</c:v>
                </c:pt>
                <c:pt idx="65">
                  <c:v>0.148039981430297</c:v>
                </c:pt>
                <c:pt idx="66">
                  <c:v>0.160942682546731</c:v>
                </c:pt>
                <c:pt idx="67">
                  <c:v>0.173620173259242</c:v>
                </c:pt>
                <c:pt idx="68">
                  <c:v>0.177717782419941</c:v>
                </c:pt>
                <c:pt idx="69">
                  <c:v>0.178246659265506</c:v>
                </c:pt>
                <c:pt idx="70">
                  <c:v>0.172564527228471</c:v>
                </c:pt>
                <c:pt idx="71">
                  <c:v>0.179577454084592</c:v>
                </c:pt>
                <c:pt idx="72">
                  <c:v>0.193327223334925</c:v>
                </c:pt>
                <c:pt idx="73">
                  <c:v>0.198972999943545</c:v>
                </c:pt>
                <c:pt idx="74">
                  <c:v>0.273689366480457</c:v>
                </c:pt>
                <c:pt idx="75">
                  <c:v>0.163237448664406</c:v>
                </c:pt>
                <c:pt idx="76">
                  <c:v>0.132459256171302</c:v>
                </c:pt>
                <c:pt idx="77">
                  <c:v>0.183759834478802</c:v>
                </c:pt>
                <c:pt idx="78">
                  <c:v>0.194105042893707</c:v>
                </c:pt>
                <c:pt idx="79">
                  <c:v>0.210290803941167</c:v>
                </c:pt>
                <c:pt idx="80">
                  <c:v>0.178998335300651</c:v>
                </c:pt>
                <c:pt idx="81">
                  <c:v>0.141671122924565</c:v>
                </c:pt>
                <c:pt idx="82">
                  <c:v>0.163206506109172</c:v>
                </c:pt>
                <c:pt idx="83">
                  <c:v>0.154331402566626</c:v>
                </c:pt>
                <c:pt idx="84">
                  <c:v>0.165358502483042</c:v>
                </c:pt>
                <c:pt idx="85">
                  <c:v>0.179646116776085</c:v>
                </c:pt>
                <c:pt idx="86">
                  <c:v>0.168415071664137</c:v>
                </c:pt>
                <c:pt idx="87">
                  <c:v>0.162927758670689</c:v>
                </c:pt>
                <c:pt idx="88">
                  <c:v>0.214687934199641</c:v>
                </c:pt>
                <c:pt idx="89">
                  <c:v>0.243646539814619</c:v>
                </c:pt>
                <c:pt idx="90">
                  <c:v>0.15205903859854</c:v>
                </c:pt>
                <c:pt idx="91">
                  <c:v>0.120010162171336</c:v>
                </c:pt>
                <c:pt idx="92">
                  <c:v>0.146711929453274</c:v>
                </c:pt>
                <c:pt idx="93">
                  <c:v>0.117908604539237</c:v>
                </c:pt>
                <c:pt idx="94">
                  <c:v>0.170865800999556</c:v>
                </c:pt>
                <c:pt idx="95">
                  <c:v>0.14142135623731</c:v>
                </c:pt>
                <c:pt idx="96">
                  <c:v>0.14322079151419</c:v>
                </c:pt>
                <c:pt idx="97">
                  <c:v>0.173240281464651</c:v>
                </c:pt>
                <c:pt idx="98">
                  <c:v>0.190538389960607</c:v>
                </c:pt>
                <c:pt idx="99">
                  <c:v>0.361399717899116</c:v>
                </c:pt>
                <c:pt idx="100">
                  <c:v>0.149184776572462</c:v>
                </c:pt>
                <c:pt idx="101">
                  <c:v>0.151818248204242</c:v>
                </c:pt>
                <c:pt idx="102">
                  <c:v>0.173205080756885</c:v>
                </c:pt>
                <c:pt idx="103">
                  <c:v>0.194622837253203</c:v>
                </c:pt>
                <c:pt idx="104">
                  <c:v>0.278585276167928</c:v>
                </c:pt>
                <c:pt idx="105">
                  <c:v>0.164163013341906</c:v>
                </c:pt>
                <c:pt idx="106">
                  <c:v>0.135326018611098</c:v>
                </c:pt>
                <c:pt idx="107">
                  <c:v>0.182905837672135</c:v>
                </c:pt>
                <c:pt idx="108">
                  <c:v>0.1491728033273</c:v>
                </c:pt>
                <c:pt idx="109">
                  <c:v>0.179589880707476</c:v>
                </c:pt>
                <c:pt idx="110">
                  <c:v>0.170323518664044</c:v>
                </c:pt>
                <c:pt idx="111">
                  <c:v>0.174714774776642</c:v>
                </c:pt>
                <c:pt idx="112">
                  <c:v>0.182352749506349</c:v>
                </c:pt>
                <c:pt idx="113">
                  <c:v>0.204667752440117</c:v>
                </c:pt>
                <c:pt idx="114">
                  <c:v>0.180263555648249</c:v>
                </c:pt>
                <c:pt idx="115">
                  <c:v>0.190215189145921</c:v>
                </c:pt>
                <c:pt idx="116">
                  <c:v>0.219112074085617</c:v>
                </c:pt>
                <c:pt idx="117">
                  <c:v>0.20845753873282</c:v>
                </c:pt>
                <c:pt idx="118">
                  <c:v>0.246388049034589</c:v>
                </c:pt>
                <c:pt idx="119">
                  <c:v>0.241982552171754</c:v>
                </c:pt>
                <c:pt idx="120">
                  <c:v>0.186227954571353</c:v>
                </c:pt>
                <c:pt idx="121">
                  <c:v>0.087290783311091</c:v>
                </c:pt>
                <c:pt idx="122">
                  <c:v>0.112908046437597</c:v>
                </c:pt>
                <c:pt idx="123">
                  <c:v>0.133621143271108</c:v>
                </c:pt>
                <c:pt idx="124">
                  <c:v>0.156748318845827</c:v>
                </c:pt>
                <c:pt idx="125">
                  <c:v>0.131666217792574</c:v>
                </c:pt>
                <c:pt idx="126">
                  <c:v>0.102948551496945</c:v>
                </c:pt>
                <c:pt idx="127">
                  <c:v>0.107167761374465</c:v>
                </c:pt>
                <c:pt idx="128">
                  <c:v>0.110587566792465</c:v>
                </c:pt>
                <c:pt idx="129">
                  <c:v>0.0866792816787291</c:v>
                </c:pt>
                <c:pt idx="130">
                  <c:v>0.152926534070106</c:v>
                </c:pt>
                <c:pt idx="131">
                  <c:v>0.116615997102207</c:v>
                </c:pt>
                <c:pt idx="132">
                  <c:v>0.147662039855151</c:v>
                </c:pt>
                <c:pt idx="133">
                  <c:v>0.176236764504801</c:v>
                </c:pt>
                <c:pt idx="134">
                  <c:v>0.207814957925527</c:v>
                </c:pt>
                <c:pt idx="135">
                  <c:v>0.115900824446678</c:v>
                </c:pt>
                <c:pt idx="136">
                  <c:v>0.113925234366538</c:v>
                </c:pt>
                <c:pt idx="137">
                  <c:v>0.119985233495299</c:v>
                </c:pt>
                <c:pt idx="138">
                  <c:v>0.0868419727965842</c:v>
                </c:pt>
                <c:pt idx="139">
                  <c:v>0.110920841148575</c:v>
                </c:pt>
                <c:pt idx="140">
                  <c:v>0.137127629276391</c:v>
                </c:pt>
                <c:pt idx="141">
                  <c:v>0.125973507032136</c:v>
                </c:pt>
                <c:pt idx="142">
                  <c:v>0.112801828405812</c:v>
                </c:pt>
                <c:pt idx="143">
                  <c:v>0.211831647147238</c:v>
                </c:pt>
                <c:pt idx="144">
                  <c:v>0.283995383114095</c:v>
                </c:pt>
                <c:pt idx="145">
                  <c:v>0.199056467611318</c:v>
                </c:pt>
                <c:pt idx="146">
                  <c:v>0.144749372891149</c:v>
                </c:pt>
                <c:pt idx="147">
                  <c:v>0.175333884936961</c:v>
                </c:pt>
                <c:pt idx="148">
                  <c:v>0.139965191053111</c:v>
                </c:pt>
                <c:pt idx="149">
                  <c:v>0.194355566883837</c:v>
                </c:pt>
                <c:pt idx="150">
                  <c:v>0.151511931124049</c:v>
                </c:pt>
                <c:pt idx="151">
                  <c:v>0.210758819286607</c:v>
                </c:pt>
                <c:pt idx="152">
                  <c:v>0.144749372891149</c:v>
                </c:pt>
                <c:pt idx="153">
                  <c:v>0.113132978604169</c:v>
                </c:pt>
                <c:pt idx="154">
                  <c:v>0.136660009469315</c:v>
                </c:pt>
                <c:pt idx="155">
                  <c:v>0.148257396162353</c:v>
                </c:pt>
                <c:pt idx="156">
                  <c:v>0.21938569073851</c:v>
                </c:pt>
                <c:pt idx="157">
                  <c:v>0.130508698274112</c:v>
                </c:pt>
                <c:pt idx="158">
                  <c:v>0.187346530300925</c:v>
                </c:pt>
                <c:pt idx="159">
                  <c:v>0.115595715050252</c:v>
                </c:pt>
                <c:pt idx="160">
                  <c:v>0.123748086248532</c:v>
                </c:pt>
                <c:pt idx="161">
                  <c:v>0.134712667940326</c:v>
                </c:pt>
                <c:pt idx="162">
                  <c:v>0.183984168384206</c:v>
                </c:pt>
                <c:pt idx="163">
                  <c:v>0.17305413948137</c:v>
                </c:pt>
                <c:pt idx="164">
                  <c:v>0.219822016484871</c:v>
                </c:pt>
                <c:pt idx="165">
                  <c:v>0.14281067769317</c:v>
                </c:pt>
                <c:pt idx="166">
                  <c:v>0.156934187290514</c:v>
                </c:pt>
                <c:pt idx="167">
                  <c:v>0.18455143849203</c:v>
                </c:pt>
                <c:pt idx="168">
                  <c:v>0.123442679969674</c:v>
                </c:pt>
                <c:pt idx="169">
                  <c:v>0.136596253921423</c:v>
                </c:pt>
                <c:pt idx="170">
                  <c:v>0.154322166296527</c:v>
                </c:pt>
                <c:pt idx="171">
                  <c:v>0.149252881929387</c:v>
                </c:pt>
                <c:pt idx="172">
                  <c:v>0.723076566661066</c:v>
                </c:pt>
                <c:pt idx="173">
                  <c:v>0.165208487575594</c:v>
                </c:pt>
                <c:pt idx="174">
                  <c:v>0.210469305808644</c:v>
                </c:pt>
                <c:pt idx="175">
                  <c:v>0.188966871470522</c:v>
                </c:pt>
                <c:pt idx="176">
                  <c:v>0.113772803740965</c:v>
                </c:pt>
                <c:pt idx="177">
                  <c:v>0.168411310006124</c:v>
                </c:pt>
                <c:pt idx="178">
                  <c:v>0.200290149579512</c:v>
                </c:pt>
                <c:pt idx="179">
                  <c:v>0.278122124931309</c:v>
                </c:pt>
                <c:pt idx="180">
                  <c:v>0.169283799670606</c:v>
                </c:pt>
                <c:pt idx="181">
                  <c:v>0.1281793731098</c:v>
                </c:pt>
                <c:pt idx="182">
                  <c:v>0.169583177545063</c:v>
                </c:pt>
                <c:pt idx="183">
                  <c:v>0.133640949493943</c:v>
                </c:pt>
                <c:pt idx="184">
                  <c:v>0.161409851299784</c:v>
                </c:pt>
                <c:pt idx="185">
                  <c:v>0.150875064288817</c:v>
                </c:pt>
                <c:pt idx="186">
                  <c:v>0.181139709072579</c:v>
                </c:pt>
                <c:pt idx="187">
                  <c:v>0.16396358733272</c:v>
                </c:pt>
                <c:pt idx="188">
                  <c:v>0.216438006431447</c:v>
                </c:pt>
                <c:pt idx="189">
                  <c:v>0.176670768341776</c:v>
                </c:pt>
                <c:pt idx="190">
                  <c:v>6.53065347286232</c:v>
                </c:pt>
                <c:pt idx="191">
                  <c:v>0.173414139469987</c:v>
                </c:pt>
                <c:pt idx="192">
                  <c:v>0.186979551440805</c:v>
                </c:pt>
                <c:pt idx="193">
                  <c:v>0.197092391096205</c:v>
                </c:pt>
                <c:pt idx="194">
                  <c:v>0.217362316907955</c:v>
                </c:pt>
                <c:pt idx="195">
                  <c:v>0.177040770285927</c:v>
                </c:pt>
                <c:pt idx="196">
                  <c:v>0.0933116858012474</c:v>
                </c:pt>
                <c:pt idx="197">
                  <c:v>0.10125475422184</c:v>
                </c:pt>
                <c:pt idx="198">
                  <c:v>0.0805912494936609</c:v>
                </c:pt>
                <c:pt idx="199">
                  <c:v>0.15357688167774</c:v>
                </c:pt>
                <c:pt idx="200">
                  <c:v>0.12960702063538</c:v>
                </c:pt>
                <c:pt idx="201">
                  <c:v>0.109544511501033</c:v>
                </c:pt>
                <c:pt idx="202">
                  <c:v>0.103132747642848</c:v>
                </c:pt>
                <c:pt idx="203">
                  <c:v>0.13787712286707</c:v>
                </c:pt>
                <c:pt idx="204">
                  <c:v>0.130384048104053</c:v>
                </c:pt>
                <c:pt idx="205">
                  <c:v>0.127207775634267</c:v>
                </c:pt>
                <c:pt idx="206">
                  <c:v>0.0891599402730565</c:v>
                </c:pt>
                <c:pt idx="207">
                  <c:v>0.156023826204314</c:v>
                </c:pt>
                <c:pt idx="208">
                  <c:v>0.142382327810466</c:v>
                </c:pt>
                <c:pt idx="209">
                  <c:v>0.181408629643385</c:v>
                </c:pt>
                <c:pt idx="210">
                  <c:v>0.17884997906226</c:v>
                </c:pt>
                <c:pt idx="211">
                  <c:v>0.0734242501316805</c:v>
                </c:pt>
                <c:pt idx="212">
                  <c:v>0.152221047681633</c:v>
                </c:pt>
                <c:pt idx="213">
                  <c:v>0.0656726457965541</c:v>
                </c:pt>
                <c:pt idx="214">
                  <c:v>0.150685537057224</c:v>
                </c:pt>
                <c:pt idx="215">
                  <c:v>0.139672676854206</c:v>
                </c:pt>
                <c:pt idx="216">
                  <c:v>0.119282562890496</c:v>
                </c:pt>
                <c:pt idx="217">
                  <c:v>0.113282747903271</c:v>
                </c:pt>
                <c:pt idx="218">
                  <c:v>0.142963943768207</c:v>
                </c:pt>
                <c:pt idx="219">
                  <c:v>0.117316723150007</c:v>
                </c:pt>
                <c:pt idx="220">
                  <c:v>0.150176077064963</c:v>
                </c:pt>
                <c:pt idx="221">
                  <c:v>0.11328274790327</c:v>
                </c:pt>
                <c:pt idx="222">
                  <c:v>0.174663675608773</c:v>
                </c:pt>
                <c:pt idx="223">
                  <c:v>0.164760060021946</c:v>
                </c:pt>
                <c:pt idx="224">
                  <c:v>0.199298452452862</c:v>
                </c:pt>
                <c:pt idx="225">
                  <c:v>0.146614363792196</c:v>
                </c:pt>
                <c:pt idx="226">
                  <c:v>0.138456456241092</c:v>
                </c:pt>
                <c:pt idx="227">
                  <c:v>0.179778463624225</c:v>
                </c:pt>
                <c:pt idx="228">
                  <c:v>0.151716743972745</c:v>
                </c:pt>
                <c:pt idx="229">
                  <c:v>0.186091432209141</c:v>
                </c:pt>
                <c:pt idx="230">
                  <c:v>0.195225786776261</c:v>
                </c:pt>
                <c:pt idx="231">
                  <c:v>0.147190029766215</c:v>
                </c:pt>
                <c:pt idx="232">
                  <c:v>0.123463067206591</c:v>
                </c:pt>
                <c:pt idx="233">
                  <c:v>0.17110201202816</c:v>
                </c:pt>
                <c:pt idx="234">
                  <c:v>0.161847159910971</c:v>
                </c:pt>
                <c:pt idx="235">
                  <c:v>0.164551411476862</c:v>
                </c:pt>
                <c:pt idx="236">
                  <c:v>0.759614206075612</c:v>
                </c:pt>
                <c:pt idx="237">
                  <c:v>0.169752960661299</c:v>
                </c:pt>
                <c:pt idx="238">
                  <c:v>0.173189822413841</c:v>
                </c:pt>
                <c:pt idx="239">
                  <c:v>0.234227622797107</c:v>
                </c:pt>
                <c:pt idx="240">
                  <c:v>0.2049316886111</c:v>
                </c:pt>
                <c:pt idx="241">
                  <c:v>0.168101928181262</c:v>
                </c:pt>
                <c:pt idx="242">
                  <c:v>0.178709084651388</c:v>
                </c:pt>
                <c:pt idx="243">
                  <c:v>0.171024118910899</c:v>
                </c:pt>
                <c:pt idx="244">
                  <c:v>0.168592477363088</c:v>
                </c:pt>
                <c:pt idx="245">
                  <c:v>0.279290177061427</c:v>
                </c:pt>
                <c:pt idx="246">
                  <c:v>0.208238717253452</c:v>
                </c:pt>
                <c:pt idx="247">
                  <c:v>0.189831599150501</c:v>
                </c:pt>
                <c:pt idx="248">
                  <c:v>0.179714488278762</c:v>
                </c:pt>
                <c:pt idx="249">
                  <c:v>0.214034601900746</c:v>
                </c:pt>
                <c:pt idx="250">
                  <c:v>0.182656407944981</c:v>
                </c:pt>
                <c:pt idx="251">
                  <c:v>0.627952485721909</c:v>
                </c:pt>
                <c:pt idx="252">
                  <c:v>0.209568411071226</c:v>
                </c:pt>
                <c:pt idx="253">
                  <c:v>0.241709378021258</c:v>
                </c:pt>
                <c:pt idx="254">
                  <c:v>0.243349993259131</c:v>
                </c:pt>
                <c:pt idx="255">
                  <c:v>0.120491794016228</c:v>
                </c:pt>
                <c:pt idx="256">
                  <c:v>0.124514561272938</c:v>
                </c:pt>
                <c:pt idx="257">
                  <c:v>0.221791757308941</c:v>
                </c:pt>
                <c:pt idx="258">
                  <c:v>0.134970568138264</c:v>
                </c:pt>
                <c:pt idx="259">
                  <c:v>0.144902304125448</c:v>
                </c:pt>
                <c:pt idx="260">
                  <c:v>0.181570605628637</c:v>
                </c:pt>
                <c:pt idx="261">
                  <c:v>0.152462256825641</c:v>
                </c:pt>
                <c:pt idx="262">
                  <c:v>0.133194833936514</c:v>
                </c:pt>
                <c:pt idx="263">
                  <c:v>0.145283927920713</c:v>
                </c:pt>
                <c:pt idx="264">
                  <c:v>0.164885275059176</c:v>
                </c:pt>
                <c:pt idx="265">
                  <c:v>0.160563790740659</c:v>
                </c:pt>
                <c:pt idx="266">
                  <c:v>0.123890424203415</c:v>
                </c:pt>
                <c:pt idx="267">
                  <c:v>0.171114514834814</c:v>
                </c:pt>
                <c:pt idx="268">
                  <c:v>0.168932548610582</c:v>
                </c:pt>
                <c:pt idx="269">
                  <c:v>0.261713410416019</c:v>
                </c:pt>
                <c:pt idx="270">
                  <c:v>0.120491794016228</c:v>
                </c:pt>
                <c:pt idx="271">
                  <c:v>0.124514561272938</c:v>
                </c:pt>
                <c:pt idx="272">
                  <c:v>0.221791757308941</c:v>
                </c:pt>
                <c:pt idx="273">
                  <c:v>0.134970568138264</c:v>
                </c:pt>
                <c:pt idx="274">
                  <c:v>0.144902304125448</c:v>
                </c:pt>
                <c:pt idx="275">
                  <c:v>0.181570605628637</c:v>
                </c:pt>
                <c:pt idx="276">
                  <c:v>0.152462256825641</c:v>
                </c:pt>
                <c:pt idx="277">
                  <c:v>0.133194833936514</c:v>
                </c:pt>
                <c:pt idx="278">
                  <c:v>0.145283927920713</c:v>
                </c:pt>
                <c:pt idx="279">
                  <c:v>0.164885275059176</c:v>
                </c:pt>
                <c:pt idx="280">
                  <c:v>0.160563790740659</c:v>
                </c:pt>
                <c:pt idx="281">
                  <c:v>0.123890424203415</c:v>
                </c:pt>
                <c:pt idx="282">
                  <c:v>0.171114514834814</c:v>
                </c:pt>
                <c:pt idx="283">
                  <c:v>0.168932548610582</c:v>
                </c:pt>
                <c:pt idx="284">
                  <c:v>0.261713410416019</c:v>
                </c:pt>
                <c:pt idx="285">
                  <c:v>0.174163661458169</c:v>
                </c:pt>
                <c:pt idx="286">
                  <c:v>0.113748359187106</c:v>
                </c:pt>
                <c:pt idx="287">
                  <c:v>0.177053043257804</c:v>
                </c:pt>
                <c:pt idx="288">
                  <c:v>0.138704364149977</c:v>
                </c:pt>
                <c:pt idx="289">
                  <c:v>0.170359028911006</c:v>
                </c:pt>
                <c:pt idx="290">
                  <c:v>0.170359028911006</c:v>
                </c:pt>
                <c:pt idx="291">
                  <c:v>0.142371190995124</c:v>
                </c:pt>
                <c:pt idx="292">
                  <c:v>0.141626761365511</c:v>
                </c:pt>
                <c:pt idx="293">
                  <c:v>0.175854903673106</c:v>
                </c:pt>
                <c:pt idx="294">
                  <c:v>0.140126038101101</c:v>
                </c:pt>
                <c:pt idx="295">
                  <c:v>0.201264501532603</c:v>
                </c:pt>
                <c:pt idx="296">
                  <c:v>0.114003634822065</c:v>
                </c:pt>
                <c:pt idx="297">
                  <c:v>0.155841167040703</c:v>
                </c:pt>
                <c:pt idx="298">
                  <c:v>0.167559272905366</c:v>
                </c:pt>
                <c:pt idx="299">
                  <c:v>0.211708044209677</c:v>
                </c:pt>
                <c:pt idx="300">
                  <c:v>0.180380148258712</c:v>
                </c:pt>
                <c:pt idx="301">
                  <c:v>0.152290475757161</c:v>
                </c:pt>
                <c:pt idx="302">
                  <c:v>0.179910713114717</c:v>
                </c:pt>
                <c:pt idx="303">
                  <c:v>0.158797675999205</c:v>
                </c:pt>
                <c:pt idx="304">
                  <c:v>0.174482018070692</c:v>
                </c:pt>
                <c:pt idx="305">
                  <c:v>0.137229457078513</c:v>
                </c:pt>
                <c:pt idx="306">
                  <c:v>0.158664484383403</c:v>
                </c:pt>
                <c:pt idx="307">
                  <c:v>0.158214134872877</c:v>
                </c:pt>
                <c:pt idx="308">
                  <c:v>0.201618713685623</c:v>
                </c:pt>
                <c:pt idx="309">
                  <c:v>0.144818907108971</c:v>
                </c:pt>
                <c:pt idx="310">
                  <c:v>0.174239513411358</c:v>
                </c:pt>
                <c:pt idx="311">
                  <c:v>0.139918429876223</c:v>
                </c:pt>
                <c:pt idx="312">
                  <c:v>0.193280350447017</c:v>
                </c:pt>
                <c:pt idx="313">
                  <c:v>0.164052794060023</c:v>
                </c:pt>
                <c:pt idx="314">
                  <c:v>0.212803694192926</c:v>
                </c:pt>
                <c:pt idx="315">
                  <c:v>0.170993861393471</c:v>
                </c:pt>
                <c:pt idx="316">
                  <c:v>0.139388577278366</c:v>
                </c:pt>
                <c:pt idx="317">
                  <c:v>0.189859188947775</c:v>
                </c:pt>
                <c:pt idx="318">
                  <c:v>0.0994700545629532</c:v>
                </c:pt>
                <c:pt idx="319">
                  <c:v>0.145310777257969</c:v>
                </c:pt>
                <c:pt idx="320">
                  <c:v>0.140126038101101</c:v>
                </c:pt>
                <c:pt idx="321">
                  <c:v>0.138628132012232</c:v>
                </c:pt>
                <c:pt idx="322">
                  <c:v>0.115683464020489</c:v>
                </c:pt>
                <c:pt idx="323">
                  <c:v>0.177291699532281</c:v>
                </c:pt>
                <c:pt idx="324">
                  <c:v>0.207916778765394</c:v>
                </c:pt>
                <c:pt idx="325">
                  <c:v>0.216546017256961</c:v>
                </c:pt>
                <c:pt idx="326">
                  <c:v>0.165958679490099</c:v>
                </c:pt>
                <c:pt idx="327">
                  <c:v>0.190192958655673</c:v>
                </c:pt>
                <c:pt idx="328">
                  <c:v>0.217131014317244</c:v>
                </c:pt>
                <c:pt idx="329">
                  <c:v>0.278653892029773</c:v>
                </c:pt>
                <c:pt idx="330">
                  <c:v>0.149443411809733</c:v>
                </c:pt>
                <c:pt idx="331">
                  <c:v>0.156155740799419</c:v>
                </c:pt>
                <c:pt idx="332">
                  <c:v>0.109749131180487</c:v>
                </c:pt>
                <c:pt idx="333">
                  <c:v>0.115358971509338</c:v>
                </c:pt>
                <c:pt idx="334">
                  <c:v>0.168248899870675</c:v>
                </c:pt>
                <c:pt idx="335">
                  <c:v>0.14105827128331</c:v>
                </c:pt>
                <c:pt idx="336">
                  <c:v>0.117642439577491</c:v>
                </c:pt>
                <c:pt idx="337">
                  <c:v>0.126870618529878</c:v>
                </c:pt>
                <c:pt idx="338">
                  <c:v>0.138767468292861</c:v>
                </c:pt>
                <c:pt idx="339">
                  <c:v>0.131168320127721</c:v>
                </c:pt>
                <c:pt idx="340">
                  <c:v>0.169766053204146</c:v>
                </c:pt>
                <c:pt idx="341">
                  <c:v>0.165172792196691</c:v>
                </c:pt>
                <c:pt idx="342">
                  <c:v>0.136790125599542</c:v>
                </c:pt>
                <c:pt idx="343">
                  <c:v>0.190797919679031</c:v>
                </c:pt>
                <c:pt idx="344">
                  <c:v>0.230259051438224</c:v>
                </c:pt>
                <c:pt idx="345">
                  <c:v>0.190124790328447</c:v>
                </c:pt>
                <c:pt idx="346">
                  <c:v>0.161721508012528</c:v>
                </c:pt>
                <c:pt idx="347">
                  <c:v>0.18229308607506</c:v>
                </c:pt>
                <c:pt idx="348">
                  <c:v>0.0975336891172507</c:v>
                </c:pt>
                <c:pt idx="349">
                  <c:v>0.190124790328447</c:v>
                </c:pt>
                <c:pt idx="350">
                  <c:v>0.13337339141846</c:v>
                </c:pt>
                <c:pt idx="351">
                  <c:v>0.159405948478269</c:v>
                </c:pt>
                <c:pt idx="352">
                  <c:v>0.128875809828588</c:v>
                </c:pt>
                <c:pt idx="353">
                  <c:v>0.162038298733387</c:v>
                </c:pt>
                <c:pt idx="354">
                  <c:v>0.136602549062074</c:v>
                </c:pt>
                <c:pt idx="355">
                  <c:v>0.160448090495306</c:v>
                </c:pt>
                <c:pt idx="356">
                  <c:v>0.133757338643626</c:v>
                </c:pt>
                <c:pt idx="357">
                  <c:v>0.192886309014218</c:v>
                </c:pt>
                <c:pt idx="358">
                  <c:v>0.191468682583488</c:v>
                </c:pt>
                <c:pt idx="359">
                  <c:v>0.241735180385267</c:v>
                </c:pt>
                <c:pt idx="360">
                  <c:v>0.192420479745897</c:v>
                </c:pt>
                <c:pt idx="361">
                  <c:v>0.185206052955302</c:v>
                </c:pt>
                <c:pt idx="362">
                  <c:v>0.156872478016299</c:v>
                </c:pt>
                <c:pt idx="363">
                  <c:v>0.104237155637444</c:v>
                </c:pt>
                <c:pt idx="364">
                  <c:v>0.15843788720683</c:v>
                </c:pt>
                <c:pt idx="365">
                  <c:v>0.148410380451103</c:v>
                </c:pt>
                <c:pt idx="366">
                  <c:v>0.164842582250695</c:v>
                </c:pt>
                <c:pt idx="367">
                  <c:v>0.141421356237308</c:v>
                </c:pt>
                <c:pt idx="368">
                  <c:v>0.17967206594808</c:v>
                </c:pt>
                <c:pt idx="369">
                  <c:v>0.145861718849193</c:v>
                </c:pt>
                <c:pt idx="370">
                  <c:v>0.158194946270863</c:v>
                </c:pt>
                <c:pt idx="371">
                  <c:v>0.129471311543602</c:v>
                </c:pt>
                <c:pt idx="372">
                  <c:v>0.196050752194162</c:v>
                </c:pt>
                <c:pt idx="373">
                  <c:v>0.186465092629239</c:v>
                </c:pt>
                <c:pt idx="374">
                  <c:v>0.250831949054874</c:v>
                </c:pt>
                <c:pt idx="375">
                  <c:v>0.163220788017414</c:v>
                </c:pt>
                <c:pt idx="376">
                  <c:v>0.167006064683369</c:v>
                </c:pt>
                <c:pt idx="377">
                  <c:v>0.163299316185545</c:v>
                </c:pt>
                <c:pt idx="378">
                  <c:v>0.105125078127353</c:v>
                </c:pt>
                <c:pt idx="379">
                  <c:v>0.189398508103404</c:v>
                </c:pt>
                <c:pt idx="380">
                  <c:v>0.150128150386467</c:v>
                </c:pt>
                <c:pt idx="381">
                  <c:v>0.143915039038797</c:v>
                </c:pt>
                <c:pt idx="382">
                  <c:v>0.107863874326</c:v>
                </c:pt>
                <c:pt idx="383">
                  <c:v>0.160128153805087</c:v>
                </c:pt>
                <c:pt idx="384">
                  <c:v>0.149679144017616</c:v>
                </c:pt>
                <c:pt idx="385">
                  <c:v>0.18508487311612</c:v>
                </c:pt>
                <c:pt idx="386">
                  <c:v>0.199341865866605</c:v>
                </c:pt>
                <c:pt idx="387">
                  <c:v>0.208535799054214</c:v>
                </c:pt>
                <c:pt idx="388">
                  <c:v>0.146759877141069</c:v>
                </c:pt>
                <c:pt idx="389">
                  <c:v>0.232033927669519</c:v>
                </c:pt>
                <c:pt idx="390">
                  <c:v>0.131168320127721</c:v>
                </c:pt>
                <c:pt idx="391">
                  <c:v>0.0828576165200557</c:v>
                </c:pt>
                <c:pt idx="392">
                  <c:v>0.125038455623122</c:v>
                </c:pt>
                <c:pt idx="393">
                  <c:v>0.0839719122759632</c:v>
                </c:pt>
                <c:pt idx="394">
                  <c:v>0.154919333848297</c:v>
                </c:pt>
                <c:pt idx="395">
                  <c:v>0.117424280021048</c:v>
                </c:pt>
                <c:pt idx="396">
                  <c:v>0.138466880238839</c:v>
                </c:pt>
                <c:pt idx="397">
                  <c:v>0.124447496910061</c:v>
                </c:pt>
                <c:pt idx="398">
                  <c:v>0.139940463531222</c:v>
                </c:pt>
                <c:pt idx="399">
                  <c:v>0.109515248908952</c:v>
                </c:pt>
                <c:pt idx="400">
                  <c:v>0.117669681082912</c:v>
                </c:pt>
                <c:pt idx="401">
                  <c:v>0.0749358700182008</c:v>
                </c:pt>
                <c:pt idx="402">
                  <c:v>0.185206052955302</c:v>
                </c:pt>
                <c:pt idx="403">
                  <c:v>0.150873524890289</c:v>
                </c:pt>
                <c:pt idx="404">
                  <c:v>0.196833914109306</c:v>
                </c:pt>
                <c:pt idx="405">
                  <c:v>0.454718848047044</c:v>
                </c:pt>
                <c:pt idx="406">
                  <c:v>0.426193648053353</c:v>
                </c:pt>
                <c:pt idx="407">
                  <c:v>0.462705255909368</c:v>
                </c:pt>
                <c:pt idx="408">
                  <c:v>0.431448068598569</c:v>
                </c:pt>
                <c:pt idx="409">
                  <c:v>0.419859561379816</c:v>
                </c:pt>
                <c:pt idx="410">
                  <c:v>0.454013441572169</c:v>
                </c:pt>
                <c:pt idx="411">
                  <c:v>0.437585156547579</c:v>
                </c:pt>
                <c:pt idx="412">
                  <c:v>0.414821555704285</c:v>
                </c:pt>
                <c:pt idx="413">
                  <c:v>0.498819118339016</c:v>
                </c:pt>
                <c:pt idx="414">
                  <c:v>0.421162919935036</c:v>
                </c:pt>
                <c:pt idx="415">
                  <c:v>0.39313826105798</c:v>
                </c:pt>
                <c:pt idx="416">
                  <c:v>0.436301471873491</c:v>
                </c:pt>
                <c:pt idx="417">
                  <c:v>0.452089167515232</c:v>
                </c:pt>
                <c:pt idx="418">
                  <c:v>0.448673257847727</c:v>
                </c:pt>
                <c:pt idx="419">
                  <c:v>0.541833307700194</c:v>
                </c:pt>
                <c:pt idx="420">
                  <c:v>0.183955819668049</c:v>
                </c:pt>
                <c:pt idx="421">
                  <c:v>0.172741840877489</c:v>
                </c:pt>
                <c:pt idx="422">
                  <c:v>0.170669871764776</c:v>
                </c:pt>
                <c:pt idx="423">
                  <c:v>0.123931329206841</c:v>
                </c:pt>
                <c:pt idx="424">
                  <c:v>0.184234382492269</c:v>
                </c:pt>
                <c:pt idx="425">
                  <c:v>0.181711944486957</c:v>
                </c:pt>
                <c:pt idx="426">
                  <c:v>0.16725537053966</c:v>
                </c:pt>
                <c:pt idx="427">
                  <c:v>0.184512524764233</c:v>
                </c:pt>
                <c:pt idx="428">
                  <c:v>0.231369944638562</c:v>
                </c:pt>
                <c:pt idx="429">
                  <c:v>0.151149442096734</c:v>
                </c:pt>
                <c:pt idx="430">
                  <c:v>0.198713813025616</c:v>
                </c:pt>
                <c:pt idx="431">
                  <c:v>0.205314018405579</c:v>
                </c:pt>
                <c:pt idx="432">
                  <c:v>0.211890150543709</c:v>
                </c:pt>
                <c:pt idx="433">
                  <c:v>0.184512524764234</c:v>
                </c:pt>
                <c:pt idx="434">
                  <c:v>0.23412411786081</c:v>
                </c:pt>
                <c:pt idx="435">
                  <c:v>0.134355059641541</c:v>
                </c:pt>
                <c:pt idx="436">
                  <c:v>0.121713197986507</c:v>
                </c:pt>
                <c:pt idx="437">
                  <c:v>0.112204026620009</c:v>
                </c:pt>
                <c:pt idx="438">
                  <c:v>0.0933356226825453</c:v>
                </c:pt>
                <c:pt idx="439">
                  <c:v>0.18508487311612</c:v>
                </c:pt>
                <c:pt idx="440">
                  <c:v>0.137537873571852</c:v>
                </c:pt>
                <c:pt idx="441">
                  <c:v>0.100638984137386</c:v>
                </c:pt>
                <c:pt idx="442">
                  <c:v>0.123931329206841</c:v>
                </c:pt>
                <c:pt idx="443">
                  <c:v>0.134331201866401</c:v>
                </c:pt>
                <c:pt idx="444">
                  <c:v>0.0822753351207443</c:v>
                </c:pt>
                <c:pt idx="445">
                  <c:v>0.161404095522022</c:v>
                </c:pt>
                <c:pt idx="446">
                  <c:v>0.131046087019327</c:v>
                </c:pt>
                <c:pt idx="447">
                  <c:v>0.156483799440005</c:v>
                </c:pt>
                <c:pt idx="448">
                  <c:v>0.184928953786902</c:v>
                </c:pt>
                <c:pt idx="449">
                  <c:v>0.242370769160783</c:v>
                </c:pt>
                <c:pt idx="450">
                  <c:v>0.158518784780243</c:v>
                </c:pt>
                <c:pt idx="451">
                  <c:v>0.161721508012528</c:v>
                </c:pt>
                <c:pt idx="452">
                  <c:v>0.204061328136974</c:v>
                </c:pt>
                <c:pt idx="453">
                  <c:v>0.113679712011761</c:v>
                </c:pt>
                <c:pt idx="454">
                  <c:v>0.180526296117058</c:v>
                </c:pt>
                <c:pt idx="455">
                  <c:v>0.169160824706504</c:v>
                </c:pt>
                <c:pt idx="456">
                  <c:v>0.148496740877644</c:v>
                </c:pt>
                <c:pt idx="457">
                  <c:v>0.155579973663477</c:v>
                </c:pt>
                <c:pt idx="458">
                  <c:v>0.1705007707329</c:v>
                </c:pt>
                <c:pt idx="459">
                  <c:v>0.166390797329352</c:v>
                </c:pt>
                <c:pt idx="460">
                  <c:v>0.174752572337181</c:v>
                </c:pt>
                <c:pt idx="461">
                  <c:v>0.129198713973119</c:v>
                </c:pt>
                <c:pt idx="462">
                  <c:v>0.170293863659264</c:v>
                </c:pt>
                <c:pt idx="463">
                  <c:v>0.198697683003021</c:v>
                </c:pt>
                <c:pt idx="464">
                  <c:v>0.252157358277194</c:v>
                </c:pt>
                <c:pt idx="465">
                  <c:v>0.159727331765169</c:v>
                </c:pt>
                <c:pt idx="466">
                  <c:v>0.109045979481252</c:v>
                </c:pt>
                <c:pt idx="467">
                  <c:v>0.172295958849584</c:v>
                </c:pt>
                <c:pt idx="468">
                  <c:v>0.127701575196598</c:v>
                </c:pt>
                <c:pt idx="469">
                  <c:v>0.222442732474606</c:v>
                </c:pt>
                <c:pt idx="470">
                  <c:v>0.202484567313166</c:v>
                </c:pt>
                <c:pt idx="471">
                  <c:v>0.162492603381958</c:v>
                </c:pt>
                <c:pt idx="472">
                  <c:v>0.129866795661495</c:v>
                </c:pt>
                <c:pt idx="473">
                  <c:v>0.161642213323764</c:v>
                </c:pt>
                <c:pt idx="474">
                  <c:v>0.18603487403972</c:v>
                </c:pt>
                <c:pt idx="475">
                  <c:v>0.13994046353122</c:v>
                </c:pt>
                <c:pt idx="476">
                  <c:v>0.143580585788555</c:v>
                </c:pt>
                <c:pt idx="477">
                  <c:v>0.141330672447132</c:v>
                </c:pt>
                <c:pt idx="478">
                  <c:v>0.208228178590154</c:v>
                </c:pt>
                <c:pt idx="479">
                  <c:v>0.302086759485434</c:v>
                </c:pt>
                <c:pt idx="480">
                  <c:v>0.175703713312482</c:v>
                </c:pt>
                <c:pt idx="481">
                  <c:v>0.130064086767511</c:v>
                </c:pt>
                <c:pt idx="482">
                  <c:v>0.159144346669692</c:v>
                </c:pt>
                <c:pt idx="483">
                  <c:v>0.124008891327215</c:v>
                </c:pt>
                <c:pt idx="484">
                  <c:v>0.125038455623121</c:v>
                </c:pt>
                <c:pt idx="485">
                  <c:v>0.154836555678428</c:v>
                </c:pt>
                <c:pt idx="486">
                  <c:v>0.14673803624845</c:v>
                </c:pt>
                <c:pt idx="487">
                  <c:v>0.16100644994247</c:v>
                </c:pt>
                <c:pt idx="488">
                  <c:v>0.238800420907588</c:v>
                </c:pt>
                <c:pt idx="489">
                  <c:v>0.137747446344239</c:v>
                </c:pt>
                <c:pt idx="490">
                  <c:v>0.108486085601936</c:v>
                </c:pt>
                <c:pt idx="491">
                  <c:v>0.158336707116552</c:v>
                </c:pt>
                <c:pt idx="492">
                  <c:v>0.183344987974542</c:v>
                </c:pt>
                <c:pt idx="493">
                  <c:v>0.311489391513806</c:v>
                </c:pt>
                <c:pt idx="494">
                  <c:v>0.210478697381189</c:v>
                </c:pt>
                <c:pt idx="495">
                  <c:v>0.160448090495306</c:v>
                </c:pt>
                <c:pt idx="496">
                  <c:v>0.163613051952559</c:v>
                </c:pt>
                <c:pt idx="497">
                  <c:v>0.146322439872552</c:v>
                </c:pt>
                <c:pt idx="498">
                  <c:v>0.0659739653390949</c:v>
                </c:pt>
                <c:pt idx="499">
                  <c:v>0.115913318630335</c:v>
                </c:pt>
                <c:pt idx="500">
                  <c:v>0.120256136897618</c:v>
                </c:pt>
                <c:pt idx="501">
                  <c:v>0.127701575196598</c:v>
                </c:pt>
                <c:pt idx="502">
                  <c:v>0.160747452825056</c:v>
                </c:pt>
                <c:pt idx="503">
                  <c:v>0.122970707372914</c:v>
                </c:pt>
                <c:pt idx="504">
                  <c:v>0.0816496580927734</c:v>
                </c:pt>
                <c:pt idx="505">
                  <c:v>0.133589497514414</c:v>
                </c:pt>
                <c:pt idx="506">
                  <c:v>0.128477275252904</c:v>
                </c:pt>
                <c:pt idx="507">
                  <c:v>0.153171598090307</c:v>
                </c:pt>
                <c:pt idx="508">
                  <c:v>0.173869977945501</c:v>
                </c:pt>
                <c:pt idx="509">
                  <c:v>0.229142772647121</c:v>
                </c:pt>
                <c:pt idx="510">
                  <c:v>0.164784241218164</c:v>
                </c:pt>
                <c:pt idx="511">
                  <c:v>0.156381355043139</c:v>
                </c:pt>
                <c:pt idx="512">
                  <c:v>0.186120997313644</c:v>
                </c:pt>
                <c:pt idx="513">
                  <c:v>0.144204271070145</c:v>
                </c:pt>
                <c:pt idx="514">
                  <c:v>0.16290629680421</c:v>
                </c:pt>
                <c:pt idx="515">
                  <c:v>0.162492603381957</c:v>
                </c:pt>
                <c:pt idx="516">
                  <c:v>0.167159527674338</c:v>
                </c:pt>
                <c:pt idx="517">
                  <c:v>0.184928953786902</c:v>
                </c:pt>
                <c:pt idx="518">
                  <c:v>0.215073034703122</c:v>
                </c:pt>
                <c:pt idx="519">
                  <c:v>0.126059611458332</c:v>
                </c:pt>
                <c:pt idx="520">
                  <c:v>0.173925271309261</c:v>
                </c:pt>
                <c:pt idx="521">
                  <c:v>0.162492603381958</c:v>
                </c:pt>
                <c:pt idx="522">
                  <c:v>0.180881034710521</c:v>
                </c:pt>
                <c:pt idx="523">
                  <c:v>0.233575881262797</c:v>
                </c:pt>
                <c:pt idx="524">
                  <c:v>0.278261544557431</c:v>
                </c:pt>
                <c:pt idx="525">
                  <c:v>0.124008891327215</c:v>
                </c:pt>
                <c:pt idx="526">
                  <c:v>0.153401601302109</c:v>
                </c:pt>
                <c:pt idx="527">
                  <c:v>0.174238268927852</c:v>
                </c:pt>
                <c:pt idx="528">
                  <c:v>0.119158373389024</c:v>
                </c:pt>
                <c:pt idx="529">
                  <c:v>0.169463709147265</c:v>
                </c:pt>
                <c:pt idx="530">
                  <c:v>0.14673803624845</c:v>
                </c:pt>
                <c:pt idx="531">
                  <c:v>0.141398690742134</c:v>
                </c:pt>
                <c:pt idx="532">
                  <c:v>0.143580585788555</c:v>
                </c:pt>
                <c:pt idx="533">
                  <c:v>0.158113883008419</c:v>
                </c:pt>
                <c:pt idx="534">
                  <c:v>0.135849652944453</c:v>
                </c:pt>
                <c:pt idx="535">
                  <c:v>0.158841963066343</c:v>
                </c:pt>
                <c:pt idx="536">
                  <c:v>0.158498564257834</c:v>
                </c:pt>
                <c:pt idx="537">
                  <c:v>0.148410380451103</c:v>
                </c:pt>
                <c:pt idx="538">
                  <c:v>0.164862024673626</c:v>
                </c:pt>
                <c:pt idx="539">
                  <c:v>0.201771005007009</c:v>
                </c:pt>
                <c:pt idx="540">
                  <c:v>0.174752572337181</c:v>
                </c:pt>
                <c:pt idx="541">
                  <c:v>0.135849652944453</c:v>
                </c:pt>
                <c:pt idx="542">
                  <c:v>0.175045781557356</c:v>
                </c:pt>
                <c:pt idx="543">
                  <c:v>0.210919841378614</c:v>
                </c:pt>
                <c:pt idx="544">
                  <c:v>0.172444714291797</c:v>
                </c:pt>
                <c:pt idx="545">
                  <c:v>0.176849204198495</c:v>
                </c:pt>
                <c:pt idx="546">
                  <c:v>0.155579973663477</c:v>
                </c:pt>
                <c:pt idx="547">
                  <c:v>0.139573526253259</c:v>
                </c:pt>
                <c:pt idx="548">
                  <c:v>0.165715233040112</c:v>
                </c:pt>
                <c:pt idx="549">
                  <c:v>0.130064086767511</c:v>
                </c:pt>
                <c:pt idx="550">
                  <c:v>0.106698713134767</c:v>
                </c:pt>
                <c:pt idx="551">
                  <c:v>0.162591197289083</c:v>
                </c:pt>
                <c:pt idx="552">
                  <c:v>0.175685470700864</c:v>
                </c:pt>
                <c:pt idx="553">
                  <c:v>0.216676528375174</c:v>
                </c:pt>
                <c:pt idx="554">
                  <c:v>0.19074751737471</c:v>
                </c:pt>
                <c:pt idx="555">
                  <c:v>0.154504999504207</c:v>
                </c:pt>
                <c:pt idx="556">
                  <c:v>0.173186574951957</c:v>
                </c:pt>
                <c:pt idx="557">
                  <c:v>0.139963365170117</c:v>
                </c:pt>
                <c:pt idx="558">
                  <c:v>0.123931329206841</c:v>
                </c:pt>
                <c:pt idx="559">
                  <c:v>0.165153386358382</c:v>
                </c:pt>
                <c:pt idx="560">
                  <c:v>0.172463299700515</c:v>
                </c:pt>
                <c:pt idx="561">
                  <c:v>0.135660776032891</c:v>
                </c:pt>
                <c:pt idx="562">
                  <c:v>0.140489072483164</c:v>
                </c:pt>
                <c:pt idx="563">
                  <c:v>0.161404095522022</c:v>
                </c:pt>
                <c:pt idx="564">
                  <c:v>0.138767468292862</c:v>
                </c:pt>
                <c:pt idx="565">
                  <c:v>0.169766053204145</c:v>
                </c:pt>
                <c:pt idx="566">
                  <c:v>0.122970707372915</c:v>
                </c:pt>
                <c:pt idx="567">
                  <c:v>0.180721488512727</c:v>
                </c:pt>
                <c:pt idx="568">
                  <c:v>0.196752480191581</c:v>
                </c:pt>
                <c:pt idx="569">
                  <c:v>0.222673153598123</c:v>
                </c:pt>
                <c:pt idx="570">
                  <c:v>0.157199040905275</c:v>
                </c:pt>
                <c:pt idx="571">
                  <c:v>0.280978144966326</c:v>
                </c:pt>
                <c:pt idx="572">
                  <c:v>0.181093544321358</c:v>
                </c:pt>
                <c:pt idx="573">
                  <c:v>0.109895054833796</c:v>
                </c:pt>
                <c:pt idx="574">
                  <c:v>0.148302359197654</c:v>
                </c:pt>
                <c:pt idx="575">
                  <c:v>0.137724176228971</c:v>
                </c:pt>
                <c:pt idx="576">
                  <c:v>0.154504999504207</c:v>
                </c:pt>
                <c:pt idx="577">
                  <c:v>0.153568659997192</c:v>
                </c:pt>
                <c:pt idx="578">
                  <c:v>0.200879476558866</c:v>
                </c:pt>
                <c:pt idx="579">
                  <c:v>0.140603096584785</c:v>
                </c:pt>
                <c:pt idx="580">
                  <c:v>0.190545774835583</c:v>
                </c:pt>
                <c:pt idx="581">
                  <c:v>0.189449269307184</c:v>
                </c:pt>
                <c:pt idx="582">
                  <c:v>0.154235085303121</c:v>
                </c:pt>
                <c:pt idx="583">
                  <c:v>0.186671245365091</c:v>
                </c:pt>
                <c:pt idx="584">
                  <c:v>0.24760390204456</c:v>
                </c:pt>
                <c:pt idx="585">
                  <c:v>0.285369755643266</c:v>
                </c:pt>
                <c:pt idx="586">
                  <c:v>0.217075551068735</c:v>
                </c:pt>
                <c:pt idx="587">
                  <c:v>0.238101465120036</c:v>
                </c:pt>
                <c:pt idx="588">
                  <c:v>0.207410777852142</c:v>
                </c:pt>
                <c:pt idx="589">
                  <c:v>0.296464206340371</c:v>
                </c:pt>
                <c:pt idx="590">
                  <c:v>0.245941414745828</c:v>
                </c:pt>
                <c:pt idx="591">
                  <c:v>0.243781638314881</c:v>
                </c:pt>
                <c:pt idx="592">
                  <c:v>0.277118876648401</c:v>
                </c:pt>
                <c:pt idx="593">
                  <c:v>0.276933760477678</c:v>
                </c:pt>
                <c:pt idx="594">
                  <c:v>0.215787169600285</c:v>
                </c:pt>
                <c:pt idx="595">
                  <c:v>0.222096652556771</c:v>
                </c:pt>
                <c:pt idx="596">
                  <c:v>0.339494344954979</c:v>
                </c:pt>
                <c:pt idx="597">
                  <c:v>0.235216757644781</c:v>
                </c:pt>
                <c:pt idx="598">
                  <c:v>0.296118046454277</c:v>
                </c:pt>
                <c:pt idx="599">
                  <c:v>0.290843159778159</c:v>
                </c:pt>
                <c:pt idx="600">
                  <c:v>0.176577142290522</c:v>
                </c:pt>
                <c:pt idx="601">
                  <c:v>0.152836430077957</c:v>
                </c:pt>
                <c:pt idx="602">
                  <c:v>0.179457873065319</c:v>
                </c:pt>
                <c:pt idx="603">
                  <c:v>0.181093544321358</c:v>
                </c:pt>
                <c:pt idx="604">
                  <c:v>0.136790125599542</c:v>
                </c:pt>
                <c:pt idx="605">
                  <c:v>0.159626968995747</c:v>
                </c:pt>
                <c:pt idx="606">
                  <c:v>0.155167403396857</c:v>
                </c:pt>
                <c:pt idx="607">
                  <c:v>0.170199731838651</c:v>
                </c:pt>
                <c:pt idx="608">
                  <c:v>0.171699648312887</c:v>
                </c:pt>
                <c:pt idx="609">
                  <c:v>0.13625014702415</c:v>
                </c:pt>
                <c:pt idx="610">
                  <c:v>0.177861225073413</c:v>
                </c:pt>
                <c:pt idx="611">
                  <c:v>0.355325780455641</c:v>
                </c:pt>
                <c:pt idx="612">
                  <c:v>0.196752480191581</c:v>
                </c:pt>
                <c:pt idx="613">
                  <c:v>0.194804306802282</c:v>
                </c:pt>
                <c:pt idx="614">
                  <c:v>0.228203687693523</c:v>
                </c:pt>
                <c:pt idx="615">
                  <c:v>0.305662374491018</c:v>
                </c:pt>
                <c:pt idx="616">
                  <c:v>0.173777783242617</c:v>
                </c:pt>
                <c:pt idx="617">
                  <c:v>0.165463606657794</c:v>
                </c:pt>
                <c:pt idx="618">
                  <c:v>0.0839719122759632</c:v>
                </c:pt>
                <c:pt idx="619">
                  <c:v>0.154836555678428</c:v>
                </c:pt>
                <c:pt idx="620">
                  <c:v>0.141330672447134</c:v>
                </c:pt>
                <c:pt idx="621">
                  <c:v>0.211086930688975</c:v>
                </c:pt>
                <c:pt idx="622">
                  <c:v>0.182134776808486</c:v>
                </c:pt>
                <c:pt idx="623">
                  <c:v>0.171269767715535</c:v>
                </c:pt>
                <c:pt idx="624">
                  <c:v>0.135495292755779</c:v>
                </c:pt>
                <c:pt idx="625">
                  <c:v>0.176849204198495</c:v>
                </c:pt>
                <c:pt idx="626">
                  <c:v>0.15340160130211</c:v>
                </c:pt>
                <c:pt idx="627">
                  <c:v>0.194211093189727</c:v>
                </c:pt>
                <c:pt idx="628">
                  <c:v>0.208535799054214</c:v>
                </c:pt>
                <c:pt idx="629">
                  <c:v>0.169388038811209</c:v>
                </c:pt>
                <c:pt idx="630">
                  <c:v>0.151149442096734</c:v>
                </c:pt>
                <c:pt idx="631">
                  <c:v>0.155250005161237</c:v>
                </c:pt>
                <c:pt idx="632">
                  <c:v>0.153589529557661</c:v>
                </c:pt>
                <c:pt idx="633">
                  <c:v>0.123620594085497</c:v>
                </c:pt>
                <c:pt idx="634">
                  <c:v>0.197273076385671</c:v>
                </c:pt>
                <c:pt idx="635">
                  <c:v>0.149871740036401</c:v>
                </c:pt>
                <c:pt idx="636">
                  <c:v>0.147717679444652</c:v>
                </c:pt>
                <c:pt idx="637">
                  <c:v>0.167006064683369</c:v>
                </c:pt>
                <c:pt idx="638">
                  <c:v>0.170293863659264</c:v>
                </c:pt>
                <c:pt idx="639">
                  <c:v>0.13298833571369</c:v>
                </c:pt>
                <c:pt idx="640">
                  <c:v>0.179010814742774</c:v>
                </c:pt>
                <c:pt idx="641">
                  <c:v>0.139504618065275</c:v>
                </c:pt>
                <c:pt idx="642">
                  <c:v>0.160048069702152</c:v>
                </c:pt>
                <c:pt idx="643">
                  <c:v>0.181093544321355</c:v>
                </c:pt>
                <c:pt idx="644">
                  <c:v>0.20240540683971</c:v>
                </c:pt>
                <c:pt idx="645">
                  <c:v>0.354811253543381</c:v>
                </c:pt>
                <c:pt idx="646">
                  <c:v>0.36059068349812</c:v>
                </c:pt>
                <c:pt idx="647">
                  <c:v>0.366471393223648</c:v>
                </c:pt>
                <c:pt idx="648">
                  <c:v>0.0757864746745074</c:v>
                </c:pt>
                <c:pt idx="649">
                  <c:v>0.139963365170117</c:v>
                </c:pt>
                <c:pt idx="650">
                  <c:v>0.118104690629619</c:v>
                </c:pt>
                <c:pt idx="651">
                  <c:v>0.104237155637443</c:v>
                </c:pt>
                <c:pt idx="652">
                  <c:v>0.147609151269362</c:v>
                </c:pt>
                <c:pt idx="653">
                  <c:v>0.120655262246171</c:v>
                </c:pt>
                <c:pt idx="654">
                  <c:v>0.103651289155465</c:v>
                </c:pt>
                <c:pt idx="655">
                  <c:v>0.143915039038797</c:v>
                </c:pt>
                <c:pt idx="656">
                  <c:v>0.130064086767511</c:v>
                </c:pt>
                <c:pt idx="657">
                  <c:v>0.159807576599051</c:v>
                </c:pt>
                <c:pt idx="658">
                  <c:v>0.167638194044687</c:v>
                </c:pt>
                <c:pt idx="659">
                  <c:v>0.191066507416685</c:v>
                </c:pt>
                <c:pt idx="660">
                  <c:v>0.120655262246171</c:v>
                </c:pt>
                <c:pt idx="661">
                  <c:v>0.166236624678846</c:v>
                </c:pt>
                <c:pt idx="662">
                  <c:v>0.163613051952559</c:v>
                </c:pt>
                <c:pt idx="663">
                  <c:v>0.0648469598757584</c:v>
                </c:pt>
                <c:pt idx="664">
                  <c:v>0.165463606657794</c:v>
                </c:pt>
                <c:pt idx="665">
                  <c:v>0.114774025472129</c:v>
                </c:pt>
                <c:pt idx="666">
                  <c:v>0.138119234999775</c:v>
                </c:pt>
                <c:pt idx="667">
                  <c:v>0.148150997123603</c:v>
                </c:pt>
                <c:pt idx="668">
                  <c:v>0.164550670241488</c:v>
                </c:pt>
                <c:pt idx="669">
                  <c:v>0.098188724612481</c:v>
                </c:pt>
                <c:pt idx="670">
                  <c:v>0.161225276379325</c:v>
                </c:pt>
                <c:pt idx="671">
                  <c:v>0.0932325463146194</c:v>
                </c:pt>
                <c:pt idx="672">
                  <c:v>0.188039821205442</c:v>
                </c:pt>
                <c:pt idx="673">
                  <c:v>0.165172792196691</c:v>
                </c:pt>
                <c:pt idx="674">
                  <c:v>0.2</c:v>
                </c:pt>
                <c:pt idx="675">
                  <c:v>0.178023334684832</c:v>
                </c:pt>
                <c:pt idx="676">
                  <c:v>0.156892908110547</c:v>
                </c:pt>
                <c:pt idx="677">
                  <c:v>0.171550246806839</c:v>
                </c:pt>
                <c:pt idx="678">
                  <c:v>0.11322770341446</c:v>
                </c:pt>
                <c:pt idx="679">
                  <c:v>0.147435340021243</c:v>
                </c:pt>
                <c:pt idx="680">
                  <c:v>0.150213523239762</c:v>
                </c:pt>
                <c:pt idx="681">
                  <c:v>0.159144346669692</c:v>
                </c:pt>
                <c:pt idx="682">
                  <c:v>0.154401242189768</c:v>
                </c:pt>
                <c:pt idx="683">
                  <c:v>0.164062996030997</c:v>
                </c:pt>
                <c:pt idx="684">
                  <c:v>0.086380197160798</c:v>
                </c:pt>
                <c:pt idx="685">
                  <c:v>0.148841681507049</c:v>
                </c:pt>
                <c:pt idx="686">
                  <c:v>0.147108890421434</c:v>
                </c:pt>
                <c:pt idx="687">
                  <c:v>0.182222743380537</c:v>
                </c:pt>
                <c:pt idx="688">
                  <c:v>0.167159527674337</c:v>
                </c:pt>
                <c:pt idx="689">
                  <c:v>0.216261949425299</c:v>
                </c:pt>
                <c:pt idx="690">
                  <c:v>0.19662211577098</c:v>
                </c:pt>
                <c:pt idx="691">
                  <c:v>0.17670415664143</c:v>
                </c:pt>
                <c:pt idx="692">
                  <c:v>0.162334728578219</c:v>
                </c:pt>
                <c:pt idx="693">
                  <c:v>0.160906885001934</c:v>
                </c:pt>
                <c:pt idx="694">
                  <c:v>0.156155740799419</c:v>
                </c:pt>
                <c:pt idx="695">
                  <c:v>0.147435340021243</c:v>
                </c:pt>
                <c:pt idx="696">
                  <c:v>0.151488342616579</c:v>
                </c:pt>
                <c:pt idx="697">
                  <c:v>0.167255370539659</c:v>
                </c:pt>
                <c:pt idx="698">
                  <c:v>0.19998397371687</c:v>
                </c:pt>
                <c:pt idx="699">
                  <c:v>0.178311165648346</c:v>
                </c:pt>
                <c:pt idx="700">
                  <c:v>0.163279687684221</c:v>
                </c:pt>
                <c:pt idx="701">
                  <c:v>0.162038298733385</c:v>
                </c:pt>
                <c:pt idx="702">
                  <c:v>0.168781454808222</c:v>
                </c:pt>
                <c:pt idx="703">
                  <c:v>0.204500642591932</c:v>
                </c:pt>
                <c:pt idx="704">
                  <c:v>0.261148842518434</c:v>
                </c:pt>
                <c:pt idx="705">
                  <c:v>0.156155740799419</c:v>
                </c:pt>
                <c:pt idx="706">
                  <c:v>0.167466031764271</c:v>
                </c:pt>
                <c:pt idx="707">
                  <c:v>0.16132464481796</c:v>
                </c:pt>
                <c:pt idx="708">
                  <c:v>0.139504618065276</c:v>
                </c:pt>
                <c:pt idx="709">
                  <c:v>0.150533240217092</c:v>
                </c:pt>
                <c:pt idx="710">
                  <c:v>0.140306441177508</c:v>
                </c:pt>
                <c:pt idx="711">
                  <c:v>0.1568724780163</c:v>
                </c:pt>
                <c:pt idx="712">
                  <c:v>0.158841963066342</c:v>
                </c:pt>
                <c:pt idx="713">
                  <c:v>0.204813861710378</c:v>
                </c:pt>
                <c:pt idx="714">
                  <c:v>0.13048233989947</c:v>
                </c:pt>
                <c:pt idx="715">
                  <c:v>0.178293189826369</c:v>
                </c:pt>
                <c:pt idx="716">
                  <c:v>0.140489072483163</c:v>
                </c:pt>
                <c:pt idx="717">
                  <c:v>0.187766904049703</c:v>
                </c:pt>
                <c:pt idx="718">
                  <c:v>0.168781454808223</c:v>
                </c:pt>
                <c:pt idx="719">
                  <c:v>0.225547766275339</c:v>
                </c:pt>
                <c:pt idx="720">
                  <c:v>0.148475155480208</c:v>
                </c:pt>
                <c:pt idx="721">
                  <c:v>0.132408652595105</c:v>
                </c:pt>
                <c:pt idx="722">
                  <c:v>0.169766053204146</c:v>
                </c:pt>
                <c:pt idx="723">
                  <c:v>0.103744014346952</c:v>
                </c:pt>
                <c:pt idx="724">
                  <c:v>0.129866795661496</c:v>
                </c:pt>
                <c:pt idx="725">
                  <c:v>0.101779046758035</c:v>
                </c:pt>
                <c:pt idx="726">
                  <c:v>0.138119234999775</c:v>
                </c:pt>
                <c:pt idx="727">
                  <c:v>0.165463606657794</c:v>
                </c:pt>
                <c:pt idx="728">
                  <c:v>0.186739912369571</c:v>
                </c:pt>
                <c:pt idx="729">
                  <c:v>0.112204026620009</c:v>
                </c:pt>
                <c:pt idx="730">
                  <c:v>0.144204271070144</c:v>
                </c:pt>
                <c:pt idx="731">
                  <c:v>0.101779046758035</c:v>
                </c:pt>
                <c:pt idx="732">
                  <c:v>0.137537873571853</c:v>
                </c:pt>
                <c:pt idx="733">
                  <c:v>0.18285485346552</c:v>
                </c:pt>
                <c:pt idx="734">
                  <c:v>0.206170827850136</c:v>
                </c:pt>
                <c:pt idx="735">
                  <c:v>0.167638194044687</c:v>
                </c:pt>
                <c:pt idx="736">
                  <c:v>0.151889804860342</c:v>
                </c:pt>
                <c:pt idx="737">
                  <c:v>0.139021304399445</c:v>
                </c:pt>
                <c:pt idx="738">
                  <c:v>0.148302359197653</c:v>
                </c:pt>
                <c:pt idx="739">
                  <c:v>0.170970082853022</c:v>
                </c:pt>
                <c:pt idx="740">
                  <c:v>0.148496740877644</c:v>
                </c:pt>
                <c:pt idx="741">
                  <c:v>0.139021304399445</c:v>
                </c:pt>
                <c:pt idx="742">
                  <c:v>0.110476822026741</c:v>
                </c:pt>
                <c:pt idx="743">
                  <c:v>0.181447173918683</c:v>
                </c:pt>
                <c:pt idx="744">
                  <c:v>0.144913767461895</c:v>
                </c:pt>
                <c:pt idx="745">
                  <c:v>0.162807893716522</c:v>
                </c:pt>
                <c:pt idx="746">
                  <c:v>0.125677650339557</c:v>
                </c:pt>
                <c:pt idx="747">
                  <c:v>0.174238268927851</c:v>
                </c:pt>
                <c:pt idx="748">
                  <c:v>0.155579973663477</c:v>
                </c:pt>
                <c:pt idx="749">
                  <c:v>0.208766216934957</c:v>
                </c:pt>
                <c:pt idx="750">
                  <c:v>0.259190059955021</c:v>
                </c:pt>
                <c:pt idx="751">
                  <c:v>0.156053081041561</c:v>
                </c:pt>
                <c:pt idx="752">
                  <c:v>0.172444714291797</c:v>
                </c:pt>
                <c:pt idx="753">
                  <c:v>0.136226621141729</c:v>
                </c:pt>
                <c:pt idx="754">
                  <c:v>0.138119234999775</c:v>
                </c:pt>
                <c:pt idx="755">
                  <c:v>0.112660142429822</c:v>
                </c:pt>
                <c:pt idx="756">
                  <c:v>0.129866795661495</c:v>
                </c:pt>
                <c:pt idx="757">
                  <c:v>0.156892908110547</c:v>
                </c:pt>
                <c:pt idx="758">
                  <c:v>0.17766289022782</c:v>
                </c:pt>
                <c:pt idx="759">
                  <c:v>0.127601141382244</c:v>
                </c:pt>
                <c:pt idx="760">
                  <c:v>0.0986771477454614</c:v>
                </c:pt>
                <c:pt idx="761">
                  <c:v>0.101242283656581</c:v>
                </c:pt>
                <c:pt idx="762">
                  <c:v>0.176577142290522</c:v>
                </c:pt>
                <c:pt idx="763">
                  <c:v>0.155579973663478</c:v>
                </c:pt>
                <c:pt idx="764">
                  <c:v>0.161543040228151</c:v>
                </c:pt>
                <c:pt idx="765">
                  <c:v>0.175247078325256</c:v>
                </c:pt>
                <c:pt idx="766">
                  <c:v>0.129693919751517</c:v>
                </c:pt>
                <c:pt idx="767">
                  <c:v>0.165172792196691</c:v>
                </c:pt>
                <c:pt idx="768">
                  <c:v>0.139573526253259</c:v>
                </c:pt>
                <c:pt idx="769">
                  <c:v>0.181429508808977</c:v>
                </c:pt>
                <c:pt idx="770">
                  <c:v>0.128002403823582</c:v>
                </c:pt>
                <c:pt idx="771">
                  <c:v>0.12810252304407</c:v>
                </c:pt>
                <c:pt idx="772">
                  <c:v>0.150128150386466</c:v>
                </c:pt>
                <c:pt idx="773">
                  <c:v>0.183903542164127</c:v>
                </c:pt>
                <c:pt idx="774">
                  <c:v>0.167638194044687</c:v>
                </c:pt>
                <c:pt idx="775">
                  <c:v>0.212901204968227</c:v>
                </c:pt>
                <c:pt idx="776">
                  <c:v>0.166717940830829</c:v>
                </c:pt>
                <c:pt idx="777">
                  <c:v>0.135873244097352</c:v>
                </c:pt>
                <c:pt idx="778">
                  <c:v>0.186585376072462</c:v>
                </c:pt>
                <c:pt idx="779">
                  <c:v>0.253387308689935</c:v>
                </c:pt>
                <c:pt idx="780">
                  <c:v>0.180810142669895</c:v>
                </c:pt>
                <c:pt idx="781">
                  <c:v>0.164842582250694</c:v>
                </c:pt>
                <c:pt idx="782">
                  <c:v>0.158336707116552</c:v>
                </c:pt>
                <c:pt idx="783">
                  <c:v>0.102500781735606</c:v>
                </c:pt>
                <c:pt idx="784">
                  <c:v>0.131826420448274</c:v>
                </c:pt>
                <c:pt idx="785">
                  <c:v>0.173869977945502</c:v>
                </c:pt>
                <c:pt idx="786">
                  <c:v>0.163299316185545</c:v>
                </c:pt>
                <c:pt idx="787">
                  <c:v>0.151889804860341</c:v>
                </c:pt>
                <c:pt idx="788">
                  <c:v>0.167466031764271</c:v>
                </c:pt>
                <c:pt idx="789">
                  <c:v>0.136907230428454</c:v>
                </c:pt>
                <c:pt idx="790">
                  <c:v>0.163906633835805</c:v>
                </c:pt>
                <c:pt idx="791">
                  <c:v>0.168781454808221</c:v>
                </c:pt>
                <c:pt idx="792">
                  <c:v>0.205048462064148</c:v>
                </c:pt>
                <c:pt idx="793">
                  <c:v>0.222514764707469</c:v>
                </c:pt>
                <c:pt idx="794">
                  <c:v>0.206310694255297</c:v>
                </c:pt>
                <c:pt idx="795">
                  <c:v>0.177428208666968</c:v>
                </c:pt>
                <c:pt idx="796">
                  <c:v>0.183955819668049</c:v>
                </c:pt>
                <c:pt idx="797">
                  <c:v>0.137164509127189</c:v>
                </c:pt>
                <c:pt idx="798">
                  <c:v>0.126085034391223</c:v>
                </c:pt>
                <c:pt idx="799">
                  <c:v>0.13549529275578</c:v>
                </c:pt>
                <c:pt idx="800">
                  <c:v>0.155250005161237</c:v>
                </c:pt>
                <c:pt idx="801">
                  <c:v>0.139389695384871</c:v>
                </c:pt>
                <c:pt idx="802">
                  <c:v>0.160747452825055</c:v>
                </c:pt>
                <c:pt idx="803">
                  <c:v>0.165172792196691</c:v>
                </c:pt>
                <c:pt idx="804">
                  <c:v>0.133373391418459</c:v>
                </c:pt>
                <c:pt idx="805">
                  <c:v>0.176577142290522</c:v>
                </c:pt>
                <c:pt idx="806">
                  <c:v>0.189736659610102</c:v>
                </c:pt>
                <c:pt idx="807">
                  <c:v>0.183903542164127</c:v>
                </c:pt>
                <c:pt idx="808">
                  <c:v>0.218150735936746</c:v>
                </c:pt>
                <c:pt idx="809">
                  <c:v>0.192087052914651</c:v>
                </c:pt>
                <c:pt idx="810">
                  <c:v>0.162906296804211</c:v>
                </c:pt>
                <c:pt idx="811">
                  <c:v>0.130064086767511</c:v>
                </c:pt>
                <c:pt idx="812">
                  <c:v>0.153902233368777</c:v>
                </c:pt>
                <c:pt idx="813">
                  <c:v>0.135660776032891</c:v>
                </c:pt>
                <c:pt idx="814">
                  <c:v>0.170801279044031</c:v>
                </c:pt>
                <c:pt idx="815">
                  <c:v>0.133757338643626</c:v>
                </c:pt>
                <c:pt idx="816">
                  <c:v>0.133972825411417</c:v>
                </c:pt>
                <c:pt idx="817">
                  <c:v>0.164062996030996</c:v>
                </c:pt>
                <c:pt idx="818">
                  <c:v>0.177157035944428</c:v>
                </c:pt>
                <c:pt idx="819">
                  <c:v>0.108338264187587</c:v>
                </c:pt>
                <c:pt idx="820">
                  <c:v>0.158012495448773</c:v>
                </c:pt>
                <c:pt idx="821">
                  <c:v>0.102999875528927</c:v>
                </c:pt>
                <c:pt idx="822">
                  <c:v>0.177572664794025</c:v>
                </c:pt>
                <c:pt idx="823">
                  <c:v>0.193334438546796</c:v>
                </c:pt>
                <c:pt idx="824">
                  <c:v>0.226681749121131</c:v>
                </c:pt>
                <c:pt idx="825">
                  <c:v>0.202484567313166</c:v>
                </c:pt>
                <c:pt idx="826">
                  <c:v>0.156892908110547</c:v>
                </c:pt>
                <c:pt idx="827">
                  <c:v>0.173038457264007</c:v>
                </c:pt>
                <c:pt idx="828">
                  <c:v>0.149443411809733</c:v>
                </c:pt>
                <c:pt idx="829">
                  <c:v>0.18508487311612</c:v>
                </c:pt>
                <c:pt idx="830">
                  <c:v>0.166390797329352</c:v>
                </c:pt>
                <c:pt idx="831">
                  <c:v>0.165618498904824</c:v>
                </c:pt>
                <c:pt idx="832">
                  <c:v>0.134712419239787</c:v>
                </c:pt>
                <c:pt idx="833">
                  <c:v>0.173279084212842</c:v>
                </c:pt>
                <c:pt idx="834">
                  <c:v>0.175338500460081</c:v>
                </c:pt>
                <c:pt idx="835">
                  <c:v>0.165927849627636</c:v>
                </c:pt>
                <c:pt idx="836">
                  <c:v>0.157524926802404</c:v>
                </c:pt>
                <c:pt idx="837">
                  <c:v>0.187271227956974</c:v>
                </c:pt>
                <c:pt idx="838">
                  <c:v>0.154401242189769</c:v>
                </c:pt>
                <c:pt idx="839">
                  <c:v>0.232930054429243</c:v>
                </c:pt>
                <c:pt idx="840">
                  <c:v>0.141760903799862</c:v>
                </c:pt>
                <c:pt idx="841">
                  <c:v>0.148410380451103</c:v>
                </c:pt>
                <c:pt idx="842">
                  <c:v>0.220488967105805</c:v>
                </c:pt>
                <c:pt idx="843">
                  <c:v>0.140603096584786</c:v>
                </c:pt>
                <c:pt idx="844">
                  <c:v>0.215073034703122</c:v>
                </c:pt>
                <c:pt idx="845">
                  <c:v>0.0992277876713675</c:v>
                </c:pt>
                <c:pt idx="846">
                  <c:v>0.176849204198495</c:v>
                </c:pt>
                <c:pt idx="847">
                  <c:v>0.298016950128852</c:v>
                </c:pt>
                <c:pt idx="848">
                  <c:v>0.202294530136326</c:v>
                </c:pt>
                <c:pt idx="849">
                  <c:v>0.193334438546796</c:v>
                </c:pt>
                <c:pt idx="850">
                  <c:v>0.155064089314296</c:v>
                </c:pt>
                <c:pt idx="851">
                  <c:v>0.44886609276127</c:v>
                </c:pt>
                <c:pt idx="852">
                  <c:v>0.21387751107489</c:v>
                </c:pt>
                <c:pt idx="853">
                  <c:v>0.25609243123008</c:v>
                </c:pt>
                <c:pt idx="854">
                  <c:v>0.26016513493529</c:v>
                </c:pt>
                <c:pt idx="855">
                  <c:v>0.12351684199497</c:v>
                </c:pt>
                <c:pt idx="856">
                  <c:v>0.134355059641541</c:v>
                </c:pt>
                <c:pt idx="857">
                  <c:v>0.129198713973119</c:v>
                </c:pt>
                <c:pt idx="858">
                  <c:v>0.10098870208453</c:v>
                </c:pt>
                <c:pt idx="859">
                  <c:v>0.18029534174906</c:v>
                </c:pt>
                <c:pt idx="860">
                  <c:v>0.156811171763187</c:v>
                </c:pt>
                <c:pt idx="861">
                  <c:v>0.121423184538991</c:v>
                </c:pt>
                <c:pt idx="862">
                  <c:v>0.131436832834792</c:v>
                </c:pt>
                <c:pt idx="863">
                  <c:v>0.164686960236064</c:v>
                </c:pt>
                <c:pt idx="864">
                  <c:v>0.138651934621768</c:v>
                </c:pt>
                <c:pt idx="865">
                  <c:v>0.187835170514073</c:v>
                </c:pt>
                <c:pt idx="866">
                  <c:v>0.155250005161237</c:v>
                </c:pt>
                <c:pt idx="867">
                  <c:v>0.164842582250693</c:v>
                </c:pt>
                <c:pt idx="868">
                  <c:v>0.181852997832075</c:v>
                </c:pt>
                <c:pt idx="869">
                  <c:v>0.229813190579006</c:v>
                </c:pt>
                <c:pt idx="870">
                  <c:v>0.103279555898864</c:v>
                </c:pt>
                <c:pt idx="871">
                  <c:v>0.117642439577491</c:v>
                </c:pt>
                <c:pt idx="872">
                  <c:v>0.146759877141069</c:v>
                </c:pt>
                <c:pt idx="873">
                  <c:v>0.127701575196598</c:v>
                </c:pt>
                <c:pt idx="874">
                  <c:v>0.181005028971077</c:v>
                </c:pt>
                <c:pt idx="875">
                  <c:v>0.151488342616579</c:v>
                </c:pt>
                <c:pt idx="876">
                  <c:v>0.112972653827466</c:v>
                </c:pt>
                <c:pt idx="877">
                  <c:v>0.172295958849584</c:v>
                </c:pt>
                <c:pt idx="878">
                  <c:v>0.132988335713691</c:v>
                </c:pt>
                <c:pt idx="879">
                  <c:v>0.153506034292149</c:v>
                </c:pt>
                <c:pt idx="880">
                  <c:v>0.152836430077958</c:v>
                </c:pt>
                <c:pt idx="881">
                  <c:v>0.115358971509338</c:v>
                </c:pt>
                <c:pt idx="882">
                  <c:v>0.173279084212842</c:v>
                </c:pt>
                <c:pt idx="883">
                  <c:v>0.162984976498151</c:v>
                </c:pt>
                <c:pt idx="884">
                  <c:v>0.223821701017023</c:v>
                </c:pt>
                <c:pt idx="885">
                  <c:v>0.137654342280649</c:v>
                </c:pt>
                <c:pt idx="886">
                  <c:v>0.115885664253553</c:v>
                </c:pt>
                <c:pt idx="887">
                  <c:v>0.174238268927852</c:v>
                </c:pt>
                <c:pt idx="888">
                  <c:v>0.0938834520248514</c:v>
                </c:pt>
                <c:pt idx="889">
                  <c:v>0.138767468292861</c:v>
                </c:pt>
                <c:pt idx="890">
                  <c:v>0.13625014702415</c:v>
                </c:pt>
                <c:pt idx="891">
                  <c:v>0.136602549062074</c:v>
                </c:pt>
                <c:pt idx="892">
                  <c:v>0.143558261200722</c:v>
                </c:pt>
                <c:pt idx="893">
                  <c:v>0.171550246806838</c:v>
                </c:pt>
                <c:pt idx="894">
                  <c:v>0.136790125599542</c:v>
                </c:pt>
                <c:pt idx="895">
                  <c:v>0.110824416452564</c:v>
                </c:pt>
                <c:pt idx="896">
                  <c:v>0.126059611458332</c:v>
                </c:pt>
                <c:pt idx="897">
                  <c:v>0.156565706694731</c:v>
                </c:pt>
                <c:pt idx="898">
                  <c:v>0.104972523877588</c:v>
                </c:pt>
                <c:pt idx="899">
                  <c:v>0.182854853465522</c:v>
                </c:pt>
                <c:pt idx="900">
                  <c:v>0.213397426269535</c:v>
                </c:pt>
                <c:pt idx="901">
                  <c:v>0.158113883008419</c:v>
                </c:pt>
                <c:pt idx="902">
                  <c:v>0.211814505205344</c:v>
                </c:pt>
                <c:pt idx="903">
                  <c:v>0.197159313429001</c:v>
                </c:pt>
                <c:pt idx="904">
                  <c:v>0.189736659610103</c:v>
                </c:pt>
                <c:pt idx="905">
                  <c:v>0.223592463521447</c:v>
                </c:pt>
                <c:pt idx="906">
                  <c:v>0.220430813612216</c:v>
                </c:pt>
                <c:pt idx="907">
                  <c:v>0.159947908186801</c:v>
                </c:pt>
                <c:pt idx="908">
                  <c:v>0.197678838212195</c:v>
                </c:pt>
                <c:pt idx="909">
                  <c:v>0.174238268927852</c:v>
                </c:pt>
                <c:pt idx="910">
                  <c:v>0.217149363696618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397584"/>
        <c:axId val="593399216"/>
      </c:scatterChart>
      <c:valAx>
        <c:axId val="593397584"/>
        <c:scaling>
          <c:orientation val="minMax"/>
          <c:max val="881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99216"/>
        <c:crosses val="autoZero"/>
        <c:crossBetween val="midCat"/>
      </c:valAx>
      <c:valAx>
        <c:axId val="5933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97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D8D1-7EF8-4FC5-ACEF-DD06181FB644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0548-002E-40CD-8FAC-1796C815D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6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8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1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5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0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2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3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8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5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5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9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0548-002E-40CD-8FAC-1796C815D46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9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2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0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0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4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8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3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9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8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3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F714-2DF9-42EB-B313-254371F00F9A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F10F-685E-4147-A4D0-5A3F14804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gif"/><Relationship Id="rId5" Type="http://schemas.openxmlformats.org/officeDocument/2006/relationships/image" Target="../media/image45.gif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821" y="1497874"/>
            <a:ext cx="9997441" cy="845140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icBLM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31659" y="5713111"/>
            <a:ext cx="57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i="1" dirty="0" smtClean="0"/>
              <a:t>PDR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410969" y="5657671"/>
            <a:ext cx="347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10/07/2017   Viatcheslav GRISHIN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20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89" y="-2426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Acceptance test at CERN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53" y="3822144"/>
            <a:ext cx="4768508" cy="2649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673" y="3822144"/>
            <a:ext cx="3961303" cy="2197656"/>
          </a:xfrm>
          <a:prstGeom prst="rect">
            <a:avLst/>
          </a:prstGeom>
        </p:spPr>
      </p:pic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276813" y="887094"/>
            <a:ext cx="10603117" cy="17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After transport of the monitors to CERN by lorry, reception tests were performed at CERNs gamma irradiation facility (GIF in 2009 and GIF++ in 2017). </a:t>
            </a:r>
          </a:p>
          <a:p>
            <a:r>
              <a:rPr lang="en-US" sz="1400" dirty="0" smtClean="0"/>
              <a:t>For the IC they consisted of a) leakage current measurements and b) measurements of the signal induced by the radioactive source. </a:t>
            </a:r>
          </a:p>
          <a:p>
            <a:r>
              <a:rPr lang="en-US" sz="1400" dirty="0" smtClean="0"/>
              <a:t>For GIF the 15 monitors were placed in a special support at 1.4 m transverse to the flux of the radioactive source 137 Cs (98 </a:t>
            </a:r>
            <a:r>
              <a:rPr lang="en-US" sz="1400" dirty="0" err="1" smtClean="0"/>
              <a:t>GBq</a:t>
            </a:r>
            <a:r>
              <a:rPr lang="en-US" sz="1400" dirty="0" smtClean="0"/>
              <a:t>, 4.7 </a:t>
            </a:r>
            <a:r>
              <a:rPr lang="en-US" sz="1400" dirty="0" err="1" smtClean="0"/>
              <a:t>mSv</a:t>
            </a:r>
            <a:r>
              <a:rPr lang="en-US" sz="1400" dirty="0" smtClean="0"/>
              <a:t>/h), the geometry leading to a difference in flux of +/- 5% between the 15 monitors. T</a:t>
            </a:r>
          </a:p>
          <a:p>
            <a:r>
              <a:rPr lang="en-US" sz="1400" dirty="0" smtClean="0"/>
              <a:t>The measurements are recorded in the MTF equipment database. In 2019 out of 4259 IC arriving at CERN only 20 did not pass the reception tests. </a:t>
            </a:r>
          </a:p>
          <a:p>
            <a:pPr>
              <a:buFontTx/>
              <a:buNone/>
            </a:pPr>
            <a:r>
              <a:rPr lang="en-US" altLang="en-US" sz="1400" dirty="0" smtClean="0"/>
              <a:t>            </a:t>
            </a:r>
            <a:endParaRPr lang="en-US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922669" y="4736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4900" y="3213789"/>
            <a:ext cx="173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07" y="4355996"/>
            <a:ext cx="3199140" cy="2399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3" y="1398679"/>
            <a:ext cx="4408264" cy="330619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489" y="-24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2017 GIF++ CERN acceptance test</a:t>
            </a:r>
            <a:endParaRPr lang="en-GB" b="1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68" y="1625945"/>
            <a:ext cx="4806776" cy="36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55836" y="1476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78030" y="1213280"/>
            <a:ext cx="311976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830IC:</a:t>
            </a:r>
          </a:p>
          <a:p>
            <a:r>
              <a:rPr lang="en-US" sz="1000" dirty="0" smtClean="0"/>
              <a:t>*</a:t>
            </a:r>
            <a:r>
              <a:rPr lang="en-US" sz="1000" dirty="0" smtClean="0">
                <a:solidFill>
                  <a:srgbClr val="FF0000"/>
                </a:solidFill>
              </a:rPr>
              <a:t>8 ICs – well known assembly problems</a:t>
            </a:r>
          </a:p>
          <a:p>
            <a:r>
              <a:rPr lang="en-US" sz="1000" dirty="0" smtClean="0"/>
              <a:t>*822 ICs tested in 59 set-ups</a:t>
            </a:r>
          </a:p>
          <a:p>
            <a:r>
              <a:rPr lang="en-US" sz="1000" dirty="0" smtClean="0"/>
              <a:t>*During all tests one “old” IC was at set up</a:t>
            </a:r>
          </a:p>
          <a:p>
            <a:endParaRPr lang="en-US" sz="1000" dirty="0"/>
          </a:p>
          <a:p>
            <a:r>
              <a:rPr lang="en-US" sz="1000" dirty="0" smtClean="0">
                <a:solidFill>
                  <a:srgbClr val="FF0000"/>
                </a:solidFill>
              </a:rPr>
              <a:t>3 ICs have big Leakage Current </a:t>
            </a:r>
            <a:r>
              <a:rPr lang="en-US" sz="1000" dirty="0" smtClean="0"/>
              <a:t>(it should be &lt;1.0-1.2 </a:t>
            </a:r>
            <a:r>
              <a:rPr lang="en-US" sz="1000" dirty="0" err="1" smtClean="0"/>
              <a:t>pA</a:t>
            </a:r>
            <a:r>
              <a:rPr lang="en-US" sz="1000" dirty="0" smtClean="0"/>
              <a:t>)</a:t>
            </a:r>
          </a:p>
          <a:p>
            <a:pPr algn="ctr"/>
            <a:endParaRPr lang="en-US" sz="1000" dirty="0"/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799 </a:t>
            </a:r>
            <a:r>
              <a:rPr lang="en-US" sz="1400" b="1" dirty="0">
                <a:solidFill>
                  <a:srgbClr val="00B050"/>
                </a:solidFill>
              </a:rPr>
              <a:t>ICs are accepted</a:t>
            </a:r>
          </a:p>
          <a:p>
            <a:pPr algn="ctr"/>
            <a:r>
              <a:rPr lang="en-US" sz="1000" b="1" dirty="0">
                <a:solidFill>
                  <a:srgbClr val="7030A0"/>
                </a:solidFill>
              </a:rPr>
              <a:t>+10 ICs will be checked and re-tested</a:t>
            </a:r>
          </a:p>
          <a:p>
            <a:pPr algn="ctr"/>
            <a:endParaRPr lang="en-US" sz="1000" b="1" dirty="0" smtClean="0">
              <a:solidFill>
                <a:srgbClr val="00B050"/>
              </a:solidFill>
            </a:endParaRPr>
          </a:p>
          <a:p>
            <a:endParaRPr lang="en-GB" sz="10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364057" y="141196"/>
          <a:ext cx="8172841" cy="448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22163"/>
              </p:ext>
            </p:extLst>
          </p:nvPr>
        </p:nvGraphicFramePr>
        <p:xfrm>
          <a:off x="6262610" y="4976734"/>
          <a:ext cx="5489678" cy="174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42013" y="2465882"/>
            <a:ext cx="7967273" cy="749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2013" y="2098623"/>
            <a:ext cx="7967273" cy="749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1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882498"/>
            <a:ext cx="3491972" cy="46559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44" y="2558437"/>
            <a:ext cx="2167211" cy="2889615"/>
          </a:xfrm>
        </p:spPr>
      </p:pic>
      <p:pic>
        <p:nvPicPr>
          <p:cNvPr id="2" name="Picture 1" descr="Sh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95" y="2225745"/>
            <a:ext cx="3474191" cy="46322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489" y="-24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CERN: Insulation and shipping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312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456" y="100011"/>
            <a:ext cx="5183981" cy="1325563"/>
          </a:xfrm>
        </p:spPr>
        <p:txBody>
          <a:bodyPr/>
          <a:lstStyle/>
          <a:p>
            <a:pPr algn="ctr"/>
            <a:r>
              <a:rPr lang="en-US" dirty="0" smtClean="0"/>
              <a:t>BLM at 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36" y="2076242"/>
            <a:ext cx="2676217" cy="20071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7377" y="2646634"/>
            <a:ext cx="3208514" cy="2406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091" y="4608608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Arrival </a:t>
            </a:r>
            <a:r>
              <a:rPr lang="en-US" dirty="0" smtClean="0"/>
              <a:t>and visual inspection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779" y="5644760"/>
            <a:ext cx="242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/>
              <a:t>L</a:t>
            </a:r>
            <a:r>
              <a:rPr lang="en-US" dirty="0" smtClean="0"/>
              <a:t>eakage current test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2981169"/>
            <a:ext cx="359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Radiation source calibration  test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516275"/>
            <a:ext cx="48665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4. Radiation </a:t>
            </a:r>
            <a:r>
              <a:rPr lang="en-GB" b="1" dirty="0"/>
              <a:t>source test (before </a:t>
            </a:r>
            <a:r>
              <a:rPr lang="en-GB" b="1" dirty="0" err="1"/>
              <a:t>startup</a:t>
            </a:r>
            <a:r>
              <a:rPr lang="en-GB" b="1" dirty="0" smtClean="0"/>
              <a:t>):</a:t>
            </a:r>
          </a:p>
          <a:p>
            <a:r>
              <a:rPr lang="en-GB" sz="1400" dirty="0" smtClean="0"/>
              <a:t>Placing a radioactive source (mobile irradiator) on the monitor </a:t>
            </a:r>
          </a:p>
          <a:p>
            <a:r>
              <a:rPr lang="en-GB" sz="1400" dirty="0" smtClean="0"/>
              <a:t>and reading the </a:t>
            </a:r>
            <a:r>
              <a:rPr lang="en-GB" sz="1400" dirty="0" err="1" smtClean="0"/>
              <a:t>indu</a:t>
            </a:r>
            <a:r>
              <a:rPr lang="en-US" sz="1400" dirty="0" err="1" smtClean="0"/>
              <a:t>ced</a:t>
            </a:r>
            <a:r>
              <a:rPr lang="en-US" sz="1400" dirty="0" smtClean="0"/>
              <a:t> signal by </a:t>
            </a:r>
            <a:r>
              <a:rPr lang="en-US" sz="1400" dirty="0" err="1" smtClean="0"/>
              <a:t>icBLM</a:t>
            </a:r>
            <a:r>
              <a:rPr lang="en-US" sz="1400" dirty="0" smtClean="0"/>
              <a:t> electronics, DB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19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8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Detector performance at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494" y="2433040"/>
            <a:ext cx="4872025" cy="2210080"/>
          </a:xfrm>
        </p:spPr>
        <p:txBody>
          <a:bodyPr>
            <a:normAutofit/>
          </a:bodyPr>
          <a:lstStyle/>
          <a:p>
            <a:r>
              <a:rPr lang="en-US" sz="1800" dirty="0"/>
              <a:t>Response to 1 ns pulsed (mixed radiation field. Protons onto dump) </a:t>
            </a:r>
          </a:p>
          <a:p>
            <a:r>
              <a:rPr lang="en-US" sz="1800" dirty="0"/>
              <a:t>Raise time/FWHM ~40/200 ns</a:t>
            </a:r>
          </a:p>
          <a:p>
            <a:r>
              <a:rPr lang="en-US" sz="1800" dirty="0"/>
              <a:t>Total (ion) charge collected in </a:t>
            </a:r>
            <a:r>
              <a:rPr lang="en-US" sz="1800" dirty="0" smtClean="0"/>
              <a:t>300us</a:t>
            </a:r>
          </a:p>
          <a:p>
            <a:r>
              <a:rPr lang="en-US" sz="1800" dirty="0" smtClean="0"/>
              <a:t>Response </a:t>
            </a:r>
            <a:r>
              <a:rPr lang="en-US" sz="1800" dirty="0"/>
              <a:t>linear with intensity</a:t>
            </a:r>
          </a:p>
          <a:p>
            <a:endParaRPr lang="en-US" dirty="0" smtClean="0"/>
          </a:p>
        </p:txBody>
      </p:sp>
      <p:pic>
        <p:nvPicPr>
          <p:cNvPr id="4" name="Picture 3" descr="ICsingleShotZoomraiseTi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0" y="4200429"/>
            <a:ext cx="3692357" cy="2504012"/>
          </a:xfrm>
          <a:prstGeom prst="rect">
            <a:avLst/>
          </a:prstGeom>
        </p:spPr>
      </p:pic>
      <p:pic>
        <p:nvPicPr>
          <p:cNvPr id="5" name="Picture 4" descr="ICsingleShotZoomFullElectronPea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40" y="1264641"/>
            <a:ext cx="3808092" cy="2582499"/>
          </a:xfrm>
          <a:prstGeom prst="rect">
            <a:avLst/>
          </a:prstGeom>
        </p:spPr>
      </p:pic>
      <p:pic>
        <p:nvPicPr>
          <p:cNvPr id="6" name="Picture 5" descr="40usvsI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97" y="4035451"/>
            <a:ext cx="3747114" cy="2675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24357" y="1412175"/>
            <a:ext cx="181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induced </a:t>
            </a:r>
          </a:p>
          <a:p>
            <a:r>
              <a:rPr lang="en-US" dirty="0"/>
              <a:t>signal</a:t>
            </a:r>
          </a:p>
        </p:txBody>
      </p:sp>
      <p:pic>
        <p:nvPicPr>
          <p:cNvPr id="7" name="Picture 6" descr="Screen shot 2014-10-08 at 4.10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8" y="327813"/>
            <a:ext cx="2461212" cy="21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46" y="357569"/>
            <a:ext cx="10331079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</a:t>
            </a:r>
            <a:r>
              <a:rPr lang="en-GB" b="1" dirty="0" smtClean="0"/>
              <a:t>onization Chamber: CERN HRM  and </a:t>
            </a:r>
            <a:r>
              <a:rPr lang="en-GB" b="1" dirty="0" err="1" smtClean="0"/>
              <a:t>Saclay’s</a:t>
            </a:r>
            <a:r>
              <a:rPr lang="en-GB" b="1" dirty="0" smtClean="0"/>
              <a:t> test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146" y="2259549"/>
            <a:ext cx="4752936" cy="3223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2838" y="3548476"/>
            <a:ext cx="2367103" cy="3347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866" y="1801347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plot </a:t>
            </a:r>
            <a:r>
              <a:rPr lang="en-GB" sz="900" dirty="0"/>
              <a:t>of the integrated charge (over 40 us</a:t>
            </a:r>
            <a:r>
              <a:rPr lang="en-GB" sz="900" dirty="0" smtClean="0"/>
              <a:t>), Sep 2015 at HRM</a:t>
            </a:r>
          </a:p>
          <a:p>
            <a:r>
              <a:rPr lang="en-GB" sz="900" dirty="0"/>
              <a:t>black = IC, </a:t>
            </a:r>
            <a:r>
              <a:rPr lang="en-GB" sz="900" dirty="0" smtClean="0"/>
              <a:t>green = </a:t>
            </a:r>
            <a:r>
              <a:rPr lang="en-GB" sz="900" dirty="0"/>
              <a:t>FIC, </a:t>
            </a:r>
            <a:r>
              <a:rPr lang="en-GB" sz="900" dirty="0" smtClean="0"/>
              <a:t>red </a:t>
            </a:r>
            <a:r>
              <a:rPr lang="en-GB" sz="900" dirty="0"/>
              <a:t>=LIC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1874" y="3773641"/>
            <a:ext cx="1280065" cy="18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BLM at ESS </a:t>
            </a:r>
            <a:r>
              <a:rPr lang="en-US" dirty="0" err="1" smtClean="0"/>
              <a:t>linac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85660"/>
              </p:ext>
            </p:extLst>
          </p:nvPr>
        </p:nvGraphicFramePr>
        <p:xfrm>
          <a:off x="706595" y="2295898"/>
          <a:ext cx="3701098" cy="2786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855"/>
                <a:gridCol w="721836"/>
                <a:gridCol w="964407"/>
              </a:tblGrid>
              <a:tr h="8816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LINAC section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Number of ionization chambers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Comment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DTL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1 per Tank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Spokes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52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Medium Beta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High Beta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84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HEBT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3 per q-pair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Dog leg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21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3 per q-pair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1 per dipole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A2T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Dump line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266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06595" y="5221569"/>
            <a:ext cx="5759450" cy="92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506260"/>
            <a:ext cx="3316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The number of ionization chambers </a:t>
            </a:r>
            <a:endParaRPr lang="en-GB" sz="1400" dirty="0" smtClean="0"/>
          </a:p>
          <a:p>
            <a:r>
              <a:rPr lang="en-GB" sz="1400" dirty="0" smtClean="0"/>
              <a:t>deployed </a:t>
            </a:r>
            <a:r>
              <a:rPr lang="en-GB" sz="1400" dirty="0"/>
              <a:t>per LINAC section is summarized </a:t>
            </a:r>
            <a:endParaRPr lang="en-GB" sz="1400" dirty="0" smtClean="0"/>
          </a:p>
          <a:p>
            <a:r>
              <a:rPr lang="en-GB" sz="1400" dirty="0" smtClean="0"/>
              <a:t>in </a:t>
            </a:r>
            <a:r>
              <a:rPr lang="en-GB" sz="1400" dirty="0"/>
              <a:t>the </a:t>
            </a:r>
            <a:r>
              <a:rPr lang="en-GB" sz="1400" dirty="0" smtClean="0"/>
              <a:t>table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43575" y="1418519"/>
            <a:ext cx="59394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icBLM</a:t>
            </a:r>
            <a:r>
              <a:rPr lang="en-US" sz="1000" dirty="0"/>
              <a:t> detectors positions are chosen in accordance with maximum beam loss locations, </a:t>
            </a:r>
            <a:endParaRPr lang="en-US" sz="1000" dirty="0" smtClean="0"/>
          </a:p>
          <a:p>
            <a:r>
              <a:rPr lang="en-US" sz="1000" dirty="0" smtClean="0"/>
              <a:t>and </a:t>
            </a:r>
            <a:r>
              <a:rPr lang="en-US" sz="1000" dirty="0"/>
              <a:t>to minimize crosstalk. Because the ionization chambers are nearly point detectors, </a:t>
            </a:r>
            <a:endParaRPr lang="en-US" sz="1000" dirty="0" smtClean="0"/>
          </a:p>
          <a:p>
            <a:r>
              <a:rPr lang="en-US" sz="1000" dirty="0" smtClean="0"/>
              <a:t>their </a:t>
            </a:r>
            <a:r>
              <a:rPr lang="en-US" sz="1000" dirty="0"/>
              <a:t>location must be chosen to allow full coverage without blind spots. </a:t>
            </a:r>
            <a:endParaRPr lang="en-US" sz="1000" dirty="0" smtClean="0"/>
          </a:p>
          <a:p>
            <a:r>
              <a:rPr lang="en-US" sz="1000" dirty="0" smtClean="0"/>
              <a:t>For </a:t>
            </a:r>
            <a:r>
              <a:rPr lang="en-US" sz="1000" dirty="0"/>
              <a:t>diagnostic use, the detector layout should also allow determination of the loss </a:t>
            </a:r>
            <a:r>
              <a:rPr lang="en-US" sz="1000" dirty="0" smtClean="0"/>
              <a:t>origin Operational </a:t>
            </a:r>
          </a:p>
          <a:p>
            <a:r>
              <a:rPr lang="en-US" sz="1000" dirty="0" smtClean="0"/>
              <a:t>and </a:t>
            </a:r>
            <a:r>
              <a:rPr lang="en-US" sz="1000" dirty="0"/>
              <a:t>accidental losses are based on ESS-0044760: </a:t>
            </a:r>
            <a:endParaRPr lang="en-US" sz="1000" dirty="0" smtClean="0"/>
          </a:p>
          <a:p>
            <a:r>
              <a:rPr lang="en-US" sz="1000" dirty="0" smtClean="0"/>
              <a:t>“</a:t>
            </a:r>
            <a:r>
              <a:rPr lang="en-US" sz="1000" dirty="0"/>
              <a:t>A guideline to operational and accidental absorbed dose rates in the ESS accelerator tunnel” by </a:t>
            </a:r>
            <a:r>
              <a:rPr lang="en-US" sz="1000" dirty="0" err="1"/>
              <a:t>Lali</a:t>
            </a:r>
            <a:r>
              <a:rPr lang="en-US" sz="1000" dirty="0"/>
              <a:t> </a:t>
            </a:r>
            <a:r>
              <a:rPr lang="en-US" sz="1000" dirty="0" err="1"/>
              <a:t>Tchelidze</a:t>
            </a:r>
            <a:r>
              <a:rPr lang="en-US" sz="1000" dirty="0"/>
              <a:t>.</a:t>
            </a:r>
          </a:p>
          <a:p>
            <a:r>
              <a:rPr lang="en-US" sz="1000" dirty="0"/>
              <a:t>Detectors will be installed outside cryostats and will have an option as mounting flexibility (mobile monitors).</a:t>
            </a:r>
          </a:p>
          <a:p>
            <a:r>
              <a:rPr lang="en-US" sz="1000" dirty="0"/>
              <a:t>Normal operational 1 W/m proton beam loss was considered. </a:t>
            </a:r>
            <a:endParaRPr lang="en-US" sz="1000" dirty="0" smtClean="0"/>
          </a:p>
          <a:p>
            <a:r>
              <a:rPr lang="en-US" sz="1000" dirty="0" smtClean="0"/>
              <a:t>This </a:t>
            </a:r>
            <a:r>
              <a:rPr lang="en-US" sz="1000" dirty="0"/>
              <a:t>was derived from hands-on maintenance criteria for high intensity proton machines </a:t>
            </a:r>
            <a:endParaRPr lang="en-US" sz="1000" dirty="0" smtClean="0"/>
          </a:p>
          <a:p>
            <a:r>
              <a:rPr lang="en-US" sz="1000" dirty="0" smtClean="0"/>
              <a:t>and </a:t>
            </a:r>
            <a:r>
              <a:rPr lang="en-US" sz="1000" dirty="0"/>
              <a:t>was adopted at ESS as a maximum allowable operational beam loss. </a:t>
            </a:r>
            <a:endParaRPr lang="en-US" sz="1000" dirty="0" smtClean="0"/>
          </a:p>
          <a:p>
            <a:r>
              <a:rPr lang="en-US" sz="1000" dirty="0" smtClean="0"/>
              <a:t>The </a:t>
            </a:r>
            <a:r>
              <a:rPr lang="en-US" sz="1000" dirty="0"/>
              <a:t>beam loss was simulated as a homogeneous uniform loss around and across the vacuum beam pipe, </a:t>
            </a:r>
            <a:endParaRPr lang="en-US" sz="1000" dirty="0" smtClean="0"/>
          </a:p>
          <a:p>
            <a:r>
              <a:rPr lang="en-US" sz="1000" dirty="0" smtClean="0"/>
              <a:t>with </a:t>
            </a:r>
            <a:r>
              <a:rPr lang="en-US" sz="1000" dirty="0"/>
              <a:t>a shallow angle.</a:t>
            </a:r>
          </a:p>
          <a:p>
            <a:r>
              <a:rPr lang="en-US" sz="1000" dirty="0"/>
              <a:t>Additionally, a full point beam loss was considered for 2 GeV on a vacuum beam pipe </a:t>
            </a:r>
            <a:endParaRPr lang="en-US" sz="1000" dirty="0" smtClean="0"/>
          </a:p>
          <a:p>
            <a:r>
              <a:rPr lang="en-US" sz="1000" dirty="0" smtClean="0"/>
              <a:t>as </a:t>
            </a:r>
            <a:r>
              <a:rPr lang="en-US" sz="1000" dirty="0"/>
              <a:t>an accidental beam loss.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4390868"/>
            <a:ext cx="4781550" cy="18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ESS SCL – </a:t>
            </a:r>
            <a:r>
              <a:rPr lang="en-US" b="1" dirty="0" err="1" smtClean="0"/>
              <a:t>icBLM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5255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smtClean="0"/>
              <a:t>Ionization </a:t>
            </a:r>
            <a:r>
              <a:rPr lang="en-US" sz="2100" dirty="0"/>
              <a:t>chambers (ICs) developed for LCH BLM – primary BLMs in SCL</a:t>
            </a:r>
          </a:p>
          <a:p>
            <a:r>
              <a:rPr lang="en-US" sz="2100" dirty="0"/>
              <a:t>Photon background due to the RF cavities must be taken into account when using ICs a </a:t>
            </a:r>
            <a:r>
              <a:rPr lang="en-US" sz="2100" dirty="0" err="1"/>
              <a:t>linac</a:t>
            </a:r>
            <a:endParaRPr lang="en-US" sz="2100" dirty="0"/>
          </a:p>
          <a:p>
            <a:pPr lvl="1"/>
            <a:r>
              <a:rPr lang="en-US" sz="2100" dirty="0" err="1"/>
              <a:t>Bckg</a:t>
            </a:r>
            <a:r>
              <a:rPr lang="en-US" sz="2100" dirty="0"/>
              <a:t>. mainly due to el. field emission from cavity walls, resulting in bremsstrahlung photons created on cavities/beam pipe </a:t>
            </a:r>
            <a:r>
              <a:rPr lang="en-US" sz="2100" dirty="0" smtClean="0"/>
              <a:t>materials.</a:t>
            </a:r>
            <a:endParaRPr lang="en-US" sz="2100" dirty="0"/>
          </a:p>
          <a:p>
            <a:pPr lvl="1"/>
            <a:r>
              <a:rPr lang="en-US" sz="2100" dirty="0"/>
              <a:t>Levels are difficult to predict numerically – they depend on the quality of cavities, operation conditions and time.</a:t>
            </a:r>
          </a:p>
          <a:p>
            <a:pPr lvl="1"/>
            <a:r>
              <a:rPr lang="en-US" sz="2100" dirty="0"/>
              <a:t>Energy spectra </a:t>
            </a:r>
            <a:r>
              <a:rPr lang="en-US" sz="2100" dirty="0" smtClean="0"/>
              <a:t>estimation: </a:t>
            </a:r>
            <a:r>
              <a:rPr lang="en-US" sz="2100" dirty="0"/>
              <a:t>photons </a:t>
            </a:r>
            <a:r>
              <a:rPr lang="en-US" sz="2100" dirty="0" smtClean="0"/>
              <a:t>with energies </a:t>
            </a:r>
            <a:r>
              <a:rPr lang="en-US" sz="2100" dirty="0"/>
              <a:t>up to tens of MeV can be expected.</a:t>
            </a:r>
          </a:p>
          <a:p>
            <a:pPr marL="725488" lvl="1" indent="-282575"/>
            <a:r>
              <a:rPr lang="en-US" sz="2100" dirty="0">
                <a:solidFill>
                  <a:srgbClr val="00B050"/>
                </a:solidFill>
              </a:rPr>
              <a:t>Plan to asses this experimentally as well</a:t>
            </a:r>
            <a:r>
              <a:rPr lang="en-US" sz="2100" dirty="0" smtClean="0">
                <a:solidFill>
                  <a:srgbClr val="00B050"/>
                </a:solidFill>
              </a:rPr>
              <a:t>.</a:t>
            </a:r>
          </a:p>
          <a:p>
            <a:pPr marL="2554288" lvl="5" indent="-282575"/>
            <a:r>
              <a:rPr lang="en-US" sz="1500" dirty="0">
                <a:solidFill>
                  <a:srgbClr val="00B050"/>
                </a:solidFill>
              </a:rPr>
              <a:t>BLM tests in </a:t>
            </a:r>
            <a:r>
              <a:rPr lang="en-US" sz="1500" dirty="0" smtClean="0">
                <a:solidFill>
                  <a:srgbClr val="00B050"/>
                </a:solidFill>
              </a:rPr>
              <a:t>Uppsala (September 2017), Steve M.</a:t>
            </a:r>
          </a:p>
          <a:p>
            <a:pPr marL="2554288" lvl="5" indent="-282575"/>
            <a:r>
              <a:rPr lang="en-US" sz="1500" dirty="0" smtClean="0">
                <a:solidFill>
                  <a:srgbClr val="00B050"/>
                </a:solidFill>
              </a:rPr>
              <a:t>Test </a:t>
            </a:r>
            <a:r>
              <a:rPr lang="en-US" sz="1500" dirty="0" smtClean="0">
                <a:solidFill>
                  <a:srgbClr val="00B050"/>
                </a:solidFill>
              </a:rPr>
              <a:t>in</a:t>
            </a:r>
            <a:r>
              <a:rPr lang="en-US" sz="1500" dirty="0" smtClean="0">
                <a:solidFill>
                  <a:srgbClr val="00B050"/>
                </a:solidFill>
              </a:rPr>
              <a:t> </a:t>
            </a:r>
            <a:r>
              <a:rPr lang="en-US" sz="1500" dirty="0" err="1" smtClean="0">
                <a:solidFill>
                  <a:srgbClr val="00B050"/>
                </a:solidFill>
              </a:rPr>
              <a:t>Saclay</a:t>
            </a:r>
            <a:endParaRPr lang="en-US" sz="1500" dirty="0" smtClean="0">
              <a:solidFill>
                <a:srgbClr val="00B050"/>
              </a:solidFill>
            </a:endParaRPr>
          </a:p>
          <a:p>
            <a:pPr marL="2554288" lvl="5" indent="-282575"/>
            <a:r>
              <a:rPr lang="en-US" sz="1500" dirty="0" smtClean="0">
                <a:solidFill>
                  <a:srgbClr val="00B050"/>
                </a:solidFill>
              </a:rPr>
              <a:t>Test </a:t>
            </a:r>
            <a:r>
              <a:rPr lang="en-US" sz="1500" dirty="0" smtClean="0">
                <a:solidFill>
                  <a:srgbClr val="00B050"/>
                </a:solidFill>
              </a:rPr>
              <a:t>in </a:t>
            </a:r>
            <a:r>
              <a:rPr lang="en-US" sz="1500" dirty="0" smtClean="0">
                <a:solidFill>
                  <a:srgbClr val="00B050"/>
                </a:solidFill>
              </a:rPr>
              <a:t>Los Alamos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>
                <a:solidFill>
                  <a:srgbClr val="00B050"/>
                </a:solidFill>
              </a:rPr>
              <a:t>(November 2017)</a:t>
            </a:r>
            <a:endParaRPr lang="en-US" sz="1500" dirty="0">
              <a:solidFill>
                <a:srgbClr val="00B050"/>
              </a:solidFill>
            </a:endParaRPr>
          </a:p>
          <a:p>
            <a:pPr marL="720725" lvl="1" indent="0">
              <a:buNone/>
            </a:pPr>
            <a:endParaRPr lang="en-US" sz="2100" dirty="0"/>
          </a:p>
          <a:p>
            <a:r>
              <a:rPr lang="en-US" sz="2100" dirty="0"/>
              <a:t>LHC IC sensitivity to photons: </a:t>
            </a:r>
          </a:p>
          <a:p>
            <a:pPr marL="355600" lvl="1" indent="0">
              <a:buNone/>
            </a:pPr>
            <a:r>
              <a:rPr lang="en-US" sz="2100" dirty="0"/>
              <a:t>“cut off” at transversal photon and </a:t>
            </a:r>
            <a:r>
              <a:rPr lang="en-US" sz="2100" dirty="0" smtClean="0"/>
              <a:t>electron incidence </a:t>
            </a:r>
            <a:r>
              <a:rPr lang="en-US" sz="2100" dirty="0"/>
              <a:t>~2MeV (~30MeV for p and n</a:t>
            </a:r>
            <a:r>
              <a:rPr lang="en-US" sz="2100" dirty="0" smtClean="0"/>
              <a:t>)</a:t>
            </a:r>
            <a:endParaRPr lang="en-US" sz="2100" dirty="0"/>
          </a:p>
          <a:p>
            <a:pPr marL="355600" indent="-271463"/>
            <a:r>
              <a:rPr lang="en-US" sz="2100" dirty="0"/>
              <a:t>Background sampling and subtraction in </a:t>
            </a:r>
            <a:r>
              <a:rPr lang="en-US" sz="2100" dirty="0" smtClean="0"/>
              <a:t>the signal </a:t>
            </a:r>
            <a:r>
              <a:rPr lang="en-US" sz="2100" dirty="0"/>
              <a:t>processing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" y="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ESS BLM </a:t>
            </a:r>
            <a:endParaRPr lang="en-GB" sz="6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69619"/>
              </p:ext>
            </p:extLst>
          </p:nvPr>
        </p:nvGraphicFramePr>
        <p:xfrm>
          <a:off x="6487029" y="948745"/>
          <a:ext cx="4164303" cy="245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358"/>
                <a:gridCol w="3073945"/>
              </a:tblGrid>
              <a:tr h="1618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618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Leakage current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Less than 1-2 pA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618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Conversion factor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5.25 E-5 C/Gy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118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Energy Cut-off 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*Protons, neutrons ~ 30 MeV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*Electrons, photons ~ 2 MeV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3671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Electron and Ion drift time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Electrons: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1/e fit of max is ~ 50 ns, 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all electrons collected is ~300ns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Ions: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1/e fit of max is ~ 83 </a:t>
                      </a:r>
                      <a:r>
                        <a:rPr lang="en-US" sz="900" dirty="0" err="1">
                          <a:effectLst/>
                        </a:rPr>
                        <a:t>microsec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all ions collected is   ~300 </a:t>
                      </a:r>
                      <a:r>
                        <a:rPr lang="en-US" sz="900" dirty="0" err="1">
                          <a:effectLst/>
                        </a:rPr>
                        <a:t>microsec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618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Dynamic range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Chamber’s current is </a:t>
                      </a:r>
                      <a:r>
                        <a:rPr lang="en-US" sz="900" dirty="0" smtClean="0">
                          <a:effectLst/>
                        </a:rPr>
                        <a:t>10</a:t>
                      </a:r>
                      <a:r>
                        <a:rPr lang="en-US" sz="900" baseline="30000" dirty="0" smtClean="0">
                          <a:effectLst/>
                        </a:rPr>
                        <a:t>7</a:t>
                      </a:r>
                      <a:r>
                        <a:rPr lang="en-US" sz="900" dirty="0" smtClean="0">
                          <a:effectLst/>
                        </a:rPr>
                        <a:t>, </a:t>
                      </a:r>
                      <a:r>
                        <a:rPr lang="en-US" sz="900" dirty="0">
                          <a:effectLst/>
                        </a:rPr>
                        <a:t>in range </a:t>
                      </a:r>
                      <a:r>
                        <a:rPr lang="en-US" sz="900" dirty="0" smtClean="0">
                          <a:effectLst/>
                        </a:rPr>
                        <a:t>~50 </a:t>
                      </a:r>
                      <a:r>
                        <a:rPr lang="en-US" sz="900" dirty="0" err="1">
                          <a:effectLst/>
                        </a:rPr>
                        <a:t>pA</a:t>
                      </a:r>
                      <a:r>
                        <a:rPr lang="en-US" sz="900" dirty="0">
                          <a:effectLst/>
                        </a:rPr>
                        <a:t> to 0.5 mA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5281" y="2004854"/>
            <a:ext cx="6048879" cy="44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24" y="-63217"/>
            <a:ext cx="10059914" cy="932275"/>
          </a:xfrm>
        </p:spPr>
        <p:txBody>
          <a:bodyPr/>
          <a:lstStyle/>
          <a:p>
            <a:pPr algn="ctr"/>
            <a:r>
              <a:rPr lang="en-GB" b="1" dirty="0" smtClean="0"/>
              <a:t>BLM Ionization Chamber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5" y="4971975"/>
            <a:ext cx="1362830" cy="1817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841" y="2586408"/>
            <a:ext cx="4219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At the beginning of Run 2, </a:t>
            </a:r>
            <a:r>
              <a:rPr lang="en-GB" sz="1200" dirty="0" smtClean="0"/>
              <a:t>BLM LHC </a:t>
            </a:r>
            <a:r>
              <a:rPr lang="en-GB" sz="1200" dirty="0"/>
              <a:t>system had 3929 monitors </a:t>
            </a:r>
            <a:endParaRPr lang="en-GB" sz="1200" dirty="0" smtClean="0"/>
          </a:p>
          <a:p>
            <a:r>
              <a:rPr lang="en-GB" sz="1200" dirty="0" smtClean="0">
                <a:solidFill>
                  <a:srgbClr val="00B050"/>
                </a:solidFill>
              </a:rPr>
              <a:t>3518 Ionization </a:t>
            </a:r>
            <a:r>
              <a:rPr lang="en-GB" sz="1200" dirty="0">
                <a:solidFill>
                  <a:srgbClr val="00B050"/>
                </a:solidFill>
              </a:rPr>
              <a:t>Chambers (</a:t>
            </a:r>
            <a:r>
              <a:rPr lang="en-GB" sz="1200" dirty="0" smtClean="0">
                <a:solidFill>
                  <a:srgbClr val="00B050"/>
                </a:solidFill>
              </a:rPr>
              <a:t>IC), </a:t>
            </a:r>
            <a:r>
              <a:rPr lang="en-GB" sz="1200" dirty="0" smtClean="0"/>
              <a:t>108 LIC and 191 SEM</a:t>
            </a:r>
            <a:endParaRPr lang="en-GB" sz="120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64" y="848034"/>
            <a:ext cx="4862217" cy="1523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21" y="848034"/>
            <a:ext cx="2003933" cy="1502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7" y="888274"/>
            <a:ext cx="1974903" cy="1481177"/>
          </a:xfrm>
          <a:prstGeom prst="rect">
            <a:avLst/>
          </a:prstGeom>
        </p:spPr>
      </p:pic>
      <p:pic>
        <p:nvPicPr>
          <p:cNvPr id="17" name="Picture 4" descr="C:\SVN\BLMINJ-presentations\20140612_LIU-PSB-WG_BLM_status\material\PSB_photos\IMG_029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r="20321"/>
          <a:stretch/>
        </p:blipFill>
        <p:spPr bwMode="auto">
          <a:xfrm>
            <a:off x="7242521" y="3166145"/>
            <a:ext cx="1315876" cy="33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63852" y="6512082"/>
            <a:ext cx="3071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BLM PSB system had 32 installed IC and 32FIC.</a:t>
            </a:r>
          </a:p>
        </p:txBody>
      </p:sp>
      <p:pic>
        <p:nvPicPr>
          <p:cNvPr id="3074" name="Picture 2" descr="cid:image002.png@01D15CE9.E66885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86" y="3997404"/>
            <a:ext cx="2444567" cy="183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84381" y="2588468"/>
            <a:ext cx="157947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LINAC 2 had 5 IC</a:t>
            </a:r>
          </a:p>
          <a:p>
            <a:r>
              <a:rPr lang="en-US" sz="1200" dirty="0" smtClean="0"/>
              <a:t>LINAC 4 installed 24 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2" y="3084545"/>
            <a:ext cx="2491642" cy="1868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6" y="5025327"/>
            <a:ext cx="2280535" cy="1710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6252" y="5950739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~100 I</a:t>
            </a:r>
            <a:r>
              <a:rPr lang="en-US" sz="1200" dirty="0"/>
              <a:t>C</a:t>
            </a:r>
            <a:r>
              <a:rPr lang="en-US" sz="1200" dirty="0" smtClean="0"/>
              <a:t>s in 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07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pPr algn="ctr"/>
            <a:r>
              <a:rPr lang="en-US" b="1" dirty="0" smtClean="0"/>
              <a:t>Design criteria and specification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The design of the LHC type beam loss monitors is based on the experience gained with the SPS BLMs, which have been in operation last 40 years.</a:t>
            </a:r>
          </a:p>
          <a:p>
            <a:r>
              <a:rPr lang="en-US" dirty="0" smtClean="0"/>
              <a:t>Signal </a:t>
            </a:r>
            <a:r>
              <a:rPr lang="en-US" dirty="0"/>
              <a:t>speed and robustness against aging were the main design criteria. </a:t>
            </a:r>
            <a:endParaRPr lang="en-US" dirty="0" smtClean="0"/>
          </a:p>
          <a:p>
            <a:r>
              <a:rPr lang="en-US" dirty="0" smtClean="0"/>
              <a:t>Ionization Chamber : parallel aluminum electrode plates separated 0.5 cm ( for ESS 0.54).</a:t>
            </a:r>
          </a:p>
          <a:p>
            <a:r>
              <a:rPr lang="en-US" dirty="0" smtClean="0"/>
              <a:t> The detector is about </a:t>
            </a:r>
            <a:r>
              <a:rPr lang="en-US" dirty="0"/>
              <a:t>5</a:t>
            </a:r>
            <a:r>
              <a:rPr lang="en-US" dirty="0" smtClean="0"/>
              <a:t>0 cm long (electrical and vacuum, active parts) with diameter of 9 cm, sensitive volume of 1.5 liter, insulated.</a:t>
            </a:r>
          </a:p>
          <a:p>
            <a:r>
              <a:rPr lang="en-US" dirty="0" smtClean="0"/>
              <a:t>Each </a:t>
            </a:r>
            <a:r>
              <a:rPr lang="en-US" dirty="0"/>
              <a:t>monitor is permanently sealed inside a stainless-steel cylinder. The quality of the welding was a critical aspect during production</a:t>
            </a:r>
            <a:r>
              <a:rPr lang="en-US" dirty="0" smtClean="0"/>
              <a:t>.</a:t>
            </a:r>
          </a:p>
          <a:p>
            <a:r>
              <a:rPr lang="en-US" dirty="0"/>
              <a:t>The chambers are filled with Nitrogen at 100 mbar overpressure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avoid radiation aging </a:t>
            </a:r>
            <a:r>
              <a:rPr lang="en-US" dirty="0" smtClean="0"/>
              <a:t>(electronegative gases, organic compounds), up </a:t>
            </a:r>
            <a:r>
              <a:rPr lang="en-US" dirty="0"/>
              <a:t>to </a:t>
            </a:r>
            <a:r>
              <a:rPr lang="en-US" dirty="0" smtClean="0"/>
              <a:t>2.10</a:t>
            </a:r>
            <a:r>
              <a:rPr lang="en-US" baseline="30000" dirty="0" smtClean="0"/>
              <a:t>8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 smtClean="0"/>
              <a:t>Gy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20 </a:t>
            </a:r>
            <a:r>
              <a:rPr lang="en-US" dirty="0" smtClean="0"/>
              <a:t>years, </a:t>
            </a:r>
            <a:r>
              <a:rPr lang="en-US" dirty="0"/>
              <a:t>production of the chambers followed </a:t>
            </a:r>
            <a:r>
              <a:rPr lang="en-US" dirty="0" smtClean="0"/>
              <a:t>strict UHV requirements</a:t>
            </a:r>
            <a:r>
              <a:rPr lang="en-US" dirty="0"/>
              <a:t> </a:t>
            </a:r>
            <a:r>
              <a:rPr lang="en-US" dirty="0" smtClean="0"/>
              <a:t>and strict cleaning procedure. 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gain variations are expected on the LHC BLMs for 20 years of operation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chambers are operated at 1.5 kV and are equipped with low pass filter at the high voltage input.</a:t>
            </a:r>
          </a:p>
          <a:p>
            <a:r>
              <a:rPr lang="en-US" dirty="0" smtClean="0"/>
              <a:t>BLMs have been manufactured and tested at the Institute for the High Energy Physics (IHEP), </a:t>
            </a:r>
            <a:r>
              <a:rPr lang="en-US" dirty="0" err="1" smtClean="0"/>
              <a:t>Protvino</a:t>
            </a:r>
            <a:r>
              <a:rPr lang="en-US" dirty="0" smtClean="0"/>
              <a:t>, Russia, following their development at CERN. </a:t>
            </a:r>
          </a:p>
          <a:p>
            <a:r>
              <a:rPr lang="en-US" dirty="0" smtClean="0"/>
              <a:t>IHEP </a:t>
            </a:r>
            <a:r>
              <a:rPr lang="en-US" dirty="0"/>
              <a:t>designed and built the UHV </a:t>
            </a:r>
            <a:r>
              <a:rPr lang="en-US" dirty="0" smtClean="0"/>
              <a:t>production stand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the required dynamic range of </a:t>
            </a:r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en-US" dirty="0" smtClean="0"/>
              <a:t>,the </a:t>
            </a:r>
            <a:r>
              <a:rPr lang="en-US" dirty="0"/>
              <a:t>leakage current of the monitors has to stay below 2 </a:t>
            </a:r>
            <a:r>
              <a:rPr lang="en-US" dirty="0" err="1"/>
              <a:t>pA.</a:t>
            </a:r>
            <a:endParaRPr lang="en-US" dirty="0"/>
          </a:p>
          <a:p>
            <a:r>
              <a:rPr lang="en-US" dirty="0"/>
              <a:t>Several tests during and after production were </a:t>
            </a:r>
            <a:r>
              <a:rPr lang="en-US" dirty="0" smtClean="0"/>
              <a:t>performed at </a:t>
            </a:r>
            <a:r>
              <a:rPr lang="en-US" dirty="0"/>
              <a:t>IHEP and CERN. </a:t>
            </a:r>
            <a:r>
              <a:rPr lang="en-US" dirty="0" smtClean="0"/>
              <a:t>And high </a:t>
            </a:r>
            <a:r>
              <a:rPr lang="en-US" dirty="0"/>
              <a:t>quality during </a:t>
            </a:r>
            <a:r>
              <a:rPr lang="en-US" dirty="0" smtClean="0"/>
              <a:t>the whole </a:t>
            </a:r>
            <a:r>
              <a:rPr lang="en-US" dirty="0"/>
              <a:t>production period was </a:t>
            </a:r>
            <a:r>
              <a:rPr lang="en-US" dirty="0" smtClean="0"/>
              <a:t>achieved.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8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Detector description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494" y="1246243"/>
            <a:ext cx="6141885" cy="52499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61 </a:t>
            </a:r>
            <a:r>
              <a:rPr lang="en-US" sz="2000" dirty="0"/>
              <a:t>c</a:t>
            </a:r>
            <a:r>
              <a:rPr lang="en-US" sz="2000" dirty="0" smtClean="0"/>
              <a:t>ircular parallel plate Al electrodes  </a:t>
            </a:r>
          </a:p>
          <a:p>
            <a:r>
              <a:rPr lang="en-US" sz="2000" dirty="0" smtClean="0"/>
              <a:t>HV = 1500V</a:t>
            </a:r>
          </a:p>
          <a:p>
            <a:r>
              <a:rPr lang="en-US" sz="2000" dirty="0" smtClean="0"/>
              <a:t>1.5 l N</a:t>
            </a:r>
            <a:r>
              <a:rPr lang="en-US" sz="2000" baseline="-25000" dirty="0"/>
              <a:t>2</a:t>
            </a:r>
            <a:r>
              <a:rPr lang="en-US" sz="2000" dirty="0" smtClean="0"/>
              <a:t> gas (1.1 bar pressure)</a:t>
            </a:r>
          </a:p>
          <a:p>
            <a:endParaRPr lang="en-US" sz="2000" dirty="0" smtClean="0"/>
          </a:p>
          <a:p>
            <a:r>
              <a:rPr lang="en-US" sz="2000" dirty="0" smtClean="0"/>
              <a:t>Sensitivity:  5.26 x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C/</a:t>
            </a:r>
            <a:r>
              <a:rPr lang="en-US" sz="2000" dirty="0" err="1" smtClean="0"/>
              <a:t>Gy</a:t>
            </a:r>
            <a:r>
              <a:rPr lang="en-US" sz="2000" dirty="0" smtClean="0"/>
              <a:t> derived from </a:t>
            </a:r>
          </a:p>
          <a:p>
            <a:pPr marL="738000">
              <a:spcBef>
                <a:spcPts val="600"/>
              </a:spcBef>
              <a:buSzPct val="94000"/>
              <a:buFont typeface="Wingdings" charset="2"/>
              <a:buChar char="§"/>
            </a:pPr>
            <a:r>
              <a:rPr lang="en-US" sz="2000" dirty="0" err="1"/>
              <a:t>ρ</a:t>
            </a:r>
            <a:r>
              <a:rPr lang="en-US" sz="2000" dirty="0"/>
              <a:t>(N</a:t>
            </a:r>
            <a:r>
              <a:rPr lang="en-US" sz="2000" baseline="-25000" dirty="0"/>
              <a:t>2</a:t>
            </a:r>
            <a:r>
              <a:rPr lang="en-US" sz="2000" dirty="0"/>
              <a:t>) = 1.2 kg/m</a:t>
            </a:r>
            <a:r>
              <a:rPr lang="en-US" sz="2000" baseline="30000" dirty="0"/>
              <a:t>3</a:t>
            </a:r>
          </a:p>
          <a:p>
            <a:pPr marL="738000">
              <a:spcBef>
                <a:spcPts val="600"/>
              </a:spcBef>
              <a:buSzPct val="94000"/>
              <a:buFont typeface="Wingdings" charset="2"/>
              <a:buChar char="§"/>
            </a:pPr>
            <a:r>
              <a:rPr lang="en-US" sz="2000" dirty="0"/>
              <a:t>W = 34.8 MeV (</a:t>
            </a:r>
            <a:r>
              <a:rPr lang="en-US" sz="2000" dirty="0" err="1"/>
              <a:t>avg</a:t>
            </a:r>
            <a:r>
              <a:rPr lang="en-US" sz="2000" dirty="0"/>
              <a:t> energy for ionization)</a:t>
            </a:r>
          </a:p>
          <a:p>
            <a:r>
              <a:rPr lang="en-US" sz="2000" dirty="0" smtClean="0"/>
              <a:t>Dynamic range (10</a:t>
            </a:r>
            <a:r>
              <a:rPr lang="en-US" sz="2000" baseline="30000" dirty="0" smtClean="0"/>
              <a:t>7)</a:t>
            </a:r>
            <a:r>
              <a:rPr lang="en-US" sz="2000" dirty="0" smtClean="0"/>
              <a:t> limited by:</a:t>
            </a:r>
          </a:p>
          <a:p>
            <a:pPr marL="738000">
              <a:spcBef>
                <a:spcPts val="600"/>
              </a:spcBef>
              <a:buSzPct val="94000"/>
              <a:buFont typeface="Wingdings" charset="2"/>
              <a:buChar char="§"/>
            </a:pPr>
            <a:r>
              <a:rPr lang="en-US" sz="2000" dirty="0" smtClean="0"/>
              <a:t>Leakage current (1-2 </a:t>
            </a:r>
            <a:r>
              <a:rPr lang="en-US" sz="2000" dirty="0" err="1" smtClean="0"/>
              <a:t>pA</a:t>
            </a:r>
            <a:r>
              <a:rPr lang="en-US" sz="2000" dirty="0" smtClean="0"/>
              <a:t>)</a:t>
            </a:r>
            <a:endParaRPr lang="en-US" sz="2000" baseline="30000" dirty="0" smtClean="0"/>
          </a:p>
          <a:p>
            <a:pPr marL="738000">
              <a:spcBef>
                <a:spcPts val="600"/>
              </a:spcBef>
              <a:buSzPct val="94000"/>
              <a:buFont typeface="Wingdings" charset="2"/>
              <a:buChar char="§"/>
            </a:pPr>
            <a:r>
              <a:rPr lang="en-US" sz="2000" dirty="0" smtClean="0"/>
              <a:t>Saturation effects (space charge)</a:t>
            </a:r>
          </a:p>
          <a:p>
            <a:endParaRPr lang="en-US" baseline="30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87" y="4568383"/>
            <a:ext cx="3315147" cy="16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972664" y="1126144"/>
            <a:ext cx="1268759" cy="3322140"/>
            <a:chOff x="3651" y="436"/>
            <a:chExt cx="953" cy="36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267" y="1820"/>
              <a:ext cx="363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465" y="3001"/>
              <a:ext cx="1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85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460"/>
            <a:ext cx="24236517" cy="75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152498"/>
              </p:ext>
            </p:extLst>
          </p:nvPr>
        </p:nvGraphicFramePr>
        <p:xfrm>
          <a:off x="3453560" y="2106777"/>
          <a:ext cx="4420860" cy="4664196"/>
        </p:xfrm>
        <a:graphic>
          <a:graphicData uri="http://schemas.openxmlformats.org/drawingml/2006/table">
            <a:tbl>
              <a:tblPr/>
              <a:tblGrid>
                <a:gridCol w="2359669"/>
                <a:gridCol w="942379"/>
                <a:gridCol w="621465"/>
                <a:gridCol w="497347"/>
              </a:tblGrid>
              <a:tr h="153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 system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Company ( 2015)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chamber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LHCBLM__0001 and LHCBLM__0009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Material: tubes 1.4435 ss 88.9 x 2.0 x 6 mt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Nicormal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(Germany)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pcs x 6 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tube inox 316L 483x88.9x2.0 LHCBLM__0040,</a:t>
                      </a:r>
                      <a:r>
                        <a:rPr lang="en-GB" sz="8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 IC</a:t>
                      </a:r>
                      <a:endParaRPr lang="en-GB" sz="800" b="0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Greece)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tube inox 316L 105x88.9x2 LHCBLM__0038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Greece)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Ceramics LHCBLM__0005  v.AC,</a:t>
                      </a: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Friatec (Germany)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AW6082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Metalvin (Spain)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6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 electrodes production LHCBLM__0004 0.5X82, </a:t>
                      </a: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 (France)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electrode spacer LHCBLM__0007 type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Ruprec(Portugal)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electrode spacer LHCBLM__0007 type 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Ruprec(Portugal)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bottom cover disk LHCBLM__0006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Greece)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bottom cover spacer LHCBLM__0006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Greece)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tighteners M4 LHCBLM__0016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 A Var 1 (incl. welded washer)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Greece)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 B Var 1 (incl. LHCBLM__0013)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Greece)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items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compressing spring 1.4310 ferroflex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Ferroflex (France)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alumina tube D15/10, L=25mm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Ceratec ( Netherlands)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connections LHCBLM__0036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external plate  LHCBLM__0037, manufacture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Greece)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steel sheet LHCBLM__0037, manufacture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NCP 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tube AlMgSi hard 4*7 L=60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Metallica (Swiss)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in.steel.thr.rods A4 316 M4 L=85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Fournisseur EPI (France)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BNC HT RRI Polystyrene SHV 5KV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Huber+Suhner (Swiss)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BNC 50ohm, connecteur coaxial, femelle,RRI Polystyrene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Huber+Suhner (Swiss)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soldering lug, M4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soldering lug, BNC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wires (L=100, 1.5mm2)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tinned cupper wires, without insulation, D=0.91mm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Resistor 10Mohm ,1W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Etronics AG (Swiss)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Capacitor (0.47uF, 2000V)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WIMA(Germany)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shrinking tube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35801"/>
              </p:ext>
            </p:extLst>
          </p:nvPr>
        </p:nvGraphicFramePr>
        <p:xfrm>
          <a:off x="8025561" y="3494373"/>
          <a:ext cx="4058123" cy="3276600"/>
        </p:xfrm>
        <a:graphic>
          <a:graphicData uri="http://schemas.openxmlformats.org/drawingml/2006/table">
            <a:tbl>
              <a:tblPr/>
              <a:tblGrid>
                <a:gridCol w="1963842"/>
                <a:gridCol w="1246423"/>
                <a:gridCol w="391319"/>
                <a:gridCol w="456539"/>
              </a:tblGrid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connections LHCBLM__0036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external plate  LHCBLM__0037, manufacture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 ( Greece)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steel sheet LHCBLM__0037, manufacture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NCP 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tube AlMgSi hard 4*7 L=60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Metallica (Swiss)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in.steel.thr.rods A4 316 M4 L=85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Fournisseur EPI (France)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BNC HT RRI Polystyrene SHV 5KV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Huber+Suhner (Swiss)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BNC 50ohm, connecteur coaxial, femelle,RRI Polystyrene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Huber+Suhner</a:t>
                      </a:r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(Swiss)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soldering lug, M4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soldering lug, BNC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wires (L=100, 1.5mm2)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tinned cupper wires, without insulation, D=0.91mm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Resistor 10Mohm ,1W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Etronics AG (Swiss)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Capacitor (0.47uF, 2000V)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WIMA(Germany)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shrinking tube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el+A35:D56 box assembly LHCBLM__0002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cover  plate LHCBLM__0003, 316L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 ( Greece)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 throughs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Ceramtec (USA)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copper tube 10 x 8, L=120mm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cover spacer LHCBLM__0008 type A, 316L, </a:t>
                      </a: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Ruprec(Portugal)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protection tube LHCBLM__0010, 316L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 ( Greece)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welded spacer LHCBLM__0035, 304L, </a:t>
                      </a: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Ruprec(Portugal)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Screen for cover LHCBLM_0056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NCP 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Holder on cover LHCBLM_0085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NCP (Portugal)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additional jobs (IC)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cleaning and heating  of Cu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additional materials for cleaning and vacuum stand (IC)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NGL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Nyon(Swiss)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TL7-Part#14210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OERLIKON leibold vacuum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TL7-Part#14023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OERLIKON leibold vacuum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 Front olifes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 Front olifes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Nuts for sagana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Tungsten electrodes "TIG" welding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Rub. Karton autocol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Gant cuir souple/soudure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 shipping permission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Wegelius (CERN+Swiss)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10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Protvino shipping permission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 - OK; new IHEP Director - change of doc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Gaine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thermo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jaune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halogenne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Srati ( France)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83769"/>
              </p:ext>
            </p:extLst>
          </p:nvPr>
        </p:nvGraphicFramePr>
        <p:xfrm>
          <a:off x="205443" y="2393223"/>
          <a:ext cx="2576657" cy="4377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613"/>
                <a:gridCol w="445628"/>
                <a:gridCol w="445628"/>
                <a:gridCol w="400596"/>
                <a:gridCol w="400596"/>
                <a:gridCol w="400596"/>
              </a:tblGrid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03.02.2016, BLM lab (bat 865), Rain outside, pict1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Measurements between to diagonal electrodes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Time of test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to + 15 sec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to + 30 sec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to + 1 min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to + 2 min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to + 3 min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1st batch 2016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Offset of picometer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Signal in pA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-3.7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-0.4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0.0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HV = 1500 V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 disk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N°1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27.7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27.2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28.8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28.3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59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51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56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85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N°5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1028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668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357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258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en-GB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N°6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39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N°7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485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381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322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268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FF0000"/>
                          </a:solidFill>
                          <a:effectLst/>
                        </a:rPr>
                        <a:t>234</a:t>
                      </a:r>
                      <a:endParaRPr lang="en-GB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N°8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355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351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342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FF0000"/>
                          </a:solidFill>
                          <a:effectLst/>
                        </a:rPr>
                        <a:t>323</a:t>
                      </a:r>
                      <a:endParaRPr lang="en-GB" sz="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FF0000"/>
                          </a:solidFill>
                          <a:effectLst/>
                        </a:rPr>
                        <a:t>294</a:t>
                      </a:r>
                      <a:endParaRPr lang="en-GB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3rd batch 2015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Offset of picometer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Signal in pA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-3.8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-0.5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-0.3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HV = 1500 V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 disk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7.8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7.3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14.0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9.2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2.6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10.7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7.6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endParaRPr lang="en-GB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endParaRPr lang="en-GB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endParaRPr lang="en-GB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endParaRPr lang="en-GB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endParaRPr lang="en-GB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endParaRPr lang="en-GB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27.01.2016, Vacuum lab (bat 112) , pict21&amp;22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3rd batch 2015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4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HV = 1500 V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Signal in pA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 disk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N°1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  <a:tr h="1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N°4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92" marR="42292" marT="0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7" y="826595"/>
            <a:ext cx="2468313" cy="3291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58" y="2905675"/>
            <a:ext cx="2331605" cy="174870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73216"/>
              </p:ext>
            </p:extLst>
          </p:nvPr>
        </p:nvGraphicFramePr>
        <p:xfrm>
          <a:off x="6793049" y="1814394"/>
          <a:ext cx="4661403" cy="4375313"/>
        </p:xfrm>
        <a:graphic>
          <a:graphicData uri="http://schemas.openxmlformats.org/drawingml/2006/table">
            <a:tbl>
              <a:tblPr firstRow="1" firstCol="1" bandRow="1"/>
              <a:tblGrid>
                <a:gridCol w="775612"/>
                <a:gridCol w="336115"/>
                <a:gridCol w="706527"/>
                <a:gridCol w="162560"/>
                <a:gridCol w="421859"/>
                <a:gridCol w="912311"/>
                <a:gridCol w="502212"/>
                <a:gridCol w="844207"/>
              </a:tblGrid>
              <a:tr h="5920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High voltage 2000 V DC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Quantité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Pièces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74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TEST N° 1   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</a:tr>
              <a:tr h="1041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Quantité = 120 pièces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Leakage current admis ≤ 2.0 pA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Après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 minute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Bonnes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42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Rebuts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CD5"/>
                    </a:solidFill>
                  </a:tcPr>
                </a:tc>
              </a:tr>
              <a:tr h="184313"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TEST N° 2  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1041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Quantité = 78 pièces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Leakage current admis ≤ 2.0 pA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Après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 minutes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Bonnes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Rebuts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4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65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4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4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TEST N° 3  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4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</a:tr>
              <a:tr h="1041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Quantité =  65 pièces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4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4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Leakage current  admis ≤ 3.0 pA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Après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 minutes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Bonnes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42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Rebuts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C0"/>
                    </a:solidFill>
                  </a:tcPr>
                </a:tc>
              </a:tr>
              <a:tr h="59200"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RESULTAT FINAL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Bonnes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97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Pièces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60"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Rebuts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Pièces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479095" y="315597"/>
            <a:ext cx="9485689" cy="14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97" y="2163430"/>
            <a:ext cx="2757930" cy="367724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189063" y="354610"/>
            <a:ext cx="8140925" cy="71553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CERN: 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3933"/>
            <a:ext cx="4519101" cy="3389853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708026" y="1557362"/>
            <a:ext cx="72188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Heating of the chambers started after the pressure had reached 2 ·10−5 mbar. The temperature of the chambers was increased at a rate of 50 ◦C per hour and kept at 220 ◦C for 6 hours. Then, the heating was switched off and at about 100 ◦C and a pressure of 5 - 10·10−6 mbar the ion molecular pump was switched on and kept pumping </a:t>
            </a:r>
            <a:r>
              <a:rPr lang="en-US" sz="1600" dirty="0" smtClean="0"/>
              <a:t>during </a:t>
            </a:r>
            <a:r>
              <a:rPr lang="en-US" sz="1600" dirty="0"/>
              <a:t>20 hours to further reduce the pressure to a final value of 10−8 mbar before filling. Chambers were filled with 99.999% nitrogen at 1.1 bar at a temperature of 20 ◦C. </a:t>
            </a:r>
            <a:r>
              <a:rPr lang="en-US" sz="1600" dirty="0" smtClean="0"/>
              <a:t>After </a:t>
            </a:r>
            <a:r>
              <a:rPr lang="en-US" sz="1600" dirty="0"/>
              <a:t>pinch-off (annealed Cu-tube) and removal of the </a:t>
            </a:r>
            <a:r>
              <a:rPr lang="en-US" sz="1600" dirty="0" smtClean="0"/>
              <a:t>chambers </a:t>
            </a:r>
            <a:r>
              <a:rPr lang="en-US" sz="1600" dirty="0"/>
              <a:t>from the vacuum stand, the nitrogen is pumped from the stand during one hour (test of the tightness of all </a:t>
            </a:r>
            <a:r>
              <a:rPr lang="en-US" sz="1600" dirty="0" smtClean="0"/>
              <a:t>pinch-offs </a:t>
            </a:r>
            <a:r>
              <a:rPr lang="en-US" sz="1600" dirty="0"/>
              <a:t>remaining on the stand). To control the purity of the nitrogen, the composition and residual gas pressure was measured. Analysis of the residual gas spectrum shows a typical spectrum for this type of vacuum stand and gives evidence of the absence of additional pollution from the </a:t>
            </a:r>
            <a:r>
              <a:rPr lang="en-US" sz="1600" dirty="0" smtClean="0"/>
              <a:t>nitrogen </a:t>
            </a:r>
            <a:r>
              <a:rPr lang="en-US" sz="1600" dirty="0"/>
              <a:t>gas.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07294" y="357569"/>
            <a:ext cx="9387655" cy="715530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 smtClean="0"/>
              <a:t>Protvino</a:t>
            </a:r>
            <a:r>
              <a:rPr lang="en-GB" b="1" dirty="0" smtClean="0"/>
              <a:t>: vacuum stand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1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41" y="1"/>
            <a:ext cx="9938117" cy="7818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4000" b="1" dirty="0" err="1" smtClean="0"/>
              <a:t>Protvino</a:t>
            </a:r>
            <a:r>
              <a:rPr lang="en-US" sz="4000" b="1" dirty="0" smtClean="0"/>
              <a:t>: Production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53" y="4772715"/>
            <a:ext cx="2653828" cy="19903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09" y="3090675"/>
            <a:ext cx="2524886" cy="1893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41" y="4733040"/>
            <a:ext cx="2501574" cy="1876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55" y="3874299"/>
            <a:ext cx="2395777" cy="1796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05" y="4094500"/>
            <a:ext cx="2372905" cy="1779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7" y="1310997"/>
            <a:ext cx="2372905" cy="1779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95" y="798344"/>
            <a:ext cx="3739979" cy="2804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1" y="746858"/>
            <a:ext cx="3978268" cy="298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3" y="965214"/>
            <a:ext cx="3208009" cy="2406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52" y="1060044"/>
            <a:ext cx="3282268" cy="246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7" y="3476230"/>
            <a:ext cx="2204152" cy="311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48" y="3577889"/>
            <a:ext cx="2260832" cy="3197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86" y="4044428"/>
            <a:ext cx="1802393" cy="2549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1773" y="2806978"/>
            <a:ext cx="3230974" cy="456947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189063" y="354610"/>
            <a:ext cx="7447981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err="1" smtClean="0"/>
              <a:t>Protvino</a:t>
            </a:r>
            <a:r>
              <a:rPr lang="en-GB" b="1" dirty="0" smtClean="0"/>
              <a:t> &amp; CERN: database</a:t>
            </a:r>
            <a:endParaRPr lang="en-GB" dirty="0"/>
          </a:p>
        </p:txBody>
      </p:sp>
      <p:pic>
        <p:nvPicPr>
          <p:cNvPr id="5121" name="Picture 1" descr="mtf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tf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ef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2264</Words>
  <Application>Microsoft Macintosh PowerPoint</Application>
  <PresentationFormat>Widescreen</PresentationFormat>
  <Paragraphs>708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SimSun</vt:lpstr>
      <vt:lpstr>Tahoma</vt:lpstr>
      <vt:lpstr>Times New Roman</vt:lpstr>
      <vt:lpstr>Wingdings</vt:lpstr>
      <vt:lpstr>Arial</vt:lpstr>
      <vt:lpstr>Office Theme</vt:lpstr>
      <vt:lpstr>icBLM</vt:lpstr>
      <vt:lpstr>BLM Ionization Chamber</vt:lpstr>
      <vt:lpstr>Design criteria and specification</vt:lpstr>
      <vt:lpstr>Detector description </vt:lpstr>
      <vt:lpstr>PowerPoint Presentation</vt:lpstr>
      <vt:lpstr>CERN: materials</vt:lpstr>
      <vt:lpstr>Protvino: vacuum stand</vt:lpstr>
      <vt:lpstr> Protvino: Production</vt:lpstr>
      <vt:lpstr>PowerPoint Presentation</vt:lpstr>
      <vt:lpstr>Acceptance test at CERN</vt:lpstr>
      <vt:lpstr>PowerPoint Presentation</vt:lpstr>
      <vt:lpstr>PowerPoint Presentation</vt:lpstr>
      <vt:lpstr>PowerPoint Presentation</vt:lpstr>
      <vt:lpstr>BLM at ESS</vt:lpstr>
      <vt:lpstr>Detector performance at CERN</vt:lpstr>
      <vt:lpstr>Ionization Chamber: CERN HRM  and Saclay’s test</vt:lpstr>
      <vt:lpstr>BLM at ESS linac</vt:lpstr>
      <vt:lpstr>ESS SCL – icBLM  </vt:lpstr>
      <vt:lpstr>PowerPoint Presentation</vt:lpstr>
    </vt:vector>
  </TitlesOfParts>
  <Company>CERN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Slava Grishin</dc:creator>
  <cp:lastModifiedBy>Microsoft Office User</cp:lastModifiedBy>
  <cp:revision>77</cp:revision>
  <cp:lastPrinted>2017-07-07T13:31:51Z</cp:lastPrinted>
  <dcterms:created xsi:type="dcterms:W3CDTF">2016-02-07T08:48:05Z</dcterms:created>
  <dcterms:modified xsi:type="dcterms:W3CDTF">2017-07-07T13:39:43Z</dcterms:modified>
</cp:coreProperties>
</file>