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64" r:id="rId4"/>
    <p:sldId id="265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</p:sldIdLst>
  <p:sldSz cx="9144000" cy="6858000" type="screen4x3"/>
  <p:notesSz cx="6562725" cy="86868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190E"/>
    <a:srgbClr val="FFD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87" autoAdjust="0"/>
    <p:restoredTop sz="94673" autoAdjust="0"/>
  </p:normalViewPr>
  <p:slideViewPr>
    <p:cSldViewPr snapToObjects="1">
      <p:cViewPr>
        <p:scale>
          <a:sx n="80" d="100"/>
          <a:sy n="80" d="100"/>
        </p:scale>
        <p:origin x="-82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106" d="100"/>
          <a:sy n="106" d="100"/>
        </p:scale>
        <p:origin x="-3516" y="-96"/>
      </p:cViewPr>
      <p:guideLst>
        <p:guide orient="horz" pos="2736"/>
        <p:guide pos="206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17925" y="0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A44A4-21FB-4420-B922-62B232BD2878}" type="datetimeFigureOut">
              <a:rPr lang="pl-PL" smtClean="0"/>
              <a:t>2017-06-28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250238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17925" y="8250238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98176-2097-4028-882F-F8D3C097CD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128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17925" y="0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A7B8F-B13D-42AB-896D-D4142CBE7CC7}" type="datetimeFigureOut">
              <a:rPr lang="pl-PL" smtClean="0"/>
              <a:t>2017-06-28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55638" y="4125913"/>
            <a:ext cx="525145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250238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17925" y="8250238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63000-1E3B-452F-A06E-988171F920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4764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14" name="Tytuł 1"/>
          <p:cNvSpPr txBox="1">
            <a:spLocks/>
          </p:cNvSpPr>
          <p:nvPr userDrawn="1"/>
        </p:nvSpPr>
        <p:spPr bwMode="auto">
          <a:xfrm>
            <a:off x="289890" y="2420888"/>
            <a:ext cx="8640959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endParaRPr lang="pl-PL" kern="0" dirty="0">
              <a:latin typeface="Calibri" panose="020F0502020204030204" pitchFamily="34" charset="0"/>
            </a:endParaRPr>
          </a:p>
        </p:txBody>
      </p:sp>
      <p:sp>
        <p:nvSpPr>
          <p:cNvPr id="25" name="Symbol zastępczy obrazu 2"/>
          <p:cNvSpPr>
            <a:spLocks noGrp="1"/>
          </p:cNvSpPr>
          <p:nvPr>
            <p:ph type="pic" idx="1"/>
          </p:nvPr>
        </p:nvSpPr>
        <p:spPr>
          <a:xfrm>
            <a:off x="1403648" y="1988840"/>
            <a:ext cx="7614402" cy="475252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 smtClean="0"/>
              <a:t>Kliknij ikonę, aby dodać obraz</a:t>
            </a:r>
            <a:endParaRPr lang="pl-PL" dirty="0"/>
          </a:p>
        </p:txBody>
      </p:sp>
      <p:sp>
        <p:nvSpPr>
          <p:cNvPr id="9" name="Symbol zastępczy tekstu 2"/>
          <p:cNvSpPr>
            <a:spLocks noGrp="1"/>
          </p:cNvSpPr>
          <p:nvPr>
            <p:ph type="body" idx="11"/>
          </p:nvPr>
        </p:nvSpPr>
        <p:spPr>
          <a:xfrm>
            <a:off x="1403648" y="116632"/>
            <a:ext cx="7614402" cy="1728192"/>
          </a:xfrm>
        </p:spPr>
        <p:txBody>
          <a:bodyPr lIns="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5400" b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tekstu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16632"/>
            <a:ext cx="2407096" cy="6696744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55576" y="116632"/>
            <a:ext cx="5721424" cy="6696744"/>
          </a:xfrm>
        </p:spPr>
        <p:txBody>
          <a:bodyPr vert="eaVert"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235853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15" name="Symbol zastępczy tekstu 2"/>
          <p:cNvSpPr>
            <a:spLocks noGrp="1"/>
          </p:cNvSpPr>
          <p:nvPr>
            <p:ph type="body" idx="10" hasCustomPrompt="1"/>
          </p:nvPr>
        </p:nvSpPr>
        <p:spPr>
          <a:xfrm>
            <a:off x="4704169" y="2492896"/>
            <a:ext cx="4313881" cy="1152128"/>
          </a:xfrm>
          <a:solidFill>
            <a:srgbClr val="C00000"/>
          </a:solidFill>
        </p:spPr>
        <p:txBody>
          <a:bodyPr lIns="108000" rIns="10800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</a:t>
            </a:r>
            <a:r>
              <a:rPr lang="pl-PL" dirty="0" err="1" smtClean="0"/>
              <a:t>tekstuKliknij</a:t>
            </a:r>
            <a:r>
              <a:rPr lang="pl-PL" dirty="0" smtClean="0"/>
              <a:t>, aby edytować style wzorca Kliknij</a:t>
            </a:r>
          </a:p>
        </p:txBody>
      </p:sp>
      <p:sp>
        <p:nvSpPr>
          <p:cNvPr id="25" name="Symbol zastępczy obrazu 2"/>
          <p:cNvSpPr>
            <a:spLocks noGrp="1"/>
          </p:cNvSpPr>
          <p:nvPr>
            <p:ph type="pic" idx="1"/>
          </p:nvPr>
        </p:nvSpPr>
        <p:spPr>
          <a:xfrm>
            <a:off x="1403648" y="116632"/>
            <a:ext cx="3168352" cy="66247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0" name="Symbol zastępczy tekstu 2"/>
          <p:cNvSpPr>
            <a:spLocks noGrp="1"/>
          </p:cNvSpPr>
          <p:nvPr>
            <p:ph type="body" idx="11"/>
          </p:nvPr>
        </p:nvSpPr>
        <p:spPr>
          <a:xfrm>
            <a:off x="4704169" y="116632"/>
            <a:ext cx="4313881" cy="2232248"/>
          </a:xfrm>
        </p:spPr>
        <p:txBody>
          <a:bodyPr lIns="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 b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tekstu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sz="half" idx="12"/>
          </p:nvPr>
        </p:nvSpPr>
        <p:spPr>
          <a:xfrm>
            <a:off x="4704169" y="3861048"/>
            <a:ext cx="4313882" cy="2880320"/>
          </a:xfrm>
        </p:spPr>
        <p:txBody>
          <a:bodyPr lIns="0" rIns="0"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355778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5" name="Symbol zastępczy zawartości 2"/>
          <p:cNvSpPr>
            <a:spLocks noGrp="1"/>
          </p:cNvSpPr>
          <p:nvPr>
            <p:ph sz="half" idx="1"/>
          </p:nvPr>
        </p:nvSpPr>
        <p:spPr>
          <a:xfrm>
            <a:off x="755575" y="1556792"/>
            <a:ext cx="8262476" cy="5256584"/>
          </a:xfrm>
        </p:spPr>
        <p:txBody>
          <a:bodyPr lIns="0" rIns="0"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idx="10" hasCustomPrompt="1"/>
          </p:nvPr>
        </p:nvSpPr>
        <p:spPr>
          <a:xfrm>
            <a:off x="755575" y="116632"/>
            <a:ext cx="8284723" cy="504056"/>
          </a:xfrm>
        </p:spPr>
        <p:txBody>
          <a:bodyPr lIns="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</a:t>
            </a:r>
            <a:r>
              <a:rPr lang="pl-PL" dirty="0" err="1" smtClean="0"/>
              <a:t>tekstuKliknij</a:t>
            </a:r>
            <a:r>
              <a:rPr lang="pl-PL" dirty="0" smtClean="0"/>
              <a:t>, aby edytować style wzorca Kliknij</a:t>
            </a:r>
          </a:p>
        </p:txBody>
      </p:sp>
      <p:sp>
        <p:nvSpPr>
          <p:cNvPr id="9" name="Symbol zastępczy tekstu 2"/>
          <p:cNvSpPr>
            <a:spLocks noGrp="1"/>
          </p:cNvSpPr>
          <p:nvPr>
            <p:ph type="body" idx="11"/>
          </p:nvPr>
        </p:nvSpPr>
        <p:spPr>
          <a:xfrm>
            <a:off x="755575" y="620688"/>
            <a:ext cx="8284724" cy="864096"/>
          </a:xfrm>
        </p:spPr>
        <p:txBody>
          <a:bodyPr lIns="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</a:t>
            </a:r>
          </a:p>
        </p:txBody>
      </p:sp>
    </p:spTree>
    <p:extLst>
      <p:ext uri="{BB962C8B-B14F-4D97-AF65-F5344CB8AC3E}">
        <p14:creationId xmlns:p14="http://schemas.microsoft.com/office/powerpoint/2010/main" val="365466186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8" name="Symbol zastępczy obrazu 2"/>
          <p:cNvSpPr>
            <a:spLocks noGrp="1"/>
          </p:cNvSpPr>
          <p:nvPr>
            <p:ph type="pic" idx="1"/>
          </p:nvPr>
        </p:nvSpPr>
        <p:spPr>
          <a:xfrm>
            <a:off x="755575" y="1844823"/>
            <a:ext cx="3672409" cy="49685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 smtClean="0"/>
              <a:t>Kliknij ikonę, aby dodać obraz</a:t>
            </a:r>
            <a:endParaRPr lang="pl-PL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1"/>
          </p:nvPr>
        </p:nvSpPr>
        <p:spPr>
          <a:xfrm>
            <a:off x="4571428" y="1844823"/>
            <a:ext cx="4465067" cy="4968553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14" name="Symbol zastępczy tekstu 2"/>
          <p:cNvSpPr>
            <a:spLocks noGrp="1"/>
          </p:cNvSpPr>
          <p:nvPr>
            <p:ph type="body" idx="12"/>
          </p:nvPr>
        </p:nvSpPr>
        <p:spPr>
          <a:xfrm>
            <a:off x="755575" y="116632"/>
            <a:ext cx="8262475" cy="864096"/>
          </a:xfrm>
        </p:spPr>
        <p:txBody>
          <a:bodyPr lIns="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</a:t>
            </a:r>
          </a:p>
        </p:txBody>
      </p:sp>
      <p:sp>
        <p:nvSpPr>
          <p:cNvPr id="15" name="Symbol zastępczy tekstu 2"/>
          <p:cNvSpPr>
            <a:spLocks noGrp="1"/>
          </p:cNvSpPr>
          <p:nvPr>
            <p:ph type="body" idx="10" hasCustomPrompt="1"/>
          </p:nvPr>
        </p:nvSpPr>
        <p:spPr>
          <a:xfrm>
            <a:off x="755575" y="1120625"/>
            <a:ext cx="8280920" cy="508175"/>
          </a:xfrm>
          <a:solidFill>
            <a:srgbClr val="C00000"/>
          </a:solidFill>
        </p:spPr>
        <p:txBody>
          <a:bodyPr lIns="108000" rIns="10800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</a:t>
            </a:r>
            <a:r>
              <a:rPr lang="pl-PL" dirty="0" err="1" smtClean="0"/>
              <a:t>abyować</a:t>
            </a:r>
            <a:r>
              <a:rPr lang="pl-PL" dirty="0" smtClean="0"/>
              <a:t> style wzorca </a:t>
            </a:r>
            <a:r>
              <a:rPr lang="pl-PL" dirty="0" err="1" smtClean="0"/>
              <a:t>tekstuKliknij</a:t>
            </a:r>
            <a:r>
              <a:rPr lang="pl-PL" dirty="0" smtClean="0"/>
              <a:t>, aby edytować style wzorca Kliknij</a:t>
            </a:r>
          </a:p>
        </p:txBody>
      </p:sp>
    </p:spTree>
    <p:extLst>
      <p:ext uri="{BB962C8B-B14F-4D97-AF65-F5344CB8AC3E}">
        <p14:creationId xmlns:p14="http://schemas.microsoft.com/office/powerpoint/2010/main" val="215846725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55575" y="1628800"/>
            <a:ext cx="4032449" cy="5112567"/>
          </a:xfrm>
        </p:spPr>
        <p:txBody>
          <a:bodyPr lIns="0" rIns="0"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10" name="Symbol zastępczy zawartości 2"/>
          <p:cNvSpPr>
            <a:spLocks noGrp="1"/>
          </p:cNvSpPr>
          <p:nvPr>
            <p:ph sz="half" idx="11"/>
          </p:nvPr>
        </p:nvSpPr>
        <p:spPr>
          <a:xfrm>
            <a:off x="4932040" y="1628801"/>
            <a:ext cx="4108259" cy="5112566"/>
          </a:xfrm>
        </p:spPr>
        <p:txBody>
          <a:bodyPr lIns="0" rIns="0"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12" name="Symbol zastępczy tekstu 2"/>
          <p:cNvSpPr>
            <a:spLocks noGrp="1"/>
          </p:cNvSpPr>
          <p:nvPr>
            <p:ph type="body" idx="10" hasCustomPrompt="1"/>
          </p:nvPr>
        </p:nvSpPr>
        <p:spPr>
          <a:xfrm>
            <a:off x="755575" y="44624"/>
            <a:ext cx="8284723" cy="504056"/>
          </a:xfrm>
        </p:spPr>
        <p:txBody>
          <a:bodyPr lIns="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</a:t>
            </a:r>
            <a:r>
              <a:rPr lang="pl-PL" dirty="0" err="1" smtClean="0"/>
              <a:t>tekstuKliknij</a:t>
            </a:r>
            <a:r>
              <a:rPr lang="pl-PL" dirty="0" smtClean="0"/>
              <a:t>, aby edytować style wzorca </a:t>
            </a:r>
          </a:p>
        </p:txBody>
      </p:sp>
      <p:sp>
        <p:nvSpPr>
          <p:cNvPr id="13" name="Symbol zastępczy tekstu 2"/>
          <p:cNvSpPr>
            <a:spLocks noGrp="1"/>
          </p:cNvSpPr>
          <p:nvPr>
            <p:ph type="body" idx="12"/>
          </p:nvPr>
        </p:nvSpPr>
        <p:spPr>
          <a:xfrm>
            <a:off x="755575" y="548680"/>
            <a:ext cx="8284724" cy="864096"/>
          </a:xfrm>
        </p:spPr>
        <p:txBody>
          <a:bodyPr lIns="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</a:t>
            </a:r>
          </a:p>
        </p:txBody>
      </p:sp>
    </p:spTree>
    <p:extLst>
      <p:ext uri="{BB962C8B-B14F-4D97-AF65-F5344CB8AC3E}">
        <p14:creationId xmlns:p14="http://schemas.microsoft.com/office/powerpoint/2010/main" val="366895918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11" name="Symbol zastępczy zawartości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4050414" cy="5184575"/>
          </a:xfrm>
        </p:spPr>
        <p:txBody>
          <a:bodyPr lIns="0" rIns="0"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12" name="Symbol zastępczy zawartości 2"/>
          <p:cNvSpPr>
            <a:spLocks noGrp="1"/>
          </p:cNvSpPr>
          <p:nvPr>
            <p:ph sz="half" idx="11"/>
          </p:nvPr>
        </p:nvSpPr>
        <p:spPr>
          <a:xfrm>
            <a:off x="5004048" y="1628800"/>
            <a:ext cx="4050414" cy="5184575"/>
          </a:xfrm>
        </p:spPr>
        <p:txBody>
          <a:bodyPr lIns="0" rIns="0"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16" name="Symbol zastępczy tekstu 2"/>
          <p:cNvSpPr>
            <a:spLocks noGrp="1"/>
          </p:cNvSpPr>
          <p:nvPr>
            <p:ph type="body" idx="12"/>
          </p:nvPr>
        </p:nvSpPr>
        <p:spPr>
          <a:xfrm>
            <a:off x="755575" y="116632"/>
            <a:ext cx="8262475" cy="864096"/>
          </a:xfrm>
        </p:spPr>
        <p:txBody>
          <a:bodyPr lIns="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</a:t>
            </a:r>
          </a:p>
        </p:txBody>
      </p:sp>
      <p:sp>
        <p:nvSpPr>
          <p:cNvPr id="17" name="Symbol zastępczy tekstu 2"/>
          <p:cNvSpPr>
            <a:spLocks noGrp="1"/>
          </p:cNvSpPr>
          <p:nvPr>
            <p:ph type="body" idx="10" hasCustomPrompt="1"/>
          </p:nvPr>
        </p:nvSpPr>
        <p:spPr>
          <a:xfrm>
            <a:off x="755576" y="1120625"/>
            <a:ext cx="4050414" cy="508175"/>
          </a:xfrm>
          <a:solidFill>
            <a:srgbClr val="C00000"/>
          </a:solidFill>
        </p:spPr>
        <p:txBody>
          <a:bodyPr lIns="108000" rIns="10800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</a:t>
            </a:r>
            <a:r>
              <a:rPr lang="pl-PL" dirty="0" err="1" smtClean="0"/>
              <a:t>tekstuKliknij</a:t>
            </a:r>
            <a:r>
              <a:rPr lang="pl-PL" dirty="0" smtClean="0"/>
              <a:t>, aby edytować style wzorca Kliknij</a:t>
            </a:r>
          </a:p>
        </p:txBody>
      </p:sp>
      <p:sp>
        <p:nvSpPr>
          <p:cNvPr id="19" name="Symbol zastępczy tekstu 2"/>
          <p:cNvSpPr>
            <a:spLocks noGrp="1"/>
          </p:cNvSpPr>
          <p:nvPr>
            <p:ph type="body" idx="13" hasCustomPrompt="1"/>
          </p:nvPr>
        </p:nvSpPr>
        <p:spPr>
          <a:xfrm>
            <a:off x="5004048" y="1120625"/>
            <a:ext cx="4050414" cy="508175"/>
          </a:xfrm>
          <a:solidFill>
            <a:srgbClr val="C00000"/>
          </a:solidFill>
        </p:spPr>
        <p:txBody>
          <a:bodyPr lIns="108000" rIns="108000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Kliknij, aby edytować style wzorca </a:t>
            </a:r>
            <a:r>
              <a:rPr lang="pl-PL" dirty="0" err="1" smtClean="0"/>
              <a:t>tekstuKliknij</a:t>
            </a:r>
            <a:r>
              <a:rPr lang="pl-PL" dirty="0" smtClean="0"/>
              <a:t>, aby edytować style wzorca Kliknij</a:t>
            </a:r>
          </a:p>
        </p:txBody>
      </p:sp>
    </p:spTree>
    <p:extLst>
      <p:ext uri="{BB962C8B-B14F-4D97-AF65-F5344CB8AC3E}">
        <p14:creationId xmlns:p14="http://schemas.microsoft.com/office/powerpoint/2010/main" val="347963931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3312368" cy="13184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39952" y="116632"/>
            <a:ext cx="4896544" cy="66247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83568" y="1435100"/>
            <a:ext cx="3312368" cy="53062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7211431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5395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755576" y="283"/>
            <a:ext cx="8388046" cy="4727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25395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66389785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280920" cy="1548656"/>
          </a:xfrm>
        </p:spPr>
        <p:txBody>
          <a:bodyPr/>
          <a:lstStyle>
            <a:lvl1pPr>
              <a:defRPr b="0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55576" y="1772816"/>
            <a:ext cx="8280920" cy="4968551"/>
          </a:xfrm>
        </p:spPr>
        <p:txBody>
          <a:bodyPr vert="eaVert"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684964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07504" y="116632"/>
            <a:ext cx="8280920" cy="1548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smtClean="0"/>
              <a:t>Kliknij, aby edytować styl wzorca tytułu</a:t>
            </a:r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504" y="1772816"/>
            <a:ext cx="8280920" cy="496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smtClean="0"/>
              <a:t>Kliknij, aby edytować style wzorca tekstu</a:t>
            </a:r>
          </a:p>
          <a:p>
            <a:pPr lvl="1"/>
            <a:r>
              <a:rPr lang="pl-PL" altLang="pl-PL" dirty="0" smtClean="0"/>
              <a:t>Drugi poziom</a:t>
            </a:r>
          </a:p>
          <a:p>
            <a:pPr lvl="2"/>
            <a:r>
              <a:rPr lang="pl-PL" altLang="pl-PL" dirty="0" smtClean="0"/>
              <a:t>Trzeci poziom</a:t>
            </a:r>
          </a:p>
          <a:p>
            <a:pPr lvl="3"/>
            <a:r>
              <a:rPr lang="pl-PL" altLang="pl-PL" dirty="0" smtClean="0"/>
              <a:t>Czwarty poziom</a:t>
            </a:r>
          </a:p>
          <a:p>
            <a:pPr lvl="4"/>
            <a:r>
              <a:rPr lang="pl-PL" altLang="pl-PL" dirty="0" smtClean="0"/>
              <a:t>Piąty poziom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51" r:id="rId3"/>
    <p:sldLayoutId id="2147483652" r:id="rId4"/>
    <p:sldLayoutId id="2147483653" r:id="rId5"/>
    <p:sldLayoutId id="2147483654" r:id="rId6"/>
    <p:sldLayoutId id="2147483671" r:id="rId7"/>
    <p:sldLayoutId id="2147483672" r:id="rId8"/>
    <p:sldLayoutId id="2147483673" r:id="rId9"/>
    <p:sldLayoutId id="2147483674" r:id="rId10"/>
  </p:sldLayoutIdLst>
  <p:transition>
    <p:randomBar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/>
          <p:cNvSpPr>
            <a:spLocks noGrp="1"/>
          </p:cNvSpPr>
          <p:nvPr>
            <p:ph type="body" idx="11"/>
          </p:nvPr>
        </p:nvSpPr>
        <p:spPr>
          <a:xfrm>
            <a:off x="1331640" y="79101"/>
            <a:ext cx="7614402" cy="6624736"/>
          </a:xfrm>
        </p:spPr>
        <p:txBody>
          <a:bodyPr/>
          <a:lstStyle/>
          <a:p>
            <a:pPr algn="ctr"/>
            <a:endParaRPr lang="pl-PL" dirty="0" smtClean="0"/>
          </a:p>
          <a:p>
            <a:pPr algn="ctr"/>
            <a:r>
              <a:rPr lang="pl-PL" sz="4000" dirty="0" smtClean="0"/>
              <a:t>CDS-EL and CDS-LTS2</a:t>
            </a:r>
          </a:p>
          <a:p>
            <a:pPr algn="ctr"/>
            <a:r>
              <a:rPr lang="en-GB" sz="4000" dirty="0" smtClean="0"/>
              <a:t>Project Quality Plan</a:t>
            </a:r>
          </a:p>
          <a:p>
            <a:pPr algn="ctr"/>
            <a:r>
              <a:rPr lang="pl-PL" sz="4000" dirty="0" smtClean="0"/>
              <a:t>TRR1</a:t>
            </a:r>
            <a:endParaRPr lang="pl-PL" sz="4000" dirty="0"/>
          </a:p>
          <a:p>
            <a:pPr algn="ctr"/>
            <a:endParaRPr lang="pl-PL" sz="3200" dirty="0" smtClean="0"/>
          </a:p>
          <a:p>
            <a:pPr algn="ctr"/>
            <a:endParaRPr lang="pl-PL" sz="3200" dirty="0"/>
          </a:p>
          <a:p>
            <a:pPr algn="ctr"/>
            <a:r>
              <a:rPr lang="pl-PL" sz="2400" dirty="0" smtClean="0"/>
              <a:t>Agnieszka Piotrowska</a:t>
            </a:r>
          </a:p>
          <a:p>
            <a:pPr algn="ctr"/>
            <a:endParaRPr lang="pl-PL" sz="1600" dirty="0" smtClean="0"/>
          </a:p>
          <a:p>
            <a:pPr algn="ctr"/>
            <a:endParaRPr lang="pl-PL" sz="2000" dirty="0"/>
          </a:p>
          <a:p>
            <a:pPr algn="ctr"/>
            <a:endParaRPr lang="pl-PL" sz="2000" dirty="0" smtClean="0"/>
          </a:p>
          <a:p>
            <a:pPr algn="ctr"/>
            <a:r>
              <a:rPr lang="pl-PL" sz="2000" dirty="0" smtClean="0"/>
              <a:t>Wrocław, 2017-06-28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9366031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1"/>
          </p:nvPr>
        </p:nvSpPr>
        <p:spPr>
          <a:xfrm>
            <a:off x="755576" y="1844823"/>
            <a:ext cx="8280920" cy="4968553"/>
          </a:xfrm>
        </p:spPr>
        <p:txBody>
          <a:bodyPr/>
          <a:lstStyle/>
          <a:p>
            <a:pPr>
              <a:buFontTx/>
              <a:buChar char="-"/>
            </a:pPr>
            <a:r>
              <a:rPr lang="pl-PL" sz="2800" dirty="0" smtClean="0"/>
              <a:t>Management </a:t>
            </a:r>
            <a:r>
              <a:rPr lang="pl-PL" sz="2800" dirty="0" err="1" smtClean="0"/>
              <a:t>responsibilities</a:t>
            </a:r>
            <a:r>
              <a:rPr lang="pl-PL" sz="2800" dirty="0" smtClean="0"/>
              <a:t> </a:t>
            </a:r>
            <a:r>
              <a:rPr lang="pl-PL" sz="2800" dirty="0" err="1" smtClean="0"/>
              <a:t>within</a:t>
            </a:r>
            <a:r>
              <a:rPr lang="pl-PL" sz="2800" dirty="0" smtClean="0"/>
              <a:t> </a:t>
            </a:r>
            <a:r>
              <a:rPr lang="pl-PL" sz="2800" dirty="0" err="1" smtClean="0"/>
              <a:t>quality</a:t>
            </a:r>
            <a:r>
              <a:rPr lang="pl-PL" sz="2800" dirty="0" smtClean="0"/>
              <a:t> plan</a:t>
            </a:r>
          </a:p>
          <a:p>
            <a:pPr>
              <a:buFontTx/>
              <a:buChar char="-"/>
            </a:pPr>
            <a:r>
              <a:rPr lang="pl-PL" sz="2800" dirty="0" smtClean="0"/>
              <a:t>General </a:t>
            </a:r>
            <a:r>
              <a:rPr lang="pl-PL" sz="2800" dirty="0" err="1" smtClean="0"/>
              <a:t>strategy</a:t>
            </a:r>
            <a:r>
              <a:rPr lang="pl-PL" sz="2800" dirty="0" smtClean="0"/>
              <a:t> for the </a:t>
            </a:r>
            <a:r>
              <a:rPr lang="pl-PL" sz="2800" dirty="0" err="1" smtClean="0"/>
              <a:t>collaboration</a:t>
            </a:r>
            <a:r>
              <a:rPr lang="pl-PL" sz="2800" dirty="0" smtClean="0"/>
              <a:t> and </a:t>
            </a:r>
            <a:r>
              <a:rPr lang="pl-PL" sz="2800" dirty="0" err="1" smtClean="0"/>
              <a:t>responsibilities</a:t>
            </a:r>
            <a:r>
              <a:rPr lang="pl-PL" sz="2800" dirty="0" smtClean="0"/>
              <a:t> </a:t>
            </a:r>
            <a:r>
              <a:rPr lang="pl-PL" sz="2800" dirty="0" err="1" smtClean="0"/>
              <a:t>between</a:t>
            </a:r>
            <a:r>
              <a:rPr lang="pl-PL" sz="2800" dirty="0" smtClean="0"/>
              <a:t> ESS, WUST and </a:t>
            </a:r>
            <a:r>
              <a:rPr lang="pl-PL" sz="2800" dirty="0" err="1" smtClean="0"/>
              <a:t>contractor</a:t>
            </a:r>
            <a:r>
              <a:rPr lang="pl-PL" sz="2800" dirty="0" smtClean="0"/>
              <a:t>(s) </a:t>
            </a:r>
            <a:endParaRPr lang="pl-PL" sz="2800" b="1" cap="small" dirty="0" smtClean="0"/>
          </a:p>
          <a:p>
            <a:pPr>
              <a:buFontTx/>
              <a:buChar char="-"/>
            </a:pPr>
            <a:r>
              <a:rPr lang="pl-PL" sz="2800" dirty="0" smtClean="0"/>
              <a:t>Control of </a:t>
            </a:r>
            <a:r>
              <a:rPr lang="pl-PL" sz="2800" dirty="0" err="1" smtClean="0"/>
              <a:t>records</a:t>
            </a:r>
            <a:r>
              <a:rPr lang="pl-PL" sz="2800" dirty="0" smtClean="0"/>
              <a:t> </a:t>
            </a:r>
            <a:r>
              <a:rPr lang="pl-PL" sz="2800" dirty="0" err="1" smtClean="0"/>
              <a:t>within</a:t>
            </a:r>
            <a:r>
              <a:rPr lang="pl-PL" sz="2800" dirty="0" smtClean="0"/>
              <a:t> </a:t>
            </a:r>
            <a:r>
              <a:rPr lang="pl-PL" sz="2800" dirty="0" err="1" smtClean="0"/>
              <a:t>this</a:t>
            </a:r>
            <a:r>
              <a:rPr lang="pl-PL" sz="2800" dirty="0" smtClean="0"/>
              <a:t> </a:t>
            </a:r>
            <a:r>
              <a:rPr lang="pl-PL" sz="2800" dirty="0" err="1" smtClean="0"/>
              <a:t>quality</a:t>
            </a:r>
            <a:r>
              <a:rPr lang="pl-PL" sz="2800" dirty="0" smtClean="0"/>
              <a:t> plan</a:t>
            </a:r>
          </a:p>
          <a:p>
            <a:pPr lvl="0">
              <a:buFontTx/>
              <a:buChar char="-"/>
            </a:pPr>
            <a:r>
              <a:rPr lang="pl-PL" sz="2800" dirty="0" err="1" smtClean="0"/>
              <a:t>Resources</a:t>
            </a:r>
            <a:r>
              <a:rPr lang="pl-PL" sz="2800" dirty="0" smtClean="0"/>
              <a:t> </a:t>
            </a:r>
          </a:p>
          <a:p>
            <a:pPr lvl="0">
              <a:buFontTx/>
              <a:buChar char="-"/>
            </a:pPr>
            <a:r>
              <a:rPr lang="pl-PL" sz="2800" dirty="0" smtClean="0"/>
              <a:t>Materials – </a:t>
            </a:r>
            <a:r>
              <a:rPr lang="pl-PL" sz="2800" dirty="0" err="1" smtClean="0"/>
              <a:t>updated</a:t>
            </a:r>
            <a:r>
              <a:rPr lang="pl-PL" sz="2800" dirty="0" smtClean="0"/>
              <a:t> (</a:t>
            </a:r>
            <a:r>
              <a:rPr lang="en-GB" sz="2800" dirty="0" smtClean="0"/>
              <a:t>pressure equipment directive 2014/68/EC</a:t>
            </a:r>
            <a:r>
              <a:rPr lang="pl-PL" sz="2800" dirty="0" smtClean="0"/>
              <a:t>, </a:t>
            </a:r>
            <a:r>
              <a:rPr lang="en-GB" sz="2800" dirty="0" smtClean="0"/>
              <a:t>vacuum vessels SS1.4301 with EN 10204 3.1 certification</a:t>
            </a:r>
            <a:r>
              <a:rPr lang="pl-PL" sz="2800" dirty="0" smtClean="0"/>
              <a:t>)</a:t>
            </a:r>
          </a:p>
          <a:p>
            <a:pPr lvl="0">
              <a:buFontTx/>
              <a:buChar char="-"/>
            </a:pPr>
            <a:r>
              <a:rPr lang="pl-PL" sz="2800" dirty="0" smtClean="0"/>
              <a:t>Human </a:t>
            </a:r>
            <a:r>
              <a:rPr lang="pl-PL" sz="2800" dirty="0" err="1" smtClean="0"/>
              <a:t>resources</a:t>
            </a:r>
            <a:r>
              <a:rPr lang="pl-PL" sz="2800" dirty="0" smtClean="0"/>
              <a:t> – </a:t>
            </a:r>
            <a:r>
              <a:rPr lang="pl-PL" sz="2800" dirty="0" err="1" smtClean="0"/>
              <a:t>updated</a:t>
            </a:r>
            <a:r>
              <a:rPr lang="pl-PL" sz="2800" dirty="0" smtClean="0"/>
              <a:t> (Adam Ratajczak)</a:t>
            </a:r>
          </a:p>
          <a:p>
            <a:pPr>
              <a:buFontTx/>
              <a:buChar char="-"/>
            </a:pPr>
            <a:endParaRPr lang="pl-PL" sz="2800" dirty="0" smtClean="0"/>
          </a:p>
          <a:p>
            <a:pPr>
              <a:buFontTx/>
              <a:buChar char="-"/>
            </a:pP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dirty="0" smtClean="0"/>
              <a:t>CDS-EL PQP </a:t>
            </a:r>
            <a:r>
              <a:rPr lang="pl-PL" dirty="0" err="1" smtClean="0"/>
              <a:t>document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088313"/>
      </p:ext>
    </p:extLst>
  </p:cSld>
  <p:clrMapOvr>
    <a:masterClrMapping/>
  </p:clrMapOvr>
  <p:transition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1"/>
          </p:nvPr>
        </p:nvSpPr>
        <p:spPr>
          <a:xfrm>
            <a:off x="755576" y="1844823"/>
            <a:ext cx="8280920" cy="4968553"/>
          </a:xfrm>
        </p:spPr>
        <p:txBody>
          <a:bodyPr/>
          <a:lstStyle/>
          <a:p>
            <a:pPr>
              <a:buFontTx/>
              <a:buChar char="-"/>
            </a:pPr>
            <a:r>
              <a:rPr lang="pl-PL" sz="2800" dirty="0" err="1" smtClean="0"/>
              <a:t>Infrastructure</a:t>
            </a:r>
            <a:r>
              <a:rPr lang="pl-PL" sz="2800" dirty="0" smtClean="0"/>
              <a:t> and </a:t>
            </a:r>
            <a:r>
              <a:rPr lang="pl-PL" sz="2800" dirty="0" err="1" smtClean="0"/>
              <a:t>work</a:t>
            </a:r>
            <a:r>
              <a:rPr lang="pl-PL" sz="2800" dirty="0" smtClean="0"/>
              <a:t> environment – </a:t>
            </a:r>
            <a:r>
              <a:rPr lang="pl-PL" sz="2800" dirty="0" err="1" smtClean="0"/>
              <a:t>updated</a:t>
            </a:r>
            <a:r>
              <a:rPr lang="pl-PL" sz="2800" dirty="0" smtClean="0"/>
              <a:t> (</a:t>
            </a:r>
            <a:r>
              <a:rPr lang="pl-PL" sz="2800" dirty="0" err="1"/>
              <a:t>manufacturer</a:t>
            </a:r>
            <a:r>
              <a:rPr lang="pl-PL" sz="2800" dirty="0"/>
              <a:t> </a:t>
            </a:r>
            <a:r>
              <a:rPr lang="pl-PL" sz="2800" dirty="0" err="1"/>
              <a:t>selection</a:t>
            </a:r>
            <a:r>
              <a:rPr lang="pl-PL" sz="2800" dirty="0"/>
              <a:t> </a:t>
            </a:r>
            <a:r>
              <a:rPr lang="pl-PL" sz="2800" dirty="0" smtClean="0"/>
              <a:t>– </a:t>
            </a:r>
            <a:r>
              <a:rPr lang="pl-PL" sz="2800" dirty="0" err="1" smtClean="0"/>
              <a:t>basic</a:t>
            </a:r>
            <a:r>
              <a:rPr lang="pl-PL" sz="2800" dirty="0" smtClean="0"/>
              <a:t> </a:t>
            </a:r>
            <a:r>
              <a:rPr lang="pl-PL" sz="2800" dirty="0" err="1" smtClean="0"/>
              <a:t>information</a:t>
            </a:r>
            <a:r>
              <a:rPr lang="pl-PL" sz="2800" dirty="0" smtClean="0"/>
              <a:t> </a:t>
            </a:r>
            <a:r>
              <a:rPr lang="pl-PL" sz="2800" dirty="0" err="1" smtClean="0"/>
              <a:t>concerning</a:t>
            </a:r>
            <a:r>
              <a:rPr lang="pl-PL" sz="2800" dirty="0" smtClean="0"/>
              <a:t> the public tender )</a:t>
            </a:r>
          </a:p>
          <a:p>
            <a:pPr>
              <a:buFontTx/>
              <a:buChar char="-"/>
            </a:pPr>
            <a:r>
              <a:rPr lang="pl-PL" sz="2800" dirty="0" smtClean="0"/>
              <a:t> WUST </a:t>
            </a:r>
            <a:r>
              <a:rPr lang="pl-PL" sz="2800" dirty="0" err="1" smtClean="0"/>
              <a:t>contractor</a:t>
            </a:r>
            <a:r>
              <a:rPr lang="pl-PL" sz="2800" dirty="0" smtClean="0"/>
              <a:t>(s) – </a:t>
            </a:r>
            <a:r>
              <a:rPr lang="pl-PL" sz="2800" dirty="0" err="1" smtClean="0"/>
              <a:t>basic</a:t>
            </a:r>
            <a:r>
              <a:rPr lang="pl-PL" sz="2800" dirty="0" smtClean="0"/>
              <a:t> info </a:t>
            </a:r>
            <a:r>
              <a:rPr lang="pl-PL" sz="2800" dirty="0" err="1" smtClean="0"/>
              <a:t>concerning</a:t>
            </a:r>
            <a:r>
              <a:rPr lang="pl-PL" sz="2800" dirty="0" smtClean="0"/>
              <a:t> </a:t>
            </a:r>
            <a:r>
              <a:rPr lang="pl-PL" sz="2800" dirty="0" err="1" smtClean="0"/>
              <a:t>selected</a:t>
            </a:r>
            <a:r>
              <a:rPr lang="pl-PL" sz="2800" dirty="0" smtClean="0"/>
              <a:t> </a:t>
            </a:r>
            <a:r>
              <a:rPr lang="pl-PL" sz="2800" dirty="0" err="1" smtClean="0"/>
              <a:t>manufacturer</a:t>
            </a:r>
            <a:r>
              <a:rPr lang="pl-PL" sz="2800" dirty="0" smtClean="0"/>
              <a:t> </a:t>
            </a:r>
            <a:r>
              <a:rPr lang="pl-PL" sz="2800" dirty="0" err="1" smtClean="0"/>
              <a:t>incl</a:t>
            </a:r>
            <a:r>
              <a:rPr lang="pl-PL" sz="2800" dirty="0" smtClean="0"/>
              <a:t>. </a:t>
            </a:r>
            <a:r>
              <a:rPr lang="pl-PL" sz="2800" dirty="0" err="1" smtClean="0"/>
              <a:t>certificates</a:t>
            </a:r>
            <a:r>
              <a:rPr lang="pl-PL" sz="2800" dirty="0" smtClean="0"/>
              <a:t> </a:t>
            </a:r>
            <a:r>
              <a:rPr lang="pl-PL" sz="2800" dirty="0" err="1" smtClean="0"/>
              <a:t>added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err="1" smtClean="0"/>
              <a:t>Requirements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err="1"/>
              <a:t>Customer</a:t>
            </a:r>
            <a:r>
              <a:rPr lang="pl-PL" sz="2800" dirty="0"/>
              <a:t> </a:t>
            </a:r>
            <a:r>
              <a:rPr lang="pl-PL" sz="2800" dirty="0" err="1"/>
              <a:t>communication</a:t>
            </a:r>
            <a:r>
              <a:rPr lang="pl-PL" sz="2800" dirty="0"/>
              <a:t> 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/>
              <a:t>Design and development </a:t>
            </a:r>
            <a:r>
              <a:rPr lang="pl-PL" sz="2800" dirty="0" err="1" smtClean="0"/>
              <a:t>process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err="1" smtClean="0"/>
              <a:t>Purchasing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err="1"/>
              <a:t>Production</a:t>
            </a:r>
            <a:r>
              <a:rPr lang="pl-PL" sz="2800" dirty="0"/>
              <a:t> and service </a:t>
            </a:r>
            <a:r>
              <a:rPr lang="pl-PL" sz="2800" dirty="0" err="1"/>
              <a:t>provision</a:t>
            </a: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dirty="0" smtClean="0"/>
              <a:t>CDS-EL PQP </a:t>
            </a:r>
            <a:r>
              <a:rPr lang="pl-PL" dirty="0" err="1" smtClean="0"/>
              <a:t>document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768244"/>
      </p:ext>
    </p:extLst>
  </p:cSld>
  <p:clrMapOvr>
    <a:masterClrMapping/>
  </p:clrMapOvr>
  <p:transition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1"/>
          </p:nvPr>
        </p:nvSpPr>
        <p:spPr>
          <a:xfrm>
            <a:off x="755576" y="1844823"/>
            <a:ext cx="8280920" cy="4968553"/>
          </a:xfrm>
        </p:spPr>
        <p:txBody>
          <a:bodyPr/>
          <a:lstStyle/>
          <a:p>
            <a:pPr>
              <a:buFontTx/>
              <a:buChar char="-"/>
            </a:pPr>
            <a:r>
              <a:rPr lang="pl-PL" sz="2800" dirty="0" err="1"/>
              <a:t>Identification</a:t>
            </a:r>
            <a:r>
              <a:rPr lang="pl-PL" sz="2800" dirty="0"/>
              <a:t> and </a:t>
            </a:r>
            <a:r>
              <a:rPr lang="pl-PL" sz="2800" dirty="0" err="1"/>
              <a:t>traceability</a:t>
            </a:r>
            <a:r>
              <a:rPr lang="pl-PL" sz="2800" dirty="0"/>
              <a:t> 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smtClean="0"/>
              <a:t>Transport and </a:t>
            </a:r>
            <a:r>
              <a:rPr lang="pl-PL" sz="2800" dirty="0" err="1" smtClean="0"/>
              <a:t>storage</a:t>
            </a:r>
            <a:r>
              <a:rPr lang="pl-PL" sz="2800" dirty="0" smtClean="0"/>
              <a:t> </a:t>
            </a:r>
            <a:r>
              <a:rPr lang="pl-PL" sz="2800" dirty="0"/>
              <a:t>of </a:t>
            </a:r>
            <a:r>
              <a:rPr lang="pl-PL" sz="2800" dirty="0" err="1" smtClean="0"/>
              <a:t>product</a:t>
            </a:r>
            <a:r>
              <a:rPr lang="pl-PL" sz="2800" dirty="0" smtClean="0"/>
              <a:t> – </a:t>
            </a:r>
            <a:r>
              <a:rPr lang="pl-PL" sz="2800" dirty="0" err="1" smtClean="0"/>
              <a:t>updated</a:t>
            </a:r>
            <a:r>
              <a:rPr lang="pl-PL" sz="2800" dirty="0" smtClean="0"/>
              <a:t> (transport by the </a:t>
            </a:r>
            <a:r>
              <a:rPr lang="pl-PL" sz="2800" dirty="0" err="1" smtClean="0"/>
              <a:t>sub-contractor</a:t>
            </a:r>
            <a:r>
              <a:rPr lang="pl-PL" sz="2800" dirty="0" smtClean="0"/>
              <a:t> of </a:t>
            </a:r>
            <a:r>
              <a:rPr lang="pl-PL" sz="2800" dirty="0" err="1" smtClean="0"/>
              <a:t>KrioSystem</a:t>
            </a:r>
            <a:r>
              <a:rPr lang="pl-PL" sz="2800" dirty="0" smtClean="0"/>
              <a:t>, </a:t>
            </a:r>
            <a:r>
              <a:rPr lang="pl-PL" sz="2800" dirty="0" err="1" smtClean="0"/>
              <a:t>basic</a:t>
            </a:r>
            <a:r>
              <a:rPr lang="pl-PL" sz="2800" dirty="0" smtClean="0"/>
              <a:t> </a:t>
            </a:r>
            <a:r>
              <a:rPr lang="pl-PL" sz="2800" dirty="0" err="1" smtClean="0"/>
              <a:t>requirements</a:t>
            </a:r>
            <a:r>
              <a:rPr lang="pl-PL" sz="2800" dirty="0" smtClean="0"/>
              <a:t>)</a:t>
            </a:r>
          </a:p>
          <a:p>
            <a:pPr>
              <a:buFontTx/>
              <a:buChar char="-"/>
            </a:pPr>
            <a:r>
              <a:rPr lang="pl-PL" sz="2800" dirty="0" smtClean="0"/>
              <a:t>Control of </a:t>
            </a:r>
            <a:r>
              <a:rPr lang="pl-PL" sz="2800" dirty="0" err="1" smtClean="0"/>
              <a:t>nonconforming</a:t>
            </a:r>
            <a:r>
              <a:rPr lang="pl-PL" sz="2800" dirty="0" smtClean="0"/>
              <a:t> </a:t>
            </a:r>
            <a:r>
              <a:rPr lang="pl-PL" sz="2800" dirty="0" err="1" smtClean="0"/>
              <a:t>product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smtClean="0"/>
              <a:t>Monitoring and </a:t>
            </a:r>
            <a:r>
              <a:rPr lang="pl-PL" sz="2800" dirty="0" err="1" smtClean="0"/>
              <a:t>measurement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err="1" smtClean="0"/>
              <a:t>Audits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err="1" smtClean="0"/>
              <a:t>Implementation</a:t>
            </a:r>
            <a:r>
              <a:rPr lang="pl-PL" sz="2800" dirty="0" smtClean="0"/>
              <a:t> and </a:t>
            </a:r>
            <a:r>
              <a:rPr lang="pl-PL" sz="2800" dirty="0" err="1" smtClean="0"/>
              <a:t>revision</a:t>
            </a:r>
            <a:r>
              <a:rPr lang="pl-PL" sz="2800" dirty="0" smtClean="0"/>
              <a:t> of the </a:t>
            </a:r>
            <a:r>
              <a:rPr lang="pl-PL" sz="2800" dirty="0" err="1" smtClean="0"/>
              <a:t>quality</a:t>
            </a:r>
            <a:r>
              <a:rPr lang="pl-PL" sz="2800" dirty="0" smtClean="0"/>
              <a:t> plan</a:t>
            </a: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dirty="0" smtClean="0"/>
              <a:t>CDS-EL PQP </a:t>
            </a:r>
            <a:r>
              <a:rPr lang="pl-PL" dirty="0" err="1" smtClean="0"/>
              <a:t>document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7036980"/>
      </p:ext>
    </p:extLst>
  </p:cSld>
  <p:clrMapOvr>
    <a:masterClrMapping/>
  </p:clrMapOvr>
  <p:transition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1"/>
          </p:nvPr>
        </p:nvSpPr>
        <p:spPr>
          <a:xfrm>
            <a:off x="755576" y="1844823"/>
            <a:ext cx="8280920" cy="4968553"/>
          </a:xfrm>
        </p:spPr>
        <p:txBody>
          <a:bodyPr/>
          <a:lstStyle/>
          <a:p>
            <a:pPr marL="0" indent="0">
              <a:buNone/>
            </a:pPr>
            <a:endParaRPr lang="pl-PL" sz="2800" dirty="0" smtClean="0"/>
          </a:p>
          <a:p>
            <a:pPr>
              <a:buFontTx/>
              <a:buChar char="-"/>
            </a:pP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dirty="0" smtClean="0"/>
              <a:t>CDS-LTS2 </a:t>
            </a:r>
            <a:r>
              <a:rPr lang="pl-PL" dirty="0" err="1" smtClean="0"/>
              <a:t>Quality</a:t>
            </a:r>
            <a:r>
              <a:rPr lang="pl-PL" dirty="0" smtClean="0"/>
              <a:t> </a:t>
            </a:r>
            <a:r>
              <a:rPr lang="pl-PL" dirty="0" err="1" smtClean="0"/>
              <a:t>goals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89" t="26043" r="29870" b="20000"/>
          <a:stretch/>
        </p:blipFill>
        <p:spPr bwMode="auto">
          <a:xfrm>
            <a:off x="1544418" y="1484784"/>
            <a:ext cx="6694247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1513723"/>
      </p:ext>
    </p:extLst>
  </p:cSld>
  <p:clrMapOvr>
    <a:masterClrMapping/>
  </p:clrMapOvr>
  <p:transition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1"/>
          </p:nvPr>
        </p:nvSpPr>
        <p:spPr>
          <a:xfrm>
            <a:off x="755576" y="1628801"/>
            <a:ext cx="8280920" cy="5184576"/>
          </a:xfrm>
        </p:spPr>
        <p:txBody>
          <a:bodyPr/>
          <a:lstStyle/>
          <a:p>
            <a:pPr lvl="0">
              <a:buFontTx/>
              <a:buChar char="-"/>
            </a:pPr>
            <a:r>
              <a:rPr lang="pl-PL" sz="2800" dirty="0" smtClean="0"/>
              <a:t>Materials – </a:t>
            </a:r>
            <a:r>
              <a:rPr lang="pl-PL" sz="2800" dirty="0" err="1" smtClean="0"/>
              <a:t>updated</a:t>
            </a:r>
            <a:r>
              <a:rPr lang="pl-PL" sz="2800" dirty="0" smtClean="0"/>
              <a:t> (</a:t>
            </a:r>
            <a:r>
              <a:rPr lang="en-GB" sz="2800" dirty="0" smtClean="0"/>
              <a:t>pressure equipment directive 2014/68/EC</a:t>
            </a:r>
            <a:r>
              <a:rPr lang="pl-PL" sz="2800" dirty="0" smtClean="0"/>
              <a:t>, </a:t>
            </a:r>
            <a:r>
              <a:rPr lang="en-GB" sz="2800" dirty="0" smtClean="0"/>
              <a:t>vacuum vessels SS1.4301 with EN 10204 3.1 certification</a:t>
            </a:r>
            <a:r>
              <a:rPr lang="pl-PL" sz="2800" dirty="0" smtClean="0"/>
              <a:t>)</a:t>
            </a:r>
          </a:p>
          <a:p>
            <a:pPr lvl="0">
              <a:buFontTx/>
              <a:buChar char="-"/>
            </a:pPr>
            <a:r>
              <a:rPr lang="pl-PL" sz="2800" dirty="0" smtClean="0"/>
              <a:t>Human </a:t>
            </a:r>
            <a:r>
              <a:rPr lang="pl-PL" sz="2800" dirty="0" err="1" smtClean="0"/>
              <a:t>resources</a:t>
            </a:r>
            <a:r>
              <a:rPr lang="pl-PL" sz="2800" dirty="0" smtClean="0"/>
              <a:t> – </a:t>
            </a:r>
            <a:r>
              <a:rPr lang="pl-PL" sz="2800" dirty="0" err="1" smtClean="0"/>
              <a:t>updated</a:t>
            </a:r>
            <a:r>
              <a:rPr lang="pl-PL" sz="2800" dirty="0" smtClean="0"/>
              <a:t> (Adam Ratajczak)</a:t>
            </a:r>
          </a:p>
          <a:p>
            <a:pPr>
              <a:buFontTx/>
              <a:buChar char="-"/>
            </a:pPr>
            <a:r>
              <a:rPr lang="pl-PL" sz="2800" dirty="0" err="1"/>
              <a:t>Infrastructure</a:t>
            </a:r>
            <a:r>
              <a:rPr lang="pl-PL" sz="2800" dirty="0"/>
              <a:t> and </a:t>
            </a:r>
            <a:r>
              <a:rPr lang="pl-PL" sz="2800" dirty="0" err="1"/>
              <a:t>work</a:t>
            </a:r>
            <a:r>
              <a:rPr lang="pl-PL" sz="2800" dirty="0"/>
              <a:t> environment – </a:t>
            </a:r>
            <a:r>
              <a:rPr lang="pl-PL" sz="2800" dirty="0" err="1"/>
              <a:t>updated</a:t>
            </a:r>
            <a:r>
              <a:rPr lang="pl-PL" sz="2800" dirty="0"/>
              <a:t> </a:t>
            </a:r>
            <a:r>
              <a:rPr lang="pl-PL" sz="2800" dirty="0" smtClean="0"/>
              <a:t>(</a:t>
            </a:r>
            <a:r>
              <a:rPr lang="pl-PL" sz="2800" dirty="0" err="1"/>
              <a:t>manufacturer</a:t>
            </a:r>
            <a:r>
              <a:rPr lang="pl-PL" sz="2800" dirty="0"/>
              <a:t> </a:t>
            </a:r>
            <a:r>
              <a:rPr lang="pl-PL" sz="2800" dirty="0" err="1"/>
              <a:t>selection</a:t>
            </a:r>
            <a:r>
              <a:rPr lang="pl-PL" sz="2800" dirty="0"/>
              <a:t> </a:t>
            </a:r>
            <a:r>
              <a:rPr lang="pl-PL" sz="2800" dirty="0" smtClean="0"/>
              <a:t>– </a:t>
            </a:r>
            <a:r>
              <a:rPr lang="pl-PL" sz="2800" dirty="0" err="1" smtClean="0"/>
              <a:t>basic</a:t>
            </a:r>
            <a:r>
              <a:rPr lang="pl-PL" sz="2800" dirty="0" smtClean="0"/>
              <a:t> </a:t>
            </a:r>
            <a:r>
              <a:rPr lang="pl-PL" sz="2800" dirty="0" err="1"/>
              <a:t>information</a:t>
            </a:r>
            <a:r>
              <a:rPr lang="pl-PL" sz="2800" dirty="0"/>
              <a:t> </a:t>
            </a:r>
            <a:r>
              <a:rPr lang="pl-PL" sz="2800" dirty="0" err="1"/>
              <a:t>concerning</a:t>
            </a:r>
            <a:r>
              <a:rPr lang="pl-PL" sz="2800" dirty="0"/>
              <a:t> </a:t>
            </a:r>
            <a:r>
              <a:rPr lang="pl-PL" sz="2800" dirty="0" smtClean="0"/>
              <a:t>public tender)</a:t>
            </a:r>
            <a:endParaRPr lang="pl-PL" sz="2800" dirty="0"/>
          </a:p>
          <a:p>
            <a:pPr>
              <a:buFontTx/>
              <a:buChar char="-"/>
            </a:pPr>
            <a:r>
              <a:rPr lang="pl-PL" sz="2800" dirty="0"/>
              <a:t> WUST </a:t>
            </a:r>
            <a:r>
              <a:rPr lang="pl-PL" sz="2800" dirty="0" err="1"/>
              <a:t>contractor</a:t>
            </a:r>
            <a:r>
              <a:rPr lang="pl-PL" sz="2800" dirty="0"/>
              <a:t>(s) – </a:t>
            </a:r>
            <a:r>
              <a:rPr lang="pl-PL" sz="2800" dirty="0" err="1"/>
              <a:t>basic</a:t>
            </a:r>
            <a:r>
              <a:rPr lang="pl-PL" sz="2800" dirty="0"/>
              <a:t> info </a:t>
            </a:r>
            <a:r>
              <a:rPr lang="pl-PL" sz="2800" dirty="0" err="1"/>
              <a:t>concerning</a:t>
            </a:r>
            <a:r>
              <a:rPr lang="pl-PL" sz="2800" dirty="0"/>
              <a:t> </a:t>
            </a:r>
            <a:r>
              <a:rPr lang="pl-PL" sz="2800" dirty="0" err="1"/>
              <a:t>selected</a:t>
            </a:r>
            <a:r>
              <a:rPr lang="pl-PL" sz="2800" dirty="0"/>
              <a:t> </a:t>
            </a:r>
            <a:r>
              <a:rPr lang="pl-PL" sz="2800" dirty="0" err="1"/>
              <a:t>manufacturer</a:t>
            </a:r>
            <a:r>
              <a:rPr lang="pl-PL" sz="2800" dirty="0"/>
              <a:t> </a:t>
            </a:r>
            <a:r>
              <a:rPr lang="pl-PL" sz="2800" dirty="0" err="1"/>
              <a:t>incl</a:t>
            </a:r>
            <a:r>
              <a:rPr lang="pl-PL" sz="2800" dirty="0"/>
              <a:t>. </a:t>
            </a:r>
            <a:r>
              <a:rPr lang="pl-PL" sz="2800" dirty="0" err="1"/>
              <a:t>certificates</a:t>
            </a:r>
            <a:r>
              <a:rPr lang="pl-PL" sz="2800" dirty="0"/>
              <a:t> </a:t>
            </a:r>
            <a:r>
              <a:rPr lang="pl-PL" sz="2800" dirty="0" err="1"/>
              <a:t>added</a:t>
            </a:r>
            <a:endParaRPr lang="pl-PL" sz="2800" dirty="0"/>
          </a:p>
          <a:p>
            <a:pPr>
              <a:buFontTx/>
              <a:buChar char="-"/>
            </a:pPr>
            <a:r>
              <a:rPr lang="pl-PL" sz="2800" dirty="0" err="1" smtClean="0"/>
              <a:t>Revision</a:t>
            </a:r>
            <a:r>
              <a:rPr lang="pl-PL" sz="2800" dirty="0" smtClean="0"/>
              <a:t> of the </a:t>
            </a:r>
            <a:r>
              <a:rPr lang="pl-PL" sz="2800" dirty="0" err="1" smtClean="0"/>
              <a:t>quality</a:t>
            </a:r>
            <a:r>
              <a:rPr lang="pl-PL" sz="2800" dirty="0" smtClean="0"/>
              <a:t> plan – </a:t>
            </a:r>
            <a:r>
              <a:rPr lang="pl-PL" sz="2800" dirty="0" err="1" smtClean="0"/>
              <a:t>updated</a:t>
            </a:r>
            <a:r>
              <a:rPr lang="pl-PL" sz="2800" dirty="0" smtClean="0"/>
              <a:t> (</a:t>
            </a:r>
            <a:r>
              <a:rPr lang="pl-PL" sz="2800" dirty="0" err="1" smtClean="0"/>
              <a:t>input</a:t>
            </a:r>
            <a:r>
              <a:rPr lang="pl-PL" sz="2800" dirty="0" smtClean="0"/>
              <a:t> data for PQP 2 - PQP5 </a:t>
            </a:r>
            <a:r>
              <a:rPr lang="pl-PL" sz="2800" dirty="0" err="1" smtClean="0"/>
              <a:t>drafts</a:t>
            </a:r>
            <a:r>
              <a:rPr lang="pl-PL" sz="2800" dirty="0" smtClean="0"/>
              <a:t>)</a:t>
            </a:r>
          </a:p>
          <a:p>
            <a:pPr>
              <a:buFontTx/>
              <a:buChar char="-"/>
            </a:pP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dirty="0" smtClean="0"/>
              <a:t>CDS-LTS2 PQP </a:t>
            </a:r>
            <a:r>
              <a:rPr lang="pl-PL" dirty="0" err="1" smtClean="0"/>
              <a:t>document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010619"/>
      </p:ext>
    </p:extLst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1"/>
          </p:nvPr>
        </p:nvSpPr>
        <p:spPr>
          <a:xfrm>
            <a:off x="755576" y="1700809"/>
            <a:ext cx="8280920" cy="2592288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dirty="0" err="1" smtClean="0"/>
              <a:t>Wroclaw</a:t>
            </a:r>
            <a:r>
              <a:rPr lang="pl-PL" sz="2400" dirty="0" smtClean="0"/>
              <a:t> University of Science and Technology  </a:t>
            </a:r>
          </a:p>
          <a:p>
            <a:pPr marL="0" indent="0" algn="ctr">
              <a:buNone/>
            </a:pPr>
            <a:r>
              <a:rPr lang="pl-PL" sz="2400" u="sng" dirty="0" smtClean="0"/>
              <a:t>public </a:t>
            </a:r>
            <a:r>
              <a:rPr lang="pl-PL" sz="2400" u="sng" dirty="0" err="1" smtClean="0"/>
              <a:t>academic</a:t>
            </a:r>
            <a:r>
              <a:rPr lang="pl-PL" sz="2400" u="sng" dirty="0" smtClean="0"/>
              <a:t> </a:t>
            </a:r>
            <a:r>
              <a:rPr lang="pl-PL" sz="2400" u="sng" dirty="0" err="1" smtClean="0"/>
              <a:t>school</a:t>
            </a:r>
            <a:r>
              <a:rPr lang="pl-PL" sz="2400" dirty="0" smtClean="0"/>
              <a:t> 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dirty="0" err="1" smtClean="0"/>
              <a:t>Introduction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944386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1"/>
          </p:nvPr>
        </p:nvSpPr>
        <p:spPr>
          <a:xfrm>
            <a:off x="755576" y="1700809"/>
            <a:ext cx="8280920" cy="2592288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dirty="0" err="1" smtClean="0"/>
              <a:t>Wroclaw</a:t>
            </a:r>
            <a:r>
              <a:rPr lang="pl-PL" sz="2400" dirty="0" smtClean="0"/>
              <a:t> University of Science and Technology  </a:t>
            </a:r>
          </a:p>
          <a:p>
            <a:pPr marL="0" indent="0" algn="ctr">
              <a:buNone/>
            </a:pPr>
            <a:r>
              <a:rPr lang="pl-PL" sz="2400" u="sng" dirty="0" smtClean="0"/>
              <a:t>public </a:t>
            </a:r>
            <a:r>
              <a:rPr lang="pl-PL" sz="2400" u="sng" dirty="0" err="1" smtClean="0"/>
              <a:t>academic</a:t>
            </a:r>
            <a:r>
              <a:rPr lang="pl-PL" sz="2400" u="sng" dirty="0" smtClean="0"/>
              <a:t> </a:t>
            </a:r>
            <a:r>
              <a:rPr lang="pl-PL" sz="2400" u="sng" dirty="0" err="1" smtClean="0"/>
              <a:t>school</a:t>
            </a:r>
            <a:r>
              <a:rPr lang="pl-PL" sz="2400" dirty="0" smtClean="0"/>
              <a:t> </a:t>
            </a:r>
          </a:p>
          <a:p>
            <a:pPr marL="0" indent="0" algn="ctr">
              <a:buNone/>
            </a:pPr>
            <a:r>
              <a:rPr lang="pl-PL" sz="2400" dirty="0" err="1" smtClean="0"/>
              <a:t>quality</a:t>
            </a:r>
            <a:r>
              <a:rPr lang="pl-PL" sz="2400" dirty="0" smtClean="0"/>
              <a:t> </a:t>
            </a:r>
            <a:r>
              <a:rPr lang="pl-PL" sz="2400" dirty="0" err="1" smtClean="0"/>
              <a:t>managment</a:t>
            </a:r>
            <a:r>
              <a:rPr lang="pl-PL" sz="2400" dirty="0" smtClean="0"/>
              <a:t> system </a:t>
            </a:r>
            <a:r>
              <a:rPr lang="pl-PL" sz="2400" b="1" dirty="0" err="1" smtClean="0"/>
              <a:t>can’t</a:t>
            </a:r>
            <a:r>
              <a:rPr lang="pl-PL" sz="2400" b="1" dirty="0" smtClean="0"/>
              <a:t> be </a:t>
            </a:r>
            <a:r>
              <a:rPr lang="pl-PL" sz="2400" b="1" dirty="0" err="1" smtClean="0"/>
              <a:t>confirmed</a:t>
            </a:r>
            <a:r>
              <a:rPr lang="pl-PL" sz="2400" b="1" dirty="0" smtClean="0"/>
              <a:t> </a:t>
            </a:r>
          </a:p>
          <a:p>
            <a:pPr marL="0" indent="0" algn="ctr">
              <a:buNone/>
            </a:pPr>
            <a:r>
              <a:rPr lang="pl-PL" sz="2400" dirty="0" smtClean="0"/>
              <a:t>by </a:t>
            </a:r>
            <a:r>
              <a:rPr lang="pl-PL" sz="2400" dirty="0" err="1" smtClean="0"/>
              <a:t>standards</a:t>
            </a:r>
            <a:r>
              <a:rPr lang="pl-PL" sz="2400" dirty="0" smtClean="0"/>
              <a:t> </a:t>
            </a:r>
            <a:r>
              <a:rPr lang="pl-PL" sz="2400" dirty="0" err="1" smtClean="0"/>
              <a:t>e.g</a:t>
            </a:r>
            <a:r>
              <a:rPr lang="pl-PL" sz="2400" dirty="0" smtClean="0"/>
              <a:t> ISO 9000 </a:t>
            </a:r>
            <a:endParaRPr lang="pl-PL" sz="24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dirty="0" err="1" smtClean="0"/>
              <a:t>Introduction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542" y="3573016"/>
            <a:ext cx="4776000" cy="314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39177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1"/>
          </p:nvPr>
        </p:nvSpPr>
        <p:spPr>
          <a:xfrm>
            <a:off x="755576" y="1700809"/>
            <a:ext cx="8280920" cy="2592288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dirty="0" err="1" smtClean="0"/>
              <a:t>Wroclaw</a:t>
            </a:r>
            <a:r>
              <a:rPr lang="pl-PL" sz="2400" dirty="0" smtClean="0"/>
              <a:t> University of Science and Technology  </a:t>
            </a:r>
          </a:p>
          <a:p>
            <a:pPr marL="0" indent="0" algn="ctr">
              <a:buNone/>
            </a:pPr>
            <a:r>
              <a:rPr lang="pl-PL" sz="2400" u="sng" dirty="0" smtClean="0"/>
              <a:t>public </a:t>
            </a:r>
            <a:r>
              <a:rPr lang="pl-PL" sz="2400" u="sng" dirty="0" err="1" smtClean="0"/>
              <a:t>academic</a:t>
            </a:r>
            <a:r>
              <a:rPr lang="pl-PL" sz="2400" u="sng" dirty="0" smtClean="0"/>
              <a:t> </a:t>
            </a:r>
            <a:r>
              <a:rPr lang="pl-PL" sz="2400" u="sng" dirty="0" err="1" smtClean="0"/>
              <a:t>school</a:t>
            </a:r>
            <a:r>
              <a:rPr lang="pl-PL" sz="2400" dirty="0" smtClean="0"/>
              <a:t> </a:t>
            </a:r>
          </a:p>
          <a:p>
            <a:pPr marL="0" indent="0" algn="ctr">
              <a:buNone/>
            </a:pPr>
            <a:r>
              <a:rPr lang="pl-PL" sz="2400" dirty="0" err="1" smtClean="0"/>
              <a:t>quality</a:t>
            </a:r>
            <a:r>
              <a:rPr lang="pl-PL" sz="2400" dirty="0" smtClean="0"/>
              <a:t> </a:t>
            </a:r>
            <a:r>
              <a:rPr lang="pl-PL" sz="2400" dirty="0" err="1" smtClean="0"/>
              <a:t>managment</a:t>
            </a:r>
            <a:r>
              <a:rPr lang="pl-PL" sz="2400" dirty="0" smtClean="0"/>
              <a:t> system </a:t>
            </a:r>
            <a:r>
              <a:rPr lang="pl-PL" sz="2400" b="1" dirty="0" err="1" smtClean="0"/>
              <a:t>can’t</a:t>
            </a:r>
            <a:r>
              <a:rPr lang="pl-PL" sz="2400" b="1" dirty="0" smtClean="0"/>
              <a:t> be </a:t>
            </a:r>
            <a:r>
              <a:rPr lang="pl-PL" sz="2400" b="1" dirty="0" err="1" smtClean="0"/>
              <a:t>confirmed</a:t>
            </a:r>
            <a:r>
              <a:rPr lang="pl-PL" sz="2400" b="1" dirty="0" smtClean="0"/>
              <a:t> </a:t>
            </a:r>
          </a:p>
          <a:p>
            <a:pPr marL="0" indent="0" algn="ctr">
              <a:buNone/>
            </a:pPr>
            <a:r>
              <a:rPr lang="pl-PL" sz="2400" dirty="0" smtClean="0"/>
              <a:t>by </a:t>
            </a:r>
            <a:r>
              <a:rPr lang="pl-PL" sz="2400" dirty="0" err="1" smtClean="0"/>
              <a:t>standards</a:t>
            </a:r>
            <a:r>
              <a:rPr lang="pl-PL" sz="2400" dirty="0" smtClean="0"/>
              <a:t> </a:t>
            </a:r>
            <a:r>
              <a:rPr lang="pl-PL" sz="2400" dirty="0" err="1" smtClean="0"/>
              <a:t>e.g</a:t>
            </a:r>
            <a:r>
              <a:rPr lang="pl-PL" sz="2400" dirty="0" smtClean="0"/>
              <a:t> ISO 9000 </a:t>
            </a:r>
            <a:endParaRPr lang="pl-PL" sz="24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dirty="0" err="1" smtClean="0"/>
              <a:t>Introduction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542" y="3573016"/>
            <a:ext cx="4776000" cy="314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ostokąt 5"/>
          <p:cNvSpPr/>
          <p:nvPr/>
        </p:nvSpPr>
        <p:spPr>
          <a:xfrm>
            <a:off x="3643863" y="5439364"/>
            <a:ext cx="2685358" cy="720080"/>
          </a:xfrm>
          <a:prstGeom prst="rect">
            <a:avLst/>
          </a:prstGeom>
          <a:solidFill>
            <a:srgbClr val="0070C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PROJECT QUALITY PLAN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39177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>
          <a:xfrm>
            <a:off x="755576" y="116632"/>
            <a:ext cx="8262475" cy="864096"/>
          </a:xfrm>
        </p:spPr>
        <p:txBody>
          <a:bodyPr/>
          <a:lstStyle/>
          <a:p>
            <a:r>
              <a:rPr lang="pl-PL" sz="3600" dirty="0" smtClean="0"/>
              <a:t>C</a:t>
            </a:r>
            <a:r>
              <a:rPr lang="en-GB" sz="3600" dirty="0" err="1" smtClean="0"/>
              <a:t>ollaboration</a:t>
            </a:r>
            <a:r>
              <a:rPr lang="en-GB" sz="3600" dirty="0" smtClean="0"/>
              <a:t> structure</a:t>
            </a:r>
            <a:endParaRPr lang="en-GB" sz="360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E:\ESS - Risk Analysis\PQP\PQP for CDS-LTS2\collaboration structure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68959"/>
            <a:ext cx="7992887" cy="1134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13300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sz="3600" dirty="0" err="1" smtClean="0"/>
              <a:t>Cycle</a:t>
            </a:r>
            <a:r>
              <a:rPr lang="pl-PL" sz="3600" dirty="0" smtClean="0"/>
              <a:t> of </a:t>
            </a:r>
            <a:r>
              <a:rPr lang="pl-PL" sz="3600" dirty="0" err="1" smtClean="0"/>
              <a:t>project</a:t>
            </a:r>
            <a:r>
              <a:rPr lang="pl-PL" sz="3600" dirty="0" smtClean="0"/>
              <a:t> </a:t>
            </a:r>
            <a:r>
              <a:rPr lang="pl-PL" sz="3600" dirty="0" err="1" smtClean="0"/>
              <a:t>execution</a:t>
            </a:r>
            <a:endParaRPr lang="pl-PL" sz="360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E:\ESS - Risk Analysis\PQP\PQP for CDS-EL\cycle of project execution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48880"/>
            <a:ext cx="6883400" cy="373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17672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sz="3600" dirty="0" smtClean="0"/>
              <a:t>Map of </a:t>
            </a:r>
            <a:r>
              <a:rPr lang="pl-PL" sz="3600" dirty="0" err="1" smtClean="0"/>
              <a:t>responsibility</a:t>
            </a:r>
            <a:endParaRPr lang="pl-PL" sz="360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43" y="2636912"/>
            <a:ext cx="8276507" cy="242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38453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sz="3600" dirty="0" smtClean="0"/>
              <a:t>Map of </a:t>
            </a:r>
            <a:r>
              <a:rPr lang="pl-PL" sz="3600" dirty="0" err="1" smtClean="0"/>
              <a:t>responsibility</a:t>
            </a:r>
            <a:endParaRPr lang="pl-PL" sz="360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43" y="2647305"/>
            <a:ext cx="8316000" cy="244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199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Symbol zastępczy zawartośc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pl-PL" dirty="0"/>
              <a:t>CDS-EL </a:t>
            </a:r>
            <a:r>
              <a:rPr lang="pl-PL" dirty="0" err="1" smtClean="0"/>
              <a:t>Quality</a:t>
            </a:r>
            <a:r>
              <a:rPr lang="pl-PL" dirty="0" smtClean="0"/>
              <a:t> </a:t>
            </a:r>
            <a:r>
              <a:rPr lang="pl-PL" dirty="0" err="1" smtClean="0"/>
              <a:t>goals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49" t="31723" r="23402" b="13697"/>
          <a:stretch/>
        </p:blipFill>
        <p:spPr bwMode="auto">
          <a:xfrm>
            <a:off x="1907704" y="908719"/>
            <a:ext cx="5832648" cy="560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7822431"/>
      </p:ext>
    </p:extLst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szablon1-PL">
  <a:themeElements>
    <a:clrScheme name="Odcienie szarośc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1_Projekt domyślny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ojekt domyślny 1">
        <a:dk1>
          <a:srgbClr val="000000"/>
        </a:dk1>
        <a:lt1>
          <a:srgbClr val="FFFFFF"/>
        </a:lt1>
        <a:dk2>
          <a:srgbClr val="FFEBD5"/>
        </a:dk2>
        <a:lt2>
          <a:srgbClr val="78120A"/>
        </a:lt2>
        <a:accent1>
          <a:srgbClr val="E32213"/>
        </a:accent1>
        <a:accent2>
          <a:srgbClr val="FFD3A1"/>
        </a:accent2>
        <a:accent3>
          <a:srgbClr val="FFFFFF"/>
        </a:accent3>
        <a:accent4>
          <a:srgbClr val="000000"/>
        </a:accent4>
        <a:accent5>
          <a:srgbClr val="EFABAA"/>
        </a:accent5>
        <a:accent6>
          <a:srgbClr val="E7BF91"/>
        </a:accent6>
        <a:hlink>
          <a:srgbClr val="FFD9AF"/>
        </a:hlink>
        <a:folHlink>
          <a:srgbClr val="FFB2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958</TotalTime>
  <Words>303</Words>
  <Application>Microsoft Office PowerPoint</Application>
  <PresentationFormat>Pokaz na ekranie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szablon1-PL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Aleksander Łukowicz</dc:creator>
  <cp:lastModifiedBy>Agnieszka Piotrowska</cp:lastModifiedBy>
  <cp:revision>108</cp:revision>
  <dcterms:created xsi:type="dcterms:W3CDTF">2015-03-09T09:58:09Z</dcterms:created>
  <dcterms:modified xsi:type="dcterms:W3CDTF">2017-06-28T06:53:59Z</dcterms:modified>
</cp:coreProperties>
</file>