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>
        <p:scale>
          <a:sx n="125" d="100"/>
          <a:sy n="125" d="100"/>
        </p:scale>
        <p:origin x="-1212" y="-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28.06.2017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3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28.06.2017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87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28.06.2017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86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28.06.2017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53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28.06.2017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889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28.06.2017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28.06.2017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76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28.06.2017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3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28.06.2017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270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28.06.2017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04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28.06.2017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547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98CC-A11C-4FCF-A17A-97B1C5C90068}" type="datetimeFigureOut">
              <a:rPr lang="pl-PL" smtClean="0"/>
              <a:pPr/>
              <a:t>28.06.2017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880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3" name="pole tekstowe 2"/>
          <p:cNvSpPr txBox="1"/>
          <p:nvPr/>
        </p:nvSpPr>
        <p:spPr>
          <a:xfrm>
            <a:off x="1763688" y="170765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ESS </a:t>
            </a:r>
            <a:r>
              <a:rPr lang="en-GB" b="1" dirty="0" smtClean="0"/>
              <a:t>– </a:t>
            </a:r>
            <a:r>
              <a:rPr lang="pl-PL" b="1" dirty="0" smtClean="0"/>
              <a:t>CDS-EL and CDS-LTS2</a:t>
            </a:r>
          </a:p>
          <a:p>
            <a:pPr algn="ctr"/>
            <a:r>
              <a:rPr lang="pl-PL" b="1" dirty="0" err="1" smtClean="0"/>
              <a:t>Activities</a:t>
            </a:r>
            <a:r>
              <a:rPr lang="pl-PL" b="1" dirty="0" smtClean="0"/>
              <a:t> and </a:t>
            </a:r>
            <a:r>
              <a:rPr lang="pl-PL" b="1" dirty="0" err="1" smtClean="0"/>
              <a:t>procedures</a:t>
            </a:r>
            <a:r>
              <a:rPr lang="pl-PL" b="1" dirty="0" smtClean="0"/>
              <a:t> for </a:t>
            </a:r>
            <a:r>
              <a:rPr lang="pl-PL" b="1" dirty="0" err="1" smtClean="0"/>
              <a:t>dimension</a:t>
            </a:r>
            <a:r>
              <a:rPr lang="pl-PL" b="1" dirty="0" smtClean="0"/>
              <a:t> </a:t>
            </a:r>
            <a:r>
              <a:rPr lang="pl-PL" b="1" dirty="0" err="1" smtClean="0"/>
              <a:t>control</a:t>
            </a:r>
            <a:r>
              <a:rPr lang="pl-PL" b="1" dirty="0" smtClean="0"/>
              <a:t> </a:t>
            </a:r>
            <a:r>
              <a:rPr lang="pl-PL" b="1" dirty="0" err="1" smtClean="0"/>
              <a:t>works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239916" y="343584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Maciej Matkowski</a:t>
            </a:r>
          </a:p>
          <a:p>
            <a:r>
              <a:rPr lang="pl-PL" sz="1200" dirty="0" smtClean="0"/>
              <a:t>Project Manager</a:t>
            </a:r>
          </a:p>
          <a:p>
            <a:r>
              <a:rPr lang="pl-PL" sz="1200" dirty="0" smtClean="0"/>
              <a:t>maciej.matkowski@kriosystem.co.pl</a:t>
            </a:r>
            <a:endParaRPr lang="en-GB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516216" y="26749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Wroclaw</a:t>
            </a:r>
            <a:r>
              <a:rPr lang="pl-PL" sz="1400" dirty="0" smtClean="0"/>
              <a:t> 28.06.2017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356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5" name="pole tekstowe 4"/>
          <p:cNvSpPr txBox="1"/>
          <p:nvPr/>
        </p:nvSpPr>
        <p:spPr>
          <a:xfrm>
            <a:off x="2609782" y="693089"/>
            <a:ext cx="3924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Works </a:t>
            </a:r>
            <a:r>
              <a:rPr lang="pl-PL" sz="1600" b="1" dirty="0" err="1" smtClean="0"/>
              <a:t>area</a:t>
            </a:r>
            <a:endParaRPr lang="en-GB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94947"/>
            <a:ext cx="6120680" cy="344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6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5" name="pole tekstowe 4"/>
          <p:cNvSpPr txBox="1"/>
          <p:nvPr/>
        </p:nvSpPr>
        <p:spPr>
          <a:xfrm>
            <a:off x="2609782" y="693089"/>
            <a:ext cx="3924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Assembly stand</a:t>
            </a:r>
            <a:endParaRPr lang="en-GB" sz="1600" b="1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16DB202C-D20D-4949-9C56-B6638A59F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984057"/>
            <a:ext cx="6773906" cy="345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5" name="pole tekstowe 4"/>
          <p:cNvSpPr txBox="1"/>
          <p:nvPr/>
        </p:nvSpPr>
        <p:spPr>
          <a:xfrm>
            <a:off x="2609782" y="693089"/>
            <a:ext cx="3924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Assembly stand</a:t>
            </a:r>
            <a:endParaRPr lang="en-GB" sz="1600" b="1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10F41297-C548-438C-8CB9-CC8CF5452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834" y="952245"/>
            <a:ext cx="6798332" cy="35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5" name="pole tekstowe 4"/>
          <p:cNvSpPr txBox="1"/>
          <p:nvPr/>
        </p:nvSpPr>
        <p:spPr>
          <a:xfrm>
            <a:off x="2609782" y="693089"/>
            <a:ext cx="3924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Assembly stand</a:t>
            </a:r>
            <a:endParaRPr lang="en-GB" sz="1600" b="1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5A13C0E1-4EC3-418E-9215-A8F0AA66F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954922"/>
            <a:ext cx="6191448" cy="34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5" name="pole tekstowe 4"/>
          <p:cNvSpPr txBox="1"/>
          <p:nvPr/>
        </p:nvSpPr>
        <p:spPr>
          <a:xfrm>
            <a:off x="2609782" y="693089"/>
            <a:ext cx="3924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Assembly stand</a:t>
            </a:r>
            <a:endParaRPr lang="en-GB" sz="1600" b="1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A18ACDA7-F1FD-4B7C-B24B-4F8B13172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1063860"/>
            <a:ext cx="5042343" cy="324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5" name="pole tekstowe 4"/>
          <p:cNvSpPr txBox="1"/>
          <p:nvPr/>
        </p:nvSpPr>
        <p:spPr>
          <a:xfrm>
            <a:off x="2609782" y="693089"/>
            <a:ext cx="3924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Assembly stand</a:t>
            </a:r>
            <a:endParaRPr lang="en-GB" sz="1600" b="1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7C8F59F0-61A3-473C-969A-94C6FC94E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458" y="1079636"/>
            <a:ext cx="3860621" cy="334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66</Words>
  <Application>Microsoft Office PowerPoint</Application>
  <PresentationFormat>Pokaz na ekranie (16:9)</PresentationFormat>
  <Paragraphs>26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- KRIOSYSTEM</dc:creator>
  <cp:lastModifiedBy>Maciej</cp:lastModifiedBy>
  <cp:revision>88</cp:revision>
  <dcterms:created xsi:type="dcterms:W3CDTF">2014-05-26T09:44:20Z</dcterms:created>
  <dcterms:modified xsi:type="dcterms:W3CDTF">2017-06-28T06:17:02Z</dcterms:modified>
</cp:coreProperties>
</file>