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>
      <p:cViewPr>
        <p:scale>
          <a:sx n="104" d="100"/>
          <a:sy n="104" d="100"/>
        </p:scale>
        <p:origin x="-1812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8CC-A11C-4FCF-A17A-97B1C5C90068}" type="datetimeFigureOut">
              <a:rPr lang="pl-PL" smtClean="0"/>
              <a:pPr/>
              <a:t>22.06.2017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73A-6E46-43D1-A90F-AEBFE897D39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535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8CC-A11C-4FCF-A17A-97B1C5C90068}" type="datetimeFigureOut">
              <a:rPr lang="pl-PL" smtClean="0"/>
              <a:pPr/>
              <a:t>22.06.2017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73A-6E46-43D1-A90F-AEBFE897D39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487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8CC-A11C-4FCF-A17A-97B1C5C90068}" type="datetimeFigureOut">
              <a:rPr lang="pl-PL" smtClean="0"/>
              <a:pPr/>
              <a:t>22.06.2017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73A-6E46-43D1-A90F-AEBFE897D39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286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8CC-A11C-4FCF-A17A-97B1C5C90068}" type="datetimeFigureOut">
              <a:rPr lang="pl-PL" smtClean="0"/>
              <a:pPr/>
              <a:t>22.06.2017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73A-6E46-43D1-A90F-AEBFE897D39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353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8CC-A11C-4FCF-A17A-97B1C5C90068}" type="datetimeFigureOut">
              <a:rPr lang="pl-PL" smtClean="0"/>
              <a:pPr/>
              <a:t>22.06.2017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73A-6E46-43D1-A90F-AEBFE897D39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889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8CC-A11C-4FCF-A17A-97B1C5C90068}" type="datetimeFigureOut">
              <a:rPr lang="pl-PL" smtClean="0"/>
              <a:pPr/>
              <a:t>22.06.2017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73A-6E46-43D1-A90F-AEBFE897D39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33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8CC-A11C-4FCF-A17A-97B1C5C90068}" type="datetimeFigureOut">
              <a:rPr lang="pl-PL" smtClean="0"/>
              <a:pPr/>
              <a:t>22.06.2017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73A-6E46-43D1-A90F-AEBFE897D39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976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8CC-A11C-4FCF-A17A-97B1C5C90068}" type="datetimeFigureOut">
              <a:rPr lang="pl-PL" smtClean="0"/>
              <a:pPr/>
              <a:t>22.06.2017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73A-6E46-43D1-A90F-AEBFE897D39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430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8CC-A11C-4FCF-A17A-97B1C5C90068}" type="datetimeFigureOut">
              <a:rPr lang="pl-PL" smtClean="0"/>
              <a:pPr/>
              <a:t>22.06.2017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73A-6E46-43D1-A90F-AEBFE897D39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270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8CC-A11C-4FCF-A17A-97B1C5C90068}" type="datetimeFigureOut">
              <a:rPr lang="pl-PL" smtClean="0"/>
              <a:pPr/>
              <a:t>22.06.2017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73A-6E46-43D1-A90F-AEBFE897D39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904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8CC-A11C-4FCF-A17A-97B1C5C90068}" type="datetimeFigureOut">
              <a:rPr lang="pl-PL" smtClean="0"/>
              <a:pPr/>
              <a:t>22.06.2017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73A-6E46-43D1-A90F-AEBFE897D39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547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C98CC-A11C-4FCF-A17A-97B1C5C90068}" type="datetimeFigureOut">
              <a:rPr lang="pl-PL" smtClean="0"/>
              <a:pPr/>
              <a:t>22.06.2017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0D73A-6E46-43D1-A90F-AEBFE897D39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880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0" y="0"/>
            <a:ext cx="9144000" cy="5143501"/>
            <a:chOff x="0" y="0"/>
            <a:chExt cx="9144000" cy="5143501"/>
          </a:xfrm>
        </p:grpSpPr>
        <p:pic>
          <p:nvPicPr>
            <p:cNvPr id="7" name="Obraz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907704" cy="695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upa 5"/>
            <p:cNvGrpSpPr/>
            <p:nvPr/>
          </p:nvGrpSpPr>
          <p:grpSpPr>
            <a:xfrm>
              <a:off x="0" y="4443959"/>
              <a:ext cx="9144000" cy="699542"/>
              <a:chOff x="0" y="4443959"/>
              <a:chExt cx="9144000" cy="699542"/>
            </a:xfrm>
          </p:grpSpPr>
          <p:grpSp>
            <p:nvGrpSpPr>
              <p:cNvPr id="8" name="Grupa 7"/>
              <p:cNvGrpSpPr/>
              <p:nvPr/>
            </p:nvGrpSpPr>
            <p:grpSpPr>
              <a:xfrm>
                <a:off x="0" y="4443959"/>
                <a:ext cx="9144000" cy="699542"/>
                <a:chOff x="0" y="4443959"/>
                <a:chExt cx="9144000" cy="699542"/>
              </a:xfrm>
            </p:grpSpPr>
            <p:pic>
              <p:nvPicPr>
                <p:cNvPr id="10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443959"/>
                  <a:ext cx="9144000" cy="6995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16216" y="4587974"/>
                  <a:ext cx="2324100" cy="3105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" name="pole tekstowe 11"/>
                <p:cNvSpPr txBox="1"/>
                <p:nvPr/>
              </p:nvSpPr>
              <p:spPr>
                <a:xfrm>
                  <a:off x="7598759" y="4810037"/>
                  <a:ext cx="1533736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050" b="1" spc="30" dirty="0">
                      <a:solidFill>
                        <a:schemeClr val="bg1"/>
                      </a:solidFill>
                      <a:latin typeface="Calibri Light" panose="020F0302020204030204" pitchFamily="34" charset="0"/>
                    </a:rPr>
                    <a:t>www.kriosystem.com.pl</a:t>
                  </a:r>
                </a:p>
              </p:txBody>
            </p:sp>
          </p:grpSp>
          <p:sp>
            <p:nvSpPr>
              <p:cNvPr id="9" name="pole tekstowe 8"/>
              <p:cNvSpPr txBox="1"/>
              <p:nvPr/>
            </p:nvSpPr>
            <p:spPr>
              <a:xfrm>
                <a:off x="6196077" y="4529173"/>
                <a:ext cx="2947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spc="30" dirty="0">
                    <a:solidFill>
                      <a:schemeClr val="bg1"/>
                    </a:solidFill>
                    <a:latin typeface="Calibri Light" panose="020F0302020204030204" pitchFamily="34" charset="0"/>
                  </a:rPr>
                  <a:t>CRYOGENICS IS OUR PASSION</a:t>
                </a:r>
              </a:p>
            </p:txBody>
          </p:sp>
        </p:grpSp>
      </p:grpSp>
      <p:sp>
        <p:nvSpPr>
          <p:cNvPr id="3" name="pole tekstowe 2"/>
          <p:cNvSpPr txBox="1"/>
          <p:nvPr/>
        </p:nvSpPr>
        <p:spPr>
          <a:xfrm>
            <a:off x="2016700" y="1707654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ESS </a:t>
            </a:r>
            <a:r>
              <a:rPr lang="en-GB" b="1" dirty="0" smtClean="0"/>
              <a:t>– </a:t>
            </a:r>
            <a:r>
              <a:rPr lang="pl-PL" b="1" dirty="0" smtClean="0"/>
              <a:t>CDS-EL and </a:t>
            </a:r>
            <a:r>
              <a:rPr lang="pl-PL" b="1" dirty="0" smtClean="0"/>
              <a:t>CDS-LTS2</a:t>
            </a:r>
          </a:p>
          <a:p>
            <a:pPr algn="ctr"/>
            <a:r>
              <a:rPr lang="pl-PL" b="1" dirty="0" err="1" smtClean="0"/>
              <a:t>Equipment</a:t>
            </a:r>
            <a:r>
              <a:rPr lang="pl-PL" b="1" dirty="0" smtClean="0"/>
              <a:t> for helium </a:t>
            </a:r>
            <a:r>
              <a:rPr lang="pl-PL" b="1" dirty="0" err="1" smtClean="0"/>
              <a:t>leak</a:t>
            </a:r>
            <a:r>
              <a:rPr lang="pl-PL" b="1" dirty="0" smtClean="0"/>
              <a:t> test</a:t>
            </a:r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239916" y="3435845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Maciej Matkowski</a:t>
            </a:r>
          </a:p>
          <a:p>
            <a:r>
              <a:rPr lang="pl-PL" sz="1200" dirty="0" smtClean="0"/>
              <a:t>Project Manager</a:t>
            </a:r>
          </a:p>
          <a:p>
            <a:r>
              <a:rPr lang="pl-PL" sz="1200" dirty="0" smtClean="0"/>
              <a:t>maciej.matkowski@kriosystem.co.pl</a:t>
            </a:r>
            <a:endParaRPr lang="en-GB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516216" y="267494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 smtClean="0"/>
              <a:t>Wroclaw</a:t>
            </a:r>
            <a:r>
              <a:rPr lang="pl-PL" sz="1400" dirty="0" smtClean="0"/>
              <a:t> 28.06.2017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3567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0" y="0"/>
            <a:ext cx="9144000" cy="5143501"/>
            <a:chOff x="0" y="0"/>
            <a:chExt cx="9144000" cy="5143501"/>
          </a:xfrm>
        </p:grpSpPr>
        <p:pic>
          <p:nvPicPr>
            <p:cNvPr id="7" name="Obraz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907704" cy="695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upa 5"/>
            <p:cNvGrpSpPr/>
            <p:nvPr/>
          </p:nvGrpSpPr>
          <p:grpSpPr>
            <a:xfrm>
              <a:off x="0" y="4443959"/>
              <a:ext cx="9144000" cy="699542"/>
              <a:chOff x="0" y="4443959"/>
              <a:chExt cx="9144000" cy="699542"/>
            </a:xfrm>
          </p:grpSpPr>
          <p:grpSp>
            <p:nvGrpSpPr>
              <p:cNvPr id="8" name="Grupa 7"/>
              <p:cNvGrpSpPr/>
              <p:nvPr/>
            </p:nvGrpSpPr>
            <p:grpSpPr>
              <a:xfrm>
                <a:off x="0" y="4443959"/>
                <a:ext cx="9144000" cy="699542"/>
                <a:chOff x="0" y="4443959"/>
                <a:chExt cx="9144000" cy="699542"/>
              </a:xfrm>
            </p:grpSpPr>
            <p:pic>
              <p:nvPicPr>
                <p:cNvPr id="10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443959"/>
                  <a:ext cx="9144000" cy="6995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16216" y="4587974"/>
                  <a:ext cx="2324100" cy="3105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" name="pole tekstowe 11"/>
                <p:cNvSpPr txBox="1"/>
                <p:nvPr/>
              </p:nvSpPr>
              <p:spPr>
                <a:xfrm>
                  <a:off x="7598759" y="4810037"/>
                  <a:ext cx="1533736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050" b="1" spc="30" dirty="0">
                      <a:solidFill>
                        <a:schemeClr val="bg1"/>
                      </a:solidFill>
                      <a:latin typeface="Calibri Light" panose="020F0302020204030204" pitchFamily="34" charset="0"/>
                    </a:rPr>
                    <a:t>www.kriosystem.com.pl</a:t>
                  </a:r>
                </a:p>
              </p:txBody>
            </p:sp>
          </p:grpSp>
          <p:sp>
            <p:nvSpPr>
              <p:cNvPr id="9" name="pole tekstowe 8"/>
              <p:cNvSpPr txBox="1"/>
              <p:nvPr/>
            </p:nvSpPr>
            <p:spPr>
              <a:xfrm>
                <a:off x="6196077" y="4529173"/>
                <a:ext cx="2947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spc="30" dirty="0">
                    <a:solidFill>
                      <a:schemeClr val="bg1"/>
                    </a:solidFill>
                    <a:latin typeface="Calibri Light" panose="020F0302020204030204" pitchFamily="34" charset="0"/>
                  </a:rPr>
                  <a:t>CRYOGENICS IS OUR PASSION</a:t>
                </a:r>
              </a:p>
            </p:txBody>
          </p:sp>
        </p:grpSp>
      </p:grpSp>
      <p:sp>
        <p:nvSpPr>
          <p:cNvPr id="3" name="pole tekstowe 2"/>
          <p:cNvSpPr txBox="1"/>
          <p:nvPr/>
        </p:nvSpPr>
        <p:spPr>
          <a:xfrm>
            <a:off x="683568" y="721005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Helium </a:t>
            </a:r>
            <a:r>
              <a:rPr lang="pl-PL" b="1" dirty="0" err="1" smtClean="0"/>
              <a:t>Leak</a:t>
            </a:r>
            <a:r>
              <a:rPr lang="pl-PL" b="1" dirty="0" smtClean="0"/>
              <a:t> </a:t>
            </a:r>
            <a:r>
              <a:rPr lang="pl-PL" b="1" dirty="0" err="1" smtClean="0"/>
              <a:t>Detector</a:t>
            </a:r>
            <a:endParaRPr lang="pl-PL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954" y="1203598"/>
            <a:ext cx="4100478" cy="307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90337"/>
            <a:ext cx="18573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79245"/>
            <a:ext cx="18288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37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0" y="0"/>
            <a:ext cx="9144000" cy="5143501"/>
            <a:chOff x="0" y="0"/>
            <a:chExt cx="9144000" cy="5143501"/>
          </a:xfrm>
        </p:grpSpPr>
        <p:pic>
          <p:nvPicPr>
            <p:cNvPr id="7" name="Obraz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907704" cy="695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upa 5"/>
            <p:cNvGrpSpPr/>
            <p:nvPr/>
          </p:nvGrpSpPr>
          <p:grpSpPr>
            <a:xfrm>
              <a:off x="0" y="4443959"/>
              <a:ext cx="9144000" cy="699542"/>
              <a:chOff x="0" y="4443959"/>
              <a:chExt cx="9144000" cy="699542"/>
            </a:xfrm>
          </p:grpSpPr>
          <p:grpSp>
            <p:nvGrpSpPr>
              <p:cNvPr id="8" name="Grupa 7"/>
              <p:cNvGrpSpPr/>
              <p:nvPr/>
            </p:nvGrpSpPr>
            <p:grpSpPr>
              <a:xfrm>
                <a:off x="0" y="4443959"/>
                <a:ext cx="9144000" cy="699542"/>
                <a:chOff x="0" y="4443959"/>
                <a:chExt cx="9144000" cy="699542"/>
              </a:xfrm>
            </p:grpSpPr>
            <p:pic>
              <p:nvPicPr>
                <p:cNvPr id="10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443959"/>
                  <a:ext cx="9144000" cy="6995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16216" y="4587974"/>
                  <a:ext cx="2324100" cy="3105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" name="pole tekstowe 11"/>
                <p:cNvSpPr txBox="1"/>
                <p:nvPr/>
              </p:nvSpPr>
              <p:spPr>
                <a:xfrm>
                  <a:off x="7598759" y="4810037"/>
                  <a:ext cx="1533736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050" b="1" spc="30" dirty="0">
                      <a:solidFill>
                        <a:schemeClr val="bg1"/>
                      </a:solidFill>
                      <a:latin typeface="Calibri Light" panose="020F0302020204030204" pitchFamily="34" charset="0"/>
                    </a:rPr>
                    <a:t>www.kriosystem.com.pl</a:t>
                  </a:r>
                </a:p>
              </p:txBody>
            </p:sp>
          </p:grpSp>
          <p:sp>
            <p:nvSpPr>
              <p:cNvPr id="9" name="pole tekstowe 8"/>
              <p:cNvSpPr txBox="1"/>
              <p:nvPr/>
            </p:nvSpPr>
            <p:spPr>
              <a:xfrm>
                <a:off x="6196077" y="4529173"/>
                <a:ext cx="2947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spc="30" dirty="0">
                    <a:solidFill>
                      <a:schemeClr val="bg1"/>
                    </a:solidFill>
                    <a:latin typeface="Calibri Light" panose="020F0302020204030204" pitchFamily="34" charset="0"/>
                  </a:rPr>
                  <a:t>CRYOGENICS IS OUR PASSION</a:t>
                </a:r>
              </a:p>
            </p:txBody>
          </p:sp>
        </p:grpSp>
      </p:grpSp>
      <p:sp>
        <p:nvSpPr>
          <p:cNvPr id="3" name="pole tekstowe 2"/>
          <p:cNvSpPr txBox="1"/>
          <p:nvPr/>
        </p:nvSpPr>
        <p:spPr>
          <a:xfrm>
            <a:off x="683568" y="721005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Helium </a:t>
            </a:r>
            <a:r>
              <a:rPr lang="pl-PL" b="1" dirty="0" err="1" smtClean="0"/>
              <a:t>Leak</a:t>
            </a:r>
            <a:r>
              <a:rPr lang="pl-PL" b="1" dirty="0" smtClean="0"/>
              <a:t> </a:t>
            </a:r>
            <a:r>
              <a:rPr lang="pl-PL" b="1" dirty="0" err="1" smtClean="0"/>
              <a:t>Detector</a:t>
            </a:r>
            <a:r>
              <a:rPr lang="pl-PL" b="1" dirty="0" smtClean="0"/>
              <a:t> - </a:t>
            </a:r>
            <a:r>
              <a:rPr lang="en-GB" b="1" dirty="0" smtClean="0"/>
              <a:t>accessories</a:t>
            </a:r>
            <a:endParaRPr lang="en-GB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972711"/>
            <a:ext cx="3107529" cy="23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518" y="1090337"/>
            <a:ext cx="3619798" cy="302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90337"/>
            <a:ext cx="230425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3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0" y="0"/>
            <a:ext cx="9144000" cy="5143501"/>
            <a:chOff x="0" y="0"/>
            <a:chExt cx="9144000" cy="5143501"/>
          </a:xfrm>
        </p:grpSpPr>
        <p:pic>
          <p:nvPicPr>
            <p:cNvPr id="7" name="Obraz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907704" cy="695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upa 5"/>
            <p:cNvGrpSpPr/>
            <p:nvPr/>
          </p:nvGrpSpPr>
          <p:grpSpPr>
            <a:xfrm>
              <a:off x="0" y="4443959"/>
              <a:ext cx="9144000" cy="699542"/>
              <a:chOff x="0" y="4443959"/>
              <a:chExt cx="9144000" cy="699542"/>
            </a:xfrm>
          </p:grpSpPr>
          <p:grpSp>
            <p:nvGrpSpPr>
              <p:cNvPr id="8" name="Grupa 7"/>
              <p:cNvGrpSpPr/>
              <p:nvPr/>
            </p:nvGrpSpPr>
            <p:grpSpPr>
              <a:xfrm>
                <a:off x="0" y="4443959"/>
                <a:ext cx="9144000" cy="699542"/>
                <a:chOff x="0" y="4443959"/>
                <a:chExt cx="9144000" cy="699542"/>
              </a:xfrm>
            </p:grpSpPr>
            <p:pic>
              <p:nvPicPr>
                <p:cNvPr id="10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443959"/>
                  <a:ext cx="9144000" cy="6995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16216" y="4587974"/>
                  <a:ext cx="2324100" cy="3105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" name="pole tekstowe 11"/>
                <p:cNvSpPr txBox="1"/>
                <p:nvPr/>
              </p:nvSpPr>
              <p:spPr>
                <a:xfrm>
                  <a:off x="7598759" y="4810037"/>
                  <a:ext cx="1533736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050" b="1" spc="30" dirty="0">
                      <a:solidFill>
                        <a:schemeClr val="bg1"/>
                      </a:solidFill>
                      <a:latin typeface="Calibri Light" panose="020F0302020204030204" pitchFamily="34" charset="0"/>
                    </a:rPr>
                    <a:t>www.kriosystem.com.pl</a:t>
                  </a:r>
                </a:p>
              </p:txBody>
            </p:sp>
          </p:grpSp>
          <p:sp>
            <p:nvSpPr>
              <p:cNvPr id="9" name="pole tekstowe 8"/>
              <p:cNvSpPr txBox="1"/>
              <p:nvPr/>
            </p:nvSpPr>
            <p:spPr>
              <a:xfrm>
                <a:off x="6196077" y="4529173"/>
                <a:ext cx="2947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spc="30" dirty="0">
                    <a:solidFill>
                      <a:schemeClr val="bg1"/>
                    </a:solidFill>
                    <a:latin typeface="Calibri Light" panose="020F0302020204030204" pitchFamily="34" charset="0"/>
                  </a:rPr>
                  <a:t>CRYOGENICS IS OUR PASSION</a:t>
                </a:r>
              </a:p>
            </p:txBody>
          </p:sp>
        </p:grpSp>
      </p:grpSp>
      <p:sp>
        <p:nvSpPr>
          <p:cNvPr id="3" name="pole tekstowe 2"/>
          <p:cNvSpPr txBox="1"/>
          <p:nvPr/>
        </p:nvSpPr>
        <p:spPr>
          <a:xfrm>
            <a:off x="683568" y="721005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/>
              <a:t>Roots</a:t>
            </a:r>
            <a:r>
              <a:rPr lang="pl-PL" b="1" dirty="0" smtClean="0"/>
              <a:t> </a:t>
            </a:r>
            <a:r>
              <a:rPr lang="pl-PL" b="1" dirty="0" err="1" smtClean="0"/>
              <a:t>Vacuum</a:t>
            </a:r>
            <a:r>
              <a:rPr lang="pl-PL" b="1" dirty="0" smtClean="0"/>
              <a:t> Pump</a:t>
            </a:r>
            <a:endParaRPr lang="pl-PL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712" y="298049"/>
            <a:ext cx="3108572" cy="41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413" y="1419623"/>
            <a:ext cx="3135307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5948"/>
            <a:ext cx="2298519" cy="367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94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0" y="0"/>
            <a:ext cx="9144000" cy="5143501"/>
            <a:chOff x="0" y="0"/>
            <a:chExt cx="9144000" cy="5143501"/>
          </a:xfrm>
        </p:grpSpPr>
        <p:pic>
          <p:nvPicPr>
            <p:cNvPr id="7" name="Obraz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907704" cy="695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upa 5"/>
            <p:cNvGrpSpPr/>
            <p:nvPr/>
          </p:nvGrpSpPr>
          <p:grpSpPr>
            <a:xfrm>
              <a:off x="0" y="4443959"/>
              <a:ext cx="9144000" cy="699542"/>
              <a:chOff x="0" y="4443959"/>
              <a:chExt cx="9144000" cy="699542"/>
            </a:xfrm>
          </p:grpSpPr>
          <p:grpSp>
            <p:nvGrpSpPr>
              <p:cNvPr id="8" name="Grupa 7"/>
              <p:cNvGrpSpPr/>
              <p:nvPr/>
            </p:nvGrpSpPr>
            <p:grpSpPr>
              <a:xfrm>
                <a:off x="0" y="4443959"/>
                <a:ext cx="9144000" cy="699542"/>
                <a:chOff x="0" y="4443959"/>
                <a:chExt cx="9144000" cy="699542"/>
              </a:xfrm>
            </p:grpSpPr>
            <p:pic>
              <p:nvPicPr>
                <p:cNvPr id="10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443959"/>
                  <a:ext cx="9144000" cy="6995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16216" y="4587974"/>
                  <a:ext cx="2324100" cy="3105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" name="pole tekstowe 11"/>
                <p:cNvSpPr txBox="1"/>
                <p:nvPr/>
              </p:nvSpPr>
              <p:spPr>
                <a:xfrm>
                  <a:off x="7598759" y="4810037"/>
                  <a:ext cx="1533736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050" b="1" spc="30" dirty="0">
                      <a:solidFill>
                        <a:schemeClr val="bg1"/>
                      </a:solidFill>
                      <a:latin typeface="Calibri Light" panose="020F0302020204030204" pitchFamily="34" charset="0"/>
                    </a:rPr>
                    <a:t>www.kriosystem.com.pl</a:t>
                  </a:r>
                </a:p>
              </p:txBody>
            </p:sp>
          </p:grpSp>
          <p:sp>
            <p:nvSpPr>
              <p:cNvPr id="9" name="pole tekstowe 8"/>
              <p:cNvSpPr txBox="1"/>
              <p:nvPr/>
            </p:nvSpPr>
            <p:spPr>
              <a:xfrm>
                <a:off x="6196077" y="4529173"/>
                <a:ext cx="2947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spc="30" dirty="0">
                    <a:solidFill>
                      <a:schemeClr val="bg1"/>
                    </a:solidFill>
                    <a:latin typeface="Calibri Light" panose="020F0302020204030204" pitchFamily="34" charset="0"/>
                  </a:rPr>
                  <a:t>CRYOGENICS IS OUR PASSION</a:t>
                </a:r>
              </a:p>
            </p:txBody>
          </p:sp>
        </p:grpSp>
      </p:grpSp>
      <p:sp>
        <p:nvSpPr>
          <p:cNvPr id="3" name="pole tekstowe 2"/>
          <p:cNvSpPr txBox="1"/>
          <p:nvPr/>
        </p:nvSpPr>
        <p:spPr>
          <a:xfrm>
            <a:off x="683568" y="721005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/>
              <a:t>Roots</a:t>
            </a:r>
            <a:r>
              <a:rPr lang="pl-PL" b="1" dirty="0" smtClean="0"/>
              <a:t> </a:t>
            </a:r>
            <a:r>
              <a:rPr lang="pl-PL" b="1" dirty="0" err="1" smtClean="0"/>
              <a:t>Vacuum</a:t>
            </a:r>
            <a:r>
              <a:rPr lang="pl-PL" b="1" dirty="0" smtClean="0"/>
              <a:t> Pump</a:t>
            </a:r>
            <a:endParaRPr lang="pl-PL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044" y="872517"/>
            <a:ext cx="2576191" cy="343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1721" y="1310658"/>
            <a:ext cx="3651506" cy="273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47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0" y="0"/>
            <a:ext cx="9144000" cy="5143501"/>
            <a:chOff x="0" y="0"/>
            <a:chExt cx="9144000" cy="5143501"/>
          </a:xfrm>
        </p:grpSpPr>
        <p:pic>
          <p:nvPicPr>
            <p:cNvPr id="7" name="Obraz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907704" cy="695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upa 5"/>
            <p:cNvGrpSpPr/>
            <p:nvPr/>
          </p:nvGrpSpPr>
          <p:grpSpPr>
            <a:xfrm>
              <a:off x="0" y="4443959"/>
              <a:ext cx="9144000" cy="699542"/>
              <a:chOff x="0" y="4443959"/>
              <a:chExt cx="9144000" cy="699542"/>
            </a:xfrm>
          </p:grpSpPr>
          <p:grpSp>
            <p:nvGrpSpPr>
              <p:cNvPr id="8" name="Grupa 7"/>
              <p:cNvGrpSpPr/>
              <p:nvPr/>
            </p:nvGrpSpPr>
            <p:grpSpPr>
              <a:xfrm>
                <a:off x="0" y="4443959"/>
                <a:ext cx="9144000" cy="699542"/>
                <a:chOff x="0" y="4443959"/>
                <a:chExt cx="9144000" cy="699542"/>
              </a:xfrm>
            </p:grpSpPr>
            <p:pic>
              <p:nvPicPr>
                <p:cNvPr id="10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443959"/>
                  <a:ext cx="9144000" cy="6995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16216" y="4587974"/>
                  <a:ext cx="2324100" cy="3105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" name="pole tekstowe 11"/>
                <p:cNvSpPr txBox="1"/>
                <p:nvPr/>
              </p:nvSpPr>
              <p:spPr>
                <a:xfrm>
                  <a:off x="7598759" y="4810037"/>
                  <a:ext cx="1533736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050" b="1" spc="30" dirty="0">
                      <a:solidFill>
                        <a:schemeClr val="bg1"/>
                      </a:solidFill>
                      <a:latin typeface="Calibri Light" panose="020F0302020204030204" pitchFamily="34" charset="0"/>
                    </a:rPr>
                    <a:t>www.kriosystem.com.pl</a:t>
                  </a:r>
                </a:p>
              </p:txBody>
            </p:sp>
          </p:grpSp>
          <p:sp>
            <p:nvSpPr>
              <p:cNvPr id="9" name="pole tekstowe 8"/>
              <p:cNvSpPr txBox="1"/>
              <p:nvPr/>
            </p:nvSpPr>
            <p:spPr>
              <a:xfrm>
                <a:off x="6196077" y="4529173"/>
                <a:ext cx="2947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spc="30" dirty="0">
                    <a:solidFill>
                      <a:schemeClr val="bg1"/>
                    </a:solidFill>
                    <a:latin typeface="Calibri Light" panose="020F0302020204030204" pitchFamily="34" charset="0"/>
                  </a:rPr>
                  <a:t>CRYOGENICS IS OUR PASSION</a:t>
                </a:r>
              </a:p>
            </p:txBody>
          </p:sp>
        </p:grpSp>
      </p:grpSp>
      <p:sp>
        <p:nvSpPr>
          <p:cNvPr id="3" name="pole tekstowe 2"/>
          <p:cNvSpPr txBox="1"/>
          <p:nvPr/>
        </p:nvSpPr>
        <p:spPr>
          <a:xfrm>
            <a:off x="713272" y="721005"/>
            <a:ext cx="3426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 smtClean="0"/>
              <a:t>Responsible</a:t>
            </a:r>
            <a:r>
              <a:rPr lang="pl-PL" sz="1200" b="1" dirty="0" smtClean="0"/>
              <a:t> Person – </a:t>
            </a:r>
            <a:r>
              <a:rPr lang="pl-PL" sz="1200" b="1" dirty="0" err="1" smtClean="0"/>
              <a:t>eng</a:t>
            </a:r>
            <a:r>
              <a:rPr lang="pl-PL" sz="1200" b="1" dirty="0" smtClean="0"/>
              <a:t>. Tomasz Borek</a:t>
            </a:r>
            <a:endParaRPr lang="pl-PL" sz="1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20" y="1090336"/>
            <a:ext cx="2320043" cy="3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42909"/>
            <a:ext cx="2227381" cy="323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75541"/>
            <a:ext cx="2160463" cy="317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ole tekstowe 16"/>
          <p:cNvSpPr txBox="1"/>
          <p:nvPr/>
        </p:nvSpPr>
        <p:spPr>
          <a:xfrm>
            <a:off x="4221945" y="738814"/>
            <a:ext cx="3426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/>
              <a:t>Calibration certificate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23857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70</Words>
  <Application>Microsoft Office PowerPoint</Application>
  <PresentationFormat>Pokaz na ekranie (16:9)</PresentationFormat>
  <Paragraphs>24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- KRIOSYSTEM</dc:creator>
  <cp:lastModifiedBy>Maciej</cp:lastModifiedBy>
  <cp:revision>75</cp:revision>
  <dcterms:created xsi:type="dcterms:W3CDTF">2014-05-26T09:44:20Z</dcterms:created>
  <dcterms:modified xsi:type="dcterms:W3CDTF">2017-06-22T07:39:21Z</dcterms:modified>
</cp:coreProperties>
</file>