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6">
  <p:sldMasterIdLst>
    <p:sldMasterId id="2147483648" r:id="rId1"/>
    <p:sldMasterId id="2147483662" r:id="rId2"/>
  </p:sldMasterIdLst>
  <p:notesMasterIdLst>
    <p:notesMasterId r:id="rId24"/>
  </p:notesMasterIdLst>
  <p:handoutMasterIdLst>
    <p:handoutMasterId r:id="rId25"/>
  </p:handoutMasterIdLst>
  <p:sldIdLst>
    <p:sldId id="409" r:id="rId3"/>
    <p:sldId id="468" r:id="rId4"/>
    <p:sldId id="476" r:id="rId5"/>
    <p:sldId id="464" r:id="rId6"/>
    <p:sldId id="488" r:id="rId7"/>
    <p:sldId id="466" r:id="rId8"/>
    <p:sldId id="489" r:id="rId9"/>
    <p:sldId id="477" r:id="rId10"/>
    <p:sldId id="480" r:id="rId11"/>
    <p:sldId id="478" r:id="rId12"/>
    <p:sldId id="479" r:id="rId13"/>
    <p:sldId id="481" r:id="rId14"/>
    <p:sldId id="482" r:id="rId15"/>
    <p:sldId id="483" r:id="rId16"/>
    <p:sldId id="484" r:id="rId17"/>
    <p:sldId id="467" r:id="rId18"/>
    <p:sldId id="473" r:id="rId19"/>
    <p:sldId id="472" r:id="rId20"/>
    <p:sldId id="486" r:id="rId21"/>
    <p:sldId id="485" r:id="rId22"/>
    <p:sldId id="475" r:id="rId23"/>
  </p:sldIdLst>
  <p:sldSz cx="9144000" cy="6858000" type="screen4x3"/>
  <p:notesSz cx="6794500" cy="99314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2">
          <p15:clr>
            <a:srgbClr val="A4A3A4"/>
          </p15:clr>
        </p15:guide>
        <p15:guide id="2" orient="horz" pos="908">
          <p15:clr>
            <a:srgbClr val="A4A3A4"/>
          </p15:clr>
        </p15:guide>
        <p15:guide id="3" pos="498">
          <p15:clr>
            <a:srgbClr val="A4A3A4"/>
          </p15:clr>
        </p15:guide>
        <p15:guide id="4" orient="horz" pos="9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  <a:srgbClr val="FFFCE7"/>
    <a:srgbClr val="CCFFCC"/>
    <a:srgbClr val="FFFFE7"/>
    <a:srgbClr val="75FFB3"/>
    <a:srgbClr val="FFA3A3"/>
    <a:srgbClr val="FF7D00"/>
    <a:srgbClr val="00E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88496" autoAdjust="0"/>
  </p:normalViewPr>
  <p:slideViewPr>
    <p:cSldViewPr snapToGrid="0">
      <p:cViewPr varScale="1">
        <p:scale>
          <a:sx n="100" d="100"/>
          <a:sy n="100" d="100"/>
        </p:scale>
        <p:origin x="1416" y="35"/>
      </p:cViewPr>
      <p:guideLst>
        <p:guide orient="horz" pos="1232"/>
        <p:guide orient="horz" pos="908"/>
        <p:guide pos="498"/>
        <p:guide orient="horz" pos="9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3732" y="-10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7A5E04-2E77-CC41-B914-B35B17DD1EB2}" type="doc">
      <dgm:prSet loTypeId="urn:microsoft.com/office/officeart/2009/3/layout/HorizontalOrganizationChart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046A0F-4DBC-1042-A448-59AEF375A573}">
      <dgm:prSet phldrT="[Text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/>
      </dgm:spPr>
      <dgm:t>
        <a:bodyPr/>
        <a:lstStyle/>
        <a:p>
          <a:pPr algn="l"/>
          <a:r>
            <a:rPr lang="en-US" sz="900" b="0" dirty="0" smtClean="0"/>
            <a:t>13.6.24 Test Beamline</a:t>
          </a:r>
          <a:endParaRPr lang="en-US" sz="900" b="0" dirty="0"/>
        </a:p>
      </dgm:t>
    </dgm:pt>
    <dgm:pt modelId="{DC8F6005-3914-8147-8A60-351FAD207A09}" type="parTrans" cxnId="{E413F6F1-5831-A54C-BF6B-30CB530C63EB}">
      <dgm:prSet/>
      <dgm:spPr/>
      <dgm:t>
        <a:bodyPr/>
        <a:lstStyle/>
        <a:p>
          <a:endParaRPr lang="en-US"/>
        </a:p>
      </dgm:t>
    </dgm:pt>
    <dgm:pt modelId="{26C49B1D-C373-7B41-AC12-9CED277CC389}" type="sibTrans" cxnId="{E413F6F1-5831-A54C-BF6B-30CB530C63EB}">
      <dgm:prSet/>
      <dgm:spPr/>
      <dgm:t>
        <a:bodyPr/>
        <a:lstStyle/>
        <a:p>
          <a:endParaRPr lang="en-US"/>
        </a:p>
      </dgm:t>
    </dgm:pt>
    <dgm:pt modelId="{6B6C3514-6B70-4F71-BA5E-DACF0FE5A856}">
      <dgm:prSet phldrT="[Text]" custT="1"/>
      <dgm:spPr>
        <a:solidFill>
          <a:schemeClr val="bg2">
            <a:lumMod val="75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13.6.24.6.6 Control Terminals</a:t>
          </a:r>
          <a:endParaRPr lang="en-US" sz="900" b="0" baseline="0" dirty="0"/>
        </a:p>
      </dgm:t>
    </dgm:pt>
    <dgm:pt modelId="{01D266C6-8B0F-4F32-BE6E-E22FBFED9F25}">
      <dgm:prSet custT="1"/>
      <dgm:spPr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13.6.24.6.2 Utilities distribution</a:t>
          </a:r>
          <a:endParaRPr lang="en-US" sz="900" b="0" baseline="0" dirty="0"/>
        </a:p>
      </dgm:t>
    </dgm:pt>
    <dgm:pt modelId="{97766314-E0DD-4444-92E8-54D427C5BA2A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dirty="0" smtClean="0"/>
            <a:t>13.6.24.6 Control Hutch</a:t>
          </a:r>
          <a:endParaRPr lang="en-US" sz="900" b="0" dirty="0"/>
        </a:p>
      </dgm:t>
    </dgm:pt>
    <dgm:pt modelId="{47972D59-576C-4447-8DA0-55DA1F912352}" type="sibTrans" cxnId="{2B478B7E-FD29-4BCE-8869-40D17B5149EF}">
      <dgm:prSet/>
      <dgm:spPr/>
      <dgm:t>
        <a:bodyPr/>
        <a:lstStyle/>
        <a:p>
          <a:endParaRPr lang="en-GB"/>
        </a:p>
      </dgm:t>
    </dgm:pt>
    <dgm:pt modelId="{F91E73EC-C3FC-4B00-B6FB-8EC0F7BBCD31}" type="parTrans" cxnId="{2B478B7E-FD29-4BCE-8869-40D17B5149EF}">
      <dgm:prSet/>
      <dgm:spPr>
        <a:ln w="25400"/>
      </dgm:spPr>
      <dgm:t>
        <a:bodyPr/>
        <a:lstStyle/>
        <a:p>
          <a:endParaRPr lang="en-GB" sz="900" b="0"/>
        </a:p>
      </dgm:t>
    </dgm:pt>
    <dgm:pt modelId="{6253461F-4C30-4BB6-916A-96964CBC90AE}" type="sibTrans" cxnId="{4EBE3A94-2B4D-4BC9-B983-E1F7E7D276C8}">
      <dgm:prSet/>
      <dgm:spPr/>
      <dgm:t>
        <a:bodyPr/>
        <a:lstStyle/>
        <a:p>
          <a:endParaRPr lang="en-GB"/>
        </a:p>
      </dgm:t>
    </dgm:pt>
    <dgm:pt modelId="{BE00A342-13B9-42DF-B5D8-F6B79017C9D3}" type="parTrans" cxnId="{4EBE3A94-2B4D-4BC9-B983-E1F7E7D276C8}">
      <dgm:prSet/>
      <dgm:spPr>
        <a:ln w="25400"/>
      </dgm:spPr>
      <dgm:t>
        <a:bodyPr/>
        <a:lstStyle/>
        <a:p>
          <a:endParaRPr lang="en-GB" sz="900" b="0"/>
        </a:p>
      </dgm:t>
    </dgm:pt>
    <dgm:pt modelId="{ED1B9762-1556-45CC-AE46-F70F7AFBEC4B}" type="sibTrans" cxnId="{28F264E5-B4BD-4A99-A77B-EF77DEB10AA8}">
      <dgm:prSet/>
      <dgm:spPr/>
      <dgm:t>
        <a:bodyPr/>
        <a:lstStyle/>
        <a:p>
          <a:endParaRPr lang="en-GB"/>
        </a:p>
      </dgm:t>
    </dgm:pt>
    <dgm:pt modelId="{AF12D1B1-2C43-4D77-9BB2-C6F393E190F5}" type="parTrans" cxnId="{28F264E5-B4BD-4A99-A77B-EF77DEB10AA8}">
      <dgm:prSet/>
      <dgm:spPr>
        <a:ln w="25400"/>
      </dgm:spPr>
      <dgm:t>
        <a:bodyPr/>
        <a:lstStyle/>
        <a:p>
          <a:endParaRPr lang="en-GB" sz="900" b="0"/>
        </a:p>
      </dgm:t>
    </dgm:pt>
    <dgm:pt modelId="{429B03C4-2317-4C34-B871-011F2BEAD674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00B0F0"/>
              </a:gs>
              <a:gs pos="50000">
                <a:schemeClr val="bg2"/>
              </a:gs>
              <a:gs pos="100000">
                <a:srgbClr val="FF0000"/>
              </a:gs>
            </a:gsLst>
            <a:lin ang="10800000" scaled="1"/>
            <a:tileRect/>
          </a:gradFill>
        </a:ln>
        <a:effectLst/>
      </dgm:spPr>
      <dgm:t>
        <a:bodyPr/>
        <a:lstStyle/>
        <a:p>
          <a:pPr algn="l"/>
          <a:r>
            <a:rPr lang="en-GB" sz="900" b="0" baseline="0" dirty="0" smtClean="0"/>
            <a:t>13.6.24.3.2 Neutron </a:t>
          </a:r>
          <a:r>
            <a:rPr lang="en-US" sz="900" b="0" baseline="0" dirty="0" smtClean="0"/>
            <a:t>Detector System</a:t>
          </a:r>
          <a:endParaRPr lang="en-GB" sz="900" b="0" baseline="0" dirty="0"/>
        </a:p>
      </dgm:t>
    </dgm:pt>
    <dgm:pt modelId="{5AD34C59-4BC5-4AD5-9844-71FDC30CA94F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00B0F0"/>
              </a:gs>
              <a:gs pos="50000">
                <a:schemeClr val="bg2"/>
              </a:gs>
              <a:gs pos="100000">
                <a:srgbClr val="FF0000"/>
              </a:gs>
            </a:gsLst>
            <a:lin ang="10800000" scaled="1"/>
            <a:tileRect/>
          </a:gradFill>
        </a:ln>
        <a:effectLst/>
      </dgm:spPr>
      <dgm:t>
        <a:bodyPr/>
        <a:lstStyle/>
        <a:p>
          <a:pPr algn="l"/>
          <a:r>
            <a:rPr lang="en-GB" sz="900" b="0" dirty="0" smtClean="0"/>
            <a:t>13.6.24.3 Scattering Characterization System</a:t>
          </a:r>
          <a:endParaRPr lang="en-GB" sz="900" b="0" dirty="0"/>
        </a:p>
      </dgm:t>
    </dgm:pt>
    <dgm:pt modelId="{258A7353-D802-41D9-95E1-15D51DD2087F}" type="sibTrans" cxnId="{23C7CCF7-5139-4E56-975B-A47C99BCF1DE}">
      <dgm:prSet/>
      <dgm:spPr/>
      <dgm:t>
        <a:bodyPr/>
        <a:lstStyle/>
        <a:p>
          <a:endParaRPr lang="en-GB"/>
        </a:p>
      </dgm:t>
    </dgm:pt>
    <dgm:pt modelId="{DFC320E8-5C59-4CF5-839D-5495295A5482}" type="parTrans" cxnId="{23C7CCF7-5139-4E56-975B-A47C99BCF1DE}">
      <dgm:prSet/>
      <dgm:spPr>
        <a:ln w="25400"/>
      </dgm:spPr>
      <dgm:t>
        <a:bodyPr/>
        <a:lstStyle/>
        <a:p>
          <a:endParaRPr lang="en-GB" sz="900" b="0"/>
        </a:p>
      </dgm:t>
    </dgm:pt>
    <dgm:pt modelId="{E6A8AEE0-E877-40A6-98E9-D47E94E571B4}" type="sibTrans" cxnId="{67989073-CE2F-4218-B2B9-02A378DC1543}">
      <dgm:prSet/>
      <dgm:spPr/>
      <dgm:t>
        <a:bodyPr/>
        <a:lstStyle/>
        <a:p>
          <a:endParaRPr lang="en-GB"/>
        </a:p>
      </dgm:t>
    </dgm:pt>
    <dgm:pt modelId="{EBF4FA74-B30B-401E-BAB3-C28F5C231CF2}" type="parTrans" cxnId="{67989073-CE2F-4218-B2B9-02A378DC1543}">
      <dgm:prSet/>
      <dgm:spPr>
        <a:ln w="25400"/>
      </dgm:spPr>
      <dgm:t>
        <a:bodyPr/>
        <a:lstStyle/>
        <a:p>
          <a:endParaRPr lang="en-GB" sz="900" b="0"/>
        </a:p>
      </dgm:t>
    </dgm:pt>
    <dgm:pt modelId="{F96ED8DC-3EF0-4C15-A833-AB1E75B17793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13.6.24.2.1 Sample Positioning</a:t>
          </a:r>
          <a:endParaRPr lang="en-US" sz="900" b="0" baseline="0" dirty="0"/>
        </a:p>
      </dgm:t>
    </dgm:pt>
    <dgm:pt modelId="{E72FEC01-647D-4675-ADBD-164563E72FE4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dirty="0" smtClean="0"/>
            <a:t>13.6.24.2 Sample Exposure System</a:t>
          </a:r>
          <a:endParaRPr lang="en-US" sz="900" b="0" dirty="0"/>
        </a:p>
      </dgm:t>
    </dgm:pt>
    <dgm:pt modelId="{63DF8B6A-B0B2-41B4-8628-1F023795087F}" type="sibTrans" cxnId="{078EC5B9-496A-42B8-BB88-9480C18E1B24}">
      <dgm:prSet/>
      <dgm:spPr/>
      <dgm:t>
        <a:bodyPr/>
        <a:lstStyle/>
        <a:p>
          <a:endParaRPr lang="en-GB"/>
        </a:p>
      </dgm:t>
    </dgm:pt>
    <dgm:pt modelId="{86AC2801-34F9-4D5A-BF2F-6A1618A0D3EA}" type="parTrans" cxnId="{078EC5B9-496A-42B8-BB88-9480C18E1B24}">
      <dgm:prSet/>
      <dgm:spPr>
        <a:ln w="25400"/>
      </dgm:spPr>
      <dgm:t>
        <a:bodyPr/>
        <a:lstStyle/>
        <a:p>
          <a:endParaRPr lang="en-GB" sz="900" b="0"/>
        </a:p>
      </dgm:t>
    </dgm:pt>
    <dgm:pt modelId="{30F30D55-19AB-4166-B81A-4127CD9294F8}" type="sibTrans" cxnId="{9E6E5A5A-0896-46AD-9EEC-B5BA1B9ED699}">
      <dgm:prSet/>
      <dgm:spPr/>
      <dgm:t>
        <a:bodyPr/>
        <a:lstStyle/>
        <a:p>
          <a:endParaRPr lang="en-GB"/>
        </a:p>
      </dgm:t>
    </dgm:pt>
    <dgm:pt modelId="{E097C4A7-0B72-4881-A3A2-D583A7B6952A}" type="parTrans" cxnId="{9E6E5A5A-0896-46AD-9EEC-B5BA1B9ED699}">
      <dgm:prSet/>
      <dgm:spPr>
        <a:ln w="25400"/>
      </dgm:spPr>
      <dgm:t>
        <a:bodyPr/>
        <a:lstStyle/>
        <a:p>
          <a:endParaRPr lang="en-GB" sz="900" b="0"/>
        </a:p>
      </dgm:t>
    </dgm:pt>
    <dgm:pt modelId="{C60FC133-8D04-42BD-BBE5-4E28C3E4E61D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FF0000"/>
              </a:gs>
              <a:gs pos="0">
                <a:srgbClr val="FF0000"/>
              </a:gs>
              <a:gs pos="54000">
                <a:schemeClr val="bg2"/>
              </a:gs>
              <a:gs pos="100000">
                <a:srgbClr val="00B0F0"/>
              </a:gs>
            </a:gsLst>
            <a:lin ang="0" scaled="1"/>
            <a:tileRect/>
          </a:gra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13.6.24.1.8 Beam Cut Off</a:t>
          </a:r>
          <a:endParaRPr lang="en-GB" sz="900" b="0" baseline="0" dirty="0"/>
        </a:p>
      </dgm:t>
    </dgm:pt>
    <dgm:pt modelId="{965AC0F0-E5BB-4291-BACA-269340FFA75B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FF0000"/>
              </a:gs>
              <a:gs pos="0">
                <a:srgbClr val="FF0000"/>
              </a:gs>
              <a:gs pos="54000">
                <a:schemeClr val="bg2"/>
              </a:gs>
              <a:gs pos="100000">
                <a:srgbClr val="00B0F0"/>
              </a:gs>
            </a:gsLst>
            <a:lin ang="0" scaled="1"/>
            <a:tileRect/>
          </a:gra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13.6.24.1.4 Beam Geometry Conditioning</a:t>
          </a:r>
          <a:endParaRPr lang="en-US" sz="900" b="0" baseline="0" dirty="0"/>
        </a:p>
      </dgm:t>
    </dgm:pt>
    <dgm:pt modelId="{AD4ED68B-E153-498A-AEC0-180BD32830E5}">
      <dgm:prSet phldrT="[Text]" custT="1"/>
      <dgm:spPr>
        <a:solidFill>
          <a:schemeClr val="accent3">
            <a:lumMod val="40000"/>
            <a:lumOff val="60000"/>
          </a:schemeClr>
        </a:solidFill>
        <a:ln w="25400">
          <a:solidFill>
            <a:srgbClr val="FF0000"/>
          </a:soli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13.6.24.1.3 Chopper system</a:t>
          </a:r>
          <a:endParaRPr lang="en-US" sz="900" b="0" baseline="0" dirty="0"/>
        </a:p>
      </dgm:t>
    </dgm:pt>
    <dgm:pt modelId="{799C3F5E-E5CA-4C51-91BB-1EE3E97E4305}" type="sibTrans" cxnId="{57736FB1-28BC-4DFF-A202-375812A7AD8D}">
      <dgm:prSet/>
      <dgm:spPr/>
      <dgm:t>
        <a:bodyPr/>
        <a:lstStyle/>
        <a:p>
          <a:endParaRPr lang="en-GB"/>
        </a:p>
      </dgm:t>
    </dgm:pt>
    <dgm:pt modelId="{C8B0B259-6E6F-4E3E-8A4D-45D94DA33F30}" type="parTrans" cxnId="{57736FB1-28BC-4DFF-A202-375812A7AD8D}">
      <dgm:prSet/>
      <dgm:spPr>
        <a:ln w="25400"/>
      </dgm:spPr>
      <dgm:t>
        <a:bodyPr/>
        <a:lstStyle/>
        <a:p>
          <a:endParaRPr lang="en-GB" sz="900" b="0"/>
        </a:p>
      </dgm:t>
    </dgm:pt>
    <dgm:pt modelId="{CDD7888A-3E15-411A-8A52-6C09DB588030}">
      <dgm:prSet phldrT="[Text]" custT="1"/>
      <dgm:spPr>
        <a:solidFill>
          <a:schemeClr val="accent2">
            <a:lumMod val="60000"/>
            <a:lumOff val="40000"/>
          </a:schemeClr>
        </a:solidFill>
        <a:ln w="25400">
          <a:gradFill flip="none" rotWithShape="1">
            <a:gsLst>
              <a:gs pos="0">
                <a:srgbClr val="00B0F0"/>
              </a:gs>
              <a:gs pos="51000">
                <a:schemeClr val="bg2"/>
              </a:gs>
              <a:gs pos="100000">
                <a:srgbClr val="FF0000"/>
              </a:gs>
            </a:gsLst>
            <a:lin ang="10800000" scaled="1"/>
            <a:tileRect/>
          </a:gra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13.6.24.1.2 Beam Delivery System</a:t>
          </a:r>
          <a:endParaRPr lang="en-US" sz="900" b="0" baseline="0" dirty="0"/>
        </a:p>
      </dgm:t>
    </dgm:pt>
    <dgm:pt modelId="{F3541670-7C24-431C-80A0-63612CA5F5CB}">
      <dgm:prSet phldrT="[Text]" custT="1"/>
      <dgm:spPr>
        <a:solidFill>
          <a:schemeClr val="accent2">
            <a:lumMod val="60000"/>
            <a:lumOff val="4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13.6.24.1.1 Beam Extraction System</a:t>
          </a:r>
          <a:endParaRPr lang="en-US" sz="900" b="0" baseline="0" dirty="0"/>
        </a:p>
      </dgm:t>
    </dgm:pt>
    <dgm:pt modelId="{50CAC809-3648-4D54-B50D-1465BCEA6CE5}" type="sibTrans" cxnId="{D96AD0AD-25C5-450D-853C-CEE93364F63F}">
      <dgm:prSet/>
      <dgm:spPr/>
      <dgm:t>
        <a:bodyPr/>
        <a:lstStyle/>
        <a:p>
          <a:endParaRPr lang="en-GB"/>
        </a:p>
      </dgm:t>
    </dgm:pt>
    <dgm:pt modelId="{CBF50FE1-7E91-4CA3-9D01-2167AC7D5149}" type="parTrans" cxnId="{D96AD0AD-25C5-450D-853C-CEE93364F63F}">
      <dgm:prSet/>
      <dgm:spPr>
        <a:ln w="25400"/>
      </dgm:spPr>
      <dgm:t>
        <a:bodyPr/>
        <a:lstStyle/>
        <a:p>
          <a:endParaRPr lang="en-GB" sz="900" b="0"/>
        </a:p>
      </dgm:t>
    </dgm:pt>
    <dgm:pt modelId="{59957857-1A2A-41F7-9299-20BA244F2568}" type="sibTrans" cxnId="{ED0CD8A5-8F31-424A-ADD2-BC7523442A1A}">
      <dgm:prSet/>
      <dgm:spPr/>
      <dgm:t>
        <a:bodyPr/>
        <a:lstStyle/>
        <a:p>
          <a:endParaRPr lang="en-GB"/>
        </a:p>
      </dgm:t>
    </dgm:pt>
    <dgm:pt modelId="{5822ABE3-BB56-41D6-9702-B10830B746C4}" type="parTrans" cxnId="{ED0CD8A5-8F31-424A-ADD2-BC7523442A1A}">
      <dgm:prSet/>
      <dgm:spPr>
        <a:ln w="25400"/>
      </dgm:spPr>
      <dgm:t>
        <a:bodyPr/>
        <a:lstStyle/>
        <a:p>
          <a:endParaRPr lang="en-GB" sz="900" b="0"/>
        </a:p>
      </dgm:t>
    </dgm:pt>
    <dgm:pt modelId="{3CBE692A-FF4E-45D3-B09D-948320711C8B}" type="sibTrans" cxnId="{597DCDE9-244C-443B-9589-FF4E65361BF3}">
      <dgm:prSet/>
      <dgm:spPr/>
      <dgm:t>
        <a:bodyPr/>
        <a:lstStyle/>
        <a:p>
          <a:endParaRPr lang="en-GB"/>
        </a:p>
      </dgm:t>
    </dgm:pt>
    <dgm:pt modelId="{7F629416-1980-4C86-9AFB-C65C86C517CC}" type="parTrans" cxnId="{597DCDE9-244C-443B-9589-FF4E65361BF3}">
      <dgm:prSet/>
      <dgm:spPr>
        <a:ln w="25400"/>
      </dgm:spPr>
      <dgm:t>
        <a:bodyPr/>
        <a:lstStyle/>
        <a:p>
          <a:endParaRPr lang="en-GB" sz="900" b="0"/>
        </a:p>
      </dgm:t>
    </dgm:pt>
    <dgm:pt modelId="{4345BCA0-5474-4EA8-A72F-CB4D91ADCB35}" type="sibTrans" cxnId="{6E46257A-CF70-4B07-A996-33FBCFA8B7C0}">
      <dgm:prSet/>
      <dgm:spPr/>
      <dgm:t>
        <a:bodyPr/>
        <a:lstStyle/>
        <a:p>
          <a:endParaRPr lang="en-GB"/>
        </a:p>
      </dgm:t>
    </dgm:pt>
    <dgm:pt modelId="{B3A87044-E70C-4B69-A60C-C2ED0CA31E30}" type="parTrans" cxnId="{6E46257A-CF70-4B07-A996-33FBCFA8B7C0}">
      <dgm:prSet/>
      <dgm:spPr>
        <a:ln w="25400"/>
      </dgm:spPr>
      <dgm:t>
        <a:bodyPr/>
        <a:lstStyle/>
        <a:p>
          <a:endParaRPr lang="en-GB" sz="900" b="0"/>
        </a:p>
      </dgm:t>
    </dgm:pt>
    <dgm:pt modelId="{026A8D25-DCFE-484C-9B3C-876F0EE62216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FF0000"/>
              </a:gs>
              <a:gs pos="0">
                <a:srgbClr val="FF0000"/>
              </a:gs>
              <a:gs pos="100000">
                <a:srgbClr val="00B0F0"/>
              </a:gs>
              <a:gs pos="51000">
                <a:schemeClr val="bg2"/>
              </a:gs>
            </a:gsLst>
            <a:lin ang="0" scaled="1"/>
            <a:tileRect/>
          </a:gradFill>
        </a:ln>
        <a:effectLst/>
      </dgm:spPr>
      <dgm:t>
        <a:bodyPr/>
        <a:lstStyle/>
        <a:p>
          <a:pPr algn="l"/>
          <a:r>
            <a:rPr lang="en-US" sz="900" b="0" dirty="0" smtClean="0"/>
            <a:t>13.6.24.1 Beam Transport and Conditioning</a:t>
          </a:r>
          <a:endParaRPr lang="en-US" sz="900" b="0" dirty="0"/>
        </a:p>
      </dgm:t>
    </dgm:pt>
    <dgm:pt modelId="{01B473EB-8502-4BD1-91E5-F5385AFF600F}" type="sibTrans" cxnId="{A5ADBBA9-1570-4637-925E-B91144EE7C2D}">
      <dgm:prSet/>
      <dgm:spPr/>
      <dgm:t>
        <a:bodyPr/>
        <a:lstStyle/>
        <a:p>
          <a:endParaRPr lang="en-GB"/>
        </a:p>
      </dgm:t>
    </dgm:pt>
    <dgm:pt modelId="{0F4566A6-0F6C-4489-9DA9-C493F49C5227}" type="parTrans" cxnId="{A5ADBBA9-1570-4637-925E-B91144EE7C2D}">
      <dgm:prSet/>
      <dgm:spPr>
        <a:ln w="25400"/>
      </dgm:spPr>
      <dgm:t>
        <a:bodyPr/>
        <a:lstStyle/>
        <a:p>
          <a:endParaRPr lang="en-GB" sz="900" b="0"/>
        </a:p>
      </dgm:t>
    </dgm:pt>
    <dgm:pt modelId="{487658CF-1490-496C-AAB9-80EF3BA9D9D0}">
      <dgm:prSet custT="1"/>
      <dgm:spPr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13.6.24.5.2 Utilities Distribution </a:t>
          </a:r>
          <a:endParaRPr lang="en-GB" sz="900" b="0" baseline="0" dirty="0"/>
        </a:p>
      </dgm:t>
    </dgm:pt>
    <dgm:pt modelId="{3D5237DA-B94D-4CE7-B0CC-AA1845B27BC7}" type="parTrans" cxnId="{7CF5EA2E-BCC7-4292-92EE-C7010CB21F96}">
      <dgm:prSet/>
      <dgm:spPr>
        <a:ln w="25400"/>
      </dgm:spPr>
      <dgm:t>
        <a:bodyPr/>
        <a:lstStyle/>
        <a:p>
          <a:endParaRPr lang="en-GB" sz="900" b="0"/>
        </a:p>
      </dgm:t>
    </dgm:pt>
    <dgm:pt modelId="{686B425D-EE79-4D4A-B3DA-379E9F24B75C}" type="sibTrans" cxnId="{7CF5EA2E-BCC7-4292-92EE-C7010CB21F96}">
      <dgm:prSet/>
      <dgm:spPr/>
      <dgm:t>
        <a:bodyPr/>
        <a:lstStyle/>
        <a:p>
          <a:endParaRPr lang="en-GB"/>
        </a:p>
      </dgm:t>
    </dgm:pt>
    <dgm:pt modelId="{D953252B-B33B-46A2-9EA0-4785C6E9991F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13.6.24.5.3 Support Infrastructure</a:t>
          </a:r>
          <a:endParaRPr lang="en-US" sz="900" b="0" baseline="0" dirty="0"/>
        </a:p>
      </dgm:t>
    </dgm:pt>
    <dgm:pt modelId="{920468DF-77B4-4FBE-A2CE-6D753E68F527}" type="parTrans" cxnId="{55EEF6C8-1A4A-409E-91DE-97C5398BA006}">
      <dgm:prSet/>
      <dgm:spPr>
        <a:ln w="25400"/>
      </dgm:spPr>
      <dgm:t>
        <a:bodyPr/>
        <a:lstStyle/>
        <a:p>
          <a:endParaRPr lang="en-GB" sz="900" b="0"/>
        </a:p>
      </dgm:t>
    </dgm:pt>
    <dgm:pt modelId="{4316C9D3-19F6-444A-87EE-0AF977E46D4E}" type="sibTrans" cxnId="{55EEF6C8-1A4A-409E-91DE-97C5398BA006}">
      <dgm:prSet/>
      <dgm:spPr/>
      <dgm:t>
        <a:bodyPr/>
        <a:lstStyle/>
        <a:p>
          <a:endParaRPr lang="en-GB"/>
        </a:p>
      </dgm:t>
    </dgm:pt>
    <dgm:pt modelId="{8CB4DCB8-02EE-4B3D-99A2-740969C29333}">
      <dgm:prSet custT="1"/>
      <dgm:spPr>
        <a:solidFill>
          <a:schemeClr val="accent2">
            <a:lumMod val="60000"/>
            <a:lumOff val="4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13.6.24.5.4 Shielding</a:t>
          </a:r>
          <a:endParaRPr lang="en-GB" sz="900" b="0" baseline="0" dirty="0"/>
        </a:p>
      </dgm:t>
    </dgm:pt>
    <dgm:pt modelId="{D5D46765-E821-4A55-96A6-EAF866A4349E}" type="parTrans" cxnId="{E324B679-C83D-46CD-83B0-9CCEA81A02BD}">
      <dgm:prSet/>
      <dgm:spPr>
        <a:ln w="25400"/>
      </dgm:spPr>
      <dgm:t>
        <a:bodyPr/>
        <a:lstStyle/>
        <a:p>
          <a:endParaRPr lang="en-GB" sz="900" b="0"/>
        </a:p>
      </dgm:t>
    </dgm:pt>
    <dgm:pt modelId="{70C35EF1-0203-473D-B8D1-DC80866E9CA0}" type="sibTrans" cxnId="{E324B679-C83D-46CD-83B0-9CCEA81A02BD}">
      <dgm:prSet/>
      <dgm:spPr/>
      <dgm:t>
        <a:bodyPr/>
        <a:lstStyle/>
        <a:p>
          <a:endParaRPr lang="en-GB"/>
        </a:p>
      </dgm:t>
    </dgm:pt>
    <dgm:pt modelId="{CDA3769D-7705-4B07-BE5D-96B4893B6105}">
      <dgm:prSet custT="1"/>
      <dgm:spPr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GB" sz="900" b="0" baseline="0" dirty="0" smtClean="0"/>
            <a:t>13.6.24.6.5 Hutch Building</a:t>
          </a:r>
          <a:endParaRPr lang="en-GB" sz="900" b="0" baseline="0" dirty="0"/>
        </a:p>
      </dgm:t>
    </dgm:pt>
    <dgm:pt modelId="{E6C3DC76-B785-4552-AB11-0C04BDAC74D0}" type="parTrans" cxnId="{41637264-FDEB-48A7-BD6D-2995D28E369D}">
      <dgm:prSet/>
      <dgm:spPr>
        <a:ln w="25400"/>
      </dgm:spPr>
      <dgm:t>
        <a:bodyPr/>
        <a:lstStyle/>
        <a:p>
          <a:endParaRPr lang="en-GB" sz="900" b="0"/>
        </a:p>
      </dgm:t>
    </dgm:pt>
    <dgm:pt modelId="{84A9717E-1844-4E6E-9B31-F9DE26B5DFBA}" type="sibTrans" cxnId="{41637264-FDEB-48A7-BD6D-2995D28E369D}">
      <dgm:prSet/>
      <dgm:spPr/>
      <dgm:t>
        <a:bodyPr/>
        <a:lstStyle/>
        <a:p>
          <a:endParaRPr lang="en-GB"/>
        </a:p>
      </dgm:t>
    </dgm:pt>
    <dgm:pt modelId="{F97D3B5D-9050-4973-970A-C51857046491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dirty="0" smtClean="0"/>
            <a:t>13.6.24.8 Utilities Distribution</a:t>
          </a:r>
          <a:endParaRPr lang="en-US" sz="900" b="0" dirty="0"/>
        </a:p>
      </dgm:t>
    </dgm:pt>
    <dgm:pt modelId="{EAF32FAC-03CC-4995-ABEB-A38F4D9331B9}" type="sibTrans" cxnId="{D39745DF-3A4E-4D6C-83D2-C03484F595C4}">
      <dgm:prSet/>
      <dgm:spPr/>
      <dgm:t>
        <a:bodyPr/>
        <a:lstStyle/>
        <a:p>
          <a:endParaRPr lang="en-GB"/>
        </a:p>
      </dgm:t>
    </dgm:pt>
    <dgm:pt modelId="{689A8F45-CA4C-4D8E-94F9-AF58E99ADAF0}" type="parTrans" cxnId="{D39745DF-3A4E-4D6C-83D2-C03484F595C4}">
      <dgm:prSet/>
      <dgm:spPr>
        <a:ln w="25400"/>
      </dgm:spPr>
      <dgm:t>
        <a:bodyPr/>
        <a:lstStyle/>
        <a:p>
          <a:endParaRPr lang="en-GB" sz="900" b="0"/>
        </a:p>
      </dgm:t>
    </dgm:pt>
    <dgm:pt modelId="{04104A77-4BAA-4D4D-B457-1180CC0EBDB8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FF0000"/>
              </a:gs>
              <a:gs pos="50000">
                <a:schemeClr val="bg2"/>
              </a:gs>
              <a:gs pos="100000">
                <a:srgbClr val="00B0F0"/>
              </a:gs>
            </a:gsLst>
            <a:lin ang="0" scaled="1"/>
            <a:tileRect/>
          </a:gradFill>
        </a:ln>
        <a:effectLst/>
      </dgm:spPr>
      <dgm:t>
        <a:bodyPr/>
        <a:lstStyle/>
        <a:p>
          <a:pPr algn="l"/>
          <a:r>
            <a:rPr lang="en-GB" sz="900" b="0" dirty="0" smtClean="0"/>
            <a:t>13.6.24.12 Integrated Control and Monitor.</a:t>
          </a:r>
          <a:endParaRPr lang="en-GB" sz="900" b="0" dirty="0"/>
        </a:p>
      </dgm:t>
    </dgm:pt>
    <dgm:pt modelId="{1EDBDFE5-2D8F-41BA-BBC5-59FABFC44727}" type="parTrans" cxnId="{5A46A788-10CA-4185-BC38-FEBDFFD83A01}">
      <dgm:prSet/>
      <dgm:spPr>
        <a:ln w="25400"/>
      </dgm:spPr>
      <dgm:t>
        <a:bodyPr/>
        <a:lstStyle/>
        <a:p>
          <a:endParaRPr lang="en-GB" sz="900" b="0"/>
        </a:p>
      </dgm:t>
    </dgm:pt>
    <dgm:pt modelId="{6491C792-1CB2-44C7-805F-154AB36B046F}" type="sibTrans" cxnId="{5A46A788-10CA-4185-BC38-FEBDFFD83A01}">
      <dgm:prSet/>
      <dgm:spPr/>
      <dgm:t>
        <a:bodyPr/>
        <a:lstStyle/>
        <a:p>
          <a:endParaRPr lang="en-GB"/>
        </a:p>
      </dgm:t>
    </dgm:pt>
    <dgm:pt modelId="{8744F91A-3421-4D2D-B210-74A1C12A10B3}">
      <dgm:prSet phldrT="[Text]" custT="1"/>
      <dgm:spPr>
        <a:solidFill>
          <a:srgbClr val="FFFF00"/>
        </a:solidFill>
        <a:ln w="25400">
          <a:gradFill flip="none" rotWithShape="1">
            <a:gsLst>
              <a:gs pos="0">
                <a:srgbClr val="FF0000"/>
              </a:gs>
              <a:gs pos="54000">
                <a:schemeClr val="bg2"/>
              </a:gs>
              <a:gs pos="10000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a:ln>
        <a:effectLst/>
      </dgm:spPr>
      <dgm:t>
        <a:bodyPr/>
        <a:lstStyle/>
        <a:p>
          <a:pPr algn="l"/>
          <a:r>
            <a:rPr lang="en-GB" sz="900" b="0" baseline="0" dirty="0" smtClean="0"/>
            <a:t>13.6.24.12.1 Instr. Control &amp; Automation</a:t>
          </a:r>
          <a:endParaRPr lang="en-GB" sz="900" b="0" baseline="0" dirty="0"/>
        </a:p>
      </dgm:t>
    </dgm:pt>
    <dgm:pt modelId="{18A7513B-732A-4348-B588-956DA2FDB2A4}" type="parTrans" cxnId="{BA7C7C5A-45D7-4FE5-9176-626B9897A2B8}">
      <dgm:prSet/>
      <dgm:spPr>
        <a:ln w="25400"/>
      </dgm:spPr>
      <dgm:t>
        <a:bodyPr/>
        <a:lstStyle/>
        <a:p>
          <a:endParaRPr lang="en-GB" sz="900" b="0"/>
        </a:p>
      </dgm:t>
    </dgm:pt>
    <dgm:pt modelId="{D3ACC4D7-44AF-4F5D-82D1-D4437C8AFA8B}" type="sibTrans" cxnId="{BA7C7C5A-45D7-4FE5-9176-626B9897A2B8}">
      <dgm:prSet/>
      <dgm:spPr/>
      <dgm:t>
        <a:bodyPr/>
        <a:lstStyle/>
        <a:p>
          <a:endParaRPr lang="en-GB"/>
        </a:p>
      </dgm:t>
    </dgm:pt>
    <dgm:pt modelId="{78579BBF-0EA2-4F4E-AB83-94E9BAF58DEC}">
      <dgm:prSet phldrT="[Text]" custT="1"/>
      <dgm:spPr>
        <a:solidFill>
          <a:schemeClr val="bg2">
            <a:lumMod val="75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GB" sz="900" b="0" baseline="0" dirty="0" smtClean="0"/>
            <a:t>13.6.24.12.3 DMSC</a:t>
          </a:r>
          <a:endParaRPr lang="en-GB" sz="900" b="0" baseline="0" dirty="0"/>
        </a:p>
      </dgm:t>
    </dgm:pt>
    <dgm:pt modelId="{28D437EC-DD1A-43DA-BCCD-5153B0CB251D}" type="parTrans" cxnId="{BF032273-5871-4EFB-BF54-89DD8393321F}">
      <dgm:prSet/>
      <dgm:spPr>
        <a:ln w="25400"/>
      </dgm:spPr>
      <dgm:t>
        <a:bodyPr/>
        <a:lstStyle/>
        <a:p>
          <a:endParaRPr lang="en-GB" sz="900" b="0"/>
        </a:p>
      </dgm:t>
    </dgm:pt>
    <dgm:pt modelId="{FDCDB5E6-5A72-4E6A-89EF-CF5A20143605}" type="sibTrans" cxnId="{BF032273-5871-4EFB-BF54-89DD8393321F}">
      <dgm:prSet/>
      <dgm:spPr/>
      <dgm:t>
        <a:bodyPr/>
        <a:lstStyle/>
        <a:p>
          <a:endParaRPr lang="en-GB"/>
        </a:p>
      </dgm:t>
    </dgm:pt>
    <dgm:pt modelId="{0D3F9C7A-F39D-4E54-AC76-CAD0BA1334B6}">
      <dgm:prSet phldrT="[Text]" custT="1"/>
      <dgm:spPr>
        <a:solidFill>
          <a:schemeClr val="accent6"/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GB" sz="900" b="0" baseline="0" dirty="0" smtClean="0"/>
            <a:t>13.6.24.12.2 Personal Safety System PSS</a:t>
          </a:r>
          <a:endParaRPr lang="en-GB" sz="900" b="0" baseline="0" dirty="0"/>
        </a:p>
      </dgm:t>
    </dgm:pt>
    <dgm:pt modelId="{0980B42D-B28B-4FD6-95AA-F07625921DD9}" type="sibTrans" cxnId="{E6845EF3-18F5-4BB2-9C0B-1E69D0FA9B60}">
      <dgm:prSet/>
      <dgm:spPr/>
      <dgm:t>
        <a:bodyPr/>
        <a:lstStyle/>
        <a:p>
          <a:endParaRPr lang="en-GB"/>
        </a:p>
      </dgm:t>
    </dgm:pt>
    <dgm:pt modelId="{FEE38CF4-19E0-4920-A1AC-F0A170FAEAF9}" type="parTrans" cxnId="{E6845EF3-18F5-4BB2-9C0B-1E69D0FA9B60}">
      <dgm:prSet/>
      <dgm:spPr>
        <a:ln w="25400"/>
      </dgm:spPr>
      <dgm:t>
        <a:bodyPr/>
        <a:lstStyle/>
        <a:p>
          <a:endParaRPr lang="en-GB" sz="900" b="0"/>
        </a:p>
      </dgm:t>
    </dgm:pt>
    <dgm:pt modelId="{8260A834-599C-4DE0-BA65-43976FEE5BE7}">
      <dgm:prSet custT="1"/>
      <dgm:spPr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dirty="0" smtClean="0"/>
            <a:t>13.6.24.5 </a:t>
          </a:r>
          <a:r>
            <a:rPr lang="en-GB" sz="900" b="0" dirty="0" smtClean="0"/>
            <a:t>Experimental Cave</a:t>
          </a:r>
          <a:endParaRPr lang="en-GB" sz="900" b="0" dirty="0"/>
        </a:p>
      </dgm:t>
    </dgm:pt>
    <dgm:pt modelId="{B820DB2A-EAE0-4C8E-B183-650C8C578E4D}" type="sibTrans" cxnId="{5B5D83E7-D521-411C-B1AB-D43DE918D4F5}">
      <dgm:prSet/>
      <dgm:spPr/>
      <dgm:t>
        <a:bodyPr/>
        <a:lstStyle/>
        <a:p>
          <a:endParaRPr lang="en-GB"/>
        </a:p>
      </dgm:t>
    </dgm:pt>
    <dgm:pt modelId="{1425C0B1-4B2F-44C4-AF52-F6EE3BA76800}" type="parTrans" cxnId="{5B5D83E7-D521-411C-B1AB-D43DE918D4F5}">
      <dgm:prSet/>
      <dgm:spPr>
        <a:ln w="25400"/>
      </dgm:spPr>
      <dgm:t>
        <a:bodyPr/>
        <a:lstStyle/>
        <a:p>
          <a:endParaRPr lang="en-GB" sz="900" b="0"/>
        </a:p>
      </dgm:t>
    </dgm:pt>
    <dgm:pt modelId="{65158216-54C4-426B-8312-A90234881AC7}">
      <dgm:prSet phldrT="[Text]" custT="1"/>
      <dgm:spPr>
        <a:noFill/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GB" sz="900" b="0" baseline="0" dirty="0" smtClean="0"/>
            <a:t>13.6.24.1.9 Vacuum system</a:t>
          </a:r>
          <a:endParaRPr lang="en-GB" sz="900" b="0" baseline="0" dirty="0"/>
        </a:p>
      </dgm:t>
    </dgm:pt>
    <dgm:pt modelId="{BC79A07D-153C-4C4B-8EFB-225B76FCCD87}" type="sibTrans" cxnId="{DA4451BA-88BB-48FF-B8CC-B0477A06A7B9}">
      <dgm:prSet/>
      <dgm:spPr/>
      <dgm:t>
        <a:bodyPr/>
        <a:lstStyle/>
        <a:p>
          <a:endParaRPr lang="en-GB"/>
        </a:p>
      </dgm:t>
    </dgm:pt>
    <dgm:pt modelId="{94D649FD-79FF-4E6B-86D0-8B120DAD610A}" type="parTrans" cxnId="{DA4451BA-88BB-48FF-B8CC-B0477A06A7B9}">
      <dgm:prSet/>
      <dgm:spPr>
        <a:ln w="25400"/>
      </dgm:spPr>
      <dgm:t>
        <a:bodyPr/>
        <a:lstStyle/>
        <a:p>
          <a:endParaRPr lang="en-GB" sz="900" b="0"/>
        </a:p>
      </dgm:t>
    </dgm:pt>
    <dgm:pt modelId="{32971CF9-F305-46CE-AF22-73C7D35658C1}">
      <dgm:prSet custT="1"/>
      <dgm:spPr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13.6.24.6.3 </a:t>
          </a:r>
          <a:r>
            <a:rPr lang="en-GB" sz="900" b="0" baseline="0" dirty="0" smtClean="0"/>
            <a:t>Support infrastructure</a:t>
          </a:r>
          <a:endParaRPr lang="en-US" sz="900" b="0" baseline="0" dirty="0"/>
        </a:p>
      </dgm:t>
    </dgm:pt>
    <dgm:pt modelId="{00F3B633-071E-4714-9E28-3032DAB93102}" type="parTrans" cxnId="{AFBDD4DB-C108-4CDD-BFE9-7B58B2FBF88B}">
      <dgm:prSet/>
      <dgm:spPr>
        <a:ln w="25400"/>
      </dgm:spPr>
      <dgm:t>
        <a:bodyPr/>
        <a:lstStyle/>
        <a:p>
          <a:endParaRPr lang="en-GB" sz="900" b="0"/>
        </a:p>
      </dgm:t>
    </dgm:pt>
    <dgm:pt modelId="{29A4E983-D939-419A-B756-566EF263B5A0}" type="sibTrans" cxnId="{AFBDD4DB-C108-4CDD-BFE9-7B58B2FBF88B}">
      <dgm:prSet/>
      <dgm:spPr/>
      <dgm:t>
        <a:bodyPr/>
        <a:lstStyle/>
        <a:p>
          <a:endParaRPr lang="en-GB"/>
        </a:p>
      </dgm:t>
    </dgm:pt>
    <dgm:pt modelId="{205F55B4-D613-4C75-9595-40D248C590B9}">
      <dgm:prSet phldrT="[Text]" custT="1"/>
      <dgm:spPr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</dgm:spPr>
      <dgm:t>
        <a:bodyPr/>
        <a:lstStyle/>
        <a:p>
          <a:pPr algn="l"/>
          <a:r>
            <a:rPr lang="en-US" sz="900" b="0" baseline="0" dirty="0" smtClean="0"/>
            <a:t>13.6.24.8.4 Bunker </a:t>
          </a:r>
          <a:endParaRPr lang="en-US" sz="900" b="0" baseline="0" dirty="0"/>
        </a:p>
      </dgm:t>
    </dgm:pt>
    <dgm:pt modelId="{162300C5-BD44-4B86-81A7-77B3735EEE12}" type="parTrans" cxnId="{2BD3774C-40CB-4EF1-AD15-9AD58065D2DA}">
      <dgm:prSet/>
      <dgm:spPr>
        <a:ln w="25400"/>
      </dgm:spPr>
      <dgm:t>
        <a:bodyPr/>
        <a:lstStyle/>
        <a:p>
          <a:endParaRPr lang="sv-SE" sz="900" b="0"/>
        </a:p>
      </dgm:t>
    </dgm:pt>
    <dgm:pt modelId="{F1569AA0-0AF7-4F6F-B344-B2FCC2D7725C}" type="sibTrans" cxnId="{2BD3774C-40CB-4EF1-AD15-9AD58065D2DA}">
      <dgm:prSet/>
      <dgm:spPr/>
      <dgm:t>
        <a:bodyPr/>
        <a:lstStyle/>
        <a:p>
          <a:endParaRPr lang="sv-SE"/>
        </a:p>
      </dgm:t>
    </dgm:pt>
    <dgm:pt modelId="{791E7B1B-2CF3-6B45-9421-9379E6962FCA}" type="pres">
      <dgm:prSet presAssocID="{DB7A5E04-2E77-CC41-B914-B35B17DD1E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FAD9CFF-3EA8-6947-B5E5-7163C63F2819}" type="pres">
      <dgm:prSet presAssocID="{54046A0F-4DBC-1042-A448-59AEF375A573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03A628A-733B-BC40-81FA-9EB6A3DF32E0}" type="pres">
      <dgm:prSet presAssocID="{54046A0F-4DBC-1042-A448-59AEF375A573}" presName="rootComposite1" presStyleCnt="0"/>
      <dgm:spPr/>
      <dgm:t>
        <a:bodyPr/>
        <a:lstStyle/>
        <a:p>
          <a:endParaRPr lang="en-US"/>
        </a:p>
      </dgm:t>
    </dgm:pt>
    <dgm:pt modelId="{B1DC1E31-0706-934C-8DE3-0BFBCA365907}" type="pres">
      <dgm:prSet presAssocID="{54046A0F-4DBC-1042-A448-59AEF375A573}" presName="rootText1" presStyleLbl="node0" presStyleIdx="0" presStyleCnt="1" custScaleX="61290" custScaleY="81694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68B01B-01EC-4246-9176-FC762502AFAF}" type="pres">
      <dgm:prSet presAssocID="{54046A0F-4DBC-1042-A448-59AEF375A57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D85D3D6-3097-254D-9F80-134BBEBA316E}" type="pres">
      <dgm:prSet presAssocID="{54046A0F-4DBC-1042-A448-59AEF375A573}" presName="hierChild2" presStyleCnt="0"/>
      <dgm:spPr/>
      <dgm:t>
        <a:bodyPr/>
        <a:lstStyle/>
        <a:p>
          <a:endParaRPr lang="en-US"/>
        </a:p>
      </dgm:t>
    </dgm:pt>
    <dgm:pt modelId="{A6F1DF04-1EF6-4353-BA77-3A90135A5753}" type="pres">
      <dgm:prSet presAssocID="{0F4566A6-0F6C-4489-9DA9-C493F49C5227}" presName="Name64" presStyleLbl="parChTrans1D2" presStyleIdx="0" presStyleCnt="7"/>
      <dgm:spPr/>
      <dgm:t>
        <a:bodyPr/>
        <a:lstStyle/>
        <a:p>
          <a:endParaRPr lang="en-GB"/>
        </a:p>
      </dgm:t>
    </dgm:pt>
    <dgm:pt modelId="{E9BD5AE5-FA9C-4EC7-A699-EB55C40E1C2F}" type="pres">
      <dgm:prSet presAssocID="{026A8D25-DCFE-484C-9B3C-876F0EE6221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6E6D02B2-6D6E-4A14-8D82-437EAEEA1D50}" type="pres">
      <dgm:prSet presAssocID="{026A8D25-DCFE-484C-9B3C-876F0EE62216}" presName="rootComposite" presStyleCnt="0"/>
      <dgm:spPr/>
      <dgm:t>
        <a:bodyPr/>
        <a:lstStyle/>
        <a:p>
          <a:endParaRPr lang="en-GB"/>
        </a:p>
      </dgm:t>
    </dgm:pt>
    <dgm:pt modelId="{DBFE33B8-6146-44F9-82C6-316373F3B608}" type="pres">
      <dgm:prSet presAssocID="{026A8D25-DCFE-484C-9B3C-876F0EE62216}" presName="rootText" presStyleLbl="node2" presStyleIdx="0" presStyleCnt="7" custScaleX="186286" custScaleY="49323" custLinFactY="-100000" custLinFactNeighborX="249" custLinFactNeighborY="-18068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3EAAB56-57C6-4542-8789-8922B588B078}" type="pres">
      <dgm:prSet presAssocID="{026A8D25-DCFE-484C-9B3C-876F0EE62216}" presName="rootConnector" presStyleLbl="node2" presStyleIdx="0" presStyleCnt="7"/>
      <dgm:spPr/>
      <dgm:t>
        <a:bodyPr/>
        <a:lstStyle/>
        <a:p>
          <a:endParaRPr lang="en-GB"/>
        </a:p>
      </dgm:t>
    </dgm:pt>
    <dgm:pt modelId="{C963DCA2-97EC-4FA8-B163-268B90797FB6}" type="pres">
      <dgm:prSet presAssocID="{026A8D25-DCFE-484C-9B3C-876F0EE62216}" presName="hierChild4" presStyleCnt="0"/>
      <dgm:spPr/>
      <dgm:t>
        <a:bodyPr/>
        <a:lstStyle/>
        <a:p>
          <a:endParaRPr lang="en-GB"/>
        </a:p>
      </dgm:t>
    </dgm:pt>
    <dgm:pt modelId="{7DCDD2BC-D4F7-48DF-B205-EE13D22F8EB2}" type="pres">
      <dgm:prSet presAssocID="{B3A87044-E70C-4B69-A60C-C2ED0CA31E30}" presName="Name64" presStyleLbl="parChTrans1D3" presStyleIdx="0" presStyleCnt="19"/>
      <dgm:spPr/>
      <dgm:t>
        <a:bodyPr/>
        <a:lstStyle/>
        <a:p>
          <a:endParaRPr lang="en-GB"/>
        </a:p>
      </dgm:t>
    </dgm:pt>
    <dgm:pt modelId="{D033A13A-54FD-41FB-A4C3-C32A4014964A}" type="pres">
      <dgm:prSet presAssocID="{F3541670-7C24-431C-80A0-63612CA5F5C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79310EBB-4258-446A-B52D-FB8A24CC86B6}" type="pres">
      <dgm:prSet presAssocID="{F3541670-7C24-431C-80A0-63612CA5F5CB}" presName="rootComposite" presStyleCnt="0"/>
      <dgm:spPr/>
      <dgm:t>
        <a:bodyPr/>
        <a:lstStyle/>
        <a:p>
          <a:endParaRPr lang="en-GB"/>
        </a:p>
      </dgm:t>
    </dgm:pt>
    <dgm:pt modelId="{C40639CC-538D-41E4-86DD-A118C5AF3DB7}" type="pres">
      <dgm:prSet presAssocID="{F3541670-7C24-431C-80A0-63612CA5F5CB}" presName="rootText" presStyleLbl="node3" presStyleIdx="0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302946D-2090-4CBC-A005-AC8DDA35F9E2}" type="pres">
      <dgm:prSet presAssocID="{F3541670-7C24-431C-80A0-63612CA5F5CB}" presName="rootConnector" presStyleLbl="node3" presStyleIdx="0" presStyleCnt="19"/>
      <dgm:spPr/>
      <dgm:t>
        <a:bodyPr/>
        <a:lstStyle/>
        <a:p>
          <a:endParaRPr lang="en-GB"/>
        </a:p>
      </dgm:t>
    </dgm:pt>
    <dgm:pt modelId="{6271107E-629E-490B-BD09-ED2403C92752}" type="pres">
      <dgm:prSet presAssocID="{F3541670-7C24-431C-80A0-63612CA5F5CB}" presName="hierChild4" presStyleCnt="0"/>
      <dgm:spPr/>
      <dgm:t>
        <a:bodyPr/>
        <a:lstStyle/>
        <a:p>
          <a:endParaRPr lang="en-GB"/>
        </a:p>
      </dgm:t>
    </dgm:pt>
    <dgm:pt modelId="{09BFF691-A7CE-4536-B7F2-A3AEBC257DC4}" type="pres">
      <dgm:prSet presAssocID="{F3541670-7C24-431C-80A0-63612CA5F5CB}" presName="hierChild5" presStyleCnt="0"/>
      <dgm:spPr/>
      <dgm:t>
        <a:bodyPr/>
        <a:lstStyle/>
        <a:p>
          <a:endParaRPr lang="en-GB"/>
        </a:p>
      </dgm:t>
    </dgm:pt>
    <dgm:pt modelId="{42FA3ACD-C026-4202-B32E-5378BA8B065D}" type="pres">
      <dgm:prSet presAssocID="{7F629416-1980-4C86-9AFB-C65C86C517CC}" presName="Name64" presStyleLbl="parChTrans1D3" presStyleIdx="1" presStyleCnt="19"/>
      <dgm:spPr/>
      <dgm:t>
        <a:bodyPr/>
        <a:lstStyle/>
        <a:p>
          <a:endParaRPr lang="en-GB"/>
        </a:p>
      </dgm:t>
    </dgm:pt>
    <dgm:pt modelId="{09B0DE04-C44B-440B-AE6D-DCB80528F7AA}" type="pres">
      <dgm:prSet presAssocID="{CDD7888A-3E15-411A-8A52-6C09DB58803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82421F3A-161E-40DB-90F2-2AFAEDF108AA}" type="pres">
      <dgm:prSet presAssocID="{CDD7888A-3E15-411A-8A52-6C09DB588030}" presName="rootComposite" presStyleCnt="0"/>
      <dgm:spPr/>
      <dgm:t>
        <a:bodyPr/>
        <a:lstStyle/>
        <a:p>
          <a:endParaRPr lang="en-GB"/>
        </a:p>
      </dgm:t>
    </dgm:pt>
    <dgm:pt modelId="{B07CEF5D-7D82-4338-8948-4890301DFEEF}" type="pres">
      <dgm:prSet presAssocID="{CDD7888A-3E15-411A-8A52-6C09DB588030}" presName="rootText" presStyleLbl="node3" presStyleIdx="1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22E774C-9C2B-45F6-BDED-3196CBBC262C}" type="pres">
      <dgm:prSet presAssocID="{CDD7888A-3E15-411A-8A52-6C09DB588030}" presName="rootConnector" presStyleLbl="node3" presStyleIdx="1" presStyleCnt="19"/>
      <dgm:spPr/>
      <dgm:t>
        <a:bodyPr/>
        <a:lstStyle/>
        <a:p>
          <a:endParaRPr lang="en-GB"/>
        </a:p>
      </dgm:t>
    </dgm:pt>
    <dgm:pt modelId="{854DB79F-8BD5-42D0-BC22-FEBFB82D51BA}" type="pres">
      <dgm:prSet presAssocID="{CDD7888A-3E15-411A-8A52-6C09DB588030}" presName="hierChild4" presStyleCnt="0"/>
      <dgm:spPr/>
      <dgm:t>
        <a:bodyPr/>
        <a:lstStyle/>
        <a:p>
          <a:endParaRPr lang="en-GB"/>
        </a:p>
      </dgm:t>
    </dgm:pt>
    <dgm:pt modelId="{E75F99F2-21E4-4399-9177-6FBB888B74CA}" type="pres">
      <dgm:prSet presAssocID="{CDD7888A-3E15-411A-8A52-6C09DB588030}" presName="hierChild5" presStyleCnt="0"/>
      <dgm:spPr/>
      <dgm:t>
        <a:bodyPr/>
        <a:lstStyle/>
        <a:p>
          <a:endParaRPr lang="en-GB"/>
        </a:p>
      </dgm:t>
    </dgm:pt>
    <dgm:pt modelId="{F0F0DFE3-5F97-4C6E-8A01-181A83296E45}" type="pres">
      <dgm:prSet presAssocID="{5822ABE3-BB56-41D6-9702-B10830B746C4}" presName="Name64" presStyleLbl="parChTrans1D3" presStyleIdx="2" presStyleCnt="19"/>
      <dgm:spPr/>
      <dgm:t>
        <a:bodyPr/>
        <a:lstStyle/>
        <a:p>
          <a:endParaRPr lang="en-GB"/>
        </a:p>
      </dgm:t>
    </dgm:pt>
    <dgm:pt modelId="{AB5CA468-1270-43B7-A09C-7E1D75F09E7E}" type="pres">
      <dgm:prSet presAssocID="{AD4ED68B-E153-498A-AEC0-180BD32830E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51BB5379-0E7A-4284-886A-8485A9B34924}" type="pres">
      <dgm:prSet presAssocID="{AD4ED68B-E153-498A-AEC0-180BD32830E5}" presName="rootComposite" presStyleCnt="0"/>
      <dgm:spPr/>
      <dgm:t>
        <a:bodyPr/>
        <a:lstStyle/>
        <a:p>
          <a:endParaRPr lang="en-GB"/>
        </a:p>
      </dgm:t>
    </dgm:pt>
    <dgm:pt modelId="{9005932A-BEDF-4F7F-8B48-EBFB27B40A59}" type="pres">
      <dgm:prSet presAssocID="{AD4ED68B-E153-498A-AEC0-180BD32830E5}" presName="rootText" presStyleLbl="node3" presStyleIdx="2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9658D8B-13C7-47F4-99F8-40CF5A7B845D}" type="pres">
      <dgm:prSet presAssocID="{AD4ED68B-E153-498A-AEC0-180BD32830E5}" presName="rootConnector" presStyleLbl="node3" presStyleIdx="2" presStyleCnt="19"/>
      <dgm:spPr/>
      <dgm:t>
        <a:bodyPr/>
        <a:lstStyle/>
        <a:p>
          <a:endParaRPr lang="en-GB"/>
        </a:p>
      </dgm:t>
    </dgm:pt>
    <dgm:pt modelId="{5DE5A608-F6F8-48EF-BB2A-279669C4881A}" type="pres">
      <dgm:prSet presAssocID="{AD4ED68B-E153-498A-AEC0-180BD32830E5}" presName="hierChild4" presStyleCnt="0"/>
      <dgm:spPr/>
      <dgm:t>
        <a:bodyPr/>
        <a:lstStyle/>
        <a:p>
          <a:endParaRPr lang="en-GB"/>
        </a:p>
      </dgm:t>
    </dgm:pt>
    <dgm:pt modelId="{C169E64B-191D-4313-93A3-F51AD96974DD}" type="pres">
      <dgm:prSet presAssocID="{AD4ED68B-E153-498A-AEC0-180BD32830E5}" presName="hierChild5" presStyleCnt="0"/>
      <dgm:spPr/>
      <dgm:t>
        <a:bodyPr/>
        <a:lstStyle/>
        <a:p>
          <a:endParaRPr lang="en-GB"/>
        </a:p>
      </dgm:t>
    </dgm:pt>
    <dgm:pt modelId="{8AE0820D-A2EF-4EB7-9584-5647701585C1}" type="pres">
      <dgm:prSet presAssocID="{C8B0B259-6E6F-4E3E-8A4D-45D94DA33F30}" presName="Name64" presStyleLbl="parChTrans1D3" presStyleIdx="3" presStyleCnt="19"/>
      <dgm:spPr/>
      <dgm:t>
        <a:bodyPr/>
        <a:lstStyle/>
        <a:p>
          <a:endParaRPr lang="en-GB"/>
        </a:p>
      </dgm:t>
    </dgm:pt>
    <dgm:pt modelId="{2D3C8C12-A02F-4EAE-B7D6-70A82B3E4425}" type="pres">
      <dgm:prSet presAssocID="{965AC0F0-E5BB-4291-BACA-269340FFA75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AD9BCD58-5AB2-4DE5-B51F-D07DC15AA06F}" type="pres">
      <dgm:prSet presAssocID="{965AC0F0-E5BB-4291-BACA-269340FFA75B}" presName="rootComposite" presStyleCnt="0"/>
      <dgm:spPr/>
      <dgm:t>
        <a:bodyPr/>
        <a:lstStyle/>
        <a:p>
          <a:endParaRPr lang="en-GB"/>
        </a:p>
      </dgm:t>
    </dgm:pt>
    <dgm:pt modelId="{EFB5BB7D-F6FB-4FDF-9366-B8AA0EE2346C}" type="pres">
      <dgm:prSet presAssocID="{965AC0F0-E5BB-4291-BACA-269340FFA75B}" presName="rootText" presStyleLbl="node3" presStyleIdx="3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D0D0102-297B-488D-ACCC-2DAADF6C4FED}" type="pres">
      <dgm:prSet presAssocID="{965AC0F0-E5BB-4291-BACA-269340FFA75B}" presName="rootConnector" presStyleLbl="node3" presStyleIdx="3" presStyleCnt="19"/>
      <dgm:spPr/>
      <dgm:t>
        <a:bodyPr/>
        <a:lstStyle/>
        <a:p>
          <a:endParaRPr lang="en-GB"/>
        </a:p>
      </dgm:t>
    </dgm:pt>
    <dgm:pt modelId="{1A70296D-F296-4863-BAEE-A0F9535BC68F}" type="pres">
      <dgm:prSet presAssocID="{965AC0F0-E5BB-4291-BACA-269340FFA75B}" presName="hierChild4" presStyleCnt="0"/>
      <dgm:spPr/>
      <dgm:t>
        <a:bodyPr/>
        <a:lstStyle/>
        <a:p>
          <a:endParaRPr lang="en-GB"/>
        </a:p>
      </dgm:t>
    </dgm:pt>
    <dgm:pt modelId="{53577203-5CE3-478C-854F-402E67D3F2F3}" type="pres">
      <dgm:prSet presAssocID="{965AC0F0-E5BB-4291-BACA-269340FFA75B}" presName="hierChild5" presStyleCnt="0"/>
      <dgm:spPr/>
      <dgm:t>
        <a:bodyPr/>
        <a:lstStyle/>
        <a:p>
          <a:endParaRPr lang="en-GB"/>
        </a:p>
      </dgm:t>
    </dgm:pt>
    <dgm:pt modelId="{87020865-82CA-4E05-AC4A-01684ACC8E52}" type="pres">
      <dgm:prSet presAssocID="{CBF50FE1-7E91-4CA3-9D01-2167AC7D5149}" presName="Name64" presStyleLbl="parChTrans1D3" presStyleIdx="4" presStyleCnt="19"/>
      <dgm:spPr/>
      <dgm:t>
        <a:bodyPr/>
        <a:lstStyle/>
        <a:p>
          <a:endParaRPr lang="en-GB"/>
        </a:p>
      </dgm:t>
    </dgm:pt>
    <dgm:pt modelId="{5F303431-9583-45A1-9F09-3DCEFC6E5794}" type="pres">
      <dgm:prSet presAssocID="{C60FC133-8D04-42BD-BBE5-4E28C3E4E61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61BE2AFB-03EC-4F5C-836A-51B549ABF398}" type="pres">
      <dgm:prSet presAssocID="{C60FC133-8D04-42BD-BBE5-4E28C3E4E61D}" presName="rootComposite" presStyleCnt="0"/>
      <dgm:spPr/>
      <dgm:t>
        <a:bodyPr/>
        <a:lstStyle/>
        <a:p>
          <a:endParaRPr lang="en-GB"/>
        </a:p>
      </dgm:t>
    </dgm:pt>
    <dgm:pt modelId="{286A34EB-FC36-45C5-BC88-F8C2942D23E1}" type="pres">
      <dgm:prSet presAssocID="{C60FC133-8D04-42BD-BBE5-4E28C3E4E61D}" presName="rootText" presStyleLbl="node3" presStyleIdx="4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83C98BB-F49C-4E54-B65E-293215D288C6}" type="pres">
      <dgm:prSet presAssocID="{C60FC133-8D04-42BD-BBE5-4E28C3E4E61D}" presName="rootConnector" presStyleLbl="node3" presStyleIdx="4" presStyleCnt="19"/>
      <dgm:spPr/>
      <dgm:t>
        <a:bodyPr/>
        <a:lstStyle/>
        <a:p>
          <a:endParaRPr lang="en-GB"/>
        </a:p>
      </dgm:t>
    </dgm:pt>
    <dgm:pt modelId="{1F9A3259-F756-447D-83D2-DD30086CC217}" type="pres">
      <dgm:prSet presAssocID="{C60FC133-8D04-42BD-BBE5-4E28C3E4E61D}" presName="hierChild4" presStyleCnt="0"/>
      <dgm:spPr/>
      <dgm:t>
        <a:bodyPr/>
        <a:lstStyle/>
        <a:p>
          <a:endParaRPr lang="en-GB"/>
        </a:p>
      </dgm:t>
    </dgm:pt>
    <dgm:pt modelId="{DE54A278-89D6-4670-9098-D477BA607ED3}" type="pres">
      <dgm:prSet presAssocID="{C60FC133-8D04-42BD-BBE5-4E28C3E4E61D}" presName="hierChild5" presStyleCnt="0"/>
      <dgm:spPr/>
      <dgm:t>
        <a:bodyPr/>
        <a:lstStyle/>
        <a:p>
          <a:endParaRPr lang="en-GB"/>
        </a:p>
      </dgm:t>
    </dgm:pt>
    <dgm:pt modelId="{5287B543-183E-402B-AB11-B56E38027CA6}" type="pres">
      <dgm:prSet presAssocID="{94D649FD-79FF-4E6B-86D0-8B120DAD610A}" presName="Name64" presStyleLbl="parChTrans1D3" presStyleIdx="5" presStyleCnt="19"/>
      <dgm:spPr/>
      <dgm:t>
        <a:bodyPr/>
        <a:lstStyle/>
        <a:p>
          <a:endParaRPr lang="en-GB"/>
        </a:p>
      </dgm:t>
    </dgm:pt>
    <dgm:pt modelId="{CDC3BA1C-2AB6-446C-8B06-154380A397E6}" type="pres">
      <dgm:prSet presAssocID="{65158216-54C4-426B-8312-A90234881AC7}" presName="hierRoot2" presStyleCnt="0">
        <dgm:presLayoutVars>
          <dgm:hierBranch val="init"/>
        </dgm:presLayoutVars>
      </dgm:prSet>
      <dgm:spPr/>
    </dgm:pt>
    <dgm:pt modelId="{C159C70F-D7E6-432C-8BF8-1E374B706EFE}" type="pres">
      <dgm:prSet presAssocID="{65158216-54C4-426B-8312-A90234881AC7}" presName="rootComposite" presStyleCnt="0"/>
      <dgm:spPr/>
    </dgm:pt>
    <dgm:pt modelId="{8C3F5FAC-5AA7-4F51-9A49-C0406FE37191}" type="pres">
      <dgm:prSet presAssocID="{65158216-54C4-426B-8312-A90234881AC7}" presName="rootText" presStyleLbl="node3" presStyleIdx="5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3963987-8845-4D0E-86A3-D9475AED8F74}" type="pres">
      <dgm:prSet presAssocID="{65158216-54C4-426B-8312-A90234881AC7}" presName="rootConnector" presStyleLbl="node3" presStyleIdx="5" presStyleCnt="19"/>
      <dgm:spPr/>
      <dgm:t>
        <a:bodyPr/>
        <a:lstStyle/>
        <a:p>
          <a:endParaRPr lang="en-GB"/>
        </a:p>
      </dgm:t>
    </dgm:pt>
    <dgm:pt modelId="{5A9E001B-01FA-44E5-AE07-F077C5A89BF4}" type="pres">
      <dgm:prSet presAssocID="{65158216-54C4-426B-8312-A90234881AC7}" presName="hierChild4" presStyleCnt="0"/>
      <dgm:spPr/>
    </dgm:pt>
    <dgm:pt modelId="{12AFB628-1CD8-4949-AB9A-A2140C568E49}" type="pres">
      <dgm:prSet presAssocID="{65158216-54C4-426B-8312-A90234881AC7}" presName="hierChild5" presStyleCnt="0"/>
      <dgm:spPr/>
    </dgm:pt>
    <dgm:pt modelId="{7901DD8D-A8AA-45E8-8477-800962CF89F3}" type="pres">
      <dgm:prSet presAssocID="{026A8D25-DCFE-484C-9B3C-876F0EE62216}" presName="hierChild5" presStyleCnt="0"/>
      <dgm:spPr/>
      <dgm:t>
        <a:bodyPr/>
        <a:lstStyle/>
        <a:p>
          <a:endParaRPr lang="en-GB"/>
        </a:p>
      </dgm:t>
    </dgm:pt>
    <dgm:pt modelId="{D3B8F3C4-AD5E-40A2-A8A6-77893AA07A6F}" type="pres">
      <dgm:prSet presAssocID="{86AC2801-34F9-4D5A-BF2F-6A1618A0D3EA}" presName="Name64" presStyleLbl="parChTrans1D2" presStyleIdx="1" presStyleCnt="7"/>
      <dgm:spPr/>
      <dgm:t>
        <a:bodyPr/>
        <a:lstStyle/>
        <a:p>
          <a:endParaRPr lang="en-GB"/>
        </a:p>
      </dgm:t>
    </dgm:pt>
    <dgm:pt modelId="{49A90E78-47C5-438F-969F-279C07DC80AC}" type="pres">
      <dgm:prSet presAssocID="{E72FEC01-647D-4675-ADBD-164563E72F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9787658B-6092-4C7D-95C7-56652CB1DAEB}" type="pres">
      <dgm:prSet presAssocID="{E72FEC01-647D-4675-ADBD-164563E72FE4}" presName="rootComposite" presStyleCnt="0"/>
      <dgm:spPr/>
      <dgm:t>
        <a:bodyPr/>
        <a:lstStyle/>
        <a:p>
          <a:endParaRPr lang="en-GB"/>
        </a:p>
      </dgm:t>
    </dgm:pt>
    <dgm:pt modelId="{EE1B1350-C2D8-4511-85E5-9EA543782D71}" type="pres">
      <dgm:prSet presAssocID="{E72FEC01-647D-4675-ADBD-164563E72FE4}" presName="rootText" presStyleLbl="node2" presStyleIdx="1" presStyleCnt="7" custScaleX="186286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4E861FD-4EBF-4171-8818-D7C1F7DA88AB}" type="pres">
      <dgm:prSet presAssocID="{E72FEC01-647D-4675-ADBD-164563E72FE4}" presName="rootConnector" presStyleLbl="node2" presStyleIdx="1" presStyleCnt="7"/>
      <dgm:spPr/>
      <dgm:t>
        <a:bodyPr/>
        <a:lstStyle/>
        <a:p>
          <a:endParaRPr lang="en-GB"/>
        </a:p>
      </dgm:t>
    </dgm:pt>
    <dgm:pt modelId="{C9E07915-D537-4EA8-960B-8D4338E504AF}" type="pres">
      <dgm:prSet presAssocID="{E72FEC01-647D-4675-ADBD-164563E72FE4}" presName="hierChild4" presStyleCnt="0"/>
      <dgm:spPr/>
      <dgm:t>
        <a:bodyPr/>
        <a:lstStyle/>
        <a:p>
          <a:endParaRPr lang="en-GB"/>
        </a:p>
      </dgm:t>
    </dgm:pt>
    <dgm:pt modelId="{89024FF2-14D6-4094-B64D-F585334D7EBA}" type="pres">
      <dgm:prSet presAssocID="{E097C4A7-0B72-4881-A3A2-D583A7B6952A}" presName="Name64" presStyleLbl="parChTrans1D3" presStyleIdx="6" presStyleCnt="19"/>
      <dgm:spPr/>
      <dgm:t>
        <a:bodyPr/>
        <a:lstStyle/>
        <a:p>
          <a:endParaRPr lang="en-GB"/>
        </a:p>
      </dgm:t>
    </dgm:pt>
    <dgm:pt modelId="{F58CD77E-8F78-4D9E-AB62-9D9FAB9B4487}" type="pres">
      <dgm:prSet presAssocID="{F96ED8DC-3EF0-4C15-A833-AB1E75B1779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40370034-A264-4113-A7F8-ED625DA7EFC3}" type="pres">
      <dgm:prSet presAssocID="{F96ED8DC-3EF0-4C15-A833-AB1E75B17793}" presName="rootComposite" presStyleCnt="0"/>
      <dgm:spPr/>
      <dgm:t>
        <a:bodyPr/>
        <a:lstStyle/>
        <a:p>
          <a:endParaRPr lang="en-GB"/>
        </a:p>
      </dgm:t>
    </dgm:pt>
    <dgm:pt modelId="{AD62D399-A30C-44B4-9F9D-D68D7C03495C}" type="pres">
      <dgm:prSet presAssocID="{F96ED8DC-3EF0-4C15-A833-AB1E75B17793}" presName="rootText" presStyleLbl="node3" presStyleIdx="6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CF10DC4-601F-47D3-93F9-A0754E992988}" type="pres">
      <dgm:prSet presAssocID="{F96ED8DC-3EF0-4C15-A833-AB1E75B17793}" presName="rootConnector" presStyleLbl="node3" presStyleIdx="6" presStyleCnt="19"/>
      <dgm:spPr/>
      <dgm:t>
        <a:bodyPr/>
        <a:lstStyle/>
        <a:p>
          <a:endParaRPr lang="en-GB"/>
        </a:p>
      </dgm:t>
    </dgm:pt>
    <dgm:pt modelId="{2ADF7FE7-C11B-42D9-A65C-5330B0AB5962}" type="pres">
      <dgm:prSet presAssocID="{F96ED8DC-3EF0-4C15-A833-AB1E75B17793}" presName="hierChild4" presStyleCnt="0"/>
      <dgm:spPr/>
      <dgm:t>
        <a:bodyPr/>
        <a:lstStyle/>
        <a:p>
          <a:endParaRPr lang="en-GB"/>
        </a:p>
      </dgm:t>
    </dgm:pt>
    <dgm:pt modelId="{C3B1BCDB-B79C-4E11-A78F-8F766AAF5412}" type="pres">
      <dgm:prSet presAssocID="{F96ED8DC-3EF0-4C15-A833-AB1E75B17793}" presName="hierChild5" presStyleCnt="0"/>
      <dgm:spPr/>
      <dgm:t>
        <a:bodyPr/>
        <a:lstStyle/>
        <a:p>
          <a:endParaRPr lang="en-GB"/>
        </a:p>
      </dgm:t>
    </dgm:pt>
    <dgm:pt modelId="{5D8545CB-843E-4742-B02C-6FD4E5A6B3F4}" type="pres">
      <dgm:prSet presAssocID="{E72FEC01-647D-4675-ADBD-164563E72FE4}" presName="hierChild5" presStyleCnt="0"/>
      <dgm:spPr/>
      <dgm:t>
        <a:bodyPr/>
        <a:lstStyle/>
        <a:p>
          <a:endParaRPr lang="en-GB"/>
        </a:p>
      </dgm:t>
    </dgm:pt>
    <dgm:pt modelId="{43374411-D187-47E2-A8F0-F2323B2183A8}" type="pres">
      <dgm:prSet presAssocID="{DFC320E8-5C59-4CF5-839D-5495295A5482}" presName="Name64" presStyleLbl="parChTrans1D2" presStyleIdx="2" presStyleCnt="7"/>
      <dgm:spPr/>
      <dgm:t>
        <a:bodyPr/>
        <a:lstStyle/>
        <a:p>
          <a:endParaRPr lang="en-GB"/>
        </a:p>
      </dgm:t>
    </dgm:pt>
    <dgm:pt modelId="{43DE391A-D2EA-4FCA-B5A1-B35A5AED5B06}" type="pres">
      <dgm:prSet presAssocID="{5AD34C59-4BC5-4AD5-9844-71FDC30CA94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8171E591-CA7A-4782-8D0C-F8A80FB1578F}" type="pres">
      <dgm:prSet presAssocID="{5AD34C59-4BC5-4AD5-9844-71FDC30CA94F}" presName="rootComposite" presStyleCnt="0"/>
      <dgm:spPr/>
      <dgm:t>
        <a:bodyPr/>
        <a:lstStyle/>
        <a:p>
          <a:endParaRPr lang="en-GB"/>
        </a:p>
      </dgm:t>
    </dgm:pt>
    <dgm:pt modelId="{D5BC35B4-6C0E-46FB-A5CF-215E81E32C84}" type="pres">
      <dgm:prSet presAssocID="{5AD34C59-4BC5-4AD5-9844-71FDC30CA94F}" presName="rootText" presStyleLbl="node2" presStyleIdx="2" presStyleCnt="7" custScaleX="186286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CFE181C-8836-4B02-91D1-24B11FED1AC1}" type="pres">
      <dgm:prSet presAssocID="{5AD34C59-4BC5-4AD5-9844-71FDC30CA94F}" presName="rootConnector" presStyleLbl="node2" presStyleIdx="2" presStyleCnt="7"/>
      <dgm:spPr/>
      <dgm:t>
        <a:bodyPr/>
        <a:lstStyle/>
        <a:p>
          <a:endParaRPr lang="en-GB"/>
        </a:p>
      </dgm:t>
    </dgm:pt>
    <dgm:pt modelId="{6ED3A2E1-4E8C-4854-B6BA-9ABF0657166D}" type="pres">
      <dgm:prSet presAssocID="{5AD34C59-4BC5-4AD5-9844-71FDC30CA94F}" presName="hierChild4" presStyleCnt="0"/>
      <dgm:spPr/>
      <dgm:t>
        <a:bodyPr/>
        <a:lstStyle/>
        <a:p>
          <a:endParaRPr lang="en-GB"/>
        </a:p>
      </dgm:t>
    </dgm:pt>
    <dgm:pt modelId="{0C05555D-0F18-4807-B106-D13887C749F2}" type="pres">
      <dgm:prSet presAssocID="{EBF4FA74-B30B-401E-BAB3-C28F5C231CF2}" presName="Name64" presStyleLbl="parChTrans1D3" presStyleIdx="7" presStyleCnt="19"/>
      <dgm:spPr/>
      <dgm:t>
        <a:bodyPr/>
        <a:lstStyle/>
        <a:p>
          <a:endParaRPr lang="en-GB"/>
        </a:p>
      </dgm:t>
    </dgm:pt>
    <dgm:pt modelId="{BFA28FF1-2546-424E-8158-50C8D87A99CE}" type="pres">
      <dgm:prSet presAssocID="{429B03C4-2317-4C34-B871-011F2BEAD67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2D5E4D35-9000-4254-8AA5-84778B2A00E3}" type="pres">
      <dgm:prSet presAssocID="{429B03C4-2317-4C34-B871-011F2BEAD674}" presName="rootComposite" presStyleCnt="0"/>
      <dgm:spPr/>
      <dgm:t>
        <a:bodyPr/>
        <a:lstStyle/>
        <a:p>
          <a:endParaRPr lang="en-GB"/>
        </a:p>
      </dgm:t>
    </dgm:pt>
    <dgm:pt modelId="{0538638C-93B9-405D-B270-997AB8C7628E}" type="pres">
      <dgm:prSet presAssocID="{429B03C4-2317-4C34-B871-011F2BEAD674}" presName="rootText" presStyleLbl="node3" presStyleIdx="7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5D5E3F9-117D-4108-B395-FAD26E2B3610}" type="pres">
      <dgm:prSet presAssocID="{429B03C4-2317-4C34-B871-011F2BEAD674}" presName="rootConnector" presStyleLbl="node3" presStyleIdx="7" presStyleCnt="19"/>
      <dgm:spPr/>
      <dgm:t>
        <a:bodyPr/>
        <a:lstStyle/>
        <a:p>
          <a:endParaRPr lang="en-GB"/>
        </a:p>
      </dgm:t>
    </dgm:pt>
    <dgm:pt modelId="{7455EBE1-A708-4227-9FB3-3769F52D9D59}" type="pres">
      <dgm:prSet presAssocID="{429B03C4-2317-4C34-B871-011F2BEAD674}" presName="hierChild4" presStyleCnt="0"/>
      <dgm:spPr/>
      <dgm:t>
        <a:bodyPr/>
        <a:lstStyle/>
        <a:p>
          <a:endParaRPr lang="en-GB"/>
        </a:p>
      </dgm:t>
    </dgm:pt>
    <dgm:pt modelId="{7940272C-718B-4EEF-827B-0D33B611AA5C}" type="pres">
      <dgm:prSet presAssocID="{429B03C4-2317-4C34-B871-011F2BEAD674}" presName="hierChild5" presStyleCnt="0"/>
      <dgm:spPr/>
      <dgm:t>
        <a:bodyPr/>
        <a:lstStyle/>
        <a:p>
          <a:endParaRPr lang="en-GB"/>
        </a:p>
      </dgm:t>
    </dgm:pt>
    <dgm:pt modelId="{78A006C0-437D-4CB4-8CB0-7DDD2E0FC69A}" type="pres">
      <dgm:prSet presAssocID="{5AD34C59-4BC5-4AD5-9844-71FDC30CA94F}" presName="hierChild5" presStyleCnt="0"/>
      <dgm:spPr/>
      <dgm:t>
        <a:bodyPr/>
        <a:lstStyle/>
        <a:p>
          <a:endParaRPr lang="en-GB"/>
        </a:p>
      </dgm:t>
    </dgm:pt>
    <dgm:pt modelId="{E4E40C95-A572-4679-99A2-C83BE41B0144}" type="pres">
      <dgm:prSet presAssocID="{1425C0B1-4B2F-44C4-AF52-F6EE3BA76800}" presName="Name64" presStyleLbl="parChTrans1D2" presStyleIdx="3" presStyleCnt="7"/>
      <dgm:spPr/>
      <dgm:t>
        <a:bodyPr/>
        <a:lstStyle/>
        <a:p>
          <a:endParaRPr lang="en-GB"/>
        </a:p>
      </dgm:t>
    </dgm:pt>
    <dgm:pt modelId="{F9419D7C-2F59-4D54-B2B7-90382654F874}" type="pres">
      <dgm:prSet presAssocID="{8260A834-599C-4DE0-BA65-43976FEE5BE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E2DC6A9E-BA49-4AE2-9431-7C26E1D3FB47}" type="pres">
      <dgm:prSet presAssocID="{8260A834-599C-4DE0-BA65-43976FEE5BE7}" presName="rootComposite" presStyleCnt="0"/>
      <dgm:spPr/>
      <dgm:t>
        <a:bodyPr/>
        <a:lstStyle/>
        <a:p>
          <a:endParaRPr lang="en-GB"/>
        </a:p>
      </dgm:t>
    </dgm:pt>
    <dgm:pt modelId="{BAF1211A-A2E2-43F4-933A-EC671AE8DA66}" type="pres">
      <dgm:prSet presAssocID="{8260A834-599C-4DE0-BA65-43976FEE5BE7}" presName="rootText" presStyleLbl="node2" presStyleIdx="3" presStyleCnt="7" custScaleX="186286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0AB1F7A-DFB5-4005-8B04-18D90C67B32C}" type="pres">
      <dgm:prSet presAssocID="{8260A834-599C-4DE0-BA65-43976FEE5BE7}" presName="rootConnector" presStyleLbl="node2" presStyleIdx="3" presStyleCnt="7"/>
      <dgm:spPr/>
      <dgm:t>
        <a:bodyPr/>
        <a:lstStyle/>
        <a:p>
          <a:endParaRPr lang="en-GB"/>
        </a:p>
      </dgm:t>
    </dgm:pt>
    <dgm:pt modelId="{ABED9FFD-B654-4337-9CAD-249676610C33}" type="pres">
      <dgm:prSet presAssocID="{8260A834-599C-4DE0-BA65-43976FEE5BE7}" presName="hierChild4" presStyleCnt="0"/>
      <dgm:spPr/>
      <dgm:t>
        <a:bodyPr/>
        <a:lstStyle/>
        <a:p>
          <a:endParaRPr lang="en-GB"/>
        </a:p>
      </dgm:t>
    </dgm:pt>
    <dgm:pt modelId="{2994DE4D-EEFA-4F58-B450-C056DB7FA47C}" type="pres">
      <dgm:prSet presAssocID="{3D5237DA-B94D-4CE7-B0CC-AA1845B27BC7}" presName="Name64" presStyleLbl="parChTrans1D3" presStyleIdx="8" presStyleCnt="19"/>
      <dgm:spPr/>
      <dgm:t>
        <a:bodyPr/>
        <a:lstStyle/>
        <a:p>
          <a:endParaRPr lang="en-GB"/>
        </a:p>
      </dgm:t>
    </dgm:pt>
    <dgm:pt modelId="{F69BCA9C-4E07-4106-833D-6E5F4A4CB1B3}" type="pres">
      <dgm:prSet presAssocID="{487658CF-1490-496C-AAB9-80EF3BA9D9D0}" presName="hierRoot2" presStyleCnt="0">
        <dgm:presLayoutVars>
          <dgm:hierBranch val="init"/>
        </dgm:presLayoutVars>
      </dgm:prSet>
      <dgm:spPr/>
    </dgm:pt>
    <dgm:pt modelId="{88D6A9FD-A19E-45AC-A721-F0891A411944}" type="pres">
      <dgm:prSet presAssocID="{487658CF-1490-496C-AAB9-80EF3BA9D9D0}" presName="rootComposite" presStyleCnt="0"/>
      <dgm:spPr/>
    </dgm:pt>
    <dgm:pt modelId="{CEC0F6FD-BAEC-45E2-9579-71E27586B4A9}" type="pres">
      <dgm:prSet presAssocID="{487658CF-1490-496C-AAB9-80EF3BA9D9D0}" presName="rootText" presStyleLbl="node3" presStyleIdx="8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4CD957A-0743-4E62-B187-EA9A574CF687}" type="pres">
      <dgm:prSet presAssocID="{487658CF-1490-496C-AAB9-80EF3BA9D9D0}" presName="rootConnector" presStyleLbl="node3" presStyleIdx="8" presStyleCnt="19"/>
      <dgm:spPr/>
      <dgm:t>
        <a:bodyPr/>
        <a:lstStyle/>
        <a:p>
          <a:endParaRPr lang="en-GB"/>
        </a:p>
      </dgm:t>
    </dgm:pt>
    <dgm:pt modelId="{B296E669-61C5-4C87-B9FF-A96413C87283}" type="pres">
      <dgm:prSet presAssocID="{487658CF-1490-496C-AAB9-80EF3BA9D9D0}" presName="hierChild4" presStyleCnt="0"/>
      <dgm:spPr/>
    </dgm:pt>
    <dgm:pt modelId="{DE0D0DF2-CC05-4A63-AAEE-99FE52CF7AF8}" type="pres">
      <dgm:prSet presAssocID="{487658CF-1490-496C-AAB9-80EF3BA9D9D0}" presName="hierChild5" presStyleCnt="0"/>
      <dgm:spPr/>
    </dgm:pt>
    <dgm:pt modelId="{26E313DD-37AF-44AC-8085-7F96FE3535D5}" type="pres">
      <dgm:prSet presAssocID="{920468DF-77B4-4FBE-A2CE-6D753E68F527}" presName="Name64" presStyleLbl="parChTrans1D3" presStyleIdx="9" presStyleCnt="19"/>
      <dgm:spPr/>
      <dgm:t>
        <a:bodyPr/>
        <a:lstStyle/>
        <a:p>
          <a:endParaRPr lang="en-GB"/>
        </a:p>
      </dgm:t>
    </dgm:pt>
    <dgm:pt modelId="{80700FA0-3EA8-40D2-9560-4C04B1C57C52}" type="pres">
      <dgm:prSet presAssocID="{D953252B-B33B-46A2-9EA0-4785C6E9991F}" presName="hierRoot2" presStyleCnt="0">
        <dgm:presLayoutVars>
          <dgm:hierBranch val="init"/>
        </dgm:presLayoutVars>
      </dgm:prSet>
      <dgm:spPr/>
    </dgm:pt>
    <dgm:pt modelId="{4DDC2983-0505-4379-9242-1E6FC5F3742F}" type="pres">
      <dgm:prSet presAssocID="{D953252B-B33B-46A2-9EA0-4785C6E9991F}" presName="rootComposite" presStyleCnt="0"/>
      <dgm:spPr/>
    </dgm:pt>
    <dgm:pt modelId="{51BA2DA3-55AF-468C-8598-B1B4006F64BE}" type="pres">
      <dgm:prSet presAssocID="{D953252B-B33B-46A2-9EA0-4785C6E9991F}" presName="rootText" presStyleLbl="node3" presStyleIdx="9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3FC8C63-414A-46B1-8531-D3F38EDF3387}" type="pres">
      <dgm:prSet presAssocID="{D953252B-B33B-46A2-9EA0-4785C6E9991F}" presName="rootConnector" presStyleLbl="node3" presStyleIdx="9" presStyleCnt="19"/>
      <dgm:spPr/>
      <dgm:t>
        <a:bodyPr/>
        <a:lstStyle/>
        <a:p>
          <a:endParaRPr lang="en-GB"/>
        </a:p>
      </dgm:t>
    </dgm:pt>
    <dgm:pt modelId="{2C11D6B6-4E7A-4FEE-8BA5-CFF3CC91D640}" type="pres">
      <dgm:prSet presAssocID="{D953252B-B33B-46A2-9EA0-4785C6E9991F}" presName="hierChild4" presStyleCnt="0"/>
      <dgm:spPr/>
    </dgm:pt>
    <dgm:pt modelId="{983B7AAA-67D1-4F9C-ADFD-900EF0DC2B4F}" type="pres">
      <dgm:prSet presAssocID="{D953252B-B33B-46A2-9EA0-4785C6E9991F}" presName="hierChild5" presStyleCnt="0"/>
      <dgm:spPr/>
    </dgm:pt>
    <dgm:pt modelId="{1AA45294-0067-40B3-90B7-921B1B86F17E}" type="pres">
      <dgm:prSet presAssocID="{D5D46765-E821-4A55-96A6-EAF866A4349E}" presName="Name64" presStyleLbl="parChTrans1D3" presStyleIdx="10" presStyleCnt="19"/>
      <dgm:spPr/>
      <dgm:t>
        <a:bodyPr/>
        <a:lstStyle/>
        <a:p>
          <a:endParaRPr lang="en-GB"/>
        </a:p>
      </dgm:t>
    </dgm:pt>
    <dgm:pt modelId="{D156E0ED-6570-4620-858B-6C4F371B0C7E}" type="pres">
      <dgm:prSet presAssocID="{8CB4DCB8-02EE-4B3D-99A2-740969C29333}" presName="hierRoot2" presStyleCnt="0">
        <dgm:presLayoutVars>
          <dgm:hierBranch val="init"/>
        </dgm:presLayoutVars>
      </dgm:prSet>
      <dgm:spPr/>
    </dgm:pt>
    <dgm:pt modelId="{C5DAF23A-49C9-4E0E-8B1C-29B717594AD5}" type="pres">
      <dgm:prSet presAssocID="{8CB4DCB8-02EE-4B3D-99A2-740969C29333}" presName="rootComposite" presStyleCnt="0"/>
      <dgm:spPr/>
    </dgm:pt>
    <dgm:pt modelId="{1736D15D-006C-4297-9BE4-4FB926045046}" type="pres">
      <dgm:prSet presAssocID="{8CB4DCB8-02EE-4B3D-99A2-740969C29333}" presName="rootText" presStyleLbl="node3" presStyleIdx="10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37F66E5-C09E-4C4A-B56B-A641746B88A5}" type="pres">
      <dgm:prSet presAssocID="{8CB4DCB8-02EE-4B3D-99A2-740969C29333}" presName="rootConnector" presStyleLbl="node3" presStyleIdx="10" presStyleCnt="19"/>
      <dgm:spPr/>
      <dgm:t>
        <a:bodyPr/>
        <a:lstStyle/>
        <a:p>
          <a:endParaRPr lang="en-GB"/>
        </a:p>
      </dgm:t>
    </dgm:pt>
    <dgm:pt modelId="{2D0A2D2E-14DF-4396-8F40-57173FC24ECA}" type="pres">
      <dgm:prSet presAssocID="{8CB4DCB8-02EE-4B3D-99A2-740969C29333}" presName="hierChild4" presStyleCnt="0"/>
      <dgm:spPr/>
    </dgm:pt>
    <dgm:pt modelId="{D2B5D557-B736-4916-989A-2A9BDCF8C8C5}" type="pres">
      <dgm:prSet presAssocID="{8CB4DCB8-02EE-4B3D-99A2-740969C29333}" presName="hierChild5" presStyleCnt="0"/>
      <dgm:spPr/>
    </dgm:pt>
    <dgm:pt modelId="{E7F24FAB-4041-46E6-AEB5-35450AFB1E1C}" type="pres">
      <dgm:prSet presAssocID="{8260A834-599C-4DE0-BA65-43976FEE5BE7}" presName="hierChild5" presStyleCnt="0"/>
      <dgm:spPr/>
      <dgm:t>
        <a:bodyPr/>
        <a:lstStyle/>
        <a:p>
          <a:endParaRPr lang="en-GB"/>
        </a:p>
      </dgm:t>
    </dgm:pt>
    <dgm:pt modelId="{BD7FF20F-7C69-4663-9E34-1D2A404CF968}" type="pres">
      <dgm:prSet presAssocID="{F91E73EC-C3FC-4B00-B6FB-8EC0F7BBCD31}" presName="Name64" presStyleLbl="parChTrans1D2" presStyleIdx="4" presStyleCnt="7"/>
      <dgm:spPr/>
      <dgm:t>
        <a:bodyPr/>
        <a:lstStyle/>
        <a:p>
          <a:endParaRPr lang="en-GB"/>
        </a:p>
      </dgm:t>
    </dgm:pt>
    <dgm:pt modelId="{08907255-E0CC-4A72-AD1C-61CC13A2CF98}" type="pres">
      <dgm:prSet presAssocID="{97766314-E0DD-4444-92E8-54D427C5BA2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B47C3315-7713-4152-8BFE-C61F530A33F1}" type="pres">
      <dgm:prSet presAssocID="{97766314-E0DD-4444-92E8-54D427C5BA2A}" presName="rootComposite" presStyleCnt="0"/>
      <dgm:spPr/>
      <dgm:t>
        <a:bodyPr/>
        <a:lstStyle/>
        <a:p>
          <a:endParaRPr lang="en-GB"/>
        </a:p>
      </dgm:t>
    </dgm:pt>
    <dgm:pt modelId="{7ADCF175-BE33-4AC8-AB9E-EF5B5EE2C49A}" type="pres">
      <dgm:prSet presAssocID="{97766314-E0DD-4444-92E8-54D427C5BA2A}" presName="rootText" presStyleLbl="node2" presStyleIdx="4" presStyleCnt="7" custScaleX="186286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1AFD62F-8A97-48E8-9A2D-2E2740785618}" type="pres">
      <dgm:prSet presAssocID="{97766314-E0DD-4444-92E8-54D427C5BA2A}" presName="rootConnector" presStyleLbl="node2" presStyleIdx="4" presStyleCnt="7"/>
      <dgm:spPr/>
      <dgm:t>
        <a:bodyPr/>
        <a:lstStyle/>
        <a:p>
          <a:endParaRPr lang="en-GB"/>
        </a:p>
      </dgm:t>
    </dgm:pt>
    <dgm:pt modelId="{7960FF23-D205-4DE1-9239-ECBD516D858A}" type="pres">
      <dgm:prSet presAssocID="{97766314-E0DD-4444-92E8-54D427C5BA2A}" presName="hierChild4" presStyleCnt="0"/>
      <dgm:spPr/>
      <dgm:t>
        <a:bodyPr/>
        <a:lstStyle/>
        <a:p>
          <a:endParaRPr lang="en-GB"/>
        </a:p>
      </dgm:t>
    </dgm:pt>
    <dgm:pt modelId="{52354649-A5AC-4524-8EB8-59B40D205538}" type="pres">
      <dgm:prSet presAssocID="{AF12D1B1-2C43-4D77-9BB2-C6F393E190F5}" presName="Name64" presStyleLbl="parChTrans1D3" presStyleIdx="11" presStyleCnt="19"/>
      <dgm:spPr/>
      <dgm:t>
        <a:bodyPr/>
        <a:lstStyle/>
        <a:p>
          <a:endParaRPr lang="en-GB"/>
        </a:p>
      </dgm:t>
    </dgm:pt>
    <dgm:pt modelId="{F29019AE-3D87-4C6B-9994-FFF067F8E314}" type="pres">
      <dgm:prSet presAssocID="{01D266C6-8B0F-4F32-BE6E-E22FBFED9F2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131AC427-1616-4F53-83E9-3C590FAC29B1}" type="pres">
      <dgm:prSet presAssocID="{01D266C6-8B0F-4F32-BE6E-E22FBFED9F25}" presName="rootComposite" presStyleCnt="0"/>
      <dgm:spPr/>
      <dgm:t>
        <a:bodyPr/>
        <a:lstStyle/>
        <a:p>
          <a:endParaRPr lang="en-GB"/>
        </a:p>
      </dgm:t>
    </dgm:pt>
    <dgm:pt modelId="{635330D1-E5B7-4145-A631-55A8DB86C985}" type="pres">
      <dgm:prSet presAssocID="{01D266C6-8B0F-4F32-BE6E-E22FBFED9F25}" presName="rootText" presStyleLbl="node3" presStyleIdx="11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F185359-23E2-4A97-B9B1-F2C36EE8F14C}" type="pres">
      <dgm:prSet presAssocID="{01D266C6-8B0F-4F32-BE6E-E22FBFED9F25}" presName="rootConnector" presStyleLbl="node3" presStyleIdx="11" presStyleCnt="19"/>
      <dgm:spPr/>
      <dgm:t>
        <a:bodyPr/>
        <a:lstStyle/>
        <a:p>
          <a:endParaRPr lang="en-GB"/>
        </a:p>
      </dgm:t>
    </dgm:pt>
    <dgm:pt modelId="{13C46C5F-618D-48A9-84CD-51B0EE69B29F}" type="pres">
      <dgm:prSet presAssocID="{01D266C6-8B0F-4F32-BE6E-E22FBFED9F25}" presName="hierChild4" presStyleCnt="0"/>
      <dgm:spPr/>
      <dgm:t>
        <a:bodyPr/>
        <a:lstStyle/>
        <a:p>
          <a:endParaRPr lang="en-GB"/>
        </a:p>
      </dgm:t>
    </dgm:pt>
    <dgm:pt modelId="{5D434076-96C7-4A24-877C-BA71784E5F18}" type="pres">
      <dgm:prSet presAssocID="{01D266C6-8B0F-4F32-BE6E-E22FBFED9F25}" presName="hierChild5" presStyleCnt="0"/>
      <dgm:spPr/>
      <dgm:t>
        <a:bodyPr/>
        <a:lstStyle/>
        <a:p>
          <a:endParaRPr lang="en-GB"/>
        </a:p>
      </dgm:t>
    </dgm:pt>
    <dgm:pt modelId="{BE59F2A4-8060-4E5E-AF00-B8486132E027}" type="pres">
      <dgm:prSet presAssocID="{00F3B633-071E-4714-9E28-3032DAB93102}" presName="Name64" presStyleLbl="parChTrans1D3" presStyleIdx="12" presStyleCnt="19"/>
      <dgm:spPr/>
      <dgm:t>
        <a:bodyPr/>
        <a:lstStyle/>
        <a:p>
          <a:endParaRPr lang="en-GB"/>
        </a:p>
      </dgm:t>
    </dgm:pt>
    <dgm:pt modelId="{8D252541-9DFB-439B-B495-D4CBA084CFED}" type="pres">
      <dgm:prSet presAssocID="{32971CF9-F305-46CE-AF22-73C7D35658C1}" presName="hierRoot2" presStyleCnt="0">
        <dgm:presLayoutVars>
          <dgm:hierBranch val="init"/>
        </dgm:presLayoutVars>
      </dgm:prSet>
      <dgm:spPr/>
    </dgm:pt>
    <dgm:pt modelId="{006A2BC5-DC19-4E94-815C-A01A43333B07}" type="pres">
      <dgm:prSet presAssocID="{32971CF9-F305-46CE-AF22-73C7D35658C1}" presName="rootComposite" presStyleCnt="0"/>
      <dgm:spPr/>
    </dgm:pt>
    <dgm:pt modelId="{DD5266C9-C66A-4B83-AB98-380A9A59BA4E}" type="pres">
      <dgm:prSet presAssocID="{32971CF9-F305-46CE-AF22-73C7D35658C1}" presName="rootText" presStyleLbl="node3" presStyleIdx="12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823A0DD-DC61-454F-9444-31E7CE817901}" type="pres">
      <dgm:prSet presAssocID="{32971CF9-F305-46CE-AF22-73C7D35658C1}" presName="rootConnector" presStyleLbl="node3" presStyleIdx="12" presStyleCnt="19"/>
      <dgm:spPr/>
      <dgm:t>
        <a:bodyPr/>
        <a:lstStyle/>
        <a:p>
          <a:endParaRPr lang="en-GB"/>
        </a:p>
      </dgm:t>
    </dgm:pt>
    <dgm:pt modelId="{9D341085-8B57-4F4F-BC2B-C38914603195}" type="pres">
      <dgm:prSet presAssocID="{32971CF9-F305-46CE-AF22-73C7D35658C1}" presName="hierChild4" presStyleCnt="0"/>
      <dgm:spPr/>
    </dgm:pt>
    <dgm:pt modelId="{5F7936B0-B51B-4B9F-8680-AF595C095AD0}" type="pres">
      <dgm:prSet presAssocID="{32971CF9-F305-46CE-AF22-73C7D35658C1}" presName="hierChild5" presStyleCnt="0"/>
      <dgm:spPr/>
    </dgm:pt>
    <dgm:pt modelId="{C216F761-88DA-4ED6-8E7B-CF4BBE6E84F9}" type="pres">
      <dgm:prSet presAssocID="{E6C3DC76-B785-4552-AB11-0C04BDAC74D0}" presName="Name64" presStyleLbl="parChTrans1D3" presStyleIdx="13" presStyleCnt="19"/>
      <dgm:spPr/>
      <dgm:t>
        <a:bodyPr/>
        <a:lstStyle/>
        <a:p>
          <a:endParaRPr lang="en-GB"/>
        </a:p>
      </dgm:t>
    </dgm:pt>
    <dgm:pt modelId="{DF6C8A51-10F6-435C-8523-3B206F74D76F}" type="pres">
      <dgm:prSet presAssocID="{CDA3769D-7705-4B07-BE5D-96B4893B6105}" presName="hierRoot2" presStyleCnt="0">
        <dgm:presLayoutVars>
          <dgm:hierBranch val="init"/>
        </dgm:presLayoutVars>
      </dgm:prSet>
      <dgm:spPr/>
    </dgm:pt>
    <dgm:pt modelId="{1A6D1012-D939-4F67-88E4-26D324BCBAE0}" type="pres">
      <dgm:prSet presAssocID="{CDA3769D-7705-4B07-BE5D-96B4893B6105}" presName="rootComposite" presStyleCnt="0"/>
      <dgm:spPr/>
    </dgm:pt>
    <dgm:pt modelId="{20324665-6E12-4081-B55B-592422EA45B0}" type="pres">
      <dgm:prSet presAssocID="{CDA3769D-7705-4B07-BE5D-96B4893B6105}" presName="rootText" presStyleLbl="node3" presStyleIdx="13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00FBD3D-E2C3-436F-9CFC-8F587F069BBB}" type="pres">
      <dgm:prSet presAssocID="{CDA3769D-7705-4B07-BE5D-96B4893B6105}" presName="rootConnector" presStyleLbl="node3" presStyleIdx="13" presStyleCnt="19"/>
      <dgm:spPr/>
      <dgm:t>
        <a:bodyPr/>
        <a:lstStyle/>
        <a:p>
          <a:endParaRPr lang="en-GB"/>
        </a:p>
      </dgm:t>
    </dgm:pt>
    <dgm:pt modelId="{E79D76D1-C50F-4725-9C17-D4569A645D06}" type="pres">
      <dgm:prSet presAssocID="{CDA3769D-7705-4B07-BE5D-96B4893B6105}" presName="hierChild4" presStyleCnt="0"/>
      <dgm:spPr/>
    </dgm:pt>
    <dgm:pt modelId="{104A8AFD-EE55-4910-8EBA-F4ED712AA732}" type="pres">
      <dgm:prSet presAssocID="{CDA3769D-7705-4B07-BE5D-96B4893B6105}" presName="hierChild5" presStyleCnt="0"/>
      <dgm:spPr/>
    </dgm:pt>
    <dgm:pt modelId="{0239892A-5089-438A-A8A4-5F876C65F904}" type="pres">
      <dgm:prSet presAssocID="{BE00A342-13B9-42DF-B5D8-F6B79017C9D3}" presName="Name64" presStyleLbl="parChTrans1D3" presStyleIdx="14" presStyleCnt="19"/>
      <dgm:spPr/>
      <dgm:t>
        <a:bodyPr/>
        <a:lstStyle/>
        <a:p>
          <a:endParaRPr lang="en-GB"/>
        </a:p>
      </dgm:t>
    </dgm:pt>
    <dgm:pt modelId="{9D8D2BB7-075A-483E-88E3-E65A6B181841}" type="pres">
      <dgm:prSet presAssocID="{6B6C3514-6B70-4F71-BA5E-DACF0FE5A85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3CDA4C2F-CB06-426F-938E-9CB927F09A86}" type="pres">
      <dgm:prSet presAssocID="{6B6C3514-6B70-4F71-BA5E-DACF0FE5A856}" presName="rootComposite" presStyleCnt="0"/>
      <dgm:spPr/>
      <dgm:t>
        <a:bodyPr/>
        <a:lstStyle/>
        <a:p>
          <a:endParaRPr lang="en-GB"/>
        </a:p>
      </dgm:t>
    </dgm:pt>
    <dgm:pt modelId="{93FA8E5D-14D2-44FA-ABED-1D75D92F1E05}" type="pres">
      <dgm:prSet presAssocID="{6B6C3514-6B70-4F71-BA5E-DACF0FE5A856}" presName="rootText" presStyleLbl="node3" presStyleIdx="14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CA36320-67E3-4A03-AA89-7194F1123873}" type="pres">
      <dgm:prSet presAssocID="{6B6C3514-6B70-4F71-BA5E-DACF0FE5A856}" presName="rootConnector" presStyleLbl="node3" presStyleIdx="14" presStyleCnt="19"/>
      <dgm:spPr/>
      <dgm:t>
        <a:bodyPr/>
        <a:lstStyle/>
        <a:p>
          <a:endParaRPr lang="en-GB"/>
        </a:p>
      </dgm:t>
    </dgm:pt>
    <dgm:pt modelId="{7A7A5146-03E3-4D4C-83E5-E074C36CF646}" type="pres">
      <dgm:prSet presAssocID="{6B6C3514-6B70-4F71-BA5E-DACF0FE5A856}" presName="hierChild4" presStyleCnt="0"/>
      <dgm:spPr/>
      <dgm:t>
        <a:bodyPr/>
        <a:lstStyle/>
        <a:p>
          <a:endParaRPr lang="en-GB"/>
        </a:p>
      </dgm:t>
    </dgm:pt>
    <dgm:pt modelId="{73133A15-41F9-4C50-A3E6-2D83AF4640D7}" type="pres">
      <dgm:prSet presAssocID="{6B6C3514-6B70-4F71-BA5E-DACF0FE5A856}" presName="hierChild5" presStyleCnt="0"/>
      <dgm:spPr/>
      <dgm:t>
        <a:bodyPr/>
        <a:lstStyle/>
        <a:p>
          <a:endParaRPr lang="en-GB"/>
        </a:p>
      </dgm:t>
    </dgm:pt>
    <dgm:pt modelId="{058D30A2-4D9B-45B0-B81C-CF6871C8DAE7}" type="pres">
      <dgm:prSet presAssocID="{97766314-E0DD-4444-92E8-54D427C5BA2A}" presName="hierChild5" presStyleCnt="0"/>
      <dgm:spPr/>
      <dgm:t>
        <a:bodyPr/>
        <a:lstStyle/>
        <a:p>
          <a:endParaRPr lang="en-GB"/>
        </a:p>
      </dgm:t>
    </dgm:pt>
    <dgm:pt modelId="{5F4898E1-1EBA-4ACA-AFD6-6A0B707D09A3}" type="pres">
      <dgm:prSet presAssocID="{689A8F45-CA4C-4D8E-94F9-AF58E99ADAF0}" presName="Name64" presStyleLbl="parChTrans1D2" presStyleIdx="5" presStyleCnt="7"/>
      <dgm:spPr/>
      <dgm:t>
        <a:bodyPr/>
        <a:lstStyle/>
        <a:p>
          <a:endParaRPr lang="en-GB"/>
        </a:p>
      </dgm:t>
    </dgm:pt>
    <dgm:pt modelId="{441C8CBE-A547-45C7-8BFA-3F7D871890B3}" type="pres">
      <dgm:prSet presAssocID="{F97D3B5D-9050-4973-970A-C5185704649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GB"/>
        </a:p>
      </dgm:t>
    </dgm:pt>
    <dgm:pt modelId="{C70BDCD8-B16A-4433-8867-68ABEA09092D}" type="pres">
      <dgm:prSet presAssocID="{F97D3B5D-9050-4973-970A-C51857046491}" presName="rootComposite" presStyleCnt="0"/>
      <dgm:spPr/>
      <dgm:t>
        <a:bodyPr/>
        <a:lstStyle/>
        <a:p>
          <a:endParaRPr lang="en-GB"/>
        </a:p>
      </dgm:t>
    </dgm:pt>
    <dgm:pt modelId="{9EE20486-94D8-4D65-90D6-946458D83243}" type="pres">
      <dgm:prSet presAssocID="{F97D3B5D-9050-4973-970A-C51857046491}" presName="rootText" presStyleLbl="node2" presStyleIdx="5" presStyleCnt="7" custScaleX="186286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C49CD25-7792-450C-AD0B-04B03E0EA93F}" type="pres">
      <dgm:prSet presAssocID="{F97D3B5D-9050-4973-970A-C51857046491}" presName="rootConnector" presStyleLbl="node2" presStyleIdx="5" presStyleCnt="7"/>
      <dgm:spPr/>
      <dgm:t>
        <a:bodyPr/>
        <a:lstStyle/>
        <a:p>
          <a:endParaRPr lang="en-GB"/>
        </a:p>
      </dgm:t>
    </dgm:pt>
    <dgm:pt modelId="{DD325BC2-A7BD-417D-AF58-4B597CCB3D09}" type="pres">
      <dgm:prSet presAssocID="{F97D3B5D-9050-4973-970A-C51857046491}" presName="hierChild4" presStyleCnt="0"/>
      <dgm:spPr/>
      <dgm:t>
        <a:bodyPr/>
        <a:lstStyle/>
        <a:p>
          <a:endParaRPr lang="en-GB"/>
        </a:p>
      </dgm:t>
    </dgm:pt>
    <dgm:pt modelId="{C861FCB8-156E-41E7-8533-D72D437CF310}" type="pres">
      <dgm:prSet presAssocID="{162300C5-BD44-4B86-81A7-77B3735EEE12}" presName="Name64" presStyleLbl="parChTrans1D3" presStyleIdx="15" presStyleCnt="19"/>
      <dgm:spPr/>
      <dgm:t>
        <a:bodyPr/>
        <a:lstStyle/>
        <a:p>
          <a:endParaRPr lang="en-US"/>
        </a:p>
      </dgm:t>
    </dgm:pt>
    <dgm:pt modelId="{6139B973-FE13-4B96-838C-C85F21B9F478}" type="pres">
      <dgm:prSet presAssocID="{205F55B4-D613-4C75-9595-40D248C590B9}" presName="hierRoot2" presStyleCnt="0">
        <dgm:presLayoutVars>
          <dgm:hierBranch val="init"/>
        </dgm:presLayoutVars>
      </dgm:prSet>
      <dgm:spPr/>
    </dgm:pt>
    <dgm:pt modelId="{4796A641-E62A-49A2-98AF-147CB0FED247}" type="pres">
      <dgm:prSet presAssocID="{205F55B4-D613-4C75-9595-40D248C590B9}" presName="rootComposite" presStyleCnt="0"/>
      <dgm:spPr/>
    </dgm:pt>
    <dgm:pt modelId="{9DE8C592-DEF5-485F-8A9D-7F0F8F138D62}" type="pres">
      <dgm:prSet presAssocID="{205F55B4-D613-4C75-9595-40D248C590B9}" presName="rootText" presStyleLbl="node3" presStyleIdx="15" presStyleCnt="19" custScaleX="188389" custScaleY="49302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38A942E-A69D-418F-968F-421ABC76D8DF}" type="pres">
      <dgm:prSet presAssocID="{205F55B4-D613-4C75-9595-40D248C590B9}" presName="rootConnector" presStyleLbl="node3" presStyleIdx="15" presStyleCnt="19"/>
      <dgm:spPr/>
      <dgm:t>
        <a:bodyPr/>
        <a:lstStyle/>
        <a:p>
          <a:endParaRPr lang="sv-SE"/>
        </a:p>
      </dgm:t>
    </dgm:pt>
    <dgm:pt modelId="{8AD9C3A0-D56A-4DC9-A63E-D5400351675F}" type="pres">
      <dgm:prSet presAssocID="{205F55B4-D613-4C75-9595-40D248C590B9}" presName="hierChild4" presStyleCnt="0"/>
      <dgm:spPr/>
    </dgm:pt>
    <dgm:pt modelId="{03992939-CAF7-46A6-8C76-B411AA205CAE}" type="pres">
      <dgm:prSet presAssocID="{205F55B4-D613-4C75-9595-40D248C590B9}" presName="hierChild5" presStyleCnt="0"/>
      <dgm:spPr/>
    </dgm:pt>
    <dgm:pt modelId="{266414C1-95B1-4CC6-81F3-AB827FD8B164}" type="pres">
      <dgm:prSet presAssocID="{F97D3B5D-9050-4973-970A-C51857046491}" presName="hierChild5" presStyleCnt="0"/>
      <dgm:spPr/>
      <dgm:t>
        <a:bodyPr/>
        <a:lstStyle/>
        <a:p>
          <a:endParaRPr lang="en-GB"/>
        </a:p>
      </dgm:t>
    </dgm:pt>
    <dgm:pt modelId="{5C422D8C-4FB4-40FF-B726-3300F32DEDC0}" type="pres">
      <dgm:prSet presAssocID="{1EDBDFE5-2D8F-41BA-BBC5-59FABFC44727}" presName="Name64" presStyleLbl="parChTrans1D2" presStyleIdx="6" presStyleCnt="7"/>
      <dgm:spPr/>
      <dgm:t>
        <a:bodyPr/>
        <a:lstStyle/>
        <a:p>
          <a:endParaRPr lang="en-GB"/>
        </a:p>
      </dgm:t>
    </dgm:pt>
    <dgm:pt modelId="{CF68B1C3-FE35-42A9-B4C1-420855FF9F0E}" type="pres">
      <dgm:prSet presAssocID="{04104A77-4BAA-4D4D-B457-1180CC0EBDB8}" presName="hierRoot2" presStyleCnt="0">
        <dgm:presLayoutVars>
          <dgm:hierBranch val="init"/>
        </dgm:presLayoutVars>
      </dgm:prSet>
      <dgm:spPr/>
    </dgm:pt>
    <dgm:pt modelId="{4ED46F70-5EB0-45AE-985B-B4D8DC610739}" type="pres">
      <dgm:prSet presAssocID="{04104A77-4BAA-4D4D-B457-1180CC0EBDB8}" presName="rootComposite" presStyleCnt="0"/>
      <dgm:spPr/>
    </dgm:pt>
    <dgm:pt modelId="{7FE823E7-68F4-4209-8FBB-E39F488E07F5}" type="pres">
      <dgm:prSet presAssocID="{04104A77-4BAA-4D4D-B457-1180CC0EBDB8}" presName="rootText" presStyleLbl="node2" presStyleIdx="6" presStyleCnt="7" custScaleX="186286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DD73458-59BF-4AA9-A331-4B409F342219}" type="pres">
      <dgm:prSet presAssocID="{04104A77-4BAA-4D4D-B457-1180CC0EBDB8}" presName="rootConnector" presStyleLbl="node2" presStyleIdx="6" presStyleCnt="7"/>
      <dgm:spPr/>
      <dgm:t>
        <a:bodyPr/>
        <a:lstStyle/>
        <a:p>
          <a:endParaRPr lang="en-GB"/>
        </a:p>
      </dgm:t>
    </dgm:pt>
    <dgm:pt modelId="{5F5DB5A4-2766-4A47-88A9-DEC1D60FB6FB}" type="pres">
      <dgm:prSet presAssocID="{04104A77-4BAA-4D4D-B457-1180CC0EBDB8}" presName="hierChild4" presStyleCnt="0"/>
      <dgm:spPr/>
    </dgm:pt>
    <dgm:pt modelId="{6AD9DBF4-6E2A-4ED6-ABF2-A5CA58A3D6EF}" type="pres">
      <dgm:prSet presAssocID="{18A7513B-732A-4348-B588-956DA2FDB2A4}" presName="Name64" presStyleLbl="parChTrans1D3" presStyleIdx="16" presStyleCnt="19"/>
      <dgm:spPr/>
      <dgm:t>
        <a:bodyPr/>
        <a:lstStyle/>
        <a:p>
          <a:endParaRPr lang="en-GB"/>
        </a:p>
      </dgm:t>
    </dgm:pt>
    <dgm:pt modelId="{38AD5213-B0EC-4F86-BEE9-67D7BE70B15D}" type="pres">
      <dgm:prSet presAssocID="{8744F91A-3421-4D2D-B210-74A1C12A10B3}" presName="hierRoot2" presStyleCnt="0">
        <dgm:presLayoutVars>
          <dgm:hierBranch val="init"/>
        </dgm:presLayoutVars>
      </dgm:prSet>
      <dgm:spPr/>
    </dgm:pt>
    <dgm:pt modelId="{BE354C4E-B237-47EF-9E1F-7AEE5E51F6FF}" type="pres">
      <dgm:prSet presAssocID="{8744F91A-3421-4D2D-B210-74A1C12A10B3}" presName="rootComposite" presStyleCnt="0"/>
      <dgm:spPr/>
    </dgm:pt>
    <dgm:pt modelId="{EB1F5832-AABF-4AD2-8E99-3688955ED4AA}" type="pres">
      <dgm:prSet presAssocID="{8744F91A-3421-4D2D-B210-74A1C12A10B3}" presName="rootText" presStyleLbl="node3" presStyleIdx="16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BE1F597-E511-4B7C-98E7-12B0B82A043D}" type="pres">
      <dgm:prSet presAssocID="{8744F91A-3421-4D2D-B210-74A1C12A10B3}" presName="rootConnector" presStyleLbl="node3" presStyleIdx="16" presStyleCnt="19"/>
      <dgm:spPr/>
      <dgm:t>
        <a:bodyPr/>
        <a:lstStyle/>
        <a:p>
          <a:endParaRPr lang="en-GB"/>
        </a:p>
      </dgm:t>
    </dgm:pt>
    <dgm:pt modelId="{91B790F9-5182-4C40-AFF6-3734FEE70C30}" type="pres">
      <dgm:prSet presAssocID="{8744F91A-3421-4D2D-B210-74A1C12A10B3}" presName="hierChild4" presStyleCnt="0"/>
      <dgm:spPr/>
    </dgm:pt>
    <dgm:pt modelId="{6E98B81E-000A-4584-8751-DB9317152E99}" type="pres">
      <dgm:prSet presAssocID="{8744F91A-3421-4D2D-B210-74A1C12A10B3}" presName="hierChild5" presStyleCnt="0"/>
      <dgm:spPr/>
    </dgm:pt>
    <dgm:pt modelId="{FB0A4CFB-C02E-4317-8211-4A9A9FFF8192}" type="pres">
      <dgm:prSet presAssocID="{FEE38CF4-19E0-4920-A1AC-F0A170FAEAF9}" presName="Name64" presStyleLbl="parChTrans1D3" presStyleIdx="17" presStyleCnt="19"/>
      <dgm:spPr/>
      <dgm:t>
        <a:bodyPr/>
        <a:lstStyle/>
        <a:p>
          <a:endParaRPr lang="en-GB"/>
        </a:p>
      </dgm:t>
    </dgm:pt>
    <dgm:pt modelId="{5938BC89-9AB9-4FD4-AB1A-0A92423CA474}" type="pres">
      <dgm:prSet presAssocID="{0D3F9C7A-F39D-4E54-AC76-CAD0BA1334B6}" presName="hierRoot2" presStyleCnt="0">
        <dgm:presLayoutVars>
          <dgm:hierBranch val="init"/>
        </dgm:presLayoutVars>
      </dgm:prSet>
      <dgm:spPr/>
    </dgm:pt>
    <dgm:pt modelId="{885D6AF8-111A-4417-85DC-A1759314C573}" type="pres">
      <dgm:prSet presAssocID="{0D3F9C7A-F39D-4E54-AC76-CAD0BA1334B6}" presName="rootComposite" presStyleCnt="0"/>
      <dgm:spPr/>
    </dgm:pt>
    <dgm:pt modelId="{672322FF-08EC-4F00-B0E2-18ECE207F78E}" type="pres">
      <dgm:prSet presAssocID="{0D3F9C7A-F39D-4E54-AC76-CAD0BA1334B6}" presName="rootText" presStyleLbl="node3" presStyleIdx="17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E2C6841-9626-471B-B765-4096C3A8F887}" type="pres">
      <dgm:prSet presAssocID="{0D3F9C7A-F39D-4E54-AC76-CAD0BA1334B6}" presName="rootConnector" presStyleLbl="node3" presStyleIdx="17" presStyleCnt="19"/>
      <dgm:spPr/>
      <dgm:t>
        <a:bodyPr/>
        <a:lstStyle/>
        <a:p>
          <a:endParaRPr lang="en-GB"/>
        </a:p>
      </dgm:t>
    </dgm:pt>
    <dgm:pt modelId="{217A8C1B-78B7-4C2A-BD71-57D65F22B2C2}" type="pres">
      <dgm:prSet presAssocID="{0D3F9C7A-F39D-4E54-AC76-CAD0BA1334B6}" presName="hierChild4" presStyleCnt="0"/>
      <dgm:spPr/>
    </dgm:pt>
    <dgm:pt modelId="{4CB8216C-DB80-4CE4-ABD5-6CA939A5BB6B}" type="pres">
      <dgm:prSet presAssocID="{0D3F9C7A-F39D-4E54-AC76-CAD0BA1334B6}" presName="hierChild5" presStyleCnt="0"/>
      <dgm:spPr/>
    </dgm:pt>
    <dgm:pt modelId="{5C636705-E64A-4458-AFAB-41C05E65AEBB}" type="pres">
      <dgm:prSet presAssocID="{28D437EC-DD1A-43DA-BCCD-5153B0CB251D}" presName="Name64" presStyleLbl="parChTrans1D3" presStyleIdx="18" presStyleCnt="19"/>
      <dgm:spPr/>
      <dgm:t>
        <a:bodyPr/>
        <a:lstStyle/>
        <a:p>
          <a:endParaRPr lang="en-GB"/>
        </a:p>
      </dgm:t>
    </dgm:pt>
    <dgm:pt modelId="{891AA1F6-30DB-42AF-A467-01BC7310E85F}" type="pres">
      <dgm:prSet presAssocID="{78579BBF-0EA2-4F4E-AB83-94E9BAF58DEC}" presName="hierRoot2" presStyleCnt="0">
        <dgm:presLayoutVars>
          <dgm:hierBranch val="init"/>
        </dgm:presLayoutVars>
      </dgm:prSet>
      <dgm:spPr/>
    </dgm:pt>
    <dgm:pt modelId="{F5686CEA-2027-4977-BE13-21A808751399}" type="pres">
      <dgm:prSet presAssocID="{78579BBF-0EA2-4F4E-AB83-94E9BAF58DEC}" presName="rootComposite" presStyleCnt="0"/>
      <dgm:spPr/>
    </dgm:pt>
    <dgm:pt modelId="{B306B8B6-B6CB-42E5-A112-1EDE9DF10DF0}" type="pres">
      <dgm:prSet presAssocID="{78579BBF-0EA2-4F4E-AB83-94E9BAF58DEC}" presName="rootText" presStyleLbl="node3" presStyleIdx="18" presStyleCnt="19" custScaleX="186079" custScaleY="49323" custLinFactY="-100000" custLinFactNeighborY="-18358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5A5EA9A-89AF-43EE-B628-5AF9085FEB79}" type="pres">
      <dgm:prSet presAssocID="{78579BBF-0EA2-4F4E-AB83-94E9BAF58DEC}" presName="rootConnector" presStyleLbl="node3" presStyleIdx="18" presStyleCnt="19"/>
      <dgm:spPr/>
      <dgm:t>
        <a:bodyPr/>
        <a:lstStyle/>
        <a:p>
          <a:endParaRPr lang="en-GB"/>
        </a:p>
      </dgm:t>
    </dgm:pt>
    <dgm:pt modelId="{C09FCE75-2DCA-4460-95C6-9AB175E45658}" type="pres">
      <dgm:prSet presAssocID="{78579BBF-0EA2-4F4E-AB83-94E9BAF58DEC}" presName="hierChild4" presStyleCnt="0"/>
      <dgm:spPr/>
    </dgm:pt>
    <dgm:pt modelId="{DEA90832-2040-4BAE-A7F9-9F5C31413820}" type="pres">
      <dgm:prSet presAssocID="{78579BBF-0EA2-4F4E-AB83-94E9BAF58DEC}" presName="hierChild5" presStyleCnt="0"/>
      <dgm:spPr/>
    </dgm:pt>
    <dgm:pt modelId="{EDD5793F-6663-4490-86E8-436076F05A0A}" type="pres">
      <dgm:prSet presAssocID="{04104A77-4BAA-4D4D-B457-1180CC0EBDB8}" presName="hierChild5" presStyleCnt="0"/>
      <dgm:spPr/>
    </dgm:pt>
    <dgm:pt modelId="{C1A40E1E-4985-4A4E-98CF-945E32A8AF9A}" type="pres">
      <dgm:prSet presAssocID="{54046A0F-4DBC-1042-A448-59AEF375A573}" presName="hierChild3" presStyleCnt="0"/>
      <dgm:spPr/>
      <dgm:t>
        <a:bodyPr/>
        <a:lstStyle/>
        <a:p>
          <a:endParaRPr lang="en-US"/>
        </a:p>
      </dgm:t>
    </dgm:pt>
  </dgm:ptLst>
  <dgm:cxnLst>
    <dgm:cxn modelId="{81DB56AF-B2F5-4F41-8B03-7C8C54A833F8}" type="presOf" srcId="{D953252B-B33B-46A2-9EA0-4785C6E9991F}" destId="{13FC8C63-414A-46B1-8531-D3F38EDF3387}" srcOrd="1" destOrd="0" presId="urn:microsoft.com/office/officeart/2009/3/layout/HorizontalOrganizationChart"/>
    <dgm:cxn modelId="{8E06BCB2-A319-4D32-9BA6-70A31E0CE46B}" type="presOf" srcId="{1EDBDFE5-2D8F-41BA-BBC5-59FABFC44727}" destId="{5C422D8C-4FB4-40FF-B726-3300F32DEDC0}" srcOrd="0" destOrd="0" presId="urn:microsoft.com/office/officeart/2009/3/layout/HorizontalOrganizationChart"/>
    <dgm:cxn modelId="{FADF9A79-D979-4168-8500-89D91038900B}" type="presOf" srcId="{01D266C6-8B0F-4F32-BE6E-E22FBFED9F25}" destId="{1F185359-23E2-4A97-B9B1-F2C36EE8F14C}" srcOrd="1" destOrd="0" presId="urn:microsoft.com/office/officeart/2009/3/layout/HorizontalOrganizationChart"/>
    <dgm:cxn modelId="{7E16FA7D-941F-4F5C-A2D9-94D125762E85}" type="presOf" srcId="{C8B0B259-6E6F-4E3E-8A4D-45D94DA33F30}" destId="{8AE0820D-A2EF-4EB7-9584-5647701585C1}" srcOrd="0" destOrd="0" presId="urn:microsoft.com/office/officeart/2009/3/layout/HorizontalOrganizationChart"/>
    <dgm:cxn modelId="{5E3C6A8C-040B-4D6B-8368-6118023B3E12}" type="presOf" srcId="{04104A77-4BAA-4D4D-B457-1180CC0EBDB8}" destId="{9DD73458-59BF-4AA9-A331-4B409F342219}" srcOrd="1" destOrd="0" presId="urn:microsoft.com/office/officeart/2009/3/layout/HorizontalOrganizationChart"/>
    <dgm:cxn modelId="{597DCDE9-244C-443B-9589-FF4E65361BF3}" srcId="{026A8D25-DCFE-484C-9B3C-876F0EE62216}" destId="{CDD7888A-3E15-411A-8A52-6C09DB588030}" srcOrd="1" destOrd="0" parTransId="{7F629416-1980-4C86-9AFB-C65C86C517CC}" sibTransId="{3CBE692A-FF4E-45D3-B09D-948320711C8B}"/>
    <dgm:cxn modelId="{DD4518A1-8C99-404F-ADAC-27C2411CADA3}" type="presOf" srcId="{CDA3769D-7705-4B07-BE5D-96B4893B6105}" destId="{000FBD3D-E2C3-436F-9CFC-8F587F069BBB}" srcOrd="1" destOrd="0" presId="urn:microsoft.com/office/officeart/2009/3/layout/HorizontalOrganizationChart"/>
    <dgm:cxn modelId="{BF032273-5871-4EFB-BF54-89DD8393321F}" srcId="{04104A77-4BAA-4D4D-B457-1180CC0EBDB8}" destId="{78579BBF-0EA2-4F4E-AB83-94E9BAF58DEC}" srcOrd="2" destOrd="0" parTransId="{28D437EC-DD1A-43DA-BCCD-5153B0CB251D}" sibTransId="{FDCDB5E6-5A72-4E6A-89EF-CF5A20143605}"/>
    <dgm:cxn modelId="{3FB36A47-1AFC-48BF-83DF-65BAF0069EA6}" type="presOf" srcId="{97766314-E0DD-4444-92E8-54D427C5BA2A}" destId="{D1AFD62F-8A97-48E8-9A2D-2E2740785618}" srcOrd="1" destOrd="0" presId="urn:microsoft.com/office/officeart/2009/3/layout/HorizontalOrganizationChart"/>
    <dgm:cxn modelId="{23C7CCF7-5139-4E56-975B-A47C99BCF1DE}" srcId="{54046A0F-4DBC-1042-A448-59AEF375A573}" destId="{5AD34C59-4BC5-4AD5-9844-71FDC30CA94F}" srcOrd="2" destOrd="0" parTransId="{DFC320E8-5C59-4CF5-839D-5495295A5482}" sibTransId="{258A7353-D802-41D9-95E1-15D51DD2087F}"/>
    <dgm:cxn modelId="{9C889EDE-B6FC-410F-920B-B3971E4F55BF}" type="presOf" srcId="{965AC0F0-E5BB-4291-BACA-269340FFA75B}" destId="{FD0D0102-297B-488D-ACCC-2DAADF6C4FED}" srcOrd="1" destOrd="0" presId="urn:microsoft.com/office/officeart/2009/3/layout/HorizontalOrganizationChart"/>
    <dgm:cxn modelId="{25736135-65DB-46DC-AA5A-7A5CB6D51AA4}" type="presOf" srcId="{01D266C6-8B0F-4F32-BE6E-E22FBFED9F25}" destId="{635330D1-E5B7-4145-A631-55A8DB86C985}" srcOrd="0" destOrd="0" presId="urn:microsoft.com/office/officeart/2009/3/layout/HorizontalOrganizationChart"/>
    <dgm:cxn modelId="{E413F6F1-5831-A54C-BF6B-30CB530C63EB}" srcId="{DB7A5E04-2E77-CC41-B914-B35B17DD1EB2}" destId="{54046A0F-4DBC-1042-A448-59AEF375A573}" srcOrd="0" destOrd="0" parTransId="{DC8F6005-3914-8147-8A60-351FAD207A09}" sibTransId="{26C49B1D-C373-7B41-AC12-9CED277CC389}"/>
    <dgm:cxn modelId="{4A337F38-6DB7-45C0-83E6-000E135B9C67}" type="presOf" srcId="{FEE38CF4-19E0-4920-A1AC-F0A170FAEAF9}" destId="{FB0A4CFB-C02E-4317-8211-4A9A9FFF8192}" srcOrd="0" destOrd="0" presId="urn:microsoft.com/office/officeart/2009/3/layout/HorizontalOrganizationChart"/>
    <dgm:cxn modelId="{5A751925-29FB-432D-828E-EC42AB298363}" type="presOf" srcId="{5AD34C59-4BC5-4AD5-9844-71FDC30CA94F}" destId="{8CFE181C-8836-4B02-91D1-24B11FED1AC1}" srcOrd="1" destOrd="0" presId="urn:microsoft.com/office/officeart/2009/3/layout/HorizontalOrganizationChart"/>
    <dgm:cxn modelId="{4EBE3A94-2B4D-4BC9-B983-E1F7E7D276C8}" srcId="{97766314-E0DD-4444-92E8-54D427C5BA2A}" destId="{6B6C3514-6B70-4F71-BA5E-DACF0FE5A856}" srcOrd="3" destOrd="0" parTransId="{BE00A342-13B9-42DF-B5D8-F6B79017C9D3}" sibTransId="{6253461F-4C30-4BB6-916A-96964CBC90AE}"/>
    <dgm:cxn modelId="{B9542E8D-9E2F-4F55-AE27-44ECA7833278}" type="presOf" srcId="{65158216-54C4-426B-8312-A90234881AC7}" destId="{8C3F5FAC-5AA7-4F51-9A49-C0406FE37191}" srcOrd="0" destOrd="0" presId="urn:microsoft.com/office/officeart/2009/3/layout/HorizontalOrganizationChart"/>
    <dgm:cxn modelId="{BCB46067-4BC7-44E0-A73B-9DB7B36266E0}" type="presOf" srcId="{0D3F9C7A-F39D-4E54-AC76-CAD0BA1334B6}" destId="{BE2C6841-9626-471B-B765-4096C3A8F887}" srcOrd="1" destOrd="0" presId="urn:microsoft.com/office/officeart/2009/3/layout/HorizontalOrganizationChart"/>
    <dgm:cxn modelId="{DE3D3EC1-936A-4CAC-917C-1B845A2370CC}" type="presOf" srcId="{8744F91A-3421-4D2D-B210-74A1C12A10B3}" destId="{EB1F5832-AABF-4AD2-8E99-3688955ED4AA}" srcOrd="0" destOrd="0" presId="urn:microsoft.com/office/officeart/2009/3/layout/HorizontalOrganizationChart"/>
    <dgm:cxn modelId="{D2BDD4F4-5A7C-4C3C-A540-FDD477A71A7E}" type="presOf" srcId="{F97D3B5D-9050-4973-970A-C51857046491}" destId="{EC49CD25-7792-450C-AD0B-04B03E0EA93F}" srcOrd="1" destOrd="0" presId="urn:microsoft.com/office/officeart/2009/3/layout/HorizontalOrganizationChart"/>
    <dgm:cxn modelId="{15619BCF-CB0C-498B-AD73-81AA99433D31}" type="presOf" srcId="{205F55B4-D613-4C75-9595-40D248C590B9}" destId="{9DE8C592-DEF5-485F-8A9D-7F0F8F138D62}" srcOrd="0" destOrd="0" presId="urn:microsoft.com/office/officeart/2009/3/layout/HorizontalOrganizationChart"/>
    <dgm:cxn modelId="{75DEE8D8-2D29-4266-8258-CEE62D463E6B}" type="presOf" srcId="{0D3F9C7A-F39D-4E54-AC76-CAD0BA1334B6}" destId="{672322FF-08EC-4F00-B0E2-18ECE207F78E}" srcOrd="0" destOrd="0" presId="urn:microsoft.com/office/officeart/2009/3/layout/HorizontalOrganizationChart"/>
    <dgm:cxn modelId="{4DBF9572-9822-4002-B53A-3CBC5E3A8984}" type="presOf" srcId="{F3541670-7C24-431C-80A0-63612CA5F5CB}" destId="{C40639CC-538D-41E4-86DD-A118C5AF3DB7}" srcOrd="0" destOrd="0" presId="urn:microsoft.com/office/officeart/2009/3/layout/HorizontalOrganizationChart"/>
    <dgm:cxn modelId="{47EFB76B-A237-47E8-9F62-0950233AF091}" type="presOf" srcId="{162300C5-BD44-4B86-81A7-77B3735EEE12}" destId="{C861FCB8-156E-41E7-8533-D72D437CF310}" srcOrd="0" destOrd="0" presId="urn:microsoft.com/office/officeart/2009/3/layout/HorizontalOrganizationChart"/>
    <dgm:cxn modelId="{272BB8BB-9BB9-4282-AC06-5A34746CABDF}" type="presOf" srcId="{BE00A342-13B9-42DF-B5D8-F6B79017C9D3}" destId="{0239892A-5089-438A-A8A4-5F876C65F904}" srcOrd="0" destOrd="0" presId="urn:microsoft.com/office/officeart/2009/3/layout/HorizontalOrganizationChart"/>
    <dgm:cxn modelId="{67989073-CE2F-4218-B2B9-02A378DC1543}" srcId="{5AD34C59-4BC5-4AD5-9844-71FDC30CA94F}" destId="{429B03C4-2317-4C34-B871-011F2BEAD674}" srcOrd="0" destOrd="0" parTransId="{EBF4FA74-B30B-401E-BAB3-C28F5C231CF2}" sibTransId="{E6A8AEE0-E877-40A6-98E9-D47E94E571B4}"/>
    <dgm:cxn modelId="{55FF2AE7-CF18-4616-BDF5-9C55CF0D134E}" type="presOf" srcId="{E6C3DC76-B785-4552-AB11-0C04BDAC74D0}" destId="{C216F761-88DA-4ED6-8E7B-CF4BBE6E84F9}" srcOrd="0" destOrd="0" presId="urn:microsoft.com/office/officeart/2009/3/layout/HorizontalOrganizationChart"/>
    <dgm:cxn modelId="{313D5F2A-F439-483E-8413-BA10AB9006A8}" type="presOf" srcId="{5822ABE3-BB56-41D6-9702-B10830B746C4}" destId="{F0F0DFE3-5F97-4C6E-8A01-181A83296E45}" srcOrd="0" destOrd="0" presId="urn:microsoft.com/office/officeart/2009/3/layout/HorizontalOrganizationChart"/>
    <dgm:cxn modelId="{003C4018-03F6-413E-9204-81B70BA580C9}" type="presOf" srcId="{8260A834-599C-4DE0-BA65-43976FEE5BE7}" destId="{BAF1211A-A2E2-43F4-933A-EC671AE8DA66}" srcOrd="0" destOrd="0" presId="urn:microsoft.com/office/officeart/2009/3/layout/HorizontalOrganizationChart"/>
    <dgm:cxn modelId="{B891A7B9-7DAC-4264-BBD9-9F9F3D7FCC9D}" type="presOf" srcId="{F91E73EC-C3FC-4B00-B6FB-8EC0F7BBCD31}" destId="{BD7FF20F-7C69-4663-9E34-1D2A404CF968}" srcOrd="0" destOrd="0" presId="urn:microsoft.com/office/officeart/2009/3/layout/HorizontalOrganizationChart"/>
    <dgm:cxn modelId="{5A46A788-10CA-4185-BC38-FEBDFFD83A01}" srcId="{54046A0F-4DBC-1042-A448-59AEF375A573}" destId="{04104A77-4BAA-4D4D-B457-1180CC0EBDB8}" srcOrd="6" destOrd="0" parTransId="{1EDBDFE5-2D8F-41BA-BBC5-59FABFC44727}" sibTransId="{6491C792-1CB2-44C7-805F-154AB36B046F}"/>
    <dgm:cxn modelId="{CFD85399-406F-40D4-B661-50EE577DFFEC}" type="presOf" srcId="{F96ED8DC-3EF0-4C15-A833-AB1E75B17793}" destId="{ACF10DC4-601F-47D3-93F9-A0754E992988}" srcOrd="1" destOrd="0" presId="urn:microsoft.com/office/officeart/2009/3/layout/HorizontalOrganizationChart"/>
    <dgm:cxn modelId="{932AD536-DD9D-4A09-BF85-FB7EEEE672B3}" type="presOf" srcId="{DB7A5E04-2E77-CC41-B914-B35B17DD1EB2}" destId="{791E7B1B-2CF3-6B45-9421-9379E6962FCA}" srcOrd="0" destOrd="0" presId="urn:microsoft.com/office/officeart/2009/3/layout/HorizontalOrganizationChart"/>
    <dgm:cxn modelId="{9E6E5A5A-0896-46AD-9EEC-B5BA1B9ED699}" srcId="{E72FEC01-647D-4675-ADBD-164563E72FE4}" destId="{F96ED8DC-3EF0-4C15-A833-AB1E75B17793}" srcOrd="0" destOrd="0" parTransId="{E097C4A7-0B72-4881-A3A2-D583A7B6952A}" sibTransId="{30F30D55-19AB-4166-B81A-4127CD9294F8}"/>
    <dgm:cxn modelId="{ED0CD8A5-8F31-424A-ADD2-BC7523442A1A}" srcId="{026A8D25-DCFE-484C-9B3C-876F0EE62216}" destId="{AD4ED68B-E153-498A-AEC0-180BD32830E5}" srcOrd="2" destOrd="0" parTransId="{5822ABE3-BB56-41D6-9702-B10830B746C4}" sibTransId="{59957857-1A2A-41F7-9299-20BA244F2568}"/>
    <dgm:cxn modelId="{995D8960-3DF0-43FE-89DC-064E57D65C40}" type="presOf" srcId="{8260A834-599C-4DE0-BA65-43976FEE5BE7}" destId="{80AB1F7A-DFB5-4005-8B04-18D90C67B32C}" srcOrd="1" destOrd="0" presId="urn:microsoft.com/office/officeart/2009/3/layout/HorizontalOrganizationChart"/>
    <dgm:cxn modelId="{D8F47FD0-B7F5-4740-8FC6-770470EE98C6}" type="presOf" srcId="{3D5237DA-B94D-4CE7-B0CC-AA1845B27BC7}" destId="{2994DE4D-EEFA-4F58-B450-C056DB7FA47C}" srcOrd="0" destOrd="0" presId="urn:microsoft.com/office/officeart/2009/3/layout/HorizontalOrganizationChart"/>
    <dgm:cxn modelId="{CA3041E3-8BED-4E23-8AA2-9B385A1952DA}" type="presOf" srcId="{32971CF9-F305-46CE-AF22-73C7D35658C1}" destId="{DD5266C9-C66A-4B83-AB98-380A9A59BA4E}" srcOrd="0" destOrd="0" presId="urn:microsoft.com/office/officeart/2009/3/layout/HorizontalOrganizationChart"/>
    <dgm:cxn modelId="{FB8E361C-AE82-4E5C-851E-7BE0A1DA3200}" type="presOf" srcId="{205F55B4-D613-4C75-9595-40D248C590B9}" destId="{238A942E-A69D-418F-968F-421ABC76D8DF}" srcOrd="1" destOrd="0" presId="urn:microsoft.com/office/officeart/2009/3/layout/HorizontalOrganizationChart"/>
    <dgm:cxn modelId="{0DFE20D0-5283-4CF2-9FA1-F9418D72D542}" type="presOf" srcId="{54046A0F-4DBC-1042-A448-59AEF375A573}" destId="{D568B01B-01EC-4246-9176-FC762502AFAF}" srcOrd="1" destOrd="0" presId="urn:microsoft.com/office/officeart/2009/3/layout/HorizontalOrganizationChart"/>
    <dgm:cxn modelId="{DA4451BA-88BB-48FF-B8CC-B0477A06A7B9}" srcId="{026A8D25-DCFE-484C-9B3C-876F0EE62216}" destId="{65158216-54C4-426B-8312-A90234881AC7}" srcOrd="5" destOrd="0" parTransId="{94D649FD-79FF-4E6B-86D0-8B120DAD610A}" sibTransId="{BC79A07D-153C-4C4B-8EFB-225B76FCCD87}"/>
    <dgm:cxn modelId="{8047255A-0F59-445F-AC19-06ED138D19CA}" type="presOf" srcId="{429B03C4-2317-4C34-B871-011F2BEAD674}" destId="{A5D5E3F9-117D-4108-B395-FAD26E2B3610}" srcOrd="1" destOrd="0" presId="urn:microsoft.com/office/officeart/2009/3/layout/HorizontalOrganizationChart"/>
    <dgm:cxn modelId="{BA7C7C5A-45D7-4FE5-9176-626B9897A2B8}" srcId="{04104A77-4BAA-4D4D-B457-1180CC0EBDB8}" destId="{8744F91A-3421-4D2D-B210-74A1C12A10B3}" srcOrd="0" destOrd="0" parTransId="{18A7513B-732A-4348-B588-956DA2FDB2A4}" sibTransId="{D3ACC4D7-44AF-4F5D-82D1-D4437C8AFA8B}"/>
    <dgm:cxn modelId="{8AF15C09-DEDE-45A2-9B79-E5619FC70CB1}" type="presOf" srcId="{CDA3769D-7705-4B07-BE5D-96B4893B6105}" destId="{20324665-6E12-4081-B55B-592422EA45B0}" srcOrd="0" destOrd="0" presId="urn:microsoft.com/office/officeart/2009/3/layout/HorizontalOrganizationChart"/>
    <dgm:cxn modelId="{1F611481-74D5-4297-9818-0F14ECE14D4A}" type="presOf" srcId="{487658CF-1490-496C-AAB9-80EF3BA9D9D0}" destId="{64CD957A-0743-4E62-B187-EA9A574CF687}" srcOrd="1" destOrd="0" presId="urn:microsoft.com/office/officeart/2009/3/layout/HorizontalOrganizationChart"/>
    <dgm:cxn modelId="{45B95ACE-0CEF-4736-9377-FE9C16C24365}" type="presOf" srcId="{6B6C3514-6B70-4F71-BA5E-DACF0FE5A856}" destId="{93FA8E5D-14D2-44FA-ABED-1D75D92F1E05}" srcOrd="0" destOrd="0" presId="urn:microsoft.com/office/officeart/2009/3/layout/HorizontalOrganizationChart"/>
    <dgm:cxn modelId="{3DEEACB8-F8C8-49F9-B46E-27FA3D0295A1}" type="presOf" srcId="{026A8D25-DCFE-484C-9B3C-876F0EE62216}" destId="{DBFE33B8-6146-44F9-82C6-316373F3B608}" srcOrd="0" destOrd="0" presId="urn:microsoft.com/office/officeart/2009/3/layout/HorizontalOrganizationChart"/>
    <dgm:cxn modelId="{A45F241F-B873-4209-8649-48FF5BD17C34}" type="presOf" srcId="{AF12D1B1-2C43-4D77-9BB2-C6F393E190F5}" destId="{52354649-A5AC-4524-8EB8-59B40D205538}" srcOrd="0" destOrd="0" presId="urn:microsoft.com/office/officeart/2009/3/layout/HorizontalOrganizationChart"/>
    <dgm:cxn modelId="{CE9EE4AB-2D79-44F8-B750-77D5C7703506}" type="presOf" srcId="{E097C4A7-0B72-4881-A3A2-D583A7B6952A}" destId="{89024FF2-14D6-4094-B64D-F585334D7EBA}" srcOrd="0" destOrd="0" presId="urn:microsoft.com/office/officeart/2009/3/layout/HorizontalOrganizationChart"/>
    <dgm:cxn modelId="{ADDD51E0-F3EB-4F1C-BF7F-565267363430}" type="presOf" srcId="{E72FEC01-647D-4675-ADBD-164563E72FE4}" destId="{C4E861FD-4EBF-4171-8818-D7C1F7DA88AB}" srcOrd="1" destOrd="0" presId="urn:microsoft.com/office/officeart/2009/3/layout/HorizontalOrganizationChart"/>
    <dgm:cxn modelId="{39DFDC7E-172D-49D1-8E9F-C7B692CBB4CB}" type="presOf" srcId="{00F3B633-071E-4714-9E28-3032DAB93102}" destId="{BE59F2A4-8060-4E5E-AF00-B8486132E027}" srcOrd="0" destOrd="0" presId="urn:microsoft.com/office/officeart/2009/3/layout/HorizontalOrganizationChart"/>
    <dgm:cxn modelId="{F85CDF9A-48CD-40DE-9C7C-29694EE4E893}" type="presOf" srcId="{AD4ED68B-E153-498A-AEC0-180BD32830E5}" destId="{69658D8B-13C7-47F4-99F8-40CF5A7B845D}" srcOrd="1" destOrd="0" presId="urn:microsoft.com/office/officeart/2009/3/layout/HorizontalOrganizationChart"/>
    <dgm:cxn modelId="{48E5A83F-1D5C-4CC3-A125-21A3A93B1DB7}" type="presOf" srcId="{8744F91A-3421-4D2D-B210-74A1C12A10B3}" destId="{EBE1F597-E511-4B7C-98E7-12B0B82A043D}" srcOrd="1" destOrd="0" presId="urn:microsoft.com/office/officeart/2009/3/layout/HorizontalOrganizationChart"/>
    <dgm:cxn modelId="{5B5D83E7-D521-411C-B1AB-D43DE918D4F5}" srcId="{54046A0F-4DBC-1042-A448-59AEF375A573}" destId="{8260A834-599C-4DE0-BA65-43976FEE5BE7}" srcOrd="3" destOrd="0" parTransId="{1425C0B1-4B2F-44C4-AF52-F6EE3BA76800}" sibTransId="{B820DB2A-EAE0-4C8E-B183-650C8C578E4D}"/>
    <dgm:cxn modelId="{48E98D38-D331-4F43-9392-4B929364785D}" type="presOf" srcId="{94D649FD-79FF-4E6B-86D0-8B120DAD610A}" destId="{5287B543-183E-402B-AB11-B56E38027CA6}" srcOrd="0" destOrd="0" presId="urn:microsoft.com/office/officeart/2009/3/layout/HorizontalOrganizationChart"/>
    <dgm:cxn modelId="{86296CAB-2DD9-4C9C-B10F-B25CF6EE81B2}" type="presOf" srcId="{65158216-54C4-426B-8312-A90234881AC7}" destId="{33963987-8845-4D0E-86A3-D9475AED8F74}" srcOrd="1" destOrd="0" presId="urn:microsoft.com/office/officeart/2009/3/layout/HorizontalOrganizationChart"/>
    <dgm:cxn modelId="{73B5BAAD-870D-4253-9278-914B550FF3E9}" type="presOf" srcId="{6B6C3514-6B70-4F71-BA5E-DACF0FE5A856}" destId="{BCA36320-67E3-4A03-AA89-7194F1123873}" srcOrd="1" destOrd="0" presId="urn:microsoft.com/office/officeart/2009/3/layout/HorizontalOrganizationChart"/>
    <dgm:cxn modelId="{28F264E5-B4BD-4A99-A77B-EF77DEB10AA8}" srcId="{97766314-E0DD-4444-92E8-54D427C5BA2A}" destId="{01D266C6-8B0F-4F32-BE6E-E22FBFED9F25}" srcOrd="0" destOrd="0" parTransId="{AF12D1B1-2C43-4D77-9BB2-C6F393E190F5}" sibTransId="{ED1B9762-1556-45CC-AE46-F70F7AFBEC4B}"/>
    <dgm:cxn modelId="{1ADA2B34-0867-4CD1-ABF4-39B08A45CF3F}" type="presOf" srcId="{E72FEC01-647D-4675-ADBD-164563E72FE4}" destId="{EE1B1350-C2D8-4511-85E5-9EA543782D71}" srcOrd="0" destOrd="0" presId="urn:microsoft.com/office/officeart/2009/3/layout/HorizontalOrganizationChart"/>
    <dgm:cxn modelId="{CBD19F18-6FA3-4761-9C64-BBE93BECA579}" type="presOf" srcId="{CBF50FE1-7E91-4CA3-9D01-2167AC7D5149}" destId="{87020865-82CA-4E05-AC4A-01684ACC8E52}" srcOrd="0" destOrd="0" presId="urn:microsoft.com/office/officeart/2009/3/layout/HorizontalOrganizationChart"/>
    <dgm:cxn modelId="{E518576C-9415-40B7-8297-DBC21EC90005}" type="presOf" srcId="{78579BBF-0EA2-4F4E-AB83-94E9BAF58DEC}" destId="{C5A5EA9A-89AF-43EE-B628-5AF9085FEB79}" srcOrd="1" destOrd="0" presId="urn:microsoft.com/office/officeart/2009/3/layout/HorizontalOrganizationChart"/>
    <dgm:cxn modelId="{BFE03E8C-6BBE-41A2-8289-A74BFAA6B2F0}" type="presOf" srcId="{28D437EC-DD1A-43DA-BCCD-5153B0CB251D}" destId="{5C636705-E64A-4458-AFAB-41C05E65AEBB}" srcOrd="0" destOrd="0" presId="urn:microsoft.com/office/officeart/2009/3/layout/HorizontalOrganizationChart"/>
    <dgm:cxn modelId="{77FB1E9C-6D4E-4B83-8BC4-FA4E82FDFA41}" type="presOf" srcId="{18A7513B-732A-4348-B588-956DA2FDB2A4}" destId="{6AD9DBF4-6E2A-4ED6-ABF2-A5CA58A3D6EF}" srcOrd="0" destOrd="0" presId="urn:microsoft.com/office/officeart/2009/3/layout/HorizontalOrganizationChart"/>
    <dgm:cxn modelId="{41637264-FDEB-48A7-BD6D-2995D28E369D}" srcId="{97766314-E0DD-4444-92E8-54D427C5BA2A}" destId="{CDA3769D-7705-4B07-BE5D-96B4893B6105}" srcOrd="2" destOrd="0" parTransId="{E6C3DC76-B785-4552-AB11-0C04BDAC74D0}" sibTransId="{84A9717E-1844-4E6E-9B31-F9DE26B5DFBA}"/>
    <dgm:cxn modelId="{57736FB1-28BC-4DFF-A202-375812A7AD8D}" srcId="{026A8D25-DCFE-484C-9B3C-876F0EE62216}" destId="{965AC0F0-E5BB-4291-BACA-269340FFA75B}" srcOrd="3" destOrd="0" parTransId="{C8B0B259-6E6F-4E3E-8A4D-45D94DA33F30}" sibTransId="{799C3F5E-E5CA-4C51-91BB-1EE3E97E4305}"/>
    <dgm:cxn modelId="{898923B4-CB91-4D83-AD88-4DCF44E3F229}" type="presOf" srcId="{965AC0F0-E5BB-4291-BACA-269340FFA75B}" destId="{EFB5BB7D-F6FB-4FDF-9366-B8AA0EE2346C}" srcOrd="0" destOrd="0" presId="urn:microsoft.com/office/officeart/2009/3/layout/HorizontalOrganizationChart"/>
    <dgm:cxn modelId="{6E46257A-CF70-4B07-A996-33FBCFA8B7C0}" srcId="{026A8D25-DCFE-484C-9B3C-876F0EE62216}" destId="{F3541670-7C24-431C-80A0-63612CA5F5CB}" srcOrd="0" destOrd="0" parTransId="{B3A87044-E70C-4B69-A60C-C2ED0CA31E30}" sibTransId="{4345BCA0-5474-4EA8-A72F-CB4D91ADCB35}"/>
    <dgm:cxn modelId="{EF720E06-065D-4CFF-8D17-CA6C573CED9E}" type="presOf" srcId="{F3541670-7C24-431C-80A0-63612CA5F5CB}" destId="{F302946D-2090-4CBC-A005-AC8DDA35F9E2}" srcOrd="1" destOrd="0" presId="urn:microsoft.com/office/officeart/2009/3/layout/HorizontalOrganizationChart"/>
    <dgm:cxn modelId="{6B204A89-F881-49C7-8AF5-C17FD8D735C6}" type="presOf" srcId="{54046A0F-4DBC-1042-A448-59AEF375A573}" destId="{B1DC1E31-0706-934C-8DE3-0BFBCA365907}" srcOrd="0" destOrd="0" presId="urn:microsoft.com/office/officeart/2009/3/layout/HorizontalOrganizationChart"/>
    <dgm:cxn modelId="{A5ADBBA9-1570-4637-925E-B91144EE7C2D}" srcId="{54046A0F-4DBC-1042-A448-59AEF375A573}" destId="{026A8D25-DCFE-484C-9B3C-876F0EE62216}" srcOrd="0" destOrd="0" parTransId="{0F4566A6-0F6C-4489-9DA9-C493F49C5227}" sibTransId="{01B473EB-8502-4BD1-91E5-F5385AFF600F}"/>
    <dgm:cxn modelId="{D96AD0AD-25C5-450D-853C-CEE93364F63F}" srcId="{026A8D25-DCFE-484C-9B3C-876F0EE62216}" destId="{C60FC133-8D04-42BD-BBE5-4E28C3E4E61D}" srcOrd="4" destOrd="0" parTransId="{CBF50FE1-7E91-4CA3-9D01-2167AC7D5149}" sibTransId="{50CAC809-3648-4D54-B50D-1465BCEA6CE5}"/>
    <dgm:cxn modelId="{A86B4C36-54A9-44B1-A231-C42919B51703}" type="presOf" srcId="{D953252B-B33B-46A2-9EA0-4785C6E9991F}" destId="{51BA2DA3-55AF-468C-8598-B1B4006F64BE}" srcOrd="0" destOrd="0" presId="urn:microsoft.com/office/officeart/2009/3/layout/HorizontalOrganizationChart"/>
    <dgm:cxn modelId="{279E8B24-AFDF-4A30-8B33-BAB05BF306FC}" type="presOf" srcId="{04104A77-4BAA-4D4D-B457-1180CC0EBDB8}" destId="{7FE823E7-68F4-4209-8FBB-E39F488E07F5}" srcOrd="0" destOrd="0" presId="urn:microsoft.com/office/officeart/2009/3/layout/HorizontalOrganizationChart"/>
    <dgm:cxn modelId="{DE3D2924-FE0C-4ACF-9335-29AC8E876D1F}" type="presOf" srcId="{EBF4FA74-B30B-401E-BAB3-C28F5C231CF2}" destId="{0C05555D-0F18-4807-B106-D13887C749F2}" srcOrd="0" destOrd="0" presId="urn:microsoft.com/office/officeart/2009/3/layout/HorizontalOrganizationChart"/>
    <dgm:cxn modelId="{92B3311F-F9A7-40D2-863C-3DCC7B8ADB23}" type="presOf" srcId="{920468DF-77B4-4FBE-A2CE-6D753E68F527}" destId="{26E313DD-37AF-44AC-8085-7F96FE3535D5}" srcOrd="0" destOrd="0" presId="urn:microsoft.com/office/officeart/2009/3/layout/HorizontalOrganizationChart"/>
    <dgm:cxn modelId="{A63E5238-61D7-4F0E-81C8-C2B1A8271590}" type="presOf" srcId="{5AD34C59-4BC5-4AD5-9844-71FDC30CA94F}" destId="{D5BC35B4-6C0E-46FB-A5CF-215E81E32C84}" srcOrd="0" destOrd="0" presId="urn:microsoft.com/office/officeart/2009/3/layout/HorizontalOrganizationChart"/>
    <dgm:cxn modelId="{3F168E0F-67E7-4898-B590-99D88B8BDF70}" type="presOf" srcId="{689A8F45-CA4C-4D8E-94F9-AF58E99ADAF0}" destId="{5F4898E1-1EBA-4ACA-AFD6-6A0B707D09A3}" srcOrd="0" destOrd="0" presId="urn:microsoft.com/office/officeart/2009/3/layout/HorizontalOrganizationChart"/>
    <dgm:cxn modelId="{E324B679-C83D-46CD-83B0-9CCEA81A02BD}" srcId="{8260A834-599C-4DE0-BA65-43976FEE5BE7}" destId="{8CB4DCB8-02EE-4B3D-99A2-740969C29333}" srcOrd="2" destOrd="0" parTransId="{D5D46765-E821-4A55-96A6-EAF866A4349E}" sibTransId="{70C35EF1-0203-473D-B8D1-DC80866E9CA0}"/>
    <dgm:cxn modelId="{E6845EF3-18F5-4BB2-9C0B-1E69D0FA9B60}" srcId="{04104A77-4BAA-4D4D-B457-1180CC0EBDB8}" destId="{0D3F9C7A-F39D-4E54-AC76-CAD0BA1334B6}" srcOrd="1" destOrd="0" parTransId="{FEE38CF4-19E0-4920-A1AC-F0A170FAEAF9}" sibTransId="{0980B42D-B28B-4FD6-95AA-F07625921DD9}"/>
    <dgm:cxn modelId="{E34F036B-0332-4873-A105-BD8AF14B7660}" type="presOf" srcId="{AD4ED68B-E153-498A-AEC0-180BD32830E5}" destId="{9005932A-BEDF-4F7F-8B48-EBFB27B40A59}" srcOrd="0" destOrd="0" presId="urn:microsoft.com/office/officeart/2009/3/layout/HorizontalOrganizationChart"/>
    <dgm:cxn modelId="{78245756-72A3-47E9-945C-0417C3E63DD5}" type="presOf" srcId="{CDD7888A-3E15-411A-8A52-6C09DB588030}" destId="{E22E774C-9C2B-45F6-BDED-3196CBBC262C}" srcOrd="1" destOrd="0" presId="urn:microsoft.com/office/officeart/2009/3/layout/HorizontalOrganizationChart"/>
    <dgm:cxn modelId="{078EC5B9-496A-42B8-BB88-9480C18E1B24}" srcId="{54046A0F-4DBC-1042-A448-59AEF375A573}" destId="{E72FEC01-647D-4675-ADBD-164563E72FE4}" srcOrd="1" destOrd="0" parTransId="{86AC2801-34F9-4D5A-BF2F-6A1618A0D3EA}" sibTransId="{63DF8B6A-B0B2-41B4-8628-1F023795087F}"/>
    <dgm:cxn modelId="{A8FFEFC2-0C5B-4369-B101-14A371DFDA89}" type="presOf" srcId="{429B03C4-2317-4C34-B871-011F2BEAD674}" destId="{0538638C-93B9-405D-B270-997AB8C7628E}" srcOrd="0" destOrd="0" presId="urn:microsoft.com/office/officeart/2009/3/layout/HorizontalOrganizationChart"/>
    <dgm:cxn modelId="{03673EC6-BC6D-4BFA-804B-ADDA9CB9393B}" type="presOf" srcId="{B3A87044-E70C-4B69-A60C-C2ED0CA31E30}" destId="{7DCDD2BC-D4F7-48DF-B205-EE13D22F8EB2}" srcOrd="0" destOrd="0" presId="urn:microsoft.com/office/officeart/2009/3/layout/HorizontalOrganizationChart"/>
    <dgm:cxn modelId="{C0F2AB00-ABAA-4B77-9127-0646658ED629}" type="presOf" srcId="{CDD7888A-3E15-411A-8A52-6C09DB588030}" destId="{B07CEF5D-7D82-4338-8948-4890301DFEEF}" srcOrd="0" destOrd="0" presId="urn:microsoft.com/office/officeart/2009/3/layout/HorizontalOrganizationChart"/>
    <dgm:cxn modelId="{D39745DF-3A4E-4D6C-83D2-C03484F595C4}" srcId="{54046A0F-4DBC-1042-A448-59AEF375A573}" destId="{F97D3B5D-9050-4973-970A-C51857046491}" srcOrd="5" destOrd="0" parTransId="{689A8F45-CA4C-4D8E-94F9-AF58E99ADAF0}" sibTransId="{EAF32FAC-03CC-4995-ABEB-A38F4D9331B9}"/>
    <dgm:cxn modelId="{2B478B7E-FD29-4BCE-8869-40D17B5149EF}" srcId="{54046A0F-4DBC-1042-A448-59AEF375A573}" destId="{97766314-E0DD-4444-92E8-54D427C5BA2A}" srcOrd="4" destOrd="0" parTransId="{F91E73EC-C3FC-4B00-B6FB-8EC0F7BBCD31}" sibTransId="{47972D59-576C-4447-8DA0-55DA1F912352}"/>
    <dgm:cxn modelId="{597CD904-1DDA-486E-A926-C824A6016AF3}" type="presOf" srcId="{DFC320E8-5C59-4CF5-839D-5495295A5482}" destId="{43374411-D187-47E2-A8F0-F2323B2183A8}" srcOrd="0" destOrd="0" presId="urn:microsoft.com/office/officeart/2009/3/layout/HorizontalOrganizationChart"/>
    <dgm:cxn modelId="{C84F0DCE-2075-41BD-8544-790AEFE6E2B4}" type="presOf" srcId="{8CB4DCB8-02EE-4B3D-99A2-740969C29333}" destId="{237F66E5-C09E-4C4A-B56B-A641746B88A5}" srcOrd="1" destOrd="0" presId="urn:microsoft.com/office/officeart/2009/3/layout/HorizontalOrganizationChart"/>
    <dgm:cxn modelId="{7D91843D-62F7-4487-9CBF-65BE474C8742}" type="presOf" srcId="{D5D46765-E821-4A55-96A6-EAF866A4349E}" destId="{1AA45294-0067-40B3-90B7-921B1B86F17E}" srcOrd="0" destOrd="0" presId="urn:microsoft.com/office/officeart/2009/3/layout/HorizontalOrganizationChart"/>
    <dgm:cxn modelId="{55EEF6C8-1A4A-409E-91DE-97C5398BA006}" srcId="{8260A834-599C-4DE0-BA65-43976FEE5BE7}" destId="{D953252B-B33B-46A2-9EA0-4785C6E9991F}" srcOrd="1" destOrd="0" parTransId="{920468DF-77B4-4FBE-A2CE-6D753E68F527}" sibTransId="{4316C9D3-19F6-444A-87EE-0AF977E46D4E}"/>
    <dgm:cxn modelId="{E6105AC8-2A6A-4010-908B-B036ED96F86E}" type="presOf" srcId="{1425C0B1-4B2F-44C4-AF52-F6EE3BA76800}" destId="{E4E40C95-A572-4679-99A2-C83BE41B0144}" srcOrd="0" destOrd="0" presId="urn:microsoft.com/office/officeart/2009/3/layout/HorizontalOrganizationChart"/>
    <dgm:cxn modelId="{6506FA15-892D-403C-9296-9B6D58F22A43}" type="presOf" srcId="{78579BBF-0EA2-4F4E-AB83-94E9BAF58DEC}" destId="{B306B8B6-B6CB-42E5-A112-1EDE9DF10DF0}" srcOrd="0" destOrd="0" presId="urn:microsoft.com/office/officeart/2009/3/layout/HorizontalOrganizationChart"/>
    <dgm:cxn modelId="{6C253A9C-D349-48B7-BEB6-8A6BE75CC37F}" type="presOf" srcId="{32971CF9-F305-46CE-AF22-73C7D35658C1}" destId="{0823A0DD-DC61-454F-9444-31E7CE817901}" srcOrd="1" destOrd="0" presId="urn:microsoft.com/office/officeart/2009/3/layout/HorizontalOrganizationChart"/>
    <dgm:cxn modelId="{EBDE4CE0-5706-4D07-8F7B-47234C9A87D4}" type="presOf" srcId="{7F629416-1980-4C86-9AFB-C65C86C517CC}" destId="{42FA3ACD-C026-4202-B32E-5378BA8B065D}" srcOrd="0" destOrd="0" presId="urn:microsoft.com/office/officeart/2009/3/layout/HorizontalOrganizationChart"/>
    <dgm:cxn modelId="{895B7BD4-ABE8-44BC-8A24-8650BE15DF09}" type="presOf" srcId="{C60FC133-8D04-42BD-BBE5-4E28C3E4E61D}" destId="{483C98BB-F49C-4E54-B65E-293215D288C6}" srcOrd="1" destOrd="0" presId="urn:microsoft.com/office/officeart/2009/3/layout/HorizontalOrganizationChart"/>
    <dgm:cxn modelId="{3C0D1C1C-4A30-4198-ABD9-020EBE522E99}" type="presOf" srcId="{8CB4DCB8-02EE-4B3D-99A2-740969C29333}" destId="{1736D15D-006C-4297-9BE4-4FB926045046}" srcOrd="0" destOrd="0" presId="urn:microsoft.com/office/officeart/2009/3/layout/HorizontalOrganizationChart"/>
    <dgm:cxn modelId="{C89E138D-8137-4C2F-80ED-4E1360748F79}" type="presOf" srcId="{86AC2801-34F9-4D5A-BF2F-6A1618A0D3EA}" destId="{D3B8F3C4-AD5E-40A2-A8A6-77893AA07A6F}" srcOrd="0" destOrd="0" presId="urn:microsoft.com/office/officeart/2009/3/layout/HorizontalOrganizationChart"/>
    <dgm:cxn modelId="{E66E7AD1-75FF-4F30-AC93-0BDD8637E7EA}" type="presOf" srcId="{C60FC133-8D04-42BD-BBE5-4E28C3E4E61D}" destId="{286A34EB-FC36-45C5-BC88-F8C2942D23E1}" srcOrd="0" destOrd="0" presId="urn:microsoft.com/office/officeart/2009/3/layout/HorizontalOrganizationChart"/>
    <dgm:cxn modelId="{F05547B7-F764-4650-AE06-3C5BEB6AEFC8}" type="presOf" srcId="{97766314-E0DD-4444-92E8-54D427C5BA2A}" destId="{7ADCF175-BE33-4AC8-AB9E-EF5B5EE2C49A}" srcOrd="0" destOrd="0" presId="urn:microsoft.com/office/officeart/2009/3/layout/HorizontalOrganizationChart"/>
    <dgm:cxn modelId="{E8AFF863-76A2-4AF2-96A1-BE4C2C00ABF6}" type="presOf" srcId="{F97D3B5D-9050-4973-970A-C51857046491}" destId="{9EE20486-94D8-4D65-90D6-946458D83243}" srcOrd="0" destOrd="0" presId="urn:microsoft.com/office/officeart/2009/3/layout/HorizontalOrganizationChart"/>
    <dgm:cxn modelId="{985ED3BB-D0D1-4AD4-BEB4-8639AB0BEABF}" type="presOf" srcId="{0F4566A6-0F6C-4489-9DA9-C493F49C5227}" destId="{A6F1DF04-1EF6-4353-BA77-3A90135A5753}" srcOrd="0" destOrd="0" presId="urn:microsoft.com/office/officeart/2009/3/layout/HorizontalOrganizationChart"/>
    <dgm:cxn modelId="{F6DC50FB-1168-4937-AC38-BC35AB405577}" type="presOf" srcId="{F96ED8DC-3EF0-4C15-A833-AB1E75B17793}" destId="{AD62D399-A30C-44B4-9F9D-D68D7C03495C}" srcOrd="0" destOrd="0" presId="urn:microsoft.com/office/officeart/2009/3/layout/HorizontalOrganizationChart"/>
    <dgm:cxn modelId="{2BD3774C-40CB-4EF1-AD15-9AD58065D2DA}" srcId="{F97D3B5D-9050-4973-970A-C51857046491}" destId="{205F55B4-D613-4C75-9595-40D248C590B9}" srcOrd="0" destOrd="0" parTransId="{162300C5-BD44-4B86-81A7-77B3735EEE12}" sibTransId="{F1569AA0-0AF7-4F6F-B344-B2FCC2D7725C}"/>
    <dgm:cxn modelId="{06E98909-2D98-4BCA-9D41-18F326E7822D}" type="presOf" srcId="{487658CF-1490-496C-AAB9-80EF3BA9D9D0}" destId="{CEC0F6FD-BAEC-45E2-9579-71E27586B4A9}" srcOrd="0" destOrd="0" presId="urn:microsoft.com/office/officeart/2009/3/layout/HorizontalOrganizationChart"/>
    <dgm:cxn modelId="{AFBDD4DB-C108-4CDD-BFE9-7B58B2FBF88B}" srcId="{97766314-E0DD-4444-92E8-54D427C5BA2A}" destId="{32971CF9-F305-46CE-AF22-73C7D35658C1}" srcOrd="1" destOrd="0" parTransId="{00F3B633-071E-4714-9E28-3032DAB93102}" sibTransId="{29A4E983-D939-419A-B756-566EF263B5A0}"/>
    <dgm:cxn modelId="{7CF5EA2E-BCC7-4292-92EE-C7010CB21F96}" srcId="{8260A834-599C-4DE0-BA65-43976FEE5BE7}" destId="{487658CF-1490-496C-AAB9-80EF3BA9D9D0}" srcOrd="0" destOrd="0" parTransId="{3D5237DA-B94D-4CE7-B0CC-AA1845B27BC7}" sibTransId="{686B425D-EE79-4D4A-B3DA-379E9F24B75C}"/>
    <dgm:cxn modelId="{1C8A5E7D-CDDF-46DC-BA9A-7CE33DA7B4D7}" type="presOf" srcId="{026A8D25-DCFE-484C-9B3C-876F0EE62216}" destId="{53EAAB56-57C6-4542-8789-8922B588B078}" srcOrd="1" destOrd="0" presId="urn:microsoft.com/office/officeart/2009/3/layout/HorizontalOrganizationChart"/>
    <dgm:cxn modelId="{A2038112-96EE-4C62-BA47-AC85950C435C}" type="presParOf" srcId="{791E7B1B-2CF3-6B45-9421-9379E6962FCA}" destId="{BFAD9CFF-3EA8-6947-B5E5-7163C63F2819}" srcOrd="0" destOrd="0" presId="urn:microsoft.com/office/officeart/2009/3/layout/HorizontalOrganizationChart"/>
    <dgm:cxn modelId="{953EFC38-CC1A-4690-B29B-371D54C2BAEF}" type="presParOf" srcId="{BFAD9CFF-3EA8-6947-B5E5-7163C63F2819}" destId="{303A628A-733B-BC40-81FA-9EB6A3DF32E0}" srcOrd="0" destOrd="0" presId="urn:microsoft.com/office/officeart/2009/3/layout/HorizontalOrganizationChart"/>
    <dgm:cxn modelId="{A6BA3485-DB41-4192-ADC0-D6EB7AB66C81}" type="presParOf" srcId="{303A628A-733B-BC40-81FA-9EB6A3DF32E0}" destId="{B1DC1E31-0706-934C-8DE3-0BFBCA365907}" srcOrd="0" destOrd="0" presId="urn:microsoft.com/office/officeart/2009/3/layout/HorizontalOrganizationChart"/>
    <dgm:cxn modelId="{DD28546D-C67E-48A2-A4D7-F828A9CD1D4A}" type="presParOf" srcId="{303A628A-733B-BC40-81FA-9EB6A3DF32E0}" destId="{D568B01B-01EC-4246-9176-FC762502AFAF}" srcOrd="1" destOrd="0" presId="urn:microsoft.com/office/officeart/2009/3/layout/HorizontalOrganizationChart"/>
    <dgm:cxn modelId="{24012E8F-971D-4EC2-8003-776997EBC75D}" type="presParOf" srcId="{BFAD9CFF-3EA8-6947-B5E5-7163C63F2819}" destId="{ED85D3D6-3097-254D-9F80-134BBEBA316E}" srcOrd="1" destOrd="0" presId="urn:microsoft.com/office/officeart/2009/3/layout/HorizontalOrganizationChart"/>
    <dgm:cxn modelId="{DB96EFFE-5D34-4D50-9BA5-C74D5CD0BD47}" type="presParOf" srcId="{ED85D3D6-3097-254D-9F80-134BBEBA316E}" destId="{A6F1DF04-1EF6-4353-BA77-3A90135A5753}" srcOrd="0" destOrd="0" presId="urn:microsoft.com/office/officeart/2009/3/layout/HorizontalOrganizationChart"/>
    <dgm:cxn modelId="{A8E68548-74C5-4456-8AD2-5AE5E3E040FB}" type="presParOf" srcId="{ED85D3D6-3097-254D-9F80-134BBEBA316E}" destId="{E9BD5AE5-FA9C-4EC7-A699-EB55C40E1C2F}" srcOrd="1" destOrd="0" presId="urn:microsoft.com/office/officeart/2009/3/layout/HorizontalOrganizationChart"/>
    <dgm:cxn modelId="{4AE5204F-66BF-4162-A1C1-68D2DD7C60E6}" type="presParOf" srcId="{E9BD5AE5-FA9C-4EC7-A699-EB55C40E1C2F}" destId="{6E6D02B2-6D6E-4A14-8D82-437EAEEA1D50}" srcOrd="0" destOrd="0" presId="urn:microsoft.com/office/officeart/2009/3/layout/HorizontalOrganizationChart"/>
    <dgm:cxn modelId="{8DA07EE0-BC44-4125-BDDD-1B9673B1B6A2}" type="presParOf" srcId="{6E6D02B2-6D6E-4A14-8D82-437EAEEA1D50}" destId="{DBFE33B8-6146-44F9-82C6-316373F3B608}" srcOrd="0" destOrd="0" presId="urn:microsoft.com/office/officeart/2009/3/layout/HorizontalOrganizationChart"/>
    <dgm:cxn modelId="{51AF90BC-2D90-4600-8AC2-070FD69A6CA1}" type="presParOf" srcId="{6E6D02B2-6D6E-4A14-8D82-437EAEEA1D50}" destId="{53EAAB56-57C6-4542-8789-8922B588B078}" srcOrd="1" destOrd="0" presId="urn:microsoft.com/office/officeart/2009/3/layout/HorizontalOrganizationChart"/>
    <dgm:cxn modelId="{262C7ACD-7F9B-4D20-8170-1B957841B63D}" type="presParOf" srcId="{E9BD5AE5-FA9C-4EC7-A699-EB55C40E1C2F}" destId="{C963DCA2-97EC-4FA8-B163-268B90797FB6}" srcOrd="1" destOrd="0" presId="urn:microsoft.com/office/officeart/2009/3/layout/HorizontalOrganizationChart"/>
    <dgm:cxn modelId="{73F1BC7D-D732-439F-ACF6-285E6A3C99E9}" type="presParOf" srcId="{C963DCA2-97EC-4FA8-B163-268B90797FB6}" destId="{7DCDD2BC-D4F7-48DF-B205-EE13D22F8EB2}" srcOrd="0" destOrd="0" presId="urn:microsoft.com/office/officeart/2009/3/layout/HorizontalOrganizationChart"/>
    <dgm:cxn modelId="{41416E58-5BF6-4E44-9764-ACEFD385006C}" type="presParOf" srcId="{C963DCA2-97EC-4FA8-B163-268B90797FB6}" destId="{D033A13A-54FD-41FB-A4C3-C32A4014964A}" srcOrd="1" destOrd="0" presId="urn:microsoft.com/office/officeart/2009/3/layout/HorizontalOrganizationChart"/>
    <dgm:cxn modelId="{5ABFCC52-FACF-41D9-890D-AAA09C531A21}" type="presParOf" srcId="{D033A13A-54FD-41FB-A4C3-C32A4014964A}" destId="{79310EBB-4258-446A-B52D-FB8A24CC86B6}" srcOrd="0" destOrd="0" presId="urn:microsoft.com/office/officeart/2009/3/layout/HorizontalOrganizationChart"/>
    <dgm:cxn modelId="{3A399487-48D1-4D62-A5C0-7F253A3CAE3D}" type="presParOf" srcId="{79310EBB-4258-446A-B52D-FB8A24CC86B6}" destId="{C40639CC-538D-41E4-86DD-A118C5AF3DB7}" srcOrd="0" destOrd="0" presId="urn:microsoft.com/office/officeart/2009/3/layout/HorizontalOrganizationChart"/>
    <dgm:cxn modelId="{ADEE6209-97C3-43FA-B028-FA4954477A36}" type="presParOf" srcId="{79310EBB-4258-446A-B52D-FB8A24CC86B6}" destId="{F302946D-2090-4CBC-A005-AC8DDA35F9E2}" srcOrd="1" destOrd="0" presId="urn:microsoft.com/office/officeart/2009/3/layout/HorizontalOrganizationChart"/>
    <dgm:cxn modelId="{C135B3FA-2177-4FA0-BC32-3DB6B635B543}" type="presParOf" srcId="{D033A13A-54FD-41FB-A4C3-C32A4014964A}" destId="{6271107E-629E-490B-BD09-ED2403C92752}" srcOrd="1" destOrd="0" presId="urn:microsoft.com/office/officeart/2009/3/layout/HorizontalOrganizationChart"/>
    <dgm:cxn modelId="{B38C9300-04E7-4BFB-8CC6-73DDD7308371}" type="presParOf" srcId="{D033A13A-54FD-41FB-A4C3-C32A4014964A}" destId="{09BFF691-A7CE-4536-B7F2-A3AEBC257DC4}" srcOrd="2" destOrd="0" presId="urn:microsoft.com/office/officeart/2009/3/layout/HorizontalOrganizationChart"/>
    <dgm:cxn modelId="{9D3C931D-2C1C-4AD7-B418-39E6A20C1D75}" type="presParOf" srcId="{C963DCA2-97EC-4FA8-B163-268B90797FB6}" destId="{42FA3ACD-C026-4202-B32E-5378BA8B065D}" srcOrd="2" destOrd="0" presId="urn:microsoft.com/office/officeart/2009/3/layout/HorizontalOrganizationChart"/>
    <dgm:cxn modelId="{2416E797-3970-4C70-9FE9-09FC1340C739}" type="presParOf" srcId="{C963DCA2-97EC-4FA8-B163-268B90797FB6}" destId="{09B0DE04-C44B-440B-AE6D-DCB80528F7AA}" srcOrd="3" destOrd="0" presId="urn:microsoft.com/office/officeart/2009/3/layout/HorizontalOrganizationChart"/>
    <dgm:cxn modelId="{F725AF56-807A-432E-9F8D-CFFE50CE4371}" type="presParOf" srcId="{09B0DE04-C44B-440B-AE6D-DCB80528F7AA}" destId="{82421F3A-161E-40DB-90F2-2AFAEDF108AA}" srcOrd="0" destOrd="0" presId="urn:microsoft.com/office/officeart/2009/3/layout/HorizontalOrganizationChart"/>
    <dgm:cxn modelId="{4CCFB2E0-9381-456C-9CB7-CE640FE95CE8}" type="presParOf" srcId="{82421F3A-161E-40DB-90F2-2AFAEDF108AA}" destId="{B07CEF5D-7D82-4338-8948-4890301DFEEF}" srcOrd="0" destOrd="0" presId="urn:microsoft.com/office/officeart/2009/3/layout/HorizontalOrganizationChart"/>
    <dgm:cxn modelId="{3B716B81-67C4-4092-B33A-D14DA96F8683}" type="presParOf" srcId="{82421F3A-161E-40DB-90F2-2AFAEDF108AA}" destId="{E22E774C-9C2B-45F6-BDED-3196CBBC262C}" srcOrd="1" destOrd="0" presId="urn:microsoft.com/office/officeart/2009/3/layout/HorizontalOrganizationChart"/>
    <dgm:cxn modelId="{D55749B7-C3E3-4807-8390-45BB78BAD19C}" type="presParOf" srcId="{09B0DE04-C44B-440B-AE6D-DCB80528F7AA}" destId="{854DB79F-8BD5-42D0-BC22-FEBFB82D51BA}" srcOrd="1" destOrd="0" presId="urn:microsoft.com/office/officeart/2009/3/layout/HorizontalOrganizationChart"/>
    <dgm:cxn modelId="{F7A95860-4530-4135-8F27-EF89913D1CF8}" type="presParOf" srcId="{09B0DE04-C44B-440B-AE6D-DCB80528F7AA}" destId="{E75F99F2-21E4-4399-9177-6FBB888B74CA}" srcOrd="2" destOrd="0" presId="urn:microsoft.com/office/officeart/2009/3/layout/HorizontalOrganizationChart"/>
    <dgm:cxn modelId="{E95B6512-A46E-4217-92FE-760DBFAD0192}" type="presParOf" srcId="{C963DCA2-97EC-4FA8-B163-268B90797FB6}" destId="{F0F0DFE3-5F97-4C6E-8A01-181A83296E45}" srcOrd="4" destOrd="0" presId="urn:microsoft.com/office/officeart/2009/3/layout/HorizontalOrganizationChart"/>
    <dgm:cxn modelId="{1C427DA1-4B24-4E20-8C31-04C9A7FEB210}" type="presParOf" srcId="{C963DCA2-97EC-4FA8-B163-268B90797FB6}" destId="{AB5CA468-1270-43B7-A09C-7E1D75F09E7E}" srcOrd="5" destOrd="0" presId="urn:microsoft.com/office/officeart/2009/3/layout/HorizontalOrganizationChart"/>
    <dgm:cxn modelId="{8BAE8F9E-9711-4622-B531-12C96CDBB358}" type="presParOf" srcId="{AB5CA468-1270-43B7-A09C-7E1D75F09E7E}" destId="{51BB5379-0E7A-4284-886A-8485A9B34924}" srcOrd="0" destOrd="0" presId="urn:microsoft.com/office/officeart/2009/3/layout/HorizontalOrganizationChart"/>
    <dgm:cxn modelId="{9E310BB4-F39B-439E-BD61-F324807FA5F4}" type="presParOf" srcId="{51BB5379-0E7A-4284-886A-8485A9B34924}" destId="{9005932A-BEDF-4F7F-8B48-EBFB27B40A59}" srcOrd="0" destOrd="0" presId="urn:microsoft.com/office/officeart/2009/3/layout/HorizontalOrganizationChart"/>
    <dgm:cxn modelId="{6C4CBBDA-E64D-4970-9929-0DBCE7F66830}" type="presParOf" srcId="{51BB5379-0E7A-4284-886A-8485A9B34924}" destId="{69658D8B-13C7-47F4-99F8-40CF5A7B845D}" srcOrd="1" destOrd="0" presId="urn:microsoft.com/office/officeart/2009/3/layout/HorizontalOrganizationChart"/>
    <dgm:cxn modelId="{D058E103-217E-4D54-AE6F-840D84BC3495}" type="presParOf" srcId="{AB5CA468-1270-43B7-A09C-7E1D75F09E7E}" destId="{5DE5A608-F6F8-48EF-BB2A-279669C4881A}" srcOrd="1" destOrd="0" presId="urn:microsoft.com/office/officeart/2009/3/layout/HorizontalOrganizationChart"/>
    <dgm:cxn modelId="{B4AEACDB-69B7-449F-9492-E0D9A107A83A}" type="presParOf" srcId="{AB5CA468-1270-43B7-A09C-7E1D75F09E7E}" destId="{C169E64B-191D-4313-93A3-F51AD96974DD}" srcOrd="2" destOrd="0" presId="urn:microsoft.com/office/officeart/2009/3/layout/HorizontalOrganizationChart"/>
    <dgm:cxn modelId="{A0A34BBF-8D69-46AF-B1BE-F0D8B72E8527}" type="presParOf" srcId="{C963DCA2-97EC-4FA8-B163-268B90797FB6}" destId="{8AE0820D-A2EF-4EB7-9584-5647701585C1}" srcOrd="6" destOrd="0" presId="urn:microsoft.com/office/officeart/2009/3/layout/HorizontalOrganizationChart"/>
    <dgm:cxn modelId="{5419BDA5-328E-4C9B-B51E-24E48116910C}" type="presParOf" srcId="{C963DCA2-97EC-4FA8-B163-268B90797FB6}" destId="{2D3C8C12-A02F-4EAE-B7D6-70A82B3E4425}" srcOrd="7" destOrd="0" presId="urn:microsoft.com/office/officeart/2009/3/layout/HorizontalOrganizationChart"/>
    <dgm:cxn modelId="{E13F7C3E-1357-420C-8F29-00E1D51AB4CB}" type="presParOf" srcId="{2D3C8C12-A02F-4EAE-B7D6-70A82B3E4425}" destId="{AD9BCD58-5AB2-4DE5-B51F-D07DC15AA06F}" srcOrd="0" destOrd="0" presId="urn:microsoft.com/office/officeart/2009/3/layout/HorizontalOrganizationChart"/>
    <dgm:cxn modelId="{C4CFB099-5B33-4EAE-AF99-EE6CD791087F}" type="presParOf" srcId="{AD9BCD58-5AB2-4DE5-B51F-D07DC15AA06F}" destId="{EFB5BB7D-F6FB-4FDF-9366-B8AA0EE2346C}" srcOrd="0" destOrd="0" presId="urn:microsoft.com/office/officeart/2009/3/layout/HorizontalOrganizationChart"/>
    <dgm:cxn modelId="{8FEED060-F837-4607-A5E6-D03628C7DC3A}" type="presParOf" srcId="{AD9BCD58-5AB2-4DE5-B51F-D07DC15AA06F}" destId="{FD0D0102-297B-488D-ACCC-2DAADF6C4FED}" srcOrd="1" destOrd="0" presId="urn:microsoft.com/office/officeart/2009/3/layout/HorizontalOrganizationChart"/>
    <dgm:cxn modelId="{CC73A666-EC46-4778-974B-31E1DEF4A295}" type="presParOf" srcId="{2D3C8C12-A02F-4EAE-B7D6-70A82B3E4425}" destId="{1A70296D-F296-4863-BAEE-A0F9535BC68F}" srcOrd="1" destOrd="0" presId="urn:microsoft.com/office/officeart/2009/3/layout/HorizontalOrganizationChart"/>
    <dgm:cxn modelId="{83C1039E-5A50-4F3B-9332-AFD927290193}" type="presParOf" srcId="{2D3C8C12-A02F-4EAE-B7D6-70A82B3E4425}" destId="{53577203-5CE3-478C-854F-402E67D3F2F3}" srcOrd="2" destOrd="0" presId="urn:microsoft.com/office/officeart/2009/3/layout/HorizontalOrganizationChart"/>
    <dgm:cxn modelId="{EBEAE626-96E1-46EA-8AC9-DEE8CE26A8A0}" type="presParOf" srcId="{C963DCA2-97EC-4FA8-B163-268B90797FB6}" destId="{87020865-82CA-4E05-AC4A-01684ACC8E52}" srcOrd="8" destOrd="0" presId="urn:microsoft.com/office/officeart/2009/3/layout/HorizontalOrganizationChart"/>
    <dgm:cxn modelId="{FB244622-285E-4587-B81D-73958C63BB60}" type="presParOf" srcId="{C963DCA2-97EC-4FA8-B163-268B90797FB6}" destId="{5F303431-9583-45A1-9F09-3DCEFC6E5794}" srcOrd="9" destOrd="0" presId="urn:microsoft.com/office/officeart/2009/3/layout/HorizontalOrganizationChart"/>
    <dgm:cxn modelId="{746AB845-D71D-46B3-A772-6E15E0AF18D2}" type="presParOf" srcId="{5F303431-9583-45A1-9F09-3DCEFC6E5794}" destId="{61BE2AFB-03EC-4F5C-836A-51B549ABF398}" srcOrd="0" destOrd="0" presId="urn:microsoft.com/office/officeart/2009/3/layout/HorizontalOrganizationChart"/>
    <dgm:cxn modelId="{A1BEDEDC-8044-45E9-9A1E-8AC3B7756473}" type="presParOf" srcId="{61BE2AFB-03EC-4F5C-836A-51B549ABF398}" destId="{286A34EB-FC36-45C5-BC88-F8C2942D23E1}" srcOrd="0" destOrd="0" presId="urn:microsoft.com/office/officeart/2009/3/layout/HorizontalOrganizationChart"/>
    <dgm:cxn modelId="{1A12584F-4F98-4BF7-9804-88A6734DFFFB}" type="presParOf" srcId="{61BE2AFB-03EC-4F5C-836A-51B549ABF398}" destId="{483C98BB-F49C-4E54-B65E-293215D288C6}" srcOrd="1" destOrd="0" presId="urn:microsoft.com/office/officeart/2009/3/layout/HorizontalOrganizationChart"/>
    <dgm:cxn modelId="{40E35937-ACFB-403E-A6B3-A1F695A86893}" type="presParOf" srcId="{5F303431-9583-45A1-9F09-3DCEFC6E5794}" destId="{1F9A3259-F756-447D-83D2-DD30086CC217}" srcOrd="1" destOrd="0" presId="urn:microsoft.com/office/officeart/2009/3/layout/HorizontalOrganizationChart"/>
    <dgm:cxn modelId="{E272845F-C1CA-4D98-877D-428A76B3E6E0}" type="presParOf" srcId="{5F303431-9583-45A1-9F09-3DCEFC6E5794}" destId="{DE54A278-89D6-4670-9098-D477BA607ED3}" srcOrd="2" destOrd="0" presId="urn:microsoft.com/office/officeart/2009/3/layout/HorizontalOrganizationChart"/>
    <dgm:cxn modelId="{DEC6C223-DEB7-4708-B1CE-B318D67ABC4E}" type="presParOf" srcId="{C963DCA2-97EC-4FA8-B163-268B90797FB6}" destId="{5287B543-183E-402B-AB11-B56E38027CA6}" srcOrd="10" destOrd="0" presId="urn:microsoft.com/office/officeart/2009/3/layout/HorizontalOrganizationChart"/>
    <dgm:cxn modelId="{2846BE0F-ECE3-43BF-B07C-140918FB163E}" type="presParOf" srcId="{C963DCA2-97EC-4FA8-B163-268B90797FB6}" destId="{CDC3BA1C-2AB6-446C-8B06-154380A397E6}" srcOrd="11" destOrd="0" presId="urn:microsoft.com/office/officeart/2009/3/layout/HorizontalOrganizationChart"/>
    <dgm:cxn modelId="{36BC92C9-0E1B-4A68-9544-4E404F7627B5}" type="presParOf" srcId="{CDC3BA1C-2AB6-446C-8B06-154380A397E6}" destId="{C159C70F-D7E6-432C-8BF8-1E374B706EFE}" srcOrd="0" destOrd="0" presId="urn:microsoft.com/office/officeart/2009/3/layout/HorizontalOrganizationChart"/>
    <dgm:cxn modelId="{46B282EF-D055-4D8F-947A-345FB7F4CD88}" type="presParOf" srcId="{C159C70F-D7E6-432C-8BF8-1E374B706EFE}" destId="{8C3F5FAC-5AA7-4F51-9A49-C0406FE37191}" srcOrd="0" destOrd="0" presId="urn:microsoft.com/office/officeart/2009/3/layout/HorizontalOrganizationChart"/>
    <dgm:cxn modelId="{C32A8832-5CD8-43B2-8E0D-FEE38DEA632F}" type="presParOf" srcId="{C159C70F-D7E6-432C-8BF8-1E374B706EFE}" destId="{33963987-8845-4D0E-86A3-D9475AED8F74}" srcOrd="1" destOrd="0" presId="urn:microsoft.com/office/officeart/2009/3/layout/HorizontalOrganizationChart"/>
    <dgm:cxn modelId="{98AD4CAD-B42E-4950-9B46-86E01325AC87}" type="presParOf" srcId="{CDC3BA1C-2AB6-446C-8B06-154380A397E6}" destId="{5A9E001B-01FA-44E5-AE07-F077C5A89BF4}" srcOrd="1" destOrd="0" presId="urn:microsoft.com/office/officeart/2009/3/layout/HorizontalOrganizationChart"/>
    <dgm:cxn modelId="{C5BCE26A-D46D-422E-8086-3EB4A707D43E}" type="presParOf" srcId="{CDC3BA1C-2AB6-446C-8B06-154380A397E6}" destId="{12AFB628-1CD8-4949-AB9A-A2140C568E49}" srcOrd="2" destOrd="0" presId="urn:microsoft.com/office/officeart/2009/3/layout/HorizontalOrganizationChart"/>
    <dgm:cxn modelId="{E3D193F4-8890-4E39-8B7F-8B8138194056}" type="presParOf" srcId="{E9BD5AE5-FA9C-4EC7-A699-EB55C40E1C2F}" destId="{7901DD8D-A8AA-45E8-8477-800962CF89F3}" srcOrd="2" destOrd="0" presId="urn:microsoft.com/office/officeart/2009/3/layout/HorizontalOrganizationChart"/>
    <dgm:cxn modelId="{872749CF-E75A-436E-AD62-BD31341EEDB5}" type="presParOf" srcId="{ED85D3D6-3097-254D-9F80-134BBEBA316E}" destId="{D3B8F3C4-AD5E-40A2-A8A6-77893AA07A6F}" srcOrd="2" destOrd="0" presId="urn:microsoft.com/office/officeart/2009/3/layout/HorizontalOrganizationChart"/>
    <dgm:cxn modelId="{256343BD-7A3D-4B10-876E-994B7F42319D}" type="presParOf" srcId="{ED85D3D6-3097-254D-9F80-134BBEBA316E}" destId="{49A90E78-47C5-438F-969F-279C07DC80AC}" srcOrd="3" destOrd="0" presId="urn:microsoft.com/office/officeart/2009/3/layout/HorizontalOrganizationChart"/>
    <dgm:cxn modelId="{2D3CFB29-3238-43BD-8D45-FEDF8D187FAA}" type="presParOf" srcId="{49A90E78-47C5-438F-969F-279C07DC80AC}" destId="{9787658B-6092-4C7D-95C7-56652CB1DAEB}" srcOrd="0" destOrd="0" presId="urn:microsoft.com/office/officeart/2009/3/layout/HorizontalOrganizationChart"/>
    <dgm:cxn modelId="{5B1CFFF8-FE1D-4187-9240-C7CC99621508}" type="presParOf" srcId="{9787658B-6092-4C7D-95C7-56652CB1DAEB}" destId="{EE1B1350-C2D8-4511-85E5-9EA543782D71}" srcOrd="0" destOrd="0" presId="urn:microsoft.com/office/officeart/2009/3/layout/HorizontalOrganizationChart"/>
    <dgm:cxn modelId="{DC72D213-043E-4518-9E6B-571BF3D61583}" type="presParOf" srcId="{9787658B-6092-4C7D-95C7-56652CB1DAEB}" destId="{C4E861FD-4EBF-4171-8818-D7C1F7DA88AB}" srcOrd="1" destOrd="0" presId="urn:microsoft.com/office/officeart/2009/3/layout/HorizontalOrganizationChart"/>
    <dgm:cxn modelId="{06E52EB4-4B4E-4569-A8DD-6C68CC5771E7}" type="presParOf" srcId="{49A90E78-47C5-438F-969F-279C07DC80AC}" destId="{C9E07915-D537-4EA8-960B-8D4338E504AF}" srcOrd="1" destOrd="0" presId="urn:microsoft.com/office/officeart/2009/3/layout/HorizontalOrganizationChart"/>
    <dgm:cxn modelId="{D3D62702-5221-4DB6-80AE-E522966E20B5}" type="presParOf" srcId="{C9E07915-D537-4EA8-960B-8D4338E504AF}" destId="{89024FF2-14D6-4094-B64D-F585334D7EBA}" srcOrd="0" destOrd="0" presId="urn:microsoft.com/office/officeart/2009/3/layout/HorizontalOrganizationChart"/>
    <dgm:cxn modelId="{D3ADAD0B-E0BE-488E-9AD3-EA04DD14AB67}" type="presParOf" srcId="{C9E07915-D537-4EA8-960B-8D4338E504AF}" destId="{F58CD77E-8F78-4D9E-AB62-9D9FAB9B4487}" srcOrd="1" destOrd="0" presId="urn:microsoft.com/office/officeart/2009/3/layout/HorizontalOrganizationChart"/>
    <dgm:cxn modelId="{3192050D-8353-4B8E-A947-EBA0C0AB4D72}" type="presParOf" srcId="{F58CD77E-8F78-4D9E-AB62-9D9FAB9B4487}" destId="{40370034-A264-4113-A7F8-ED625DA7EFC3}" srcOrd="0" destOrd="0" presId="urn:microsoft.com/office/officeart/2009/3/layout/HorizontalOrganizationChart"/>
    <dgm:cxn modelId="{A2EDDAC9-7837-4BED-A5BC-125776921A4E}" type="presParOf" srcId="{40370034-A264-4113-A7F8-ED625DA7EFC3}" destId="{AD62D399-A30C-44B4-9F9D-D68D7C03495C}" srcOrd="0" destOrd="0" presId="urn:microsoft.com/office/officeart/2009/3/layout/HorizontalOrganizationChart"/>
    <dgm:cxn modelId="{4237A9C4-0050-4364-92A8-3E6506398B4B}" type="presParOf" srcId="{40370034-A264-4113-A7F8-ED625DA7EFC3}" destId="{ACF10DC4-601F-47D3-93F9-A0754E992988}" srcOrd="1" destOrd="0" presId="urn:microsoft.com/office/officeart/2009/3/layout/HorizontalOrganizationChart"/>
    <dgm:cxn modelId="{A142E2A0-009E-4A95-8AD7-634CF75630AA}" type="presParOf" srcId="{F58CD77E-8F78-4D9E-AB62-9D9FAB9B4487}" destId="{2ADF7FE7-C11B-42D9-A65C-5330B0AB5962}" srcOrd="1" destOrd="0" presId="urn:microsoft.com/office/officeart/2009/3/layout/HorizontalOrganizationChart"/>
    <dgm:cxn modelId="{0E37A0A3-F7A6-449F-B492-399AE9BD1648}" type="presParOf" srcId="{F58CD77E-8F78-4D9E-AB62-9D9FAB9B4487}" destId="{C3B1BCDB-B79C-4E11-A78F-8F766AAF5412}" srcOrd="2" destOrd="0" presId="urn:microsoft.com/office/officeart/2009/3/layout/HorizontalOrganizationChart"/>
    <dgm:cxn modelId="{59E7F745-FC16-494A-B0EA-DF74E5E51FAE}" type="presParOf" srcId="{49A90E78-47C5-438F-969F-279C07DC80AC}" destId="{5D8545CB-843E-4742-B02C-6FD4E5A6B3F4}" srcOrd="2" destOrd="0" presId="urn:microsoft.com/office/officeart/2009/3/layout/HorizontalOrganizationChart"/>
    <dgm:cxn modelId="{043A9F3B-6002-493D-AA34-D79BA83D9795}" type="presParOf" srcId="{ED85D3D6-3097-254D-9F80-134BBEBA316E}" destId="{43374411-D187-47E2-A8F0-F2323B2183A8}" srcOrd="4" destOrd="0" presId="urn:microsoft.com/office/officeart/2009/3/layout/HorizontalOrganizationChart"/>
    <dgm:cxn modelId="{30452771-36A6-45AE-B156-3E557802AE27}" type="presParOf" srcId="{ED85D3D6-3097-254D-9F80-134BBEBA316E}" destId="{43DE391A-D2EA-4FCA-B5A1-B35A5AED5B06}" srcOrd="5" destOrd="0" presId="urn:microsoft.com/office/officeart/2009/3/layout/HorizontalOrganizationChart"/>
    <dgm:cxn modelId="{52452F6B-043F-4A89-94DE-15ADDA9FA21B}" type="presParOf" srcId="{43DE391A-D2EA-4FCA-B5A1-B35A5AED5B06}" destId="{8171E591-CA7A-4782-8D0C-F8A80FB1578F}" srcOrd="0" destOrd="0" presId="urn:microsoft.com/office/officeart/2009/3/layout/HorizontalOrganizationChart"/>
    <dgm:cxn modelId="{B812A916-D546-4807-9537-CEA4D383C88E}" type="presParOf" srcId="{8171E591-CA7A-4782-8D0C-F8A80FB1578F}" destId="{D5BC35B4-6C0E-46FB-A5CF-215E81E32C84}" srcOrd="0" destOrd="0" presId="urn:microsoft.com/office/officeart/2009/3/layout/HorizontalOrganizationChart"/>
    <dgm:cxn modelId="{C0118061-B925-46EB-8CF9-380866A439EB}" type="presParOf" srcId="{8171E591-CA7A-4782-8D0C-F8A80FB1578F}" destId="{8CFE181C-8836-4B02-91D1-24B11FED1AC1}" srcOrd="1" destOrd="0" presId="urn:microsoft.com/office/officeart/2009/3/layout/HorizontalOrganizationChart"/>
    <dgm:cxn modelId="{E39866BD-2523-4603-A167-ED8F1B687CBF}" type="presParOf" srcId="{43DE391A-D2EA-4FCA-B5A1-B35A5AED5B06}" destId="{6ED3A2E1-4E8C-4854-B6BA-9ABF0657166D}" srcOrd="1" destOrd="0" presId="urn:microsoft.com/office/officeart/2009/3/layout/HorizontalOrganizationChart"/>
    <dgm:cxn modelId="{1EFE0F30-C708-4967-A630-FB1034B30209}" type="presParOf" srcId="{6ED3A2E1-4E8C-4854-B6BA-9ABF0657166D}" destId="{0C05555D-0F18-4807-B106-D13887C749F2}" srcOrd="0" destOrd="0" presId="urn:microsoft.com/office/officeart/2009/3/layout/HorizontalOrganizationChart"/>
    <dgm:cxn modelId="{29450FDE-DA90-4422-940C-3044091E86A2}" type="presParOf" srcId="{6ED3A2E1-4E8C-4854-B6BA-9ABF0657166D}" destId="{BFA28FF1-2546-424E-8158-50C8D87A99CE}" srcOrd="1" destOrd="0" presId="urn:microsoft.com/office/officeart/2009/3/layout/HorizontalOrganizationChart"/>
    <dgm:cxn modelId="{24C0EE0C-1D62-436F-B0D9-21666D1936B1}" type="presParOf" srcId="{BFA28FF1-2546-424E-8158-50C8D87A99CE}" destId="{2D5E4D35-9000-4254-8AA5-84778B2A00E3}" srcOrd="0" destOrd="0" presId="urn:microsoft.com/office/officeart/2009/3/layout/HorizontalOrganizationChart"/>
    <dgm:cxn modelId="{6CD2DB2A-3C06-4DA3-B56C-7D7EC407E7A4}" type="presParOf" srcId="{2D5E4D35-9000-4254-8AA5-84778B2A00E3}" destId="{0538638C-93B9-405D-B270-997AB8C7628E}" srcOrd="0" destOrd="0" presId="urn:microsoft.com/office/officeart/2009/3/layout/HorizontalOrganizationChart"/>
    <dgm:cxn modelId="{72C62F27-8DB4-4FA9-9D81-D62367756470}" type="presParOf" srcId="{2D5E4D35-9000-4254-8AA5-84778B2A00E3}" destId="{A5D5E3F9-117D-4108-B395-FAD26E2B3610}" srcOrd="1" destOrd="0" presId="urn:microsoft.com/office/officeart/2009/3/layout/HorizontalOrganizationChart"/>
    <dgm:cxn modelId="{AFA54329-D7B7-4E65-97AE-81C7EB89407F}" type="presParOf" srcId="{BFA28FF1-2546-424E-8158-50C8D87A99CE}" destId="{7455EBE1-A708-4227-9FB3-3769F52D9D59}" srcOrd="1" destOrd="0" presId="urn:microsoft.com/office/officeart/2009/3/layout/HorizontalOrganizationChart"/>
    <dgm:cxn modelId="{6616A84E-082F-4A0F-B4FE-46BB097FE581}" type="presParOf" srcId="{BFA28FF1-2546-424E-8158-50C8D87A99CE}" destId="{7940272C-718B-4EEF-827B-0D33B611AA5C}" srcOrd="2" destOrd="0" presId="urn:microsoft.com/office/officeart/2009/3/layout/HorizontalOrganizationChart"/>
    <dgm:cxn modelId="{86C7443C-A31B-4431-B65C-324BCD23C285}" type="presParOf" srcId="{43DE391A-D2EA-4FCA-B5A1-B35A5AED5B06}" destId="{78A006C0-437D-4CB4-8CB0-7DDD2E0FC69A}" srcOrd="2" destOrd="0" presId="urn:microsoft.com/office/officeart/2009/3/layout/HorizontalOrganizationChart"/>
    <dgm:cxn modelId="{E65C861E-1B21-4922-85E8-AB2CA958B716}" type="presParOf" srcId="{ED85D3D6-3097-254D-9F80-134BBEBA316E}" destId="{E4E40C95-A572-4679-99A2-C83BE41B0144}" srcOrd="6" destOrd="0" presId="urn:microsoft.com/office/officeart/2009/3/layout/HorizontalOrganizationChart"/>
    <dgm:cxn modelId="{5E70F917-FF7E-450D-8AE1-D274FD7C977A}" type="presParOf" srcId="{ED85D3D6-3097-254D-9F80-134BBEBA316E}" destId="{F9419D7C-2F59-4D54-B2B7-90382654F874}" srcOrd="7" destOrd="0" presId="urn:microsoft.com/office/officeart/2009/3/layout/HorizontalOrganizationChart"/>
    <dgm:cxn modelId="{33273EB5-7F3C-4319-A095-0AC56CEBA81E}" type="presParOf" srcId="{F9419D7C-2F59-4D54-B2B7-90382654F874}" destId="{E2DC6A9E-BA49-4AE2-9431-7C26E1D3FB47}" srcOrd="0" destOrd="0" presId="urn:microsoft.com/office/officeart/2009/3/layout/HorizontalOrganizationChart"/>
    <dgm:cxn modelId="{FFA0D816-1472-40C8-8780-C3C1F1CFF3AF}" type="presParOf" srcId="{E2DC6A9E-BA49-4AE2-9431-7C26E1D3FB47}" destId="{BAF1211A-A2E2-43F4-933A-EC671AE8DA66}" srcOrd="0" destOrd="0" presId="urn:microsoft.com/office/officeart/2009/3/layout/HorizontalOrganizationChart"/>
    <dgm:cxn modelId="{2D6AD215-7FD0-4DA1-9CD3-D3625E2DB4BB}" type="presParOf" srcId="{E2DC6A9E-BA49-4AE2-9431-7C26E1D3FB47}" destId="{80AB1F7A-DFB5-4005-8B04-18D90C67B32C}" srcOrd="1" destOrd="0" presId="urn:microsoft.com/office/officeart/2009/3/layout/HorizontalOrganizationChart"/>
    <dgm:cxn modelId="{A8B5BCD9-FFC7-40C3-B72B-5EC0FF964325}" type="presParOf" srcId="{F9419D7C-2F59-4D54-B2B7-90382654F874}" destId="{ABED9FFD-B654-4337-9CAD-249676610C33}" srcOrd="1" destOrd="0" presId="urn:microsoft.com/office/officeart/2009/3/layout/HorizontalOrganizationChart"/>
    <dgm:cxn modelId="{777516E7-73BA-4495-9A21-79F5AE10F9DA}" type="presParOf" srcId="{ABED9FFD-B654-4337-9CAD-249676610C33}" destId="{2994DE4D-EEFA-4F58-B450-C056DB7FA47C}" srcOrd="0" destOrd="0" presId="urn:microsoft.com/office/officeart/2009/3/layout/HorizontalOrganizationChart"/>
    <dgm:cxn modelId="{08C89DA2-7615-4DF9-820A-8A23FF45C6FB}" type="presParOf" srcId="{ABED9FFD-B654-4337-9CAD-249676610C33}" destId="{F69BCA9C-4E07-4106-833D-6E5F4A4CB1B3}" srcOrd="1" destOrd="0" presId="urn:microsoft.com/office/officeart/2009/3/layout/HorizontalOrganizationChart"/>
    <dgm:cxn modelId="{55C4CE0F-BF16-4B9F-9393-EB56D7B5F21E}" type="presParOf" srcId="{F69BCA9C-4E07-4106-833D-6E5F4A4CB1B3}" destId="{88D6A9FD-A19E-45AC-A721-F0891A411944}" srcOrd="0" destOrd="0" presId="urn:microsoft.com/office/officeart/2009/3/layout/HorizontalOrganizationChart"/>
    <dgm:cxn modelId="{BE479E5A-A20A-41F6-B35D-80F956114CCF}" type="presParOf" srcId="{88D6A9FD-A19E-45AC-A721-F0891A411944}" destId="{CEC0F6FD-BAEC-45E2-9579-71E27586B4A9}" srcOrd="0" destOrd="0" presId="urn:microsoft.com/office/officeart/2009/3/layout/HorizontalOrganizationChart"/>
    <dgm:cxn modelId="{8865B928-B9F3-4CF0-9481-10E761D99E50}" type="presParOf" srcId="{88D6A9FD-A19E-45AC-A721-F0891A411944}" destId="{64CD957A-0743-4E62-B187-EA9A574CF687}" srcOrd="1" destOrd="0" presId="urn:microsoft.com/office/officeart/2009/3/layout/HorizontalOrganizationChart"/>
    <dgm:cxn modelId="{78DA3C4D-5EAB-42A6-AAEE-B8BE29CC29DC}" type="presParOf" srcId="{F69BCA9C-4E07-4106-833D-6E5F4A4CB1B3}" destId="{B296E669-61C5-4C87-B9FF-A96413C87283}" srcOrd="1" destOrd="0" presId="urn:microsoft.com/office/officeart/2009/3/layout/HorizontalOrganizationChart"/>
    <dgm:cxn modelId="{8A483551-73DF-4420-B5D5-B5A481EF1F7C}" type="presParOf" srcId="{F69BCA9C-4E07-4106-833D-6E5F4A4CB1B3}" destId="{DE0D0DF2-CC05-4A63-AAEE-99FE52CF7AF8}" srcOrd="2" destOrd="0" presId="urn:microsoft.com/office/officeart/2009/3/layout/HorizontalOrganizationChart"/>
    <dgm:cxn modelId="{3322F204-801F-4765-BAB1-35F1093ECFB0}" type="presParOf" srcId="{ABED9FFD-B654-4337-9CAD-249676610C33}" destId="{26E313DD-37AF-44AC-8085-7F96FE3535D5}" srcOrd="2" destOrd="0" presId="urn:microsoft.com/office/officeart/2009/3/layout/HorizontalOrganizationChart"/>
    <dgm:cxn modelId="{1FDB7FB0-4AC2-4EF0-A07C-7E058073FA06}" type="presParOf" srcId="{ABED9FFD-B654-4337-9CAD-249676610C33}" destId="{80700FA0-3EA8-40D2-9560-4C04B1C57C52}" srcOrd="3" destOrd="0" presId="urn:microsoft.com/office/officeart/2009/3/layout/HorizontalOrganizationChart"/>
    <dgm:cxn modelId="{B1D902FE-0A6B-4496-8DE5-D177C149E6E4}" type="presParOf" srcId="{80700FA0-3EA8-40D2-9560-4C04B1C57C52}" destId="{4DDC2983-0505-4379-9242-1E6FC5F3742F}" srcOrd="0" destOrd="0" presId="urn:microsoft.com/office/officeart/2009/3/layout/HorizontalOrganizationChart"/>
    <dgm:cxn modelId="{DCCB96DF-BF6E-4729-AC2F-A2B68C21E4D3}" type="presParOf" srcId="{4DDC2983-0505-4379-9242-1E6FC5F3742F}" destId="{51BA2DA3-55AF-468C-8598-B1B4006F64BE}" srcOrd="0" destOrd="0" presId="urn:microsoft.com/office/officeart/2009/3/layout/HorizontalOrganizationChart"/>
    <dgm:cxn modelId="{7C48C642-FE13-4A10-89AD-3946AAB48C78}" type="presParOf" srcId="{4DDC2983-0505-4379-9242-1E6FC5F3742F}" destId="{13FC8C63-414A-46B1-8531-D3F38EDF3387}" srcOrd="1" destOrd="0" presId="urn:microsoft.com/office/officeart/2009/3/layout/HorizontalOrganizationChart"/>
    <dgm:cxn modelId="{930FAFA1-F249-416C-8FD1-6F661FBC8773}" type="presParOf" srcId="{80700FA0-3EA8-40D2-9560-4C04B1C57C52}" destId="{2C11D6B6-4E7A-4FEE-8BA5-CFF3CC91D640}" srcOrd="1" destOrd="0" presId="urn:microsoft.com/office/officeart/2009/3/layout/HorizontalOrganizationChart"/>
    <dgm:cxn modelId="{AE968196-CCCB-49B0-B3B9-F0A4AEEB35EE}" type="presParOf" srcId="{80700FA0-3EA8-40D2-9560-4C04B1C57C52}" destId="{983B7AAA-67D1-4F9C-ADFD-900EF0DC2B4F}" srcOrd="2" destOrd="0" presId="urn:microsoft.com/office/officeart/2009/3/layout/HorizontalOrganizationChart"/>
    <dgm:cxn modelId="{2F9046B4-0C99-4787-94D3-D14213FB5F18}" type="presParOf" srcId="{ABED9FFD-B654-4337-9CAD-249676610C33}" destId="{1AA45294-0067-40B3-90B7-921B1B86F17E}" srcOrd="4" destOrd="0" presId="urn:microsoft.com/office/officeart/2009/3/layout/HorizontalOrganizationChart"/>
    <dgm:cxn modelId="{D6EB599E-0EC3-4402-BB83-64E6EC3D0727}" type="presParOf" srcId="{ABED9FFD-B654-4337-9CAD-249676610C33}" destId="{D156E0ED-6570-4620-858B-6C4F371B0C7E}" srcOrd="5" destOrd="0" presId="urn:microsoft.com/office/officeart/2009/3/layout/HorizontalOrganizationChart"/>
    <dgm:cxn modelId="{94D1C67F-B02F-4836-908E-4C7A8CFAF2DE}" type="presParOf" srcId="{D156E0ED-6570-4620-858B-6C4F371B0C7E}" destId="{C5DAF23A-49C9-4E0E-8B1C-29B717594AD5}" srcOrd="0" destOrd="0" presId="urn:microsoft.com/office/officeart/2009/3/layout/HorizontalOrganizationChart"/>
    <dgm:cxn modelId="{B840A6B7-C830-4985-85F3-121D597E9695}" type="presParOf" srcId="{C5DAF23A-49C9-4E0E-8B1C-29B717594AD5}" destId="{1736D15D-006C-4297-9BE4-4FB926045046}" srcOrd="0" destOrd="0" presId="urn:microsoft.com/office/officeart/2009/3/layout/HorizontalOrganizationChart"/>
    <dgm:cxn modelId="{214AE17E-04DD-443C-B3FF-A3F7F55E0680}" type="presParOf" srcId="{C5DAF23A-49C9-4E0E-8B1C-29B717594AD5}" destId="{237F66E5-C09E-4C4A-B56B-A641746B88A5}" srcOrd="1" destOrd="0" presId="urn:microsoft.com/office/officeart/2009/3/layout/HorizontalOrganizationChart"/>
    <dgm:cxn modelId="{06FFBF79-5246-4D87-AAD3-F5D5C4D841D1}" type="presParOf" srcId="{D156E0ED-6570-4620-858B-6C4F371B0C7E}" destId="{2D0A2D2E-14DF-4396-8F40-57173FC24ECA}" srcOrd="1" destOrd="0" presId="urn:microsoft.com/office/officeart/2009/3/layout/HorizontalOrganizationChart"/>
    <dgm:cxn modelId="{491ADEC5-1B2F-4862-B107-902CDCDB9194}" type="presParOf" srcId="{D156E0ED-6570-4620-858B-6C4F371B0C7E}" destId="{D2B5D557-B736-4916-989A-2A9BDCF8C8C5}" srcOrd="2" destOrd="0" presId="urn:microsoft.com/office/officeart/2009/3/layout/HorizontalOrganizationChart"/>
    <dgm:cxn modelId="{E04B8C11-CB00-42F9-8ED8-EB6405830253}" type="presParOf" srcId="{F9419D7C-2F59-4D54-B2B7-90382654F874}" destId="{E7F24FAB-4041-46E6-AEB5-35450AFB1E1C}" srcOrd="2" destOrd="0" presId="urn:microsoft.com/office/officeart/2009/3/layout/HorizontalOrganizationChart"/>
    <dgm:cxn modelId="{89F41D52-53D5-4657-B6F1-A81C019CEBEC}" type="presParOf" srcId="{ED85D3D6-3097-254D-9F80-134BBEBA316E}" destId="{BD7FF20F-7C69-4663-9E34-1D2A404CF968}" srcOrd="8" destOrd="0" presId="urn:microsoft.com/office/officeart/2009/3/layout/HorizontalOrganizationChart"/>
    <dgm:cxn modelId="{92A59801-0E09-42E9-A9F2-AADA59C25CB6}" type="presParOf" srcId="{ED85D3D6-3097-254D-9F80-134BBEBA316E}" destId="{08907255-E0CC-4A72-AD1C-61CC13A2CF98}" srcOrd="9" destOrd="0" presId="urn:microsoft.com/office/officeart/2009/3/layout/HorizontalOrganizationChart"/>
    <dgm:cxn modelId="{3C8FB305-9071-4231-A899-332C9798715A}" type="presParOf" srcId="{08907255-E0CC-4A72-AD1C-61CC13A2CF98}" destId="{B47C3315-7713-4152-8BFE-C61F530A33F1}" srcOrd="0" destOrd="0" presId="urn:microsoft.com/office/officeart/2009/3/layout/HorizontalOrganizationChart"/>
    <dgm:cxn modelId="{952C69CB-B00C-48E2-95D1-1C86F68D8226}" type="presParOf" srcId="{B47C3315-7713-4152-8BFE-C61F530A33F1}" destId="{7ADCF175-BE33-4AC8-AB9E-EF5B5EE2C49A}" srcOrd="0" destOrd="0" presId="urn:microsoft.com/office/officeart/2009/3/layout/HorizontalOrganizationChart"/>
    <dgm:cxn modelId="{25BD8173-AC94-401E-97ED-8A5797F8DB75}" type="presParOf" srcId="{B47C3315-7713-4152-8BFE-C61F530A33F1}" destId="{D1AFD62F-8A97-48E8-9A2D-2E2740785618}" srcOrd="1" destOrd="0" presId="urn:microsoft.com/office/officeart/2009/3/layout/HorizontalOrganizationChart"/>
    <dgm:cxn modelId="{F4D09F99-266F-4866-890E-AFC14DC4D13B}" type="presParOf" srcId="{08907255-E0CC-4A72-AD1C-61CC13A2CF98}" destId="{7960FF23-D205-4DE1-9239-ECBD516D858A}" srcOrd="1" destOrd="0" presId="urn:microsoft.com/office/officeart/2009/3/layout/HorizontalOrganizationChart"/>
    <dgm:cxn modelId="{F0736425-A21E-409A-8FAD-1B30F7CBAF5E}" type="presParOf" srcId="{7960FF23-D205-4DE1-9239-ECBD516D858A}" destId="{52354649-A5AC-4524-8EB8-59B40D205538}" srcOrd="0" destOrd="0" presId="urn:microsoft.com/office/officeart/2009/3/layout/HorizontalOrganizationChart"/>
    <dgm:cxn modelId="{27B79574-7D28-4F24-824F-1EE4FEF3E767}" type="presParOf" srcId="{7960FF23-D205-4DE1-9239-ECBD516D858A}" destId="{F29019AE-3D87-4C6B-9994-FFF067F8E314}" srcOrd="1" destOrd="0" presId="urn:microsoft.com/office/officeart/2009/3/layout/HorizontalOrganizationChart"/>
    <dgm:cxn modelId="{8BC3CEAD-7123-4176-AF35-497C11DDF2DA}" type="presParOf" srcId="{F29019AE-3D87-4C6B-9994-FFF067F8E314}" destId="{131AC427-1616-4F53-83E9-3C590FAC29B1}" srcOrd="0" destOrd="0" presId="urn:microsoft.com/office/officeart/2009/3/layout/HorizontalOrganizationChart"/>
    <dgm:cxn modelId="{913F5184-9623-4DD1-A1C6-EE78E4D62155}" type="presParOf" srcId="{131AC427-1616-4F53-83E9-3C590FAC29B1}" destId="{635330D1-E5B7-4145-A631-55A8DB86C985}" srcOrd="0" destOrd="0" presId="urn:microsoft.com/office/officeart/2009/3/layout/HorizontalOrganizationChart"/>
    <dgm:cxn modelId="{1855AE4C-9F2C-4976-858D-ED43457BEB22}" type="presParOf" srcId="{131AC427-1616-4F53-83E9-3C590FAC29B1}" destId="{1F185359-23E2-4A97-B9B1-F2C36EE8F14C}" srcOrd="1" destOrd="0" presId="urn:microsoft.com/office/officeart/2009/3/layout/HorizontalOrganizationChart"/>
    <dgm:cxn modelId="{BBEF8F5C-FE10-4735-B6E8-72160A56F3D8}" type="presParOf" srcId="{F29019AE-3D87-4C6B-9994-FFF067F8E314}" destId="{13C46C5F-618D-48A9-84CD-51B0EE69B29F}" srcOrd="1" destOrd="0" presId="urn:microsoft.com/office/officeart/2009/3/layout/HorizontalOrganizationChart"/>
    <dgm:cxn modelId="{9D19FA16-F50E-4248-9223-C045882FAAA8}" type="presParOf" srcId="{F29019AE-3D87-4C6B-9994-FFF067F8E314}" destId="{5D434076-96C7-4A24-877C-BA71784E5F18}" srcOrd="2" destOrd="0" presId="urn:microsoft.com/office/officeart/2009/3/layout/HorizontalOrganizationChart"/>
    <dgm:cxn modelId="{4653B1B5-5E7D-400A-963A-B7CA4AA7DA0F}" type="presParOf" srcId="{7960FF23-D205-4DE1-9239-ECBD516D858A}" destId="{BE59F2A4-8060-4E5E-AF00-B8486132E027}" srcOrd="2" destOrd="0" presId="urn:microsoft.com/office/officeart/2009/3/layout/HorizontalOrganizationChart"/>
    <dgm:cxn modelId="{4229ABD5-F911-4149-BFB4-6C757D060E60}" type="presParOf" srcId="{7960FF23-D205-4DE1-9239-ECBD516D858A}" destId="{8D252541-9DFB-439B-B495-D4CBA084CFED}" srcOrd="3" destOrd="0" presId="urn:microsoft.com/office/officeart/2009/3/layout/HorizontalOrganizationChart"/>
    <dgm:cxn modelId="{BB3B84AD-E2E7-46F3-A26A-E1455B97CB0F}" type="presParOf" srcId="{8D252541-9DFB-439B-B495-D4CBA084CFED}" destId="{006A2BC5-DC19-4E94-815C-A01A43333B07}" srcOrd="0" destOrd="0" presId="urn:microsoft.com/office/officeart/2009/3/layout/HorizontalOrganizationChart"/>
    <dgm:cxn modelId="{F2F5C874-F09F-46AC-9DE6-103E3072EE4D}" type="presParOf" srcId="{006A2BC5-DC19-4E94-815C-A01A43333B07}" destId="{DD5266C9-C66A-4B83-AB98-380A9A59BA4E}" srcOrd="0" destOrd="0" presId="urn:microsoft.com/office/officeart/2009/3/layout/HorizontalOrganizationChart"/>
    <dgm:cxn modelId="{703B1DB8-A7C3-4552-A204-6CFE7A6265C9}" type="presParOf" srcId="{006A2BC5-DC19-4E94-815C-A01A43333B07}" destId="{0823A0DD-DC61-454F-9444-31E7CE817901}" srcOrd="1" destOrd="0" presId="urn:microsoft.com/office/officeart/2009/3/layout/HorizontalOrganizationChart"/>
    <dgm:cxn modelId="{74F4B166-CD2B-4333-A429-C12C9ED3C650}" type="presParOf" srcId="{8D252541-9DFB-439B-B495-D4CBA084CFED}" destId="{9D341085-8B57-4F4F-BC2B-C38914603195}" srcOrd="1" destOrd="0" presId="urn:microsoft.com/office/officeart/2009/3/layout/HorizontalOrganizationChart"/>
    <dgm:cxn modelId="{636236AD-BDBF-489A-9230-763365736993}" type="presParOf" srcId="{8D252541-9DFB-439B-B495-D4CBA084CFED}" destId="{5F7936B0-B51B-4B9F-8680-AF595C095AD0}" srcOrd="2" destOrd="0" presId="urn:microsoft.com/office/officeart/2009/3/layout/HorizontalOrganizationChart"/>
    <dgm:cxn modelId="{44288C61-3784-4D23-B8DC-717CB3AD46E1}" type="presParOf" srcId="{7960FF23-D205-4DE1-9239-ECBD516D858A}" destId="{C216F761-88DA-4ED6-8E7B-CF4BBE6E84F9}" srcOrd="4" destOrd="0" presId="urn:microsoft.com/office/officeart/2009/3/layout/HorizontalOrganizationChart"/>
    <dgm:cxn modelId="{C2D7A70B-23CE-4FC7-8499-FE3E54287334}" type="presParOf" srcId="{7960FF23-D205-4DE1-9239-ECBD516D858A}" destId="{DF6C8A51-10F6-435C-8523-3B206F74D76F}" srcOrd="5" destOrd="0" presId="urn:microsoft.com/office/officeart/2009/3/layout/HorizontalOrganizationChart"/>
    <dgm:cxn modelId="{D002A2F5-79BE-47CF-8008-C1C6CB7CDC5C}" type="presParOf" srcId="{DF6C8A51-10F6-435C-8523-3B206F74D76F}" destId="{1A6D1012-D939-4F67-88E4-26D324BCBAE0}" srcOrd="0" destOrd="0" presId="urn:microsoft.com/office/officeart/2009/3/layout/HorizontalOrganizationChart"/>
    <dgm:cxn modelId="{4A050A29-EBF3-429A-A300-B3F6EE45438D}" type="presParOf" srcId="{1A6D1012-D939-4F67-88E4-26D324BCBAE0}" destId="{20324665-6E12-4081-B55B-592422EA45B0}" srcOrd="0" destOrd="0" presId="urn:microsoft.com/office/officeart/2009/3/layout/HorizontalOrganizationChart"/>
    <dgm:cxn modelId="{DD6037DA-2771-42FF-8877-49D7A51F52DF}" type="presParOf" srcId="{1A6D1012-D939-4F67-88E4-26D324BCBAE0}" destId="{000FBD3D-E2C3-436F-9CFC-8F587F069BBB}" srcOrd="1" destOrd="0" presId="urn:microsoft.com/office/officeart/2009/3/layout/HorizontalOrganizationChart"/>
    <dgm:cxn modelId="{BCAC70A5-A246-46B8-A28D-D357500EDAB4}" type="presParOf" srcId="{DF6C8A51-10F6-435C-8523-3B206F74D76F}" destId="{E79D76D1-C50F-4725-9C17-D4569A645D06}" srcOrd="1" destOrd="0" presId="urn:microsoft.com/office/officeart/2009/3/layout/HorizontalOrganizationChart"/>
    <dgm:cxn modelId="{1159F05C-5D11-4D06-A34F-2713C7437A0E}" type="presParOf" srcId="{DF6C8A51-10F6-435C-8523-3B206F74D76F}" destId="{104A8AFD-EE55-4910-8EBA-F4ED712AA732}" srcOrd="2" destOrd="0" presId="urn:microsoft.com/office/officeart/2009/3/layout/HorizontalOrganizationChart"/>
    <dgm:cxn modelId="{C385E68E-95E6-4F48-A9DD-D6BADFB477FC}" type="presParOf" srcId="{7960FF23-D205-4DE1-9239-ECBD516D858A}" destId="{0239892A-5089-438A-A8A4-5F876C65F904}" srcOrd="6" destOrd="0" presId="urn:microsoft.com/office/officeart/2009/3/layout/HorizontalOrganizationChart"/>
    <dgm:cxn modelId="{4255C7E6-1B92-4A3D-9AAC-77085368EE80}" type="presParOf" srcId="{7960FF23-D205-4DE1-9239-ECBD516D858A}" destId="{9D8D2BB7-075A-483E-88E3-E65A6B181841}" srcOrd="7" destOrd="0" presId="urn:microsoft.com/office/officeart/2009/3/layout/HorizontalOrganizationChart"/>
    <dgm:cxn modelId="{775822BE-7441-415F-BAC9-1D4BC17B5C97}" type="presParOf" srcId="{9D8D2BB7-075A-483E-88E3-E65A6B181841}" destId="{3CDA4C2F-CB06-426F-938E-9CB927F09A86}" srcOrd="0" destOrd="0" presId="urn:microsoft.com/office/officeart/2009/3/layout/HorizontalOrganizationChart"/>
    <dgm:cxn modelId="{092DE9EF-4DD8-4D9E-BADF-10184DF6C754}" type="presParOf" srcId="{3CDA4C2F-CB06-426F-938E-9CB927F09A86}" destId="{93FA8E5D-14D2-44FA-ABED-1D75D92F1E05}" srcOrd="0" destOrd="0" presId="urn:microsoft.com/office/officeart/2009/3/layout/HorizontalOrganizationChart"/>
    <dgm:cxn modelId="{362D9228-66EF-4BAE-880B-D4A09217045A}" type="presParOf" srcId="{3CDA4C2F-CB06-426F-938E-9CB927F09A86}" destId="{BCA36320-67E3-4A03-AA89-7194F1123873}" srcOrd="1" destOrd="0" presId="urn:microsoft.com/office/officeart/2009/3/layout/HorizontalOrganizationChart"/>
    <dgm:cxn modelId="{AEC5E083-A435-4048-A548-A2438EA0FCDB}" type="presParOf" srcId="{9D8D2BB7-075A-483E-88E3-E65A6B181841}" destId="{7A7A5146-03E3-4D4C-83E5-E074C36CF646}" srcOrd="1" destOrd="0" presId="urn:microsoft.com/office/officeart/2009/3/layout/HorizontalOrganizationChart"/>
    <dgm:cxn modelId="{1B0EE41D-12CC-4ABE-9465-929EBFBA5BA3}" type="presParOf" srcId="{9D8D2BB7-075A-483E-88E3-E65A6B181841}" destId="{73133A15-41F9-4C50-A3E6-2D83AF4640D7}" srcOrd="2" destOrd="0" presId="urn:microsoft.com/office/officeart/2009/3/layout/HorizontalOrganizationChart"/>
    <dgm:cxn modelId="{BD14E8C7-348E-4673-B5C3-9AD836A8DA60}" type="presParOf" srcId="{08907255-E0CC-4A72-AD1C-61CC13A2CF98}" destId="{058D30A2-4D9B-45B0-B81C-CF6871C8DAE7}" srcOrd="2" destOrd="0" presId="urn:microsoft.com/office/officeart/2009/3/layout/HorizontalOrganizationChart"/>
    <dgm:cxn modelId="{B52475C7-9180-4F38-AC72-33EEA7870712}" type="presParOf" srcId="{ED85D3D6-3097-254D-9F80-134BBEBA316E}" destId="{5F4898E1-1EBA-4ACA-AFD6-6A0B707D09A3}" srcOrd="10" destOrd="0" presId="urn:microsoft.com/office/officeart/2009/3/layout/HorizontalOrganizationChart"/>
    <dgm:cxn modelId="{DA1C9557-374A-47B1-81DE-B59FDA9861B5}" type="presParOf" srcId="{ED85D3D6-3097-254D-9F80-134BBEBA316E}" destId="{441C8CBE-A547-45C7-8BFA-3F7D871890B3}" srcOrd="11" destOrd="0" presId="urn:microsoft.com/office/officeart/2009/3/layout/HorizontalOrganizationChart"/>
    <dgm:cxn modelId="{B097B660-B725-4F9A-992A-A967856EEFF1}" type="presParOf" srcId="{441C8CBE-A547-45C7-8BFA-3F7D871890B3}" destId="{C70BDCD8-B16A-4433-8867-68ABEA09092D}" srcOrd="0" destOrd="0" presId="urn:microsoft.com/office/officeart/2009/3/layout/HorizontalOrganizationChart"/>
    <dgm:cxn modelId="{78B8173F-BB31-413C-A1C4-44CA5443ED2B}" type="presParOf" srcId="{C70BDCD8-B16A-4433-8867-68ABEA09092D}" destId="{9EE20486-94D8-4D65-90D6-946458D83243}" srcOrd="0" destOrd="0" presId="urn:microsoft.com/office/officeart/2009/3/layout/HorizontalOrganizationChart"/>
    <dgm:cxn modelId="{20025757-75C0-4FDF-B6B8-6E53C9B1CDE4}" type="presParOf" srcId="{C70BDCD8-B16A-4433-8867-68ABEA09092D}" destId="{EC49CD25-7792-450C-AD0B-04B03E0EA93F}" srcOrd="1" destOrd="0" presId="urn:microsoft.com/office/officeart/2009/3/layout/HorizontalOrganizationChart"/>
    <dgm:cxn modelId="{631057E4-4B68-4319-974D-F0C2C7472BFA}" type="presParOf" srcId="{441C8CBE-A547-45C7-8BFA-3F7D871890B3}" destId="{DD325BC2-A7BD-417D-AF58-4B597CCB3D09}" srcOrd="1" destOrd="0" presId="urn:microsoft.com/office/officeart/2009/3/layout/HorizontalOrganizationChart"/>
    <dgm:cxn modelId="{28010FEF-743C-496B-8E97-EE799C1EBCA6}" type="presParOf" srcId="{DD325BC2-A7BD-417D-AF58-4B597CCB3D09}" destId="{C861FCB8-156E-41E7-8533-D72D437CF310}" srcOrd="0" destOrd="0" presId="urn:microsoft.com/office/officeart/2009/3/layout/HorizontalOrganizationChart"/>
    <dgm:cxn modelId="{FAD7A8B7-8F34-488A-89F6-15884702FCB3}" type="presParOf" srcId="{DD325BC2-A7BD-417D-AF58-4B597CCB3D09}" destId="{6139B973-FE13-4B96-838C-C85F21B9F478}" srcOrd="1" destOrd="0" presId="urn:microsoft.com/office/officeart/2009/3/layout/HorizontalOrganizationChart"/>
    <dgm:cxn modelId="{65A2BF23-85D7-4DFC-8E31-621E780F1801}" type="presParOf" srcId="{6139B973-FE13-4B96-838C-C85F21B9F478}" destId="{4796A641-E62A-49A2-98AF-147CB0FED247}" srcOrd="0" destOrd="0" presId="urn:microsoft.com/office/officeart/2009/3/layout/HorizontalOrganizationChart"/>
    <dgm:cxn modelId="{55CAD101-3B1C-4353-8201-11049397D10E}" type="presParOf" srcId="{4796A641-E62A-49A2-98AF-147CB0FED247}" destId="{9DE8C592-DEF5-485F-8A9D-7F0F8F138D62}" srcOrd="0" destOrd="0" presId="urn:microsoft.com/office/officeart/2009/3/layout/HorizontalOrganizationChart"/>
    <dgm:cxn modelId="{6EC61413-59D5-4E21-9D72-E8B23C3132E8}" type="presParOf" srcId="{4796A641-E62A-49A2-98AF-147CB0FED247}" destId="{238A942E-A69D-418F-968F-421ABC76D8DF}" srcOrd="1" destOrd="0" presId="urn:microsoft.com/office/officeart/2009/3/layout/HorizontalOrganizationChart"/>
    <dgm:cxn modelId="{F76A37F7-51A2-4A29-A502-3D63A50DEE6C}" type="presParOf" srcId="{6139B973-FE13-4B96-838C-C85F21B9F478}" destId="{8AD9C3A0-D56A-4DC9-A63E-D5400351675F}" srcOrd="1" destOrd="0" presId="urn:microsoft.com/office/officeart/2009/3/layout/HorizontalOrganizationChart"/>
    <dgm:cxn modelId="{B1517C27-D813-4AB6-B1CB-9E99B7674B6D}" type="presParOf" srcId="{6139B973-FE13-4B96-838C-C85F21B9F478}" destId="{03992939-CAF7-46A6-8C76-B411AA205CAE}" srcOrd="2" destOrd="0" presId="urn:microsoft.com/office/officeart/2009/3/layout/HorizontalOrganizationChart"/>
    <dgm:cxn modelId="{693AA244-41AD-4115-9984-7E54532DFE02}" type="presParOf" srcId="{441C8CBE-A547-45C7-8BFA-3F7D871890B3}" destId="{266414C1-95B1-4CC6-81F3-AB827FD8B164}" srcOrd="2" destOrd="0" presId="urn:microsoft.com/office/officeart/2009/3/layout/HorizontalOrganizationChart"/>
    <dgm:cxn modelId="{327542B7-4D3C-4CF3-8D49-196080964364}" type="presParOf" srcId="{ED85D3D6-3097-254D-9F80-134BBEBA316E}" destId="{5C422D8C-4FB4-40FF-B726-3300F32DEDC0}" srcOrd="12" destOrd="0" presId="urn:microsoft.com/office/officeart/2009/3/layout/HorizontalOrganizationChart"/>
    <dgm:cxn modelId="{07871D06-79AD-4DFD-A024-F800EA389D39}" type="presParOf" srcId="{ED85D3D6-3097-254D-9F80-134BBEBA316E}" destId="{CF68B1C3-FE35-42A9-B4C1-420855FF9F0E}" srcOrd="13" destOrd="0" presId="urn:microsoft.com/office/officeart/2009/3/layout/HorizontalOrganizationChart"/>
    <dgm:cxn modelId="{95D79D55-0D45-475D-BEFA-AA9F196F4130}" type="presParOf" srcId="{CF68B1C3-FE35-42A9-B4C1-420855FF9F0E}" destId="{4ED46F70-5EB0-45AE-985B-B4D8DC610739}" srcOrd="0" destOrd="0" presId="urn:microsoft.com/office/officeart/2009/3/layout/HorizontalOrganizationChart"/>
    <dgm:cxn modelId="{21012819-13A7-4ECE-B44A-3B4051943442}" type="presParOf" srcId="{4ED46F70-5EB0-45AE-985B-B4D8DC610739}" destId="{7FE823E7-68F4-4209-8FBB-E39F488E07F5}" srcOrd="0" destOrd="0" presId="urn:microsoft.com/office/officeart/2009/3/layout/HorizontalOrganizationChart"/>
    <dgm:cxn modelId="{ED5253AC-EB0B-46DF-935A-91194E3746D6}" type="presParOf" srcId="{4ED46F70-5EB0-45AE-985B-B4D8DC610739}" destId="{9DD73458-59BF-4AA9-A331-4B409F342219}" srcOrd="1" destOrd="0" presId="urn:microsoft.com/office/officeart/2009/3/layout/HorizontalOrganizationChart"/>
    <dgm:cxn modelId="{2059DEFC-0ADB-4781-8833-C5A6F86F7BA5}" type="presParOf" srcId="{CF68B1C3-FE35-42A9-B4C1-420855FF9F0E}" destId="{5F5DB5A4-2766-4A47-88A9-DEC1D60FB6FB}" srcOrd="1" destOrd="0" presId="urn:microsoft.com/office/officeart/2009/3/layout/HorizontalOrganizationChart"/>
    <dgm:cxn modelId="{6BD8D660-F234-44B6-8F5D-55911516410E}" type="presParOf" srcId="{5F5DB5A4-2766-4A47-88A9-DEC1D60FB6FB}" destId="{6AD9DBF4-6E2A-4ED6-ABF2-A5CA58A3D6EF}" srcOrd="0" destOrd="0" presId="urn:microsoft.com/office/officeart/2009/3/layout/HorizontalOrganizationChart"/>
    <dgm:cxn modelId="{D38A62CC-7041-41B8-8F2B-86A44244C702}" type="presParOf" srcId="{5F5DB5A4-2766-4A47-88A9-DEC1D60FB6FB}" destId="{38AD5213-B0EC-4F86-BEE9-67D7BE70B15D}" srcOrd="1" destOrd="0" presId="urn:microsoft.com/office/officeart/2009/3/layout/HorizontalOrganizationChart"/>
    <dgm:cxn modelId="{8DE614E5-18DA-408C-82CE-20F61FD03F8D}" type="presParOf" srcId="{38AD5213-B0EC-4F86-BEE9-67D7BE70B15D}" destId="{BE354C4E-B237-47EF-9E1F-7AEE5E51F6FF}" srcOrd="0" destOrd="0" presId="urn:microsoft.com/office/officeart/2009/3/layout/HorizontalOrganizationChart"/>
    <dgm:cxn modelId="{CBE81EB7-A40E-4318-846A-DB912C227261}" type="presParOf" srcId="{BE354C4E-B237-47EF-9E1F-7AEE5E51F6FF}" destId="{EB1F5832-AABF-4AD2-8E99-3688955ED4AA}" srcOrd="0" destOrd="0" presId="urn:microsoft.com/office/officeart/2009/3/layout/HorizontalOrganizationChart"/>
    <dgm:cxn modelId="{A0A30025-53DA-4F89-B889-E42C6FF047B5}" type="presParOf" srcId="{BE354C4E-B237-47EF-9E1F-7AEE5E51F6FF}" destId="{EBE1F597-E511-4B7C-98E7-12B0B82A043D}" srcOrd="1" destOrd="0" presId="urn:microsoft.com/office/officeart/2009/3/layout/HorizontalOrganizationChart"/>
    <dgm:cxn modelId="{5EB6197A-298E-40E5-8BD0-98A39D03E8D7}" type="presParOf" srcId="{38AD5213-B0EC-4F86-BEE9-67D7BE70B15D}" destId="{91B790F9-5182-4C40-AFF6-3734FEE70C30}" srcOrd="1" destOrd="0" presId="urn:microsoft.com/office/officeart/2009/3/layout/HorizontalOrganizationChart"/>
    <dgm:cxn modelId="{B8D1CFA7-7915-4C8C-9C1F-829A6DD74FFC}" type="presParOf" srcId="{38AD5213-B0EC-4F86-BEE9-67D7BE70B15D}" destId="{6E98B81E-000A-4584-8751-DB9317152E99}" srcOrd="2" destOrd="0" presId="urn:microsoft.com/office/officeart/2009/3/layout/HorizontalOrganizationChart"/>
    <dgm:cxn modelId="{F48F0171-C194-4EB3-A858-29EB0BD56100}" type="presParOf" srcId="{5F5DB5A4-2766-4A47-88A9-DEC1D60FB6FB}" destId="{FB0A4CFB-C02E-4317-8211-4A9A9FFF8192}" srcOrd="2" destOrd="0" presId="urn:microsoft.com/office/officeart/2009/3/layout/HorizontalOrganizationChart"/>
    <dgm:cxn modelId="{8F2112CE-1396-4072-B835-C992A6682076}" type="presParOf" srcId="{5F5DB5A4-2766-4A47-88A9-DEC1D60FB6FB}" destId="{5938BC89-9AB9-4FD4-AB1A-0A92423CA474}" srcOrd="3" destOrd="0" presId="urn:microsoft.com/office/officeart/2009/3/layout/HorizontalOrganizationChart"/>
    <dgm:cxn modelId="{EC2A9808-5538-4A09-AD4F-166E11A24479}" type="presParOf" srcId="{5938BC89-9AB9-4FD4-AB1A-0A92423CA474}" destId="{885D6AF8-111A-4417-85DC-A1759314C573}" srcOrd="0" destOrd="0" presId="urn:microsoft.com/office/officeart/2009/3/layout/HorizontalOrganizationChart"/>
    <dgm:cxn modelId="{6BF8DF67-3973-40A3-9982-6758E8835809}" type="presParOf" srcId="{885D6AF8-111A-4417-85DC-A1759314C573}" destId="{672322FF-08EC-4F00-B0E2-18ECE207F78E}" srcOrd="0" destOrd="0" presId="urn:microsoft.com/office/officeart/2009/3/layout/HorizontalOrganizationChart"/>
    <dgm:cxn modelId="{A300F14E-8C87-4FD8-8E35-15915B0021F3}" type="presParOf" srcId="{885D6AF8-111A-4417-85DC-A1759314C573}" destId="{BE2C6841-9626-471B-B765-4096C3A8F887}" srcOrd="1" destOrd="0" presId="urn:microsoft.com/office/officeart/2009/3/layout/HorizontalOrganizationChart"/>
    <dgm:cxn modelId="{A37BA3F3-5C59-4636-920A-E5977F847396}" type="presParOf" srcId="{5938BC89-9AB9-4FD4-AB1A-0A92423CA474}" destId="{217A8C1B-78B7-4C2A-BD71-57D65F22B2C2}" srcOrd="1" destOrd="0" presId="urn:microsoft.com/office/officeart/2009/3/layout/HorizontalOrganizationChart"/>
    <dgm:cxn modelId="{3ACFEA39-7E70-4759-B085-1A1C6FF9858C}" type="presParOf" srcId="{5938BC89-9AB9-4FD4-AB1A-0A92423CA474}" destId="{4CB8216C-DB80-4CE4-ABD5-6CA939A5BB6B}" srcOrd="2" destOrd="0" presId="urn:microsoft.com/office/officeart/2009/3/layout/HorizontalOrganizationChart"/>
    <dgm:cxn modelId="{FD03AFF3-004B-4F4B-BAF9-A9D2F8A14F3D}" type="presParOf" srcId="{5F5DB5A4-2766-4A47-88A9-DEC1D60FB6FB}" destId="{5C636705-E64A-4458-AFAB-41C05E65AEBB}" srcOrd="4" destOrd="0" presId="urn:microsoft.com/office/officeart/2009/3/layout/HorizontalOrganizationChart"/>
    <dgm:cxn modelId="{2E87AAEE-978F-4813-84DA-74E9AB953AFC}" type="presParOf" srcId="{5F5DB5A4-2766-4A47-88A9-DEC1D60FB6FB}" destId="{891AA1F6-30DB-42AF-A467-01BC7310E85F}" srcOrd="5" destOrd="0" presId="urn:microsoft.com/office/officeart/2009/3/layout/HorizontalOrganizationChart"/>
    <dgm:cxn modelId="{FD357911-8D2E-4499-BBBB-36A9EA967163}" type="presParOf" srcId="{891AA1F6-30DB-42AF-A467-01BC7310E85F}" destId="{F5686CEA-2027-4977-BE13-21A808751399}" srcOrd="0" destOrd="0" presId="urn:microsoft.com/office/officeart/2009/3/layout/HorizontalOrganizationChart"/>
    <dgm:cxn modelId="{B0D60772-9874-4CC5-A4B7-3B9D6B140AE4}" type="presParOf" srcId="{F5686CEA-2027-4977-BE13-21A808751399}" destId="{B306B8B6-B6CB-42E5-A112-1EDE9DF10DF0}" srcOrd="0" destOrd="0" presId="urn:microsoft.com/office/officeart/2009/3/layout/HorizontalOrganizationChart"/>
    <dgm:cxn modelId="{BEDC6E5B-AFAA-4967-B6D0-C0C427394D96}" type="presParOf" srcId="{F5686CEA-2027-4977-BE13-21A808751399}" destId="{C5A5EA9A-89AF-43EE-B628-5AF9085FEB79}" srcOrd="1" destOrd="0" presId="urn:microsoft.com/office/officeart/2009/3/layout/HorizontalOrganizationChart"/>
    <dgm:cxn modelId="{F7C6C627-09A2-474D-806E-282F9872D3B9}" type="presParOf" srcId="{891AA1F6-30DB-42AF-A467-01BC7310E85F}" destId="{C09FCE75-2DCA-4460-95C6-9AB175E45658}" srcOrd="1" destOrd="0" presId="urn:microsoft.com/office/officeart/2009/3/layout/HorizontalOrganizationChart"/>
    <dgm:cxn modelId="{1E672EF5-00AB-4E6C-9C54-617088E2A594}" type="presParOf" srcId="{891AA1F6-30DB-42AF-A467-01BC7310E85F}" destId="{DEA90832-2040-4BAE-A7F9-9F5C31413820}" srcOrd="2" destOrd="0" presId="urn:microsoft.com/office/officeart/2009/3/layout/HorizontalOrganizationChart"/>
    <dgm:cxn modelId="{BC8CA4CF-6010-4CE8-871B-E50F0F6438AA}" type="presParOf" srcId="{CF68B1C3-FE35-42A9-B4C1-420855FF9F0E}" destId="{EDD5793F-6663-4490-86E8-436076F05A0A}" srcOrd="2" destOrd="0" presId="urn:microsoft.com/office/officeart/2009/3/layout/HorizontalOrganizationChart"/>
    <dgm:cxn modelId="{FD660748-640E-4A8D-ADBB-CAE221D0CBA6}" type="presParOf" srcId="{BFAD9CFF-3EA8-6947-B5E5-7163C63F2819}" destId="{C1A40E1E-4985-4A4E-98CF-945E32A8AF9A}" srcOrd="2" destOrd="0" presId="urn:microsoft.com/office/officeart/2009/3/layout/Horizontal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36705-E64A-4458-AFAB-41C05E65AEBB}">
      <dsp:nvSpPr>
        <dsp:cNvPr id="0" name=""/>
        <dsp:cNvSpPr/>
      </dsp:nvSpPr>
      <dsp:spPr>
        <a:xfrm>
          <a:off x="3122290" y="5690389"/>
          <a:ext cx="233239" cy="321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619" y="0"/>
              </a:lnTo>
              <a:lnTo>
                <a:pt x="116619" y="321211"/>
              </a:lnTo>
              <a:lnTo>
                <a:pt x="233239" y="32121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A4CFB-C02E-4317-8211-4A9A9FFF8192}">
      <dsp:nvSpPr>
        <dsp:cNvPr id="0" name=""/>
        <dsp:cNvSpPr/>
      </dsp:nvSpPr>
      <dsp:spPr>
        <a:xfrm>
          <a:off x="3122290" y="5644669"/>
          <a:ext cx="2332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3239" y="4572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D9DBF4-6E2A-4ED6-ABF2-A5CA58A3D6EF}">
      <dsp:nvSpPr>
        <dsp:cNvPr id="0" name=""/>
        <dsp:cNvSpPr/>
      </dsp:nvSpPr>
      <dsp:spPr>
        <a:xfrm>
          <a:off x="3122290" y="5369178"/>
          <a:ext cx="233239" cy="321211"/>
        </a:xfrm>
        <a:custGeom>
          <a:avLst/>
          <a:gdLst/>
          <a:ahLst/>
          <a:cxnLst/>
          <a:rect l="0" t="0" r="0" b="0"/>
          <a:pathLst>
            <a:path>
              <a:moveTo>
                <a:pt x="0" y="321211"/>
              </a:moveTo>
              <a:lnTo>
                <a:pt x="116619" y="321211"/>
              </a:lnTo>
              <a:lnTo>
                <a:pt x="116619" y="0"/>
              </a:lnTo>
              <a:lnTo>
                <a:pt x="233239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422D8C-4FB4-40FF-B726-3300F32DEDC0}">
      <dsp:nvSpPr>
        <dsp:cNvPr id="0" name=""/>
        <dsp:cNvSpPr/>
      </dsp:nvSpPr>
      <dsp:spPr>
        <a:xfrm>
          <a:off x="716592" y="3361645"/>
          <a:ext cx="233239" cy="2328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619" y="0"/>
              </a:lnTo>
              <a:lnTo>
                <a:pt x="116619" y="2328744"/>
              </a:lnTo>
              <a:lnTo>
                <a:pt x="233239" y="2328744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1FCB8-156E-41E7-8533-D72D437CF310}">
      <dsp:nvSpPr>
        <dsp:cNvPr id="0" name=""/>
        <dsp:cNvSpPr/>
      </dsp:nvSpPr>
      <dsp:spPr>
        <a:xfrm>
          <a:off x="3122290" y="5002284"/>
          <a:ext cx="2332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3239" y="4572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898E1-1EBA-4ACA-AFD6-6A0B707D09A3}">
      <dsp:nvSpPr>
        <dsp:cNvPr id="0" name=""/>
        <dsp:cNvSpPr/>
      </dsp:nvSpPr>
      <dsp:spPr>
        <a:xfrm>
          <a:off x="716592" y="3361645"/>
          <a:ext cx="233239" cy="1686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619" y="0"/>
              </a:lnTo>
              <a:lnTo>
                <a:pt x="116619" y="1686358"/>
              </a:lnTo>
              <a:lnTo>
                <a:pt x="233239" y="1686358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39892A-5089-438A-A8A4-5F876C65F904}">
      <dsp:nvSpPr>
        <dsp:cNvPr id="0" name=""/>
        <dsp:cNvSpPr/>
      </dsp:nvSpPr>
      <dsp:spPr>
        <a:xfrm>
          <a:off x="3122290" y="4245013"/>
          <a:ext cx="233239" cy="481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619" y="0"/>
              </a:lnTo>
              <a:lnTo>
                <a:pt x="116619" y="481816"/>
              </a:lnTo>
              <a:lnTo>
                <a:pt x="233239" y="481816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16F761-88DA-4ED6-8E7B-CF4BBE6E84F9}">
      <dsp:nvSpPr>
        <dsp:cNvPr id="0" name=""/>
        <dsp:cNvSpPr/>
      </dsp:nvSpPr>
      <dsp:spPr>
        <a:xfrm>
          <a:off x="3122290" y="4245013"/>
          <a:ext cx="233239" cy="1606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619" y="0"/>
              </a:lnTo>
              <a:lnTo>
                <a:pt x="116619" y="160605"/>
              </a:lnTo>
              <a:lnTo>
                <a:pt x="233239" y="160605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9F2A4-8060-4E5E-AF00-B8486132E027}">
      <dsp:nvSpPr>
        <dsp:cNvPr id="0" name=""/>
        <dsp:cNvSpPr/>
      </dsp:nvSpPr>
      <dsp:spPr>
        <a:xfrm>
          <a:off x="3122290" y="4084407"/>
          <a:ext cx="233239" cy="160605"/>
        </a:xfrm>
        <a:custGeom>
          <a:avLst/>
          <a:gdLst/>
          <a:ahLst/>
          <a:cxnLst/>
          <a:rect l="0" t="0" r="0" b="0"/>
          <a:pathLst>
            <a:path>
              <a:moveTo>
                <a:pt x="0" y="160605"/>
              </a:moveTo>
              <a:lnTo>
                <a:pt x="116619" y="160605"/>
              </a:lnTo>
              <a:lnTo>
                <a:pt x="116619" y="0"/>
              </a:lnTo>
              <a:lnTo>
                <a:pt x="233239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54649-A5AC-4524-8EB8-59B40D205538}">
      <dsp:nvSpPr>
        <dsp:cNvPr id="0" name=""/>
        <dsp:cNvSpPr/>
      </dsp:nvSpPr>
      <dsp:spPr>
        <a:xfrm>
          <a:off x="3122290" y="3763196"/>
          <a:ext cx="233239" cy="481816"/>
        </a:xfrm>
        <a:custGeom>
          <a:avLst/>
          <a:gdLst/>
          <a:ahLst/>
          <a:cxnLst/>
          <a:rect l="0" t="0" r="0" b="0"/>
          <a:pathLst>
            <a:path>
              <a:moveTo>
                <a:pt x="0" y="481816"/>
              </a:moveTo>
              <a:lnTo>
                <a:pt x="116619" y="481816"/>
              </a:lnTo>
              <a:lnTo>
                <a:pt x="116619" y="0"/>
              </a:lnTo>
              <a:lnTo>
                <a:pt x="233239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7FF20F-7C69-4663-9E34-1D2A404CF968}">
      <dsp:nvSpPr>
        <dsp:cNvPr id="0" name=""/>
        <dsp:cNvSpPr/>
      </dsp:nvSpPr>
      <dsp:spPr>
        <a:xfrm>
          <a:off x="716592" y="3361645"/>
          <a:ext cx="233239" cy="8833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619" y="0"/>
              </a:lnTo>
              <a:lnTo>
                <a:pt x="116619" y="883368"/>
              </a:lnTo>
              <a:lnTo>
                <a:pt x="233239" y="883368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A45294-0067-40B3-90B7-921B1B86F17E}">
      <dsp:nvSpPr>
        <dsp:cNvPr id="0" name=""/>
        <dsp:cNvSpPr/>
      </dsp:nvSpPr>
      <dsp:spPr>
        <a:xfrm>
          <a:off x="3122290" y="3120774"/>
          <a:ext cx="233239" cy="321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619" y="0"/>
              </a:lnTo>
              <a:lnTo>
                <a:pt x="116619" y="321211"/>
              </a:lnTo>
              <a:lnTo>
                <a:pt x="233239" y="32121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313DD-37AF-44AC-8085-7F96FE3535D5}">
      <dsp:nvSpPr>
        <dsp:cNvPr id="0" name=""/>
        <dsp:cNvSpPr/>
      </dsp:nvSpPr>
      <dsp:spPr>
        <a:xfrm>
          <a:off x="3122290" y="3075054"/>
          <a:ext cx="2332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3239" y="4572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4DE4D-EEFA-4F58-B450-C056DB7FA47C}">
      <dsp:nvSpPr>
        <dsp:cNvPr id="0" name=""/>
        <dsp:cNvSpPr/>
      </dsp:nvSpPr>
      <dsp:spPr>
        <a:xfrm>
          <a:off x="3122290" y="2799562"/>
          <a:ext cx="233239" cy="321211"/>
        </a:xfrm>
        <a:custGeom>
          <a:avLst/>
          <a:gdLst/>
          <a:ahLst/>
          <a:cxnLst/>
          <a:rect l="0" t="0" r="0" b="0"/>
          <a:pathLst>
            <a:path>
              <a:moveTo>
                <a:pt x="0" y="321211"/>
              </a:moveTo>
              <a:lnTo>
                <a:pt x="116619" y="321211"/>
              </a:lnTo>
              <a:lnTo>
                <a:pt x="116619" y="0"/>
              </a:lnTo>
              <a:lnTo>
                <a:pt x="233239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40C95-A572-4679-99A2-C83BE41B0144}">
      <dsp:nvSpPr>
        <dsp:cNvPr id="0" name=""/>
        <dsp:cNvSpPr/>
      </dsp:nvSpPr>
      <dsp:spPr>
        <a:xfrm>
          <a:off x="716592" y="3120774"/>
          <a:ext cx="233239" cy="240871"/>
        </a:xfrm>
        <a:custGeom>
          <a:avLst/>
          <a:gdLst/>
          <a:ahLst/>
          <a:cxnLst/>
          <a:rect l="0" t="0" r="0" b="0"/>
          <a:pathLst>
            <a:path>
              <a:moveTo>
                <a:pt x="0" y="240871"/>
              </a:moveTo>
              <a:lnTo>
                <a:pt x="116619" y="240871"/>
              </a:lnTo>
              <a:lnTo>
                <a:pt x="116619" y="0"/>
              </a:lnTo>
              <a:lnTo>
                <a:pt x="233239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05555D-0F18-4807-B106-D13887C749F2}">
      <dsp:nvSpPr>
        <dsp:cNvPr id="0" name=""/>
        <dsp:cNvSpPr/>
      </dsp:nvSpPr>
      <dsp:spPr>
        <a:xfrm>
          <a:off x="3122290" y="2432631"/>
          <a:ext cx="2332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3239" y="4572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374411-D187-47E2-A8F0-F2323B2183A8}">
      <dsp:nvSpPr>
        <dsp:cNvPr id="0" name=""/>
        <dsp:cNvSpPr/>
      </dsp:nvSpPr>
      <dsp:spPr>
        <a:xfrm>
          <a:off x="716592" y="2478351"/>
          <a:ext cx="233239" cy="883293"/>
        </a:xfrm>
        <a:custGeom>
          <a:avLst/>
          <a:gdLst/>
          <a:ahLst/>
          <a:cxnLst/>
          <a:rect l="0" t="0" r="0" b="0"/>
          <a:pathLst>
            <a:path>
              <a:moveTo>
                <a:pt x="0" y="883293"/>
              </a:moveTo>
              <a:lnTo>
                <a:pt x="116619" y="883293"/>
              </a:lnTo>
              <a:lnTo>
                <a:pt x="116619" y="0"/>
              </a:lnTo>
              <a:lnTo>
                <a:pt x="233239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24FF2-14D6-4094-B64D-F585334D7EBA}">
      <dsp:nvSpPr>
        <dsp:cNvPr id="0" name=""/>
        <dsp:cNvSpPr/>
      </dsp:nvSpPr>
      <dsp:spPr>
        <a:xfrm>
          <a:off x="3122290" y="2111420"/>
          <a:ext cx="2332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3239" y="4572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8F3C4-AD5E-40A2-A8A6-77893AA07A6F}">
      <dsp:nvSpPr>
        <dsp:cNvPr id="0" name=""/>
        <dsp:cNvSpPr/>
      </dsp:nvSpPr>
      <dsp:spPr>
        <a:xfrm>
          <a:off x="716592" y="2157140"/>
          <a:ext cx="233239" cy="1204504"/>
        </a:xfrm>
        <a:custGeom>
          <a:avLst/>
          <a:gdLst/>
          <a:ahLst/>
          <a:cxnLst/>
          <a:rect l="0" t="0" r="0" b="0"/>
          <a:pathLst>
            <a:path>
              <a:moveTo>
                <a:pt x="0" y="1204504"/>
              </a:moveTo>
              <a:lnTo>
                <a:pt x="116619" y="1204504"/>
              </a:lnTo>
              <a:lnTo>
                <a:pt x="116619" y="0"/>
              </a:lnTo>
              <a:lnTo>
                <a:pt x="233239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87B543-183E-402B-AB11-B56E38027CA6}">
      <dsp:nvSpPr>
        <dsp:cNvPr id="0" name=""/>
        <dsp:cNvSpPr/>
      </dsp:nvSpPr>
      <dsp:spPr>
        <a:xfrm>
          <a:off x="3125194" y="1043201"/>
          <a:ext cx="230335" cy="792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715" y="0"/>
              </a:lnTo>
              <a:lnTo>
                <a:pt x="113715" y="792727"/>
              </a:lnTo>
              <a:lnTo>
                <a:pt x="230335" y="79272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020865-82CA-4E05-AC4A-01684ACC8E52}">
      <dsp:nvSpPr>
        <dsp:cNvPr id="0" name=""/>
        <dsp:cNvSpPr/>
      </dsp:nvSpPr>
      <dsp:spPr>
        <a:xfrm>
          <a:off x="3125194" y="1043201"/>
          <a:ext cx="230335" cy="471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715" y="0"/>
              </a:lnTo>
              <a:lnTo>
                <a:pt x="113715" y="471516"/>
              </a:lnTo>
              <a:lnTo>
                <a:pt x="230335" y="471516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E0820D-A2EF-4EB7-9584-5647701585C1}">
      <dsp:nvSpPr>
        <dsp:cNvPr id="0" name=""/>
        <dsp:cNvSpPr/>
      </dsp:nvSpPr>
      <dsp:spPr>
        <a:xfrm>
          <a:off x="3125194" y="1043201"/>
          <a:ext cx="230335" cy="1503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715" y="0"/>
              </a:lnTo>
              <a:lnTo>
                <a:pt x="113715" y="150304"/>
              </a:lnTo>
              <a:lnTo>
                <a:pt x="230335" y="150304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0DFE3-5F97-4C6E-8A01-181A83296E45}">
      <dsp:nvSpPr>
        <dsp:cNvPr id="0" name=""/>
        <dsp:cNvSpPr/>
      </dsp:nvSpPr>
      <dsp:spPr>
        <a:xfrm>
          <a:off x="3125194" y="872295"/>
          <a:ext cx="230335" cy="170906"/>
        </a:xfrm>
        <a:custGeom>
          <a:avLst/>
          <a:gdLst/>
          <a:ahLst/>
          <a:cxnLst/>
          <a:rect l="0" t="0" r="0" b="0"/>
          <a:pathLst>
            <a:path>
              <a:moveTo>
                <a:pt x="0" y="170906"/>
              </a:moveTo>
              <a:lnTo>
                <a:pt x="113715" y="170906"/>
              </a:lnTo>
              <a:lnTo>
                <a:pt x="113715" y="0"/>
              </a:lnTo>
              <a:lnTo>
                <a:pt x="230335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A3ACD-C026-4202-B32E-5378BA8B065D}">
      <dsp:nvSpPr>
        <dsp:cNvPr id="0" name=""/>
        <dsp:cNvSpPr/>
      </dsp:nvSpPr>
      <dsp:spPr>
        <a:xfrm>
          <a:off x="3125194" y="551084"/>
          <a:ext cx="230335" cy="492117"/>
        </a:xfrm>
        <a:custGeom>
          <a:avLst/>
          <a:gdLst/>
          <a:ahLst/>
          <a:cxnLst/>
          <a:rect l="0" t="0" r="0" b="0"/>
          <a:pathLst>
            <a:path>
              <a:moveTo>
                <a:pt x="0" y="492117"/>
              </a:moveTo>
              <a:lnTo>
                <a:pt x="113715" y="492117"/>
              </a:lnTo>
              <a:lnTo>
                <a:pt x="113715" y="0"/>
              </a:lnTo>
              <a:lnTo>
                <a:pt x="230335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CDD2BC-D4F7-48DF-B205-EE13D22F8EB2}">
      <dsp:nvSpPr>
        <dsp:cNvPr id="0" name=""/>
        <dsp:cNvSpPr/>
      </dsp:nvSpPr>
      <dsp:spPr>
        <a:xfrm>
          <a:off x="3125194" y="229873"/>
          <a:ext cx="230335" cy="813328"/>
        </a:xfrm>
        <a:custGeom>
          <a:avLst/>
          <a:gdLst/>
          <a:ahLst/>
          <a:cxnLst/>
          <a:rect l="0" t="0" r="0" b="0"/>
          <a:pathLst>
            <a:path>
              <a:moveTo>
                <a:pt x="0" y="813328"/>
              </a:moveTo>
              <a:lnTo>
                <a:pt x="113715" y="813328"/>
              </a:lnTo>
              <a:lnTo>
                <a:pt x="113715" y="0"/>
              </a:lnTo>
              <a:lnTo>
                <a:pt x="230335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1DF04-1EF6-4353-BA77-3A90135A5753}">
      <dsp:nvSpPr>
        <dsp:cNvPr id="0" name=""/>
        <dsp:cNvSpPr/>
      </dsp:nvSpPr>
      <dsp:spPr>
        <a:xfrm>
          <a:off x="716592" y="1043201"/>
          <a:ext cx="236142" cy="2318443"/>
        </a:xfrm>
        <a:custGeom>
          <a:avLst/>
          <a:gdLst/>
          <a:ahLst/>
          <a:cxnLst/>
          <a:rect l="0" t="0" r="0" b="0"/>
          <a:pathLst>
            <a:path>
              <a:moveTo>
                <a:pt x="0" y="2318443"/>
              </a:moveTo>
              <a:lnTo>
                <a:pt x="119523" y="2318443"/>
              </a:lnTo>
              <a:lnTo>
                <a:pt x="119523" y="0"/>
              </a:lnTo>
              <a:lnTo>
                <a:pt x="236142" y="0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DC1E31-0706-934C-8DE3-0BFBCA365907}">
      <dsp:nvSpPr>
        <dsp:cNvPr id="0" name=""/>
        <dsp:cNvSpPr/>
      </dsp:nvSpPr>
      <dsp:spPr>
        <a:xfrm>
          <a:off x="1831" y="3216356"/>
          <a:ext cx="714761" cy="29057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13.6.24 Test Beamline</a:t>
          </a:r>
          <a:endParaRPr lang="en-US" sz="900" b="0" kern="1200" dirty="0"/>
        </a:p>
      </dsp:txBody>
      <dsp:txXfrm>
        <a:off x="1831" y="3216356"/>
        <a:ext cx="714761" cy="290577"/>
      </dsp:txXfrm>
    </dsp:sp>
    <dsp:sp modelId="{DBFE33B8-6146-44F9-82C6-316373F3B608}">
      <dsp:nvSpPr>
        <dsp:cNvPr id="0" name=""/>
        <dsp:cNvSpPr/>
      </dsp:nvSpPr>
      <dsp:spPr>
        <a:xfrm>
          <a:off x="952735" y="955483"/>
          <a:ext cx="2172458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FF0000"/>
              </a:gs>
              <a:gs pos="0">
                <a:srgbClr val="FF0000"/>
              </a:gs>
              <a:gs pos="100000">
                <a:srgbClr val="00B0F0"/>
              </a:gs>
              <a:gs pos="51000">
                <a:schemeClr val="bg2"/>
              </a:gs>
            </a:gsLst>
            <a:lin ang="0" scaled="1"/>
            <a:tileRect/>
          </a:gra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13.6.24.1 Beam Transport and Conditioning</a:t>
          </a:r>
          <a:endParaRPr lang="en-US" sz="900" b="0" kern="1200" dirty="0"/>
        </a:p>
      </dsp:txBody>
      <dsp:txXfrm>
        <a:off x="952735" y="955483"/>
        <a:ext cx="2172458" cy="175436"/>
      </dsp:txXfrm>
    </dsp:sp>
    <dsp:sp modelId="{C40639CC-538D-41E4-86DD-A118C5AF3DB7}">
      <dsp:nvSpPr>
        <dsp:cNvPr id="0" name=""/>
        <dsp:cNvSpPr/>
      </dsp:nvSpPr>
      <dsp:spPr>
        <a:xfrm>
          <a:off x="3355529" y="142154"/>
          <a:ext cx="2170044" cy="17543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13.6.24.1.1 Beam Extraction System</a:t>
          </a:r>
          <a:endParaRPr lang="en-US" sz="900" b="0" kern="1200" baseline="0" dirty="0"/>
        </a:p>
      </dsp:txBody>
      <dsp:txXfrm>
        <a:off x="3355529" y="142154"/>
        <a:ext cx="2170044" cy="175436"/>
      </dsp:txXfrm>
    </dsp:sp>
    <dsp:sp modelId="{B07CEF5D-7D82-4338-8948-4890301DFEEF}">
      <dsp:nvSpPr>
        <dsp:cNvPr id="0" name=""/>
        <dsp:cNvSpPr/>
      </dsp:nvSpPr>
      <dsp:spPr>
        <a:xfrm>
          <a:off x="3355529" y="463365"/>
          <a:ext cx="2170044" cy="17543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>
          <a:gradFill flip="none" rotWithShape="1">
            <a:gsLst>
              <a:gs pos="0">
                <a:srgbClr val="00B0F0"/>
              </a:gs>
              <a:gs pos="51000">
                <a:schemeClr val="bg2"/>
              </a:gs>
              <a:gs pos="100000">
                <a:srgbClr val="FF0000"/>
              </a:gs>
            </a:gsLst>
            <a:lin ang="10800000" scaled="1"/>
            <a:tileRect/>
          </a:gra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13.6.24.1.2 Beam Delivery System</a:t>
          </a:r>
          <a:endParaRPr lang="en-US" sz="900" b="0" kern="1200" baseline="0" dirty="0"/>
        </a:p>
      </dsp:txBody>
      <dsp:txXfrm>
        <a:off x="3355529" y="463365"/>
        <a:ext cx="2170044" cy="175436"/>
      </dsp:txXfrm>
    </dsp:sp>
    <dsp:sp modelId="{9005932A-BEDF-4F7F-8B48-EBFB27B40A59}">
      <dsp:nvSpPr>
        <dsp:cNvPr id="0" name=""/>
        <dsp:cNvSpPr/>
      </dsp:nvSpPr>
      <dsp:spPr>
        <a:xfrm>
          <a:off x="3355529" y="784577"/>
          <a:ext cx="2170044" cy="175436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>
          <a:solidFill>
            <a:srgbClr val="FF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13.6.24.1.3 Chopper system</a:t>
          </a:r>
          <a:endParaRPr lang="en-US" sz="900" b="0" kern="1200" baseline="0" dirty="0"/>
        </a:p>
      </dsp:txBody>
      <dsp:txXfrm>
        <a:off x="3355529" y="784577"/>
        <a:ext cx="2170044" cy="175436"/>
      </dsp:txXfrm>
    </dsp:sp>
    <dsp:sp modelId="{EFB5BB7D-F6FB-4FDF-9366-B8AA0EE2346C}">
      <dsp:nvSpPr>
        <dsp:cNvPr id="0" name=""/>
        <dsp:cNvSpPr/>
      </dsp:nvSpPr>
      <dsp:spPr>
        <a:xfrm>
          <a:off x="3355529" y="1105788"/>
          <a:ext cx="2170044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FF0000"/>
              </a:gs>
              <a:gs pos="0">
                <a:srgbClr val="FF0000"/>
              </a:gs>
              <a:gs pos="54000">
                <a:schemeClr val="bg2"/>
              </a:gs>
              <a:gs pos="100000">
                <a:srgbClr val="00B0F0"/>
              </a:gs>
            </a:gsLst>
            <a:lin ang="0" scaled="1"/>
            <a:tileRect/>
          </a:gra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13.6.24.1.4 Beam Geometry Conditioning</a:t>
          </a:r>
          <a:endParaRPr lang="en-US" sz="900" b="0" kern="1200" baseline="0" dirty="0"/>
        </a:p>
      </dsp:txBody>
      <dsp:txXfrm>
        <a:off x="3355529" y="1105788"/>
        <a:ext cx="2170044" cy="175436"/>
      </dsp:txXfrm>
    </dsp:sp>
    <dsp:sp modelId="{286A34EB-FC36-45C5-BC88-F8C2942D23E1}">
      <dsp:nvSpPr>
        <dsp:cNvPr id="0" name=""/>
        <dsp:cNvSpPr/>
      </dsp:nvSpPr>
      <dsp:spPr>
        <a:xfrm>
          <a:off x="3355529" y="1426999"/>
          <a:ext cx="2170044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FF0000"/>
              </a:gs>
              <a:gs pos="0">
                <a:srgbClr val="FF0000"/>
              </a:gs>
              <a:gs pos="54000">
                <a:schemeClr val="bg2"/>
              </a:gs>
              <a:gs pos="100000">
                <a:srgbClr val="00B0F0"/>
              </a:gs>
            </a:gsLst>
            <a:lin ang="0" scaled="1"/>
            <a:tileRect/>
          </a:gra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13.6.24.1.8 Beam Cut Off</a:t>
          </a:r>
          <a:endParaRPr lang="en-GB" sz="900" b="0" kern="1200" baseline="0" dirty="0"/>
        </a:p>
      </dsp:txBody>
      <dsp:txXfrm>
        <a:off x="3355529" y="1426999"/>
        <a:ext cx="2170044" cy="175436"/>
      </dsp:txXfrm>
    </dsp:sp>
    <dsp:sp modelId="{8C3F5FAC-5AA7-4F51-9A49-C0406FE37191}">
      <dsp:nvSpPr>
        <dsp:cNvPr id="0" name=""/>
        <dsp:cNvSpPr/>
      </dsp:nvSpPr>
      <dsp:spPr>
        <a:xfrm>
          <a:off x="3355529" y="1748210"/>
          <a:ext cx="2170044" cy="175436"/>
        </a:xfrm>
        <a:prstGeom prst="rect">
          <a:avLst/>
        </a:prstGeom>
        <a:noFill/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0" kern="1200" baseline="0" dirty="0" smtClean="0"/>
            <a:t>13.6.24.1.9 Vacuum system</a:t>
          </a:r>
          <a:endParaRPr lang="en-GB" sz="900" b="0" kern="1200" baseline="0" dirty="0"/>
        </a:p>
      </dsp:txBody>
      <dsp:txXfrm>
        <a:off x="3355529" y="1748210"/>
        <a:ext cx="2170044" cy="175436"/>
      </dsp:txXfrm>
    </dsp:sp>
    <dsp:sp modelId="{EE1B1350-C2D8-4511-85E5-9EA543782D71}">
      <dsp:nvSpPr>
        <dsp:cNvPr id="0" name=""/>
        <dsp:cNvSpPr/>
      </dsp:nvSpPr>
      <dsp:spPr>
        <a:xfrm>
          <a:off x="949831" y="2069422"/>
          <a:ext cx="2172458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13.6.24.2 Sample Exposure System</a:t>
          </a:r>
          <a:endParaRPr lang="en-US" sz="900" b="0" kern="1200" dirty="0"/>
        </a:p>
      </dsp:txBody>
      <dsp:txXfrm>
        <a:off x="949831" y="2069422"/>
        <a:ext cx="2172458" cy="175436"/>
      </dsp:txXfrm>
    </dsp:sp>
    <dsp:sp modelId="{AD62D399-A30C-44B4-9F9D-D68D7C03495C}">
      <dsp:nvSpPr>
        <dsp:cNvPr id="0" name=""/>
        <dsp:cNvSpPr/>
      </dsp:nvSpPr>
      <dsp:spPr>
        <a:xfrm>
          <a:off x="3355529" y="2069422"/>
          <a:ext cx="2170044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13.6.24.2.1 Sample Positioning</a:t>
          </a:r>
          <a:endParaRPr lang="en-US" sz="900" b="0" kern="1200" baseline="0" dirty="0"/>
        </a:p>
      </dsp:txBody>
      <dsp:txXfrm>
        <a:off x="3355529" y="2069422"/>
        <a:ext cx="2170044" cy="175436"/>
      </dsp:txXfrm>
    </dsp:sp>
    <dsp:sp modelId="{D5BC35B4-6C0E-46FB-A5CF-215E81E32C84}">
      <dsp:nvSpPr>
        <dsp:cNvPr id="0" name=""/>
        <dsp:cNvSpPr/>
      </dsp:nvSpPr>
      <dsp:spPr>
        <a:xfrm>
          <a:off x="949831" y="2390633"/>
          <a:ext cx="2172458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00B0F0"/>
              </a:gs>
              <a:gs pos="50000">
                <a:schemeClr val="bg2"/>
              </a:gs>
              <a:gs pos="100000">
                <a:srgbClr val="FF0000"/>
              </a:gs>
            </a:gsLst>
            <a:lin ang="10800000" scaled="1"/>
            <a:tileRect/>
          </a:gra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0" kern="1200" dirty="0" smtClean="0"/>
            <a:t>13.6.24.3 Scattering Characterization System</a:t>
          </a:r>
          <a:endParaRPr lang="en-GB" sz="900" b="0" kern="1200" dirty="0"/>
        </a:p>
      </dsp:txBody>
      <dsp:txXfrm>
        <a:off x="949831" y="2390633"/>
        <a:ext cx="2172458" cy="175436"/>
      </dsp:txXfrm>
    </dsp:sp>
    <dsp:sp modelId="{0538638C-93B9-405D-B270-997AB8C7628E}">
      <dsp:nvSpPr>
        <dsp:cNvPr id="0" name=""/>
        <dsp:cNvSpPr/>
      </dsp:nvSpPr>
      <dsp:spPr>
        <a:xfrm>
          <a:off x="3355529" y="2390633"/>
          <a:ext cx="2170044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00B0F0"/>
              </a:gs>
              <a:gs pos="50000">
                <a:schemeClr val="bg2"/>
              </a:gs>
              <a:gs pos="100000">
                <a:srgbClr val="FF0000"/>
              </a:gs>
            </a:gsLst>
            <a:lin ang="10800000" scaled="1"/>
            <a:tileRect/>
          </a:gra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0" kern="1200" baseline="0" dirty="0" smtClean="0"/>
            <a:t>13.6.24.3.2 Neutron </a:t>
          </a:r>
          <a:r>
            <a:rPr lang="en-US" sz="900" b="0" kern="1200" baseline="0" dirty="0" smtClean="0"/>
            <a:t>Detector System</a:t>
          </a:r>
          <a:endParaRPr lang="en-GB" sz="900" b="0" kern="1200" baseline="0" dirty="0"/>
        </a:p>
      </dsp:txBody>
      <dsp:txXfrm>
        <a:off x="3355529" y="2390633"/>
        <a:ext cx="2170044" cy="175436"/>
      </dsp:txXfrm>
    </dsp:sp>
    <dsp:sp modelId="{BAF1211A-A2E2-43F4-933A-EC671AE8DA66}">
      <dsp:nvSpPr>
        <dsp:cNvPr id="0" name=""/>
        <dsp:cNvSpPr/>
      </dsp:nvSpPr>
      <dsp:spPr>
        <a:xfrm>
          <a:off x="949831" y="3033055"/>
          <a:ext cx="2172458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13.6.24.5 </a:t>
          </a:r>
          <a:r>
            <a:rPr lang="en-GB" sz="900" b="0" kern="1200" dirty="0" smtClean="0"/>
            <a:t>Experimental Cave</a:t>
          </a:r>
          <a:endParaRPr lang="en-GB" sz="900" b="0" kern="1200" dirty="0"/>
        </a:p>
      </dsp:txBody>
      <dsp:txXfrm>
        <a:off x="949831" y="3033055"/>
        <a:ext cx="2172458" cy="175436"/>
      </dsp:txXfrm>
    </dsp:sp>
    <dsp:sp modelId="{CEC0F6FD-BAEC-45E2-9579-71E27586B4A9}">
      <dsp:nvSpPr>
        <dsp:cNvPr id="0" name=""/>
        <dsp:cNvSpPr/>
      </dsp:nvSpPr>
      <dsp:spPr>
        <a:xfrm>
          <a:off x="3355529" y="2711844"/>
          <a:ext cx="2170044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13.6.24.5.2 Utilities Distribution </a:t>
          </a:r>
          <a:endParaRPr lang="en-GB" sz="900" b="0" kern="1200" baseline="0" dirty="0"/>
        </a:p>
      </dsp:txBody>
      <dsp:txXfrm>
        <a:off x="3355529" y="2711844"/>
        <a:ext cx="2170044" cy="175436"/>
      </dsp:txXfrm>
    </dsp:sp>
    <dsp:sp modelId="{51BA2DA3-55AF-468C-8598-B1B4006F64BE}">
      <dsp:nvSpPr>
        <dsp:cNvPr id="0" name=""/>
        <dsp:cNvSpPr/>
      </dsp:nvSpPr>
      <dsp:spPr>
        <a:xfrm>
          <a:off x="3355529" y="3033055"/>
          <a:ext cx="2170044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13.6.24.5.3 Support Infrastructure</a:t>
          </a:r>
          <a:endParaRPr lang="en-US" sz="900" b="0" kern="1200" baseline="0" dirty="0"/>
        </a:p>
      </dsp:txBody>
      <dsp:txXfrm>
        <a:off x="3355529" y="3033055"/>
        <a:ext cx="2170044" cy="175436"/>
      </dsp:txXfrm>
    </dsp:sp>
    <dsp:sp modelId="{1736D15D-006C-4297-9BE4-4FB926045046}">
      <dsp:nvSpPr>
        <dsp:cNvPr id="0" name=""/>
        <dsp:cNvSpPr/>
      </dsp:nvSpPr>
      <dsp:spPr>
        <a:xfrm>
          <a:off x="3355529" y="3354266"/>
          <a:ext cx="2170044" cy="17543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13.6.24.5.4 Shielding</a:t>
          </a:r>
          <a:endParaRPr lang="en-GB" sz="900" b="0" kern="1200" baseline="0" dirty="0"/>
        </a:p>
      </dsp:txBody>
      <dsp:txXfrm>
        <a:off x="3355529" y="3354266"/>
        <a:ext cx="2170044" cy="175436"/>
      </dsp:txXfrm>
    </dsp:sp>
    <dsp:sp modelId="{7ADCF175-BE33-4AC8-AB9E-EF5B5EE2C49A}">
      <dsp:nvSpPr>
        <dsp:cNvPr id="0" name=""/>
        <dsp:cNvSpPr/>
      </dsp:nvSpPr>
      <dsp:spPr>
        <a:xfrm>
          <a:off x="949831" y="4157295"/>
          <a:ext cx="2172458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13.6.24.6 Control Hutch</a:t>
          </a:r>
          <a:endParaRPr lang="en-US" sz="900" b="0" kern="1200" dirty="0"/>
        </a:p>
      </dsp:txBody>
      <dsp:txXfrm>
        <a:off x="949831" y="4157295"/>
        <a:ext cx="2172458" cy="175436"/>
      </dsp:txXfrm>
    </dsp:sp>
    <dsp:sp modelId="{635330D1-E5B7-4145-A631-55A8DB86C985}">
      <dsp:nvSpPr>
        <dsp:cNvPr id="0" name=""/>
        <dsp:cNvSpPr/>
      </dsp:nvSpPr>
      <dsp:spPr>
        <a:xfrm>
          <a:off x="3355529" y="3675478"/>
          <a:ext cx="2170044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13.6.24.6.2 Utilities distribution</a:t>
          </a:r>
          <a:endParaRPr lang="en-US" sz="900" b="0" kern="1200" baseline="0" dirty="0"/>
        </a:p>
      </dsp:txBody>
      <dsp:txXfrm>
        <a:off x="3355529" y="3675478"/>
        <a:ext cx="2170044" cy="175436"/>
      </dsp:txXfrm>
    </dsp:sp>
    <dsp:sp modelId="{DD5266C9-C66A-4B83-AB98-380A9A59BA4E}">
      <dsp:nvSpPr>
        <dsp:cNvPr id="0" name=""/>
        <dsp:cNvSpPr/>
      </dsp:nvSpPr>
      <dsp:spPr>
        <a:xfrm>
          <a:off x="3355529" y="3996689"/>
          <a:ext cx="2170044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13.6.24.6.3 </a:t>
          </a:r>
          <a:r>
            <a:rPr lang="en-GB" sz="900" b="0" kern="1200" baseline="0" dirty="0" smtClean="0"/>
            <a:t>Support infrastructure</a:t>
          </a:r>
          <a:endParaRPr lang="en-US" sz="900" b="0" kern="1200" baseline="0" dirty="0"/>
        </a:p>
      </dsp:txBody>
      <dsp:txXfrm>
        <a:off x="3355529" y="3996689"/>
        <a:ext cx="2170044" cy="175436"/>
      </dsp:txXfrm>
    </dsp:sp>
    <dsp:sp modelId="{20324665-6E12-4081-B55B-592422EA45B0}">
      <dsp:nvSpPr>
        <dsp:cNvPr id="0" name=""/>
        <dsp:cNvSpPr/>
      </dsp:nvSpPr>
      <dsp:spPr>
        <a:xfrm>
          <a:off x="3355529" y="4317900"/>
          <a:ext cx="2170044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0" kern="1200" baseline="0" dirty="0" smtClean="0"/>
            <a:t>13.6.24.6.5 Hutch Building</a:t>
          </a:r>
          <a:endParaRPr lang="en-GB" sz="900" b="0" kern="1200" baseline="0" dirty="0"/>
        </a:p>
      </dsp:txBody>
      <dsp:txXfrm>
        <a:off x="3355529" y="4317900"/>
        <a:ext cx="2170044" cy="175436"/>
      </dsp:txXfrm>
    </dsp:sp>
    <dsp:sp modelId="{93FA8E5D-14D2-44FA-ABED-1D75D92F1E05}">
      <dsp:nvSpPr>
        <dsp:cNvPr id="0" name=""/>
        <dsp:cNvSpPr/>
      </dsp:nvSpPr>
      <dsp:spPr>
        <a:xfrm>
          <a:off x="3355529" y="4639111"/>
          <a:ext cx="2170044" cy="175436"/>
        </a:xfrm>
        <a:prstGeom prst="rect">
          <a:avLst/>
        </a:prstGeom>
        <a:solidFill>
          <a:schemeClr val="bg2">
            <a:lumMod val="75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13.6.24.6.6 Control Terminals</a:t>
          </a:r>
          <a:endParaRPr lang="en-US" sz="900" b="0" kern="1200" baseline="0" dirty="0"/>
        </a:p>
      </dsp:txBody>
      <dsp:txXfrm>
        <a:off x="3355529" y="4639111"/>
        <a:ext cx="2170044" cy="175436"/>
      </dsp:txXfrm>
    </dsp:sp>
    <dsp:sp modelId="{9EE20486-94D8-4D65-90D6-946458D83243}">
      <dsp:nvSpPr>
        <dsp:cNvPr id="0" name=""/>
        <dsp:cNvSpPr/>
      </dsp:nvSpPr>
      <dsp:spPr>
        <a:xfrm>
          <a:off x="949831" y="4960285"/>
          <a:ext cx="2172458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13.6.24.8 Utilities Distribution</a:t>
          </a:r>
          <a:endParaRPr lang="en-US" sz="900" b="0" kern="1200" dirty="0"/>
        </a:p>
      </dsp:txBody>
      <dsp:txXfrm>
        <a:off x="949831" y="4960285"/>
        <a:ext cx="2172458" cy="175436"/>
      </dsp:txXfrm>
    </dsp:sp>
    <dsp:sp modelId="{9DE8C592-DEF5-485F-8A9D-7F0F8F138D62}">
      <dsp:nvSpPr>
        <dsp:cNvPr id="0" name=""/>
        <dsp:cNvSpPr/>
      </dsp:nvSpPr>
      <dsp:spPr>
        <a:xfrm>
          <a:off x="3355529" y="4960323"/>
          <a:ext cx="2196984" cy="17536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baseline="0" dirty="0" smtClean="0"/>
            <a:t>13.6.24.8.4 Bunker </a:t>
          </a:r>
          <a:endParaRPr lang="en-US" sz="900" b="0" kern="1200" baseline="0" dirty="0"/>
        </a:p>
      </dsp:txBody>
      <dsp:txXfrm>
        <a:off x="3355529" y="4960323"/>
        <a:ext cx="2196984" cy="175362"/>
      </dsp:txXfrm>
    </dsp:sp>
    <dsp:sp modelId="{7FE823E7-68F4-4209-8FBB-E39F488E07F5}">
      <dsp:nvSpPr>
        <dsp:cNvPr id="0" name=""/>
        <dsp:cNvSpPr/>
      </dsp:nvSpPr>
      <dsp:spPr>
        <a:xfrm>
          <a:off x="949831" y="5602670"/>
          <a:ext cx="2172458" cy="1754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>
          <a:gradFill flip="none" rotWithShape="1">
            <a:gsLst>
              <a:gs pos="0">
                <a:srgbClr val="FF0000"/>
              </a:gs>
              <a:gs pos="50000">
                <a:schemeClr val="bg2"/>
              </a:gs>
              <a:gs pos="100000">
                <a:srgbClr val="00B0F0"/>
              </a:gs>
            </a:gsLst>
            <a:lin ang="0" scaled="1"/>
            <a:tileRect/>
          </a:gra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0" kern="1200" dirty="0" smtClean="0"/>
            <a:t>13.6.24.12 Integrated Control and Monitor.</a:t>
          </a:r>
          <a:endParaRPr lang="en-GB" sz="900" b="0" kern="1200" dirty="0"/>
        </a:p>
      </dsp:txBody>
      <dsp:txXfrm>
        <a:off x="949831" y="5602670"/>
        <a:ext cx="2172458" cy="175436"/>
      </dsp:txXfrm>
    </dsp:sp>
    <dsp:sp modelId="{EB1F5832-AABF-4AD2-8E99-3688955ED4AA}">
      <dsp:nvSpPr>
        <dsp:cNvPr id="0" name=""/>
        <dsp:cNvSpPr/>
      </dsp:nvSpPr>
      <dsp:spPr>
        <a:xfrm>
          <a:off x="3355529" y="5281459"/>
          <a:ext cx="2170044" cy="175436"/>
        </a:xfrm>
        <a:prstGeom prst="rect">
          <a:avLst/>
        </a:prstGeom>
        <a:solidFill>
          <a:srgbClr val="FFFF00"/>
        </a:solidFill>
        <a:ln w="25400">
          <a:gradFill flip="none" rotWithShape="1">
            <a:gsLst>
              <a:gs pos="0">
                <a:srgbClr val="FF0000"/>
              </a:gs>
              <a:gs pos="54000">
                <a:schemeClr val="bg2"/>
              </a:gs>
              <a:gs pos="10000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0" kern="1200" baseline="0" dirty="0" smtClean="0"/>
            <a:t>13.6.24.12.1 Instr. Control &amp; Automation</a:t>
          </a:r>
          <a:endParaRPr lang="en-GB" sz="900" b="0" kern="1200" baseline="0" dirty="0"/>
        </a:p>
      </dsp:txBody>
      <dsp:txXfrm>
        <a:off x="3355529" y="5281459"/>
        <a:ext cx="2170044" cy="175436"/>
      </dsp:txXfrm>
    </dsp:sp>
    <dsp:sp modelId="{672322FF-08EC-4F00-B0E2-18ECE207F78E}">
      <dsp:nvSpPr>
        <dsp:cNvPr id="0" name=""/>
        <dsp:cNvSpPr/>
      </dsp:nvSpPr>
      <dsp:spPr>
        <a:xfrm>
          <a:off x="3355529" y="5602670"/>
          <a:ext cx="2170044" cy="175436"/>
        </a:xfrm>
        <a:prstGeom prst="rect">
          <a:avLst/>
        </a:prstGeom>
        <a:solidFill>
          <a:schemeClr val="accent6"/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0" kern="1200" baseline="0" dirty="0" smtClean="0"/>
            <a:t>13.6.24.12.2 Personal Safety System PSS</a:t>
          </a:r>
          <a:endParaRPr lang="en-GB" sz="900" b="0" kern="1200" baseline="0" dirty="0"/>
        </a:p>
      </dsp:txBody>
      <dsp:txXfrm>
        <a:off x="3355529" y="5602670"/>
        <a:ext cx="2170044" cy="175436"/>
      </dsp:txXfrm>
    </dsp:sp>
    <dsp:sp modelId="{B306B8B6-B6CB-42E5-A112-1EDE9DF10DF0}">
      <dsp:nvSpPr>
        <dsp:cNvPr id="0" name=""/>
        <dsp:cNvSpPr/>
      </dsp:nvSpPr>
      <dsp:spPr>
        <a:xfrm>
          <a:off x="3355529" y="5923882"/>
          <a:ext cx="2170044" cy="175436"/>
        </a:xfrm>
        <a:prstGeom prst="rect">
          <a:avLst/>
        </a:prstGeom>
        <a:solidFill>
          <a:schemeClr val="bg2">
            <a:lumMod val="75000"/>
          </a:schemeClr>
        </a:solidFill>
        <a:ln w="25400"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0" kern="1200" baseline="0" dirty="0" smtClean="0"/>
            <a:t>13.6.24.12.3 DMSC</a:t>
          </a:r>
          <a:endParaRPr lang="en-GB" sz="900" b="0" kern="1200" baseline="0" dirty="0"/>
        </a:p>
      </dsp:txBody>
      <dsp:txXfrm>
        <a:off x="3355529" y="5923882"/>
        <a:ext cx="2170044" cy="175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3AE58-0CB7-2B49-BC2B-99543F812727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0A657-9475-004C-BDED-BB6C61EC94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41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41830-0E87-9D46-A15F-C0C0B780FA23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0035E-6164-C447-BCFF-46EC70F740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9421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think it is important to state the scope of delivery by </a:t>
            </a:r>
            <a:r>
              <a:rPr lang="en-US" baseline="0" dirty="0" err="1" smtClean="0"/>
              <a:t>BrightnESS</a:t>
            </a:r>
            <a:r>
              <a:rPr lang="en-US" baseline="0" dirty="0" smtClean="0"/>
              <a:t> in order to understand how stated operational requirements impact additional investments.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ops requirement, ability to switch between upper and lower moderator, not needed on day 1.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35E8-2CD8-684A-975C-4DB803F606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34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think it is important to state the scope of delivery by </a:t>
            </a:r>
            <a:r>
              <a:rPr lang="en-US" baseline="0" dirty="0" err="1" smtClean="0"/>
              <a:t>BrightnESS</a:t>
            </a:r>
            <a:r>
              <a:rPr lang="en-US" baseline="0" dirty="0" smtClean="0"/>
              <a:t> in order to understand how stated operational requirements impact additional investments.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ops requirement, ability to switch between upper and lower moderator, not needed on day 1.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35E8-2CD8-684A-975C-4DB803F606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18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think it is important to state the scope of delivery by </a:t>
            </a:r>
            <a:r>
              <a:rPr lang="en-US" baseline="0" dirty="0" err="1" smtClean="0"/>
              <a:t>BrightnESS</a:t>
            </a:r>
            <a:r>
              <a:rPr lang="en-US" baseline="0" dirty="0" smtClean="0"/>
              <a:t> in order to understand how stated operational requirements impact additional investments.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ops requirement, ability to switch between upper and lower moderator, not needed on day 1.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35E8-2CD8-684A-975C-4DB803F606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30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think it is important to state the scope of delivery by </a:t>
            </a:r>
            <a:r>
              <a:rPr lang="en-US" baseline="0" dirty="0" err="1" smtClean="0"/>
              <a:t>BrightnESS</a:t>
            </a:r>
            <a:r>
              <a:rPr lang="en-US" baseline="0" dirty="0" smtClean="0"/>
              <a:t> in order to understand how stated operational requirements impact additional investments.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ops requirement, ability to switch between upper and lower moderator, not needed on day 1.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35E8-2CD8-684A-975C-4DB803F606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3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think it is important to state the scope of delivery by </a:t>
            </a:r>
            <a:r>
              <a:rPr lang="en-US" baseline="0" dirty="0" err="1" smtClean="0"/>
              <a:t>BrightnESS</a:t>
            </a:r>
            <a:r>
              <a:rPr lang="en-US" baseline="0" dirty="0" smtClean="0"/>
              <a:t> in order to understand how stated operational requirements impact additional investments.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ops requirement, ability to switch between upper and lower moderator, not needed on day 1.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35E8-2CD8-684A-975C-4DB803F606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97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think it is important to state the scope of delivery by </a:t>
            </a:r>
            <a:r>
              <a:rPr lang="en-US" baseline="0" dirty="0" err="1" smtClean="0"/>
              <a:t>BrightnESS</a:t>
            </a:r>
            <a:r>
              <a:rPr lang="en-US" baseline="0" dirty="0" smtClean="0"/>
              <a:t> in order to understand how stated operational requirements impact additional investments.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ops requirement, ability to switch between upper and lower moderator, not needed on day 1.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35E8-2CD8-684A-975C-4DB803F606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34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think it is important to state the scope of delivery by </a:t>
            </a:r>
            <a:r>
              <a:rPr lang="en-US" baseline="0" dirty="0" err="1" smtClean="0"/>
              <a:t>BrightnESS</a:t>
            </a:r>
            <a:r>
              <a:rPr lang="en-US" baseline="0" dirty="0" smtClean="0"/>
              <a:t> in order to understand how stated operational requirements impact additional investments.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ops requirement, ability to switch between upper and lower moderator, not needed on day 1.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35E8-2CD8-684A-975C-4DB803F606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34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think it is important to state the scope of delivery by </a:t>
            </a:r>
            <a:r>
              <a:rPr lang="en-US" baseline="0" dirty="0" err="1" smtClean="0"/>
              <a:t>BrightnESS</a:t>
            </a:r>
            <a:r>
              <a:rPr lang="en-US" baseline="0" dirty="0" smtClean="0"/>
              <a:t> in order to understand how stated operational requirements impact additional investments.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ops requirement, ability to switch between upper and lower moderator, not needed on day 1.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35E8-2CD8-684A-975C-4DB803F606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18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think it is important to state the scope of delivery by </a:t>
            </a:r>
            <a:r>
              <a:rPr lang="en-US" baseline="0" dirty="0" err="1" smtClean="0"/>
              <a:t>BrightnESS</a:t>
            </a:r>
            <a:r>
              <a:rPr lang="en-US" baseline="0" dirty="0" smtClean="0"/>
              <a:t> in order to understand how stated operational requirements impact additional investments.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ops requirement, ability to switch between upper and lower moderator, not needed on day 1.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35E8-2CD8-684A-975C-4DB803F606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19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think it is important to state the scope of delivery by </a:t>
            </a:r>
            <a:r>
              <a:rPr lang="en-US" baseline="0" dirty="0" err="1" smtClean="0"/>
              <a:t>BrightnESS</a:t>
            </a:r>
            <a:r>
              <a:rPr lang="en-US" baseline="0" dirty="0" smtClean="0"/>
              <a:t> in order to understand how stated operational requirements impact additional investments.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ops requirement, ability to switch between upper and lower moderator, not needed on day 1.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35E8-2CD8-684A-975C-4DB803F606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5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8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/>
              <a:t>5/23/2017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258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/>
              <a:t>5/23/2017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410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/>
              <a:t>5/23/2017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/>
              <a:t>5/23/2017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3458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/>
              <a:t>5/23/2017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23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/>
              <a:t>5/23/2017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1753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AB57-D982-994E-9485-837203842E23}" type="datetime1">
              <a:rPr lang="en-US" smtClean="0"/>
              <a:t>5/23/2017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4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809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33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37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108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338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865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061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050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34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661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7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8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9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/>
              <a:t>5/23/2017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/>
              <a:t>5/23/2017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1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/>
              <a:t>5/23/2017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/>
              <a:t>5/23/2017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9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/>
              <a:t>5/23/2017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3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fld id="{8F5C681F-1FB5-764D-BC0F-BB7944416E1E}" type="datetime1">
              <a:rPr lang="en-US" smtClean="0"/>
              <a:pPr/>
              <a:t>5/23/2017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2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5" r:id="rId3"/>
    <p:sldLayoutId id="2147483676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5678A-D05F-FD42-9890-CCECCD9C8C54}" type="datetimeFigureOut">
              <a:rPr lang="sv-SE" smtClean="0"/>
              <a:t>2017-05-23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0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S_frugal_P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27" y="-1"/>
            <a:ext cx="9152927" cy="6866930"/>
          </a:xfrm>
          <a:prstGeom prst="rect">
            <a:avLst/>
          </a:prstGeom>
        </p:spPr>
      </p:pic>
      <p:pic>
        <p:nvPicPr>
          <p:cNvPr id="5" name="Picture 4" descr="ESS_outline_logo_whi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556" y="273844"/>
            <a:ext cx="2817887" cy="16833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291" y="3531979"/>
            <a:ext cx="6840989" cy="2302528"/>
          </a:xfrm>
          <a:prstGeom prst="rect">
            <a:avLst/>
          </a:prstGeom>
          <a:noFill/>
        </p:spPr>
        <p:txBody>
          <a:bodyPr wrap="square" lIns="85699" tIns="42850" rIns="85699" bIns="42850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ESS Test Beamline PDR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Shane Kennedy, Gábor László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88207" y="6148118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22.05.2017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2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/>
          <p:nvPr/>
        </p:nvPicPr>
        <p:blipFill>
          <a:blip r:embed="rId3"/>
          <a:stretch>
            <a:fillRect/>
          </a:stretch>
        </p:blipFill>
        <p:spPr>
          <a:xfrm>
            <a:off x="862966" y="1521474"/>
            <a:ext cx="5273515" cy="5242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6" y="243658"/>
            <a:ext cx="7139136" cy="1143000"/>
          </a:xfrm>
        </p:spPr>
        <p:txBody>
          <a:bodyPr/>
          <a:lstStyle/>
          <a:p>
            <a:r>
              <a:rPr lang="en-US" dirty="0" smtClean="0"/>
              <a:t>Collimator – Pinhole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144" y="1521476"/>
            <a:ext cx="2838644" cy="88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793706" y="1678781"/>
            <a:ext cx="228600" cy="2857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0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6" y="243658"/>
            <a:ext cx="7139136" cy="1143000"/>
          </a:xfrm>
        </p:spPr>
        <p:txBody>
          <a:bodyPr/>
          <a:lstStyle/>
          <a:p>
            <a:r>
              <a:rPr lang="en-US" dirty="0" smtClean="0"/>
              <a:t>Collimator – Pinhole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144" y="1521476"/>
            <a:ext cx="2838644" cy="88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 rot="721819">
            <a:off x="6599011" y="1846597"/>
            <a:ext cx="453373" cy="2217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04" y="1802326"/>
            <a:ext cx="2758440" cy="221488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0522" y="2951605"/>
            <a:ext cx="5010606" cy="327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049"/>
          <p:cNvSpPr txBox="1"/>
          <p:nvPr/>
        </p:nvSpPr>
        <p:spPr>
          <a:xfrm>
            <a:off x="3746500" y="2684250"/>
            <a:ext cx="2569633" cy="28318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1200"/>
              </a:spcAft>
            </a:pPr>
            <a:r>
              <a:rPr lang="sv-SE" sz="1200" dirty="0" err="1" smtClean="0">
                <a:effectLst/>
                <a:ea typeface="Calibri"/>
                <a:cs typeface="Times New Roman"/>
              </a:rPr>
              <a:t>Collimator</a:t>
            </a:r>
            <a:r>
              <a:rPr lang="sv-SE" sz="1200" dirty="0" smtClean="0">
                <a:effectLst/>
                <a:ea typeface="Calibri"/>
                <a:cs typeface="Times New Roman"/>
              </a:rPr>
              <a:t>-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Pinhole</a:t>
            </a:r>
            <a:r>
              <a:rPr lang="sv-SE" sz="1200" dirty="0" smtClean="0">
                <a:effectLst/>
                <a:ea typeface="Calibri"/>
                <a:cs typeface="Times New Roman"/>
              </a:rPr>
              <a:t>-Chopper 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assembly</a:t>
            </a:r>
            <a:endParaRPr lang="sv-SE" sz="1200" dirty="0">
              <a:effectLst/>
              <a:ea typeface="Calibri"/>
              <a:cs typeface="Times New Roman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57333" y="2951605"/>
            <a:ext cx="416418" cy="572937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049"/>
          <p:cNvSpPr txBox="1"/>
          <p:nvPr/>
        </p:nvSpPr>
        <p:spPr>
          <a:xfrm>
            <a:off x="798408" y="5357855"/>
            <a:ext cx="2569633" cy="28318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1200"/>
              </a:spcAft>
            </a:pPr>
            <a:r>
              <a:rPr lang="sv-SE" sz="1200" dirty="0" err="1" smtClean="0">
                <a:effectLst/>
                <a:ea typeface="Calibri"/>
                <a:cs typeface="Times New Roman"/>
              </a:rPr>
              <a:t>Collimator</a:t>
            </a:r>
            <a:r>
              <a:rPr lang="sv-SE" sz="1200" dirty="0" smtClean="0">
                <a:effectLst/>
                <a:ea typeface="Calibri"/>
                <a:cs typeface="Times New Roman"/>
              </a:rPr>
              <a:t>-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Pinhole</a:t>
            </a:r>
            <a:r>
              <a:rPr lang="sv-SE" sz="1200" dirty="0" smtClean="0">
                <a:effectLst/>
                <a:ea typeface="Calibri"/>
                <a:cs typeface="Times New Roman"/>
              </a:rPr>
              <a:t>-Chopper 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assembly</a:t>
            </a:r>
            <a:endParaRPr lang="sv-SE" sz="1200" dirty="0">
              <a:effectLst/>
              <a:ea typeface="Calibri"/>
              <a:cs typeface="Times New Roman"/>
            </a:endParaRPr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 flipV="1">
            <a:off x="3368041" y="5317067"/>
            <a:ext cx="1013459" cy="182379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2049"/>
          <p:cNvSpPr txBox="1"/>
          <p:nvPr/>
        </p:nvSpPr>
        <p:spPr>
          <a:xfrm>
            <a:off x="788197" y="4517563"/>
            <a:ext cx="2569633" cy="28318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1200"/>
              </a:spcAft>
            </a:pPr>
            <a:r>
              <a:rPr lang="sv-SE" sz="1200" dirty="0" err="1" smtClean="0">
                <a:effectLst/>
                <a:ea typeface="Calibri"/>
                <a:cs typeface="Times New Roman"/>
              </a:rPr>
              <a:t>Top</a:t>
            </a:r>
            <a:r>
              <a:rPr lang="sv-SE" sz="1200" dirty="0" smtClean="0">
                <a:effectLst/>
                <a:ea typeface="Calibri"/>
                <a:cs typeface="Times New Roman"/>
              </a:rPr>
              <a:t> 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of</a:t>
            </a:r>
            <a:r>
              <a:rPr lang="sv-SE" sz="1200" dirty="0" smtClean="0">
                <a:effectLst/>
                <a:ea typeface="Calibri"/>
                <a:cs typeface="Times New Roman"/>
              </a:rPr>
              <a:t> 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stage</a:t>
            </a:r>
            <a:r>
              <a:rPr lang="sv-SE" sz="1200" dirty="0" smtClean="0">
                <a:effectLst/>
                <a:ea typeface="Calibri"/>
                <a:cs typeface="Times New Roman"/>
              </a:rPr>
              <a:t> 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with</a:t>
            </a:r>
            <a:r>
              <a:rPr lang="sv-SE" sz="1200" dirty="0" smtClean="0">
                <a:effectLst/>
                <a:ea typeface="Calibri"/>
                <a:cs typeface="Times New Roman"/>
              </a:rPr>
              <a:t> 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rails</a:t>
            </a:r>
            <a:r>
              <a:rPr lang="sv-SE" sz="1200" dirty="0" smtClean="0">
                <a:effectLst/>
                <a:ea typeface="Calibri"/>
                <a:cs typeface="Times New Roman"/>
              </a:rPr>
              <a:t> (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Optical</a:t>
            </a:r>
            <a:r>
              <a:rPr lang="sv-SE" sz="1200" dirty="0" smtClean="0">
                <a:effectLst/>
                <a:ea typeface="Calibri"/>
                <a:cs typeface="Times New Roman"/>
              </a:rPr>
              <a:t> 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bench</a:t>
            </a:r>
            <a:r>
              <a:rPr lang="sv-SE" sz="1200" dirty="0" smtClean="0">
                <a:effectLst/>
                <a:ea typeface="Calibri"/>
                <a:cs typeface="Times New Roman"/>
              </a:rPr>
              <a:t>)</a:t>
            </a:r>
            <a:endParaRPr lang="sv-SE" sz="1200" dirty="0">
              <a:effectLst/>
              <a:ea typeface="Calibri"/>
              <a:cs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77178" y="4457700"/>
            <a:ext cx="466689" cy="201454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049"/>
          <p:cNvSpPr txBox="1"/>
          <p:nvPr/>
        </p:nvSpPr>
        <p:spPr>
          <a:xfrm>
            <a:off x="788197" y="4924063"/>
            <a:ext cx="2569633" cy="28318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1200"/>
              </a:spcAft>
            </a:pPr>
            <a:r>
              <a:rPr lang="sv-SE" sz="1200" dirty="0" err="1" smtClean="0">
                <a:effectLst/>
                <a:ea typeface="Calibri"/>
                <a:cs typeface="Times New Roman"/>
              </a:rPr>
              <a:t>Spacer</a:t>
            </a:r>
            <a:r>
              <a:rPr lang="sv-SE" sz="1200" dirty="0" smtClean="0">
                <a:effectLst/>
                <a:ea typeface="Calibri"/>
                <a:cs typeface="Times New Roman"/>
              </a:rPr>
              <a:t> 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component</a:t>
            </a:r>
            <a:endParaRPr lang="sv-SE" sz="1200" dirty="0">
              <a:effectLst/>
              <a:ea typeface="Calibri"/>
              <a:cs typeface="Times New Roman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368041" y="4800745"/>
            <a:ext cx="983826" cy="253105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20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0840" y="2124192"/>
            <a:ext cx="5214937" cy="39116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144" y="1521476"/>
            <a:ext cx="2838644" cy="88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6" y="243658"/>
            <a:ext cx="7139136" cy="1143000"/>
          </a:xfrm>
        </p:spPr>
        <p:txBody>
          <a:bodyPr/>
          <a:lstStyle/>
          <a:p>
            <a:r>
              <a:rPr lang="en-US" dirty="0" smtClean="0"/>
              <a:t>Heavy Shutter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7" name="Oval 6"/>
          <p:cNvSpPr/>
          <p:nvPr/>
        </p:nvSpPr>
        <p:spPr>
          <a:xfrm rot="721819">
            <a:off x="6956795" y="1812422"/>
            <a:ext cx="303146" cy="1494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 Box 2049"/>
          <p:cNvSpPr txBox="1"/>
          <p:nvPr/>
        </p:nvSpPr>
        <p:spPr>
          <a:xfrm>
            <a:off x="1620840" y="2184055"/>
            <a:ext cx="1453357" cy="28318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1200"/>
              </a:spcAft>
            </a:pPr>
            <a:r>
              <a:rPr lang="sv-SE" sz="1200" dirty="0" err="1" smtClean="0">
                <a:effectLst/>
                <a:ea typeface="Calibri"/>
                <a:cs typeface="Times New Roman"/>
              </a:rPr>
              <a:t>Attenuator</a:t>
            </a:r>
            <a:r>
              <a:rPr lang="sv-SE" sz="1200" dirty="0" smtClean="0">
                <a:effectLst/>
                <a:ea typeface="Calibri"/>
                <a:cs typeface="Times New Roman"/>
              </a:rPr>
              <a:t> block</a:t>
            </a:r>
            <a:endParaRPr lang="sv-SE" sz="1200" dirty="0">
              <a:effectLst/>
              <a:ea typeface="Calibri"/>
              <a:cs typeface="Times New Roman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093545" y="2325646"/>
            <a:ext cx="746088" cy="823954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2049"/>
          <p:cNvSpPr txBox="1"/>
          <p:nvPr/>
        </p:nvSpPr>
        <p:spPr>
          <a:xfrm>
            <a:off x="1011208" y="3158984"/>
            <a:ext cx="1453357" cy="28318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1200"/>
              </a:spcAft>
            </a:pPr>
            <a:r>
              <a:rPr lang="sv-SE" sz="1200" dirty="0" smtClean="0">
                <a:effectLst/>
                <a:ea typeface="Calibri"/>
                <a:cs typeface="Times New Roman"/>
              </a:rPr>
              <a:t>Neutron Guide</a:t>
            </a:r>
            <a:endParaRPr lang="sv-SE" sz="1200" dirty="0">
              <a:effectLst/>
              <a:ea typeface="Calibri"/>
              <a:cs typeface="Times New Roman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>
            <a:off x="2464565" y="3300575"/>
            <a:ext cx="917868" cy="657592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049"/>
          <p:cNvSpPr txBox="1"/>
          <p:nvPr/>
        </p:nvSpPr>
        <p:spPr>
          <a:xfrm>
            <a:off x="6269041" y="3899189"/>
            <a:ext cx="1198560" cy="28318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1200"/>
              </a:spcAft>
            </a:pPr>
            <a:r>
              <a:rPr lang="sv-SE" sz="1200" dirty="0" smtClean="0">
                <a:effectLst/>
                <a:ea typeface="Calibri"/>
                <a:cs typeface="Times New Roman"/>
              </a:rPr>
              <a:t>Vacuum </a:t>
            </a:r>
            <a:r>
              <a:rPr lang="sv-SE" sz="1200" dirty="0" err="1" smtClean="0">
                <a:effectLst/>
                <a:ea typeface="Calibri"/>
                <a:cs typeface="Times New Roman"/>
              </a:rPr>
              <a:t>vessel</a:t>
            </a:r>
            <a:endParaRPr lang="sv-SE" sz="1200" dirty="0">
              <a:effectLst/>
              <a:ea typeface="Calibri"/>
              <a:cs typeface="Times New Roman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634567" y="3483396"/>
            <a:ext cx="634473" cy="559585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049"/>
          <p:cNvSpPr txBox="1"/>
          <p:nvPr/>
        </p:nvSpPr>
        <p:spPr>
          <a:xfrm>
            <a:off x="1211034" y="2556268"/>
            <a:ext cx="1453357" cy="28318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1200"/>
              </a:spcAft>
            </a:pPr>
            <a:r>
              <a:rPr lang="sv-SE" sz="1200" dirty="0" err="1" smtClean="0">
                <a:effectLst/>
                <a:ea typeface="Calibri"/>
                <a:cs typeface="Times New Roman"/>
              </a:rPr>
              <a:t>Pneumatic</a:t>
            </a:r>
            <a:r>
              <a:rPr lang="sv-SE" sz="1200" dirty="0" smtClean="0">
                <a:effectLst/>
                <a:ea typeface="Calibri"/>
                <a:cs typeface="Times New Roman"/>
              </a:rPr>
              <a:t> cylinder</a:t>
            </a:r>
            <a:endParaRPr lang="sv-SE" sz="1200" dirty="0">
              <a:effectLst/>
              <a:ea typeface="Calibri"/>
              <a:cs typeface="Times New Roman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664391" y="2697859"/>
            <a:ext cx="549893" cy="297308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2049"/>
          <p:cNvSpPr txBox="1"/>
          <p:nvPr/>
        </p:nvSpPr>
        <p:spPr>
          <a:xfrm>
            <a:off x="6302564" y="4501905"/>
            <a:ext cx="501272" cy="28318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1200"/>
              </a:spcAft>
            </a:pPr>
            <a:r>
              <a:rPr lang="sv-SE" sz="1200" dirty="0" err="1" smtClean="0">
                <a:effectLst/>
                <a:ea typeface="Calibri"/>
                <a:cs typeface="Times New Roman"/>
              </a:rPr>
              <a:t>Rails</a:t>
            </a:r>
            <a:endParaRPr lang="sv-SE" sz="1200" dirty="0">
              <a:effectLst/>
              <a:ea typeface="Calibri"/>
              <a:cs typeface="Times New Roman"/>
            </a:endParaRPr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 flipV="1">
            <a:off x="5190067" y="3839633"/>
            <a:ext cx="1112497" cy="803863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1"/>
          </p:cNvCxnSpPr>
          <p:nvPr/>
        </p:nvCxnSpPr>
        <p:spPr>
          <a:xfrm flipH="1" flipV="1">
            <a:off x="4762500" y="4187939"/>
            <a:ext cx="1540064" cy="455557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58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243" y="2634761"/>
            <a:ext cx="6310899" cy="366085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144" y="1521476"/>
            <a:ext cx="2838644" cy="88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6" y="243658"/>
            <a:ext cx="7139136" cy="1143000"/>
          </a:xfrm>
        </p:spPr>
        <p:txBody>
          <a:bodyPr/>
          <a:lstStyle/>
          <a:p>
            <a:r>
              <a:rPr lang="en-US" dirty="0" smtClean="0"/>
              <a:t>Bunker wall Inserts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7" name="Oval 6"/>
          <p:cNvSpPr/>
          <p:nvPr/>
        </p:nvSpPr>
        <p:spPr>
          <a:xfrm rot="721819">
            <a:off x="7118975" y="1838184"/>
            <a:ext cx="601698" cy="2526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50892" y="1714094"/>
            <a:ext cx="8229600" cy="21478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</a:rPr>
              <a:t>Steel inserts with tapered holes</a:t>
            </a:r>
          </a:p>
        </p:txBody>
      </p:sp>
    </p:spTree>
    <p:extLst>
      <p:ext uri="{BB962C8B-B14F-4D97-AF65-F5344CB8AC3E}">
        <p14:creationId xmlns:p14="http://schemas.microsoft.com/office/powerpoint/2010/main" val="39207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144" y="1521476"/>
            <a:ext cx="2838644" cy="88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6" y="243658"/>
            <a:ext cx="7139136" cy="1143000"/>
          </a:xfrm>
        </p:spPr>
        <p:txBody>
          <a:bodyPr/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sp>
        <p:nvSpPr>
          <p:cNvPr id="7" name="Oval 6"/>
          <p:cNvSpPr/>
          <p:nvPr/>
        </p:nvSpPr>
        <p:spPr>
          <a:xfrm rot="721819">
            <a:off x="7780716" y="1904250"/>
            <a:ext cx="225547" cy="2526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827828" y="2930526"/>
            <a:ext cx="7312872" cy="31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0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144" y="1521476"/>
            <a:ext cx="2838644" cy="88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6" y="243658"/>
            <a:ext cx="7139136" cy="1143000"/>
          </a:xfrm>
        </p:spPr>
        <p:txBody>
          <a:bodyPr/>
          <a:lstStyle/>
          <a:p>
            <a:r>
              <a:rPr lang="en-US" dirty="0" smtClean="0"/>
              <a:t>Beam Stop and Cave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7" name="Oval 6"/>
          <p:cNvSpPr/>
          <p:nvPr/>
        </p:nvSpPr>
        <p:spPr>
          <a:xfrm rot="721819">
            <a:off x="7885360" y="1816155"/>
            <a:ext cx="737747" cy="5202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33" y="1571529"/>
            <a:ext cx="4042360" cy="514994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952845" y="2866898"/>
            <a:ext cx="4022714" cy="34209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Draft design for shielding: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B4C layer on the inside of the shielding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Local steel shielding around the sample area (0.3m thick, 2.9mx1mx1m)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0.6m thick concrete shielding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Provision </a:t>
            </a:r>
            <a:r>
              <a:rPr lang="en-US" dirty="0">
                <a:solidFill>
                  <a:schemeClr val="tx1"/>
                </a:solidFill>
              </a:rPr>
              <a:t>for cave extension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7398" y="1964524"/>
            <a:ext cx="1925383" cy="34209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Beam stop: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0.3m steel +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3m thick concrete shielding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PBS</a:t>
            </a:r>
            <a:endParaRPr lang="sv-S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388"/>
          <a:stretch/>
        </p:blipFill>
        <p:spPr>
          <a:xfrm>
            <a:off x="7226167" y="2529444"/>
            <a:ext cx="1503618" cy="3092423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17711280"/>
              </p:ext>
            </p:extLst>
          </p:nvPr>
        </p:nvGraphicFramePr>
        <p:xfrm>
          <a:off x="749194" y="671195"/>
          <a:ext cx="5554345" cy="8258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345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511120"/>
              </p:ext>
            </p:extLst>
          </p:nvPr>
        </p:nvGraphicFramePr>
        <p:xfrm>
          <a:off x="1843939" y="1841167"/>
          <a:ext cx="6996865" cy="403505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97716">
                  <a:extLst>
                    <a:ext uri="{9D8B030D-6E8A-4147-A177-3AD203B41FA5}">
                      <a16:colId xmlns:a16="http://schemas.microsoft.com/office/drawing/2014/main" val="1980813567"/>
                    </a:ext>
                  </a:extLst>
                </a:gridCol>
                <a:gridCol w="646660">
                  <a:extLst>
                    <a:ext uri="{9D8B030D-6E8A-4147-A177-3AD203B41FA5}">
                      <a16:colId xmlns:a16="http://schemas.microsoft.com/office/drawing/2014/main" val="2473537703"/>
                    </a:ext>
                  </a:extLst>
                </a:gridCol>
                <a:gridCol w="853592">
                  <a:extLst>
                    <a:ext uri="{9D8B030D-6E8A-4147-A177-3AD203B41FA5}">
                      <a16:colId xmlns:a16="http://schemas.microsoft.com/office/drawing/2014/main" val="3200102378"/>
                    </a:ext>
                  </a:extLst>
                </a:gridCol>
                <a:gridCol w="698393">
                  <a:extLst>
                    <a:ext uri="{9D8B030D-6E8A-4147-A177-3AD203B41FA5}">
                      <a16:colId xmlns:a16="http://schemas.microsoft.com/office/drawing/2014/main" val="4067401781"/>
                    </a:ext>
                  </a:extLst>
                </a:gridCol>
                <a:gridCol w="711327">
                  <a:extLst>
                    <a:ext uri="{9D8B030D-6E8A-4147-A177-3AD203B41FA5}">
                      <a16:colId xmlns:a16="http://schemas.microsoft.com/office/drawing/2014/main" val="1754390601"/>
                    </a:ext>
                  </a:extLst>
                </a:gridCol>
                <a:gridCol w="724259">
                  <a:extLst>
                    <a:ext uri="{9D8B030D-6E8A-4147-A177-3AD203B41FA5}">
                      <a16:colId xmlns:a16="http://schemas.microsoft.com/office/drawing/2014/main" val="3827021261"/>
                    </a:ext>
                  </a:extLst>
                </a:gridCol>
                <a:gridCol w="788926">
                  <a:extLst>
                    <a:ext uri="{9D8B030D-6E8A-4147-A177-3AD203B41FA5}">
                      <a16:colId xmlns:a16="http://schemas.microsoft.com/office/drawing/2014/main" val="5252659"/>
                    </a:ext>
                  </a:extLst>
                </a:gridCol>
                <a:gridCol w="775992">
                  <a:extLst>
                    <a:ext uri="{9D8B030D-6E8A-4147-A177-3AD203B41FA5}">
                      <a16:colId xmlns:a16="http://schemas.microsoft.com/office/drawing/2014/main" val="1134514546"/>
                    </a:ext>
                  </a:extLst>
                </a:gridCol>
              </a:tblGrid>
              <a:tr h="490837">
                <a:tc>
                  <a:txBody>
                    <a:bodyPr/>
                    <a:lstStyle/>
                    <a:p>
                      <a:pPr algn="l" fontAlgn="b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900" u="none" strike="noStrike">
                          <a:effectLst/>
                        </a:rPr>
                        <a:t>01 Phase 1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900" u="none" strike="noStrike">
                          <a:effectLst/>
                        </a:rPr>
                        <a:t>02 Project Management &amp; Integration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900" u="none" strike="noStrike">
                          <a:effectLst/>
                        </a:rPr>
                        <a:t>03 Design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900" u="none" strike="noStrike">
                          <a:effectLst/>
                        </a:rPr>
                        <a:t>04 Procurement &amp; Fabrication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900" u="none" strike="noStrike">
                          <a:effectLst/>
                        </a:rPr>
                        <a:t>05 Installation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900" u="none" strike="noStrike">
                          <a:effectLst/>
                        </a:rPr>
                        <a:t>06 Cold Commissioning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900" u="none" strike="noStrike" dirty="0">
                          <a:effectLst/>
                        </a:rPr>
                        <a:t>Total</a:t>
                      </a:r>
                      <a:endParaRPr lang="sv-S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b"/>
                </a:tc>
                <a:extLst>
                  <a:ext uri="{0D108BD9-81ED-4DB2-BD59-A6C34878D82A}">
                    <a16:rowId xmlns:a16="http://schemas.microsoft.com/office/drawing/2014/main" val="3626189960"/>
                  </a:ext>
                </a:extLst>
              </a:tr>
              <a:tr h="228337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01 Shielding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€ 61 000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€ 190 000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€ 42 000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€ 293 000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587657905"/>
                  </a:ext>
                </a:extLst>
              </a:tr>
              <a:tr h="228337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02 Beam delivery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€ 4 500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€ 68 500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€ 25 300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€ 98 300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1609947797"/>
                  </a:ext>
                </a:extLst>
              </a:tr>
              <a:tr h="228337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03 Chopper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€ 4 000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€ 5 000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3276837418"/>
                  </a:ext>
                </a:extLst>
              </a:tr>
              <a:tr h="227623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04 Sample Environment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€ 2 000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€ 1 500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€ 500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€ 4 000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1765443723"/>
                  </a:ext>
                </a:extLst>
              </a:tr>
              <a:tr h="228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05 Detector and Beam Monitors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€ 35 000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€ 50 000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2097737380"/>
                  </a:ext>
                </a:extLst>
              </a:tr>
              <a:tr h="228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06 Data Acquisition and Analysis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€ 36 000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167489079"/>
                  </a:ext>
                </a:extLst>
              </a:tr>
              <a:tr h="228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07 Motion Control and Automation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€ 10 000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€ 10 000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€ 10 000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€ 31 000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3278081410"/>
                  </a:ext>
                </a:extLst>
              </a:tr>
              <a:tr h="3382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08 Instrument Specific Technical Equipment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€ 148 000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€ 35 000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€ 20 000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€ 218 000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3040829416"/>
                  </a:ext>
                </a:extLst>
              </a:tr>
              <a:tr h="228337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09 Instrument Infrastructure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€ 24 000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€ 10 000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€ 40 000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1057500706"/>
                  </a:ext>
                </a:extLst>
              </a:tr>
              <a:tr h="228337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10 Vacuum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€ 15 400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€ 7 000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€ 28 400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3801079428"/>
                  </a:ext>
                </a:extLst>
              </a:tr>
              <a:tr h="228337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11 PSS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€ 20 000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€ 18 000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€ 30 000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€ 5 000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€ 73 000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3511921977"/>
                  </a:ext>
                </a:extLst>
              </a:tr>
              <a:tr h="228337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12 Contingency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€ 78 500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3712402916"/>
                  </a:ext>
                </a:extLst>
              </a:tr>
              <a:tr h="233332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Total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€ 148 000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€ 132 500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€ 412 400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€ 168 800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€ 15 000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€ 955 200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1042058772"/>
                  </a:ext>
                </a:extLst>
              </a:tr>
              <a:tr h="228337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 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3038696547"/>
                  </a:ext>
                </a:extLst>
              </a:tr>
              <a:tr h="233332">
                <a:tc>
                  <a:txBody>
                    <a:bodyPr/>
                    <a:lstStyle/>
                    <a:p>
                      <a:pPr algn="l" fontAlgn="ctr"/>
                      <a:r>
                        <a:rPr lang="sv-SE" sz="900" u="none" strike="noStrike">
                          <a:effectLst/>
                        </a:rPr>
                        <a:t>FTE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0,0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1,1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1,2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0,0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 dirty="0">
                          <a:effectLst/>
                        </a:rPr>
                        <a:t>1,6</a:t>
                      </a:r>
                      <a:endParaRPr lang="sv-S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>
                          <a:effectLst/>
                        </a:rPr>
                        <a:t>0,1</a:t>
                      </a:r>
                      <a:endParaRPr lang="sv-S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900" u="none" strike="noStrike" dirty="0">
                          <a:effectLst/>
                        </a:rPr>
                        <a:t>4,0</a:t>
                      </a:r>
                      <a:endParaRPr lang="sv-S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27" marR="4027" marT="4027" marB="0" anchor="ctr"/>
                </a:tc>
                <a:extLst>
                  <a:ext uri="{0D108BD9-81ED-4DB2-BD59-A6C34878D82A}">
                    <a16:rowId xmlns:a16="http://schemas.microsoft.com/office/drawing/2014/main" val="265907601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Budget</a:t>
            </a:r>
            <a:endParaRPr lang="sv-S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575083"/>
              </p:ext>
            </p:extLst>
          </p:nvPr>
        </p:nvGraphicFramePr>
        <p:xfrm>
          <a:off x="1790299" y="0"/>
          <a:ext cx="7353700" cy="679060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46949">
                  <a:extLst>
                    <a:ext uri="{9D8B030D-6E8A-4147-A177-3AD203B41FA5}">
                      <a16:colId xmlns:a16="http://schemas.microsoft.com/office/drawing/2014/main" val="108924217"/>
                    </a:ext>
                  </a:extLst>
                </a:gridCol>
                <a:gridCol w="967902">
                  <a:extLst>
                    <a:ext uri="{9D8B030D-6E8A-4147-A177-3AD203B41FA5}">
                      <a16:colId xmlns:a16="http://schemas.microsoft.com/office/drawing/2014/main" val="3604595325"/>
                    </a:ext>
                  </a:extLst>
                </a:gridCol>
                <a:gridCol w="613790">
                  <a:extLst>
                    <a:ext uri="{9D8B030D-6E8A-4147-A177-3AD203B41FA5}">
                      <a16:colId xmlns:a16="http://schemas.microsoft.com/office/drawing/2014/main" val="661534116"/>
                    </a:ext>
                  </a:extLst>
                </a:gridCol>
                <a:gridCol w="779044">
                  <a:extLst>
                    <a:ext uri="{9D8B030D-6E8A-4147-A177-3AD203B41FA5}">
                      <a16:colId xmlns:a16="http://schemas.microsoft.com/office/drawing/2014/main" val="1336552033"/>
                    </a:ext>
                  </a:extLst>
                </a:gridCol>
                <a:gridCol w="3246015">
                  <a:extLst>
                    <a:ext uri="{9D8B030D-6E8A-4147-A177-3AD203B41FA5}">
                      <a16:colId xmlns:a16="http://schemas.microsoft.com/office/drawing/2014/main" val="2293726388"/>
                    </a:ext>
                  </a:extLst>
                </a:gridCol>
              </a:tblGrid>
              <a:tr h="162482"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>
                          <a:effectLst/>
                        </a:rPr>
                        <a:t>HW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000" b="1" u="none" strike="noStrike" dirty="0">
                          <a:effectLst/>
                        </a:rPr>
                        <a:t>Labor</a:t>
                      </a:r>
                      <a:endParaRPr lang="sv-S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3675946164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 err="1">
                          <a:solidFill>
                            <a:schemeClr val="accent1"/>
                          </a:solidFill>
                          <a:effectLst/>
                        </a:rPr>
                        <a:t>Monolith</a:t>
                      </a:r>
                      <a:r>
                        <a:rPr lang="sv-SE" sz="10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sv-SE" sz="1000" b="1" u="none" strike="noStrike" dirty="0" err="1">
                          <a:solidFill>
                            <a:schemeClr val="accent1"/>
                          </a:solidFill>
                          <a:effectLst/>
                        </a:rPr>
                        <a:t>Insert</a:t>
                      </a:r>
                      <a:endParaRPr lang="sv-SE" sz="10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10 000 €</a:t>
                      </a:r>
                      <a:endParaRPr lang="sv-SE" sz="10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500 €</a:t>
                      </a:r>
                      <a:endParaRPr lang="sv-SE" sz="10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>
                          <a:effectLst/>
                        </a:rPr>
                        <a:t>(customization+survey)</a:t>
                      </a:r>
                      <a:endParaRPr lang="sv-SE" sz="10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3060875170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>
                          <a:effectLst/>
                        </a:rPr>
                        <a:t>Flight </a:t>
                      </a:r>
                      <a:r>
                        <a:rPr lang="sv-SE" sz="1000" b="1" u="none" strike="noStrike" dirty="0" err="1">
                          <a:effectLst/>
                        </a:rPr>
                        <a:t>Tubes</a:t>
                      </a:r>
                      <a:endParaRPr lang="sv-S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6 000 €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3 900 €</a:t>
                      </a:r>
                      <a:endParaRPr lang="sv-SE" sz="1000" b="0" i="1" u="none" strike="noStrike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1493937474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Flight Tube Support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3 900 €</a:t>
                      </a:r>
                      <a:endParaRPr lang="sv-SE" sz="1000" b="0" i="1" u="none" strike="noStrike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(Riding on the MR support)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2100392686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Double Disk Chopper</a:t>
                      </a:r>
                      <a:endParaRPr lang="sv-SE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0 €</a:t>
                      </a:r>
                      <a:endParaRPr lang="sv-SE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3 900 €</a:t>
                      </a:r>
                      <a:endParaRPr lang="sv-SE" sz="1000" b="0" i="1" u="none" strike="noStrike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1248682967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Chopper Control</a:t>
                      </a:r>
                      <a:endParaRPr lang="sv-SE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0 €</a:t>
                      </a:r>
                      <a:endParaRPr lang="sv-SE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3 900 €</a:t>
                      </a:r>
                      <a:endParaRPr lang="sv-SE" sz="1000" b="0" i="1" u="none" strike="noStrike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(Cables(21m), connection plate and standard cabinet)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2573014600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Collimator</a:t>
                      </a:r>
                      <a:r>
                        <a:rPr lang="sv-SE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system/ </a:t>
                      </a:r>
                      <a:r>
                        <a:rPr lang="sv-SE" sz="10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Light</a:t>
                      </a:r>
                      <a:endParaRPr lang="sv-SE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0 €</a:t>
                      </a:r>
                      <a:endParaRPr lang="sv-SE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3 900 €</a:t>
                      </a:r>
                      <a:endParaRPr lang="sv-SE" sz="1000" b="0" i="1" u="none" strike="noStrike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sv-SE" sz="10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With</a:t>
                      </a:r>
                      <a:r>
                        <a:rPr lang="sv-S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21m </a:t>
                      </a:r>
                      <a:r>
                        <a:rPr lang="sv-SE" sz="10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cable</a:t>
                      </a:r>
                      <a:r>
                        <a:rPr lang="sv-S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sv-S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3426503891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Collimator system/ Heavy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3 900 €</a:t>
                      </a:r>
                      <a:endParaRPr lang="sv-SE" sz="1000" b="0" i="1" u="none" strike="noStrike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3750347421"/>
                  </a:ext>
                </a:extLst>
              </a:tr>
              <a:tr h="339585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Pinhole</a:t>
                      </a:r>
                      <a:r>
                        <a:rPr lang="sv-SE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system</a:t>
                      </a:r>
                      <a:endParaRPr lang="sv-SE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0 €</a:t>
                      </a:r>
                      <a:endParaRPr lang="sv-SE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3 900 €</a:t>
                      </a:r>
                      <a:endParaRPr lang="sv-SE" sz="1000" b="0" i="1" u="none" strike="noStrike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(With 21m cable, lifting frame and provisions for remote handling)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1334478716"/>
                  </a:ext>
                </a:extLst>
              </a:tr>
              <a:tr h="17006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Support for collimator, pinhole and chopper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 dirty="0">
                          <a:effectLst/>
                        </a:rPr>
                        <a:t>0 €</a:t>
                      </a:r>
                      <a:endParaRPr lang="sv-S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3 900 €</a:t>
                      </a:r>
                      <a:endParaRPr lang="sv-SE" sz="1000" b="0" i="1" u="none" strike="noStrike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(Support for </a:t>
                      </a:r>
                      <a:r>
                        <a:rPr lang="sv-SE" sz="10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Beam</a:t>
                      </a:r>
                      <a:r>
                        <a:rPr lang="sv-S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conditioning)</a:t>
                      </a:r>
                      <a:endParaRPr lang="sv-S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1790161938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 err="1">
                          <a:effectLst/>
                        </a:rPr>
                        <a:t>Light</a:t>
                      </a:r>
                      <a:r>
                        <a:rPr lang="sv-SE" sz="1000" b="1" u="none" strike="noStrike" dirty="0">
                          <a:effectLst/>
                        </a:rPr>
                        <a:t> </a:t>
                      </a:r>
                      <a:r>
                        <a:rPr lang="sv-SE" sz="1000" b="1" u="none" strike="noStrike" dirty="0" err="1">
                          <a:effectLst/>
                        </a:rPr>
                        <a:t>Shutter</a:t>
                      </a:r>
                      <a:r>
                        <a:rPr lang="sv-SE" sz="1000" b="1" u="none" strike="noStrike" dirty="0">
                          <a:effectLst/>
                        </a:rPr>
                        <a:t> </a:t>
                      </a:r>
                      <a:r>
                        <a:rPr lang="sv-SE" sz="1000" b="1" u="none" strike="noStrike" dirty="0" err="1">
                          <a:effectLst/>
                        </a:rPr>
                        <a:t>insert</a:t>
                      </a:r>
                      <a:endParaRPr lang="sv-SE" sz="1000" b="1" i="0" u="none" strike="noStrike" dirty="0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 dirty="0">
                          <a:effectLst/>
                        </a:rPr>
                        <a:t>1 500 €</a:t>
                      </a:r>
                      <a:endParaRPr lang="sv-SE" sz="1000" b="0" i="0" u="none" strike="noStrike" dirty="0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1 000 €</a:t>
                      </a:r>
                      <a:endParaRPr lang="sv-SE" sz="10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>
                          <a:effectLst/>
                        </a:rPr>
                        <a:t>(Argon filled tube+survey)</a:t>
                      </a:r>
                      <a:endParaRPr lang="sv-SE" sz="1000" b="0" i="0" u="none" strike="noStrike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2526590705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Heavy </a:t>
                      </a:r>
                      <a:r>
                        <a:rPr lang="sv-SE" sz="10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shutter</a:t>
                      </a:r>
                      <a:r>
                        <a:rPr lang="sv-SE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sv-SE" sz="10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with</a:t>
                      </a:r>
                      <a:r>
                        <a:rPr lang="sv-SE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support</a:t>
                      </a:r>
                      <a:endParaRPr lang="sv-SE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0 €</a:t>
                      </a:r>
                      <a:endParaRPr lang="sv-SE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 dirty="0">
                          <a:effectLst/>
                        </a:rPr>
                        <a:t>3 800 €</a:t>
                      </a:r>
                      <a:endParaRPr lang="sv-SE" sz="1000" b="0" i="1" u="none" strike="noStrike" dirty="0">
                        <a:solidFill>
                          <a:srgbClr val="A6A6A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3242449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 err="1">
                          <a:effectLst/>
                        </a:rPr>
                        <a:t>Shutter</a:t>
                      </a:r>
                      <a:r>
                        <a:rPr lang="sv-SE" sz="1000" b="1" u="none" strike="noStrike" dirty="0">
                          <a:effectLst/>
                        </a:rPr>
                        <a:t> </a:t>
                      </a:r>
                      <a:r>
                        <a:rPr lang="sv-SE" sz="1000" b="1" u="none" strike="noStrike" dirty="0" err="1">
                          <a:effectLst/>
                        </a:rPr>
                        <a:t>attenuator</a:t>
                      </a:r>
                      <a:endParaRPr lang="sv-S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8 000 €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 dirty="0">
                          <a:effectLst/>
                        </a:rPr>
                        <a:t>&lt;-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>
                          <a:effectLst/>
                        </a:rPr>
                        <a:t>(1.8m long copper attenuator)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2318428686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Bunker wall inserts</a:t>
                      </a:r>
                      <a:endParaRPr lang="sv-SE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40 000 €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 dirty="0">
                          <a:effectLst/>
                        </a:rPr>
                        <a:t>5 000 €</a:t>
                      </a:r>
                      <a:endParaRPr lang="sv-S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>
                          <a:effectLst/>
                        </a:rPr>
                        <a:t>(2pcs. Wall inserts)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1682326382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Sample stage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1 500 €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 dirty="0">
                          <a:effectLst/>
                        </a:rPr>
                        <a:t>2 500 €</a:t>
                      </a:r>
                      <a:endParaRPr lang="sv-S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4097351460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Beam stop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15 000 €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10 000 €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 dirty="0">
                          <a:effectLst/>
                        </a:rPr>
                        <a:t>(~8m3 concrete+B4C)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3950926313"/>
                  </a:ext>
                </a:extLst>
              </a:tr>
              <a:tr h="50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Beam delivery and chopper vacuum system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15 400 €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12 000 €</a:t>
                      </a:r>
                      <a:endParaRPr lang="sv-S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(1pc. 20m pipe with four connections (ISO DN40) and four gauges for the flight tubes + Vacuum </a:t>
                      </a:r>
                      <a:r>
                        <a:rPr lang="en-US" sz="1000" u="none" strike="noStrike" dirty="0" err="1">
                          <a:effectLst/>
                        </a:rPr>
                        <a:t>pump+Vacuum</a:t>
                      </a:r>
                      <a:r>
                        <a:rPr lang="en-US" sz="1000" u="none" strike="noStrike" dirty="0">
                          <a:effectLst/>
                        </a:rPr>
                        <a:t> control)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511242963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Neutron Detector 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35 000 €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15 000 €</a:t>
                      </a:r>
                      <a:endParaRPr lang="sv-S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(</a:t>
                      </a:r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2D Detector+ cabinet + </a:t>
                      </a:r>
                      <a:r>
                        <a:rPr lang="en-US" sz="1000" u="none" strike="noStrike" dirty="0" err="1">
                          <a:effectLst/>
                        </a:rPr>
                        <a:t>Cables+PSS</a:t>
                      </a:r>
                      <a:r>
                        <a:rPr lang="en-US" sz="1000" u="none" strike="noStrike" dirty="0">
                          <a:effectLst/>
                        </a:rPr>
                        <a:t> beam monitor)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2593484228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Neutron Detector Stage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1 500 €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3 000 €</a:t>
                      </a:r>
                      <a:endParaRPr lang="sv-S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 dirty="0">
                          <a:effectLst/>
                        </a:rPr>
                        <a:t> 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1488333400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Cave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175 000 €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93 000 €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>
                          <a:effectLst/>
                        </a:rPr>
                        <a:t>(60m3, design+build)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1977164124"/>
                  </a:ext>
                </a:extLst>
              </a:tr>
              <a:tr h="339585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Motion Control Integration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31 000 €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&lt;-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(Cables from the connection plates to the cabinet /21m/)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833373788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Motion Control Cabinet</a:t>
                      </a:r>
                      <a:endParaRPr lang="sv-SE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0 €</a:t>
                      </a:r>
                      <a:endParaRPr lang="sv-SE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2 000 €</a:t>
                      </a:r>
                      <a:endParaRPr lang="sv-S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2869376618"/>
                  </a:ext>
                </a:extLst>
              </a:tr>
              <a:tr h="509106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PSS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58 000 €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&lt;-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(Cables to Heavy shutter switches(4pcs.), Cave interlock, PSS cabinet and connection to the main PSS system)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1188317293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DMSC&amp;ICS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35 000 €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&lt;-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 dirty="0">
                          <a:effectLst/>
                        </a:rPr>
                        <a:t> 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2102840778"/>
                  </a:ext>
                </a:extLst>
              </a:tr>
              <a:tr h="509106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Power infrastructure+Compressed air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40 000 €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&lt;-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(20m cable for In-</a:t>
                      </a:r>
                      <a:r>
                        <a:rPr lang="en-US" sz="1000" u="none" strike="noStrike" dirty="0" err="1">
                          <a:effectLst/>
                        </a:rPr>
                        <a:t>buker</a:t>
                      </a:r>
                      <a:r>
                        <a:rPr lang="en-US" sz="1000" u="none" strike="noStrike" dirty="0">
                          <a:effectLst/>
                        </a:rPr>
                        <a:t> cabinets+ 80m cable from substation for detector and SE + distribution </a:t>
                      </a:r>
                      <a:r>
                        <a:rPr lang="en-US" sz="1000" u="none" strike="noStrike" dirty="0" err="1">
                          <a:effectLst/>
                        </a:rPr>
                        <a:t>cabinet+PSS</a:t>
                      </a:r>
                      <a:r>
                        <a:rPr lang="en-US" sz="1000" u="none" strike="noStrike" dirty="0">
                          <a:effectLst/>
                        </a:rPr>
                        <a:t> UPS)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2581806705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Hatch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20 000 €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15000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254107689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Shipping, packing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1 200 €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2 900 €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 dirty="0">
                          <a:effectLst/>
                        </a:rPr>
                        <a:t>(1400 km, 1 </a:t>
                      </a:r>
                      <a:r>
                        <a:rPr lang="sv-SE" sz="1000" u="none" strike="noStrike" dirty="0" err="1">
                          <a:effectLst/>
                        </a:rPr>
                        <a:t>crate+pallets</a:t>
                      </a:r>
                      <a:r>
                        <a:rPr lang="sv-SE" sz="1000" u="none" strike="noStrike" dirty="0">
                          <a:effectLst/>
                        </a:rPr>
                        <a:t>)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3107357235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Comissioning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8 000 €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 dirty="0">
                          <a:effectLst/>
                        </a:rPr>
                        <a:t>(5 </a:t>
                      </a:r>
                      <a:r>
                        <a:rPr lang="sv-SE" sz="1000" u="none" strike="noStrike" dirty="0" err="1">
                          <a:effectLst/>
                        </a:rPr>
                        <a:t>days</a:t>
                      </a:r>
                      <a:r>
                        <a:rPr lang="sv-SE" sz="1000" u="none" strike="noStrike" dirty="0">
                          <a:effectLst/>
                        </a:rPr>
                        <a:t>, 1.5 person)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400023278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Expected compatibility issues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30 000 €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u="none" strike="noStrike" dirty="0">
                          <a:effectLst/>
                        </a:rPr>
                        <a:t>(PLC </a:t>
                      </a:r>
                      <a:r>
                        <a:rPr lang="sv-SE" sz="1000" u="none" strike="noStrike" dirty="0" err="1">
                          <a:effectLst/>
                        </a:rPr>
                        <a:t>replacement</a:t>
                      </a:r>
                      <a:r>
                        <a:rPr lang="sv-SE" sz="1000" u="none" strike="noStrike" dirty="0">
                          <a:effectLst/>
                        </a:rPr>
                        <a:t>, </a:t>
                      </a:r>
                      <a:r>
                        <a:rPr lang="sv-SE" sz="1000" u="none" strike="noStrike" dirty="0" err="1">
                          <a:effectLst/>
                        </a:rPr>
                        <a:t>remote</a:t>
                      </a:r>
                      <a:r>
                        <a:rPr lang="sv-SE" sz="1000" u="none" strike="noStrike" dirty="0">
                          <a:effectLst/>
                        </a:rPr>
                        <a:t> handling...)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104331952"/>
                  </a:ext>
                </a:extLst>
              </a:tr>
              <a:tr h="170063"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>
                          <a:effectLst/>
                        </a:rPr>
                        <a:t>Management and administration</a:t>
                      </a:r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 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140 000 €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(Robin, Travel, meetings, </a:t>
                      </a:r>
                      <a:r>
                        <a:rPr lang="en-US" sz="1000" u="none" strike="noStrike" dirty="0" err="1">
                          <a:effectLst/>
                        </a:rPr>
                        <a:t>occassional</a:t>
                      </a:r>
                      <a:r>
                        <a:rPr lang="en-US" sz="1000" u="none" strike="noStrike" dirty="0">
                          <a:effectLst/>
                        </a:rPr>
                        <a:t> other things)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3593384547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endParaRPr lang="sv-SE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527 100 €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344 900 €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3429297467"/>
                  </a:ext>
                </a:extLst>
              </a:tr>
              <a:tr h="170063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1" u="none" strike="noStrike" dirty="0" err="1">
                          <a:effectLst/>
                        </a:rPr>
                        <a:t>Sum</a:t>
                      </a:r>
                      <a:endParaRPr lang="sv-S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000" u="none" strike="noStrike">
                          <a:effectLst/>
                        </a:rPr>
                        <a:t>872 000 €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47" marR="2147" marT="2147" marB="0" anchor="ctr"/>
                </a:tc>
                <a:extLst>
                  <a:ext uri="{0D108BD9-81ED-4DB2-BD59-A6C34878D82A}">
                    <a16:rowId xmlns:a16="http://schemas.microsoft.com/office/drawing/2014/main" val="3716669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62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Schedule</a:t>
            </a:r>
            <a:endParaRPr lang="sv-SE" dirty="0"/>
          </a:p>
        </p:txBody>
      </p:sp>
      <p:pic>
        <p:nvPicPr>
          <p:cNvPr id="1026" name="Picture 2" descr="3d0f19be-c365-4214-8af0-d4cc364f5545@es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4124"/>
            <a:ext cx="9138724" cy="49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62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53537" y="3704424"/>
            <a:ext cx="3492802" cy="7998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chemeClr val="tx1"/>
                </a:solidFill>
              </a:rPr>
              <a:t>Thank You!</a:t>
            </a:r>
            <a:endParaRPr lang="en-US" sz="40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86" y="121920"/>
            <a:ext cx="6067426" cy="1441531"/>
          </a:xfrm>
        </p:spPr>
        <p:txBody>
          <a:bodyPr/>
          <a:lstStyle/>
          <a:p>
            <a:r>
              <a:rPr lang="sv-SE" dirty="0" smtClean="0"/>
              <a:t>Placement: W11</a:t>
            </a:r>
            <a:endParaRPr lang="sv-S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38" y="3100388"/>
            <a:ext cx="6132285" cy="317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91181" y="1540146"/>
            <a:ext cx="3448991" cy="3663933"/>
            <a:chOff x="5270300" y="1609998"/>
            <a:chExt cx="3448991" cy="366393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300" y="1609998"/>
              <a:ext cx="3448991" cy="36639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7376267" y="3372113"/>
              <a:ext cx="45719" cy="33126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38" y="3100388"/>
            <a:ext cx="6132285" cy="317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99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Risk</a:t>
            </a:r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034226"/>
              </p:ext>
            </p:extLst>
          </p:nvPr>
        </p:nvGraphicFramePr>
        <p:xfrm>
          <a:off x="279131" y="1441531"/>
          <a:ext cx="8455795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379">
                  <a:extLst>
                    <a:ext uri="{9D8B030D-6E8A-4147-A177-3AD203B41FA5}">
                      <a16:colId xmlns:a16="http://schemas.microsoft.com/office/drawing/2014/main" val="1140522282"/>
                    </a:ext>
                  </a:extLst>
                </a:gridCol>
                <a:gridCol w="951939">
                  <a:extLst>
                    <a:ext uri="{9D8B030D-6E8A-4147-A177-3AD203B41FA5}">
                      <a16:colId xmlns:a16="http://schemas.microsoft.com/office/drawing/2014/main" val="4194718330"/>
                    </a:ext>
                  </a:extLst>
                </a:gridCol>
                <a:gridCol w="1189682">
                  <a:extLst>
                    <a:ext uri="{9D8B030D-6E8A-4147-A177-3AD203B41FA5}">
                      <a16:colId xmlns:a16="http://schemas.microsoft.com/office/drawing/2014/main" val="2196859882"/>
                    </a:ext>
                  </a:extLst>
                </a:gridCol>
                <a:gridCol w="1049153">
                  <a:extLst>
                    <a:ext uri="{9D8B030D-6E8A-4147-A177-3AD203B41FA5}">
                      <a16:colId xmlns:a16="http://schemas.microsoft.com/office/drawing/2014/main" val="1349950413"/>
                    </a:ext>
                  </a:extLst>
                </a:gridCol>
                <a:gridCol w="2834642">
                  <a:extLst>
                    <a:ext uri="{9D8B030D-6E8A-4147-A177-3AD203B41FA5}">
                      <a16:colId xmlns:a16="http://schemas.microsoft.com/office/drawing/2014/main" val="83567225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dirty="0" smtClean="0"/>
                        <a:t>Technical</a:t>
                      </a:r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15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Probability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Consequence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Risk </a:t>
                      </a:r>
                      <a:r>
                        <a:rPr lang="sv-SE" dirty="0" err="1" smtClean="0"/>
                        <a:t>level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Mitigation</a:t>
                      </a:r>
                      <a:r>
                        <a:rPr lang="sv-SE" dirty="0" smtClean="0"/>
                        <a:t> 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502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Shielding does not meet requirements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027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High</a:t>
                      </a:r>
                      <a:r>
                        <a:rPr lang="sv-SE" dirty="0" smtClean="0"/>
                        <a:t> </a:t>
                      </a:r>
                      <a:r>
                        <a:rPr lang="sv-SE" dirty="0" err="1" smtClean="0"/>
                        <a:t>background</a:t>
                      </a:r>
                      <a:r>
                        <a:rPr lang="sv-SE" dirty="0" smtClean="0"/>
                        <a:t> in </a:t>
                      </a:r>
                      <a:r>
                        <a:rPr lang="sv-SE" dirty="0" err="1" smtClean="0"/>
                        <a:t>cave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21572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624045"/>
              </p:ext>
            </p:extLst>
          </p:nvPr>
        </p:nvGraphicFramePr>
        <p:xfrm>
          <a:off x="279131" y="3732611"/>
          <a:ext cx="8455795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567">
                  <a:extLst>
                    <a:ext uri="{9D8B030D-6E8A-4147-A177-3AD203B41FA5}">
                      <a16:colId xmlns:a16="http://schemas.microsoft.com/office/drawing/2014/main" val="1140522282"/>
                    </a:ext>
                  </a:extLst>
                </a:gridCol>
                <a:gridCol w="956751">
                  <a:extLst>
                    <a:ext uri="{9D8B030D-6E8A-4147-A177-3AD203B41FA5}">
                      <a16:colId xmlns:a16="http://schemas.microsoft.com/office/drawing/2014/main" val="4194718330"/>
                    </a:ext>
                  </a:extLst>
                </a:gridCol>
                <a:gridCol w="1691159">
                  <a:extLst>
                    <a:ext uri="{9D8B030D-6E8A-4147-A177-3AD203B41FA5}">
                      <a16:colId xmlns:a16="http://schemas.microsoft.com/office/drawing/2014/main" val="2196859882"/>
                    </a:ext>
                  </a:extLst>
                </a:gridCol>
                <a:gridCol w="1691159">
                  <a:extLst>
                    <a:ext uri="{9D8B030D-6E8A-4147-A177-3AD203B41FA5}">
                      <a16:colId xmlns:a16="http://schemas.microsoft.com/office/drawing/2014/main" val="1349950413"/>
                    </a:ext>
                  </a:extLst>
                </a:gridCol>
                <a:gridCol w="1691159">
                  <a:extLst>
                    <a:ext uri="{9D8B030D-6E8A-4147-A177-3AD203B41FA5}">
                      <a16:colId xmlns:a16="http://schemas.microsoft.com/office/drawing/2014/main" val="83567225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sz="1600" dirty="0" smtClean="0"/>
                        <a:t>Cost</a:t>
                      </a:r>
                      <a:endParaRPr lang="sv-SE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15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Underestimated price and design of shielding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027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Increased cost exceeds available contingency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21572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004921"/>
              </p:ext>
            </p:extLst>
          </p:nvPr>
        </p:nvGraphicFramePr>
        <p:xfrm>
          <a:off x="279131" y="5259151"/>
          <a:ext cx="845579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567">
                  <a:extLst>
                    <a:ext uri="{9D8B030D-6E8A-4147-A177-3AD203B41FA5}">
                      <a16:colId xmlns:a16="http://schemas.microsoft.com/office/drawing/2014/main" val="2076200658"/>
                    </a:ext>
                  </a:extLst>
                </a:gridCol>
                <a:gridCol w="956751">
                  <a:extLst>
                    <a:ext uri="{9D8B030D-6E8A-4147-A177-3AD203B41FA5}">
                      <a16:colId xmlns:a16="http://schemas.microsoft.com/office/drawing/2014/main" val="4122595298"/>
                    </a:ext>
                  </a:extLst>
                </a:gridCol>
                <a:gridCol w="1691159">
                  <a:extLst>
                    <a:ext uri="{9D8B030D-6E8A-4147-A177-3AD203B41FA5}">
                      <a16:colId xmlns:a16="http://schemas.microsoft.com/office/drawing/2014/main" val="887473527"/>
                    </a:ext>
                  </a:extLst>
                </a:gridCol>
                <a:gridCol w="1691159">
                  <a:extLst>
                    <a:ext uri="{9D8B030D-6E8A-4147-A177-3AD203B41FA5}">
                      <a16:colId xmlns:a16="http://schemas.microsoft.com/office/drawing/2014/main" val="1217438225"/>
                    </a:ext>
                  </a:extLst>
                </a:gridCol>
                <a:gridCol w="1691159">
                  <a:extLst>
                    <a:ext uri="{9D8B030D-6E8A-4147-A177-3AD203B41FA5}">
                      <a16:colId xmlns:a16="http://schemas.microsoft.com/office/drawing/2014/main" val="3328750572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sz="1600" dirty="0" smtClean="0"/>
                        <a:t>Schedule</a:t>
                      </a:r>
                      <a:endParaRPr lang="sv-SE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132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600" dirty="0" err="1" smtClean="0"/>
                        <a:t>Delays</a:t>
                      </a:r>
                      <a:r>
                        <a:rPr lang="sv-SE" sz="1600" dirty="0" smtClean="0"/>
                        <a:t> in </a:t>
                      </a:r>
                      <a:r>
                        <a:rPr lang="sv-SE" sz="1600" dirty="0" err="1" smtClean="0"/>
                        <a:t>procurement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393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</a:t>
                      </a:r>
                      <a:r>
                        <a:rPr lang="sv-SE" sz="1600" dirty="0" err="1" smtClean="0"/>
                        <a:t>Delays</a:t>
                      </a:r>
                      <a:r>
                        <a:rPr lang="sv-SE" sz="1600" dirty="0" smtClean="0"/>
                        <a:t> in </a:t>
                      </a:r>
                      <a:r>
                        <a:rPr lang="sv-SE" sz="1600" dirty="0" err="1" smtClean="0"/>
                        <a:t>deliveries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8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692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4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BrigthnESS</a:t>
            </a:r>
            <a:r>
              <a:rPr lang="en-US" dirty="0" smtClean="0"/>
              <a:t>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1353"/>
            <a:ext cx="8229600" cy="45259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 smtClean="0">
                <a:solidFill>
                  <a:schemeClr val="tx1"/>
                </a:solidFill>
              </a:rPr>
              <a:t>BrightnESS</a:t>
            </a:r>
            <a:r>
              <a:rPr lang="en-US" sz="2200" dirty="0" smtClean="0">
                <a:solidFill>
                  <a:schemeClr val="tx1"/>
                </a:solidFill>
              </a:rPr>
              <a:t> Goal: Help ESS!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" Special effort will be devoted by the ESS-Wigner collaboration to the experimental testing of moderators. A particular contribution from Wigner side is to propose the development and experimental </a:t>
            </a:r>
            <a:r>
              <a:rPr lang="en-US" sz="2200" dirty="0" err="1"/>
              <a:t>realisation</a:t>
            </a:r>
            <a:r>
              <a:rPr lang="en-US" sz="2200" dirty="0"/>
              <a:t> of the beam extraction monitoring by energy sensitive pinhole imaging (ESPI) </a:t>
            </a:r>
            <a:r>
              <a:rPr lang="en-US" sz="2200" dirty="0" smtClean="0"/>
              <a:t>technique. The </a:t>
            </a:r>
            <a:r>
              <a:rPr lang="en-US" sz="2200" dirty="0"/>
              <a:t>planned moderator testing and </a:t>
            </a:r>
            <a:r>
              <a:rPr lang="en-US" sz="2200" dirty="0" err="1"/>
              <a:t>characterisation</a:t>
            </a:r>
            <a:r>
              <a:rPr lang="en-US" sz="2200" dirty="0"/>
              <a:t> equipment is proposed to be </a:t>
            </a:r>
            <a:r>
              <a:rPr lang="en-US" sz="2200" b="1" dirty="0" smtClean="0"/>
              <a:t>realized </a:t>
            </a:r>
            <a:r>
              <a:rPr lang="en-US" sz="2200" b="1" dirty="0"/>
              <a:t>as a full-scale prototype instrument in two versions</a:t>
            </a:r>
            <a:r>
              <a:rPr lang="en-US" sz="2200" dirty="0"/>
              <a:t>: </a:t>
            </a:r>
            <a:r>
              <a:rPr lang="en-US" sz="2200" b="1" dirty="0"/>
              <a:t>one for the ESS test beam-line</a:t>
            </a:r>
            <a:r>
              <a:rPr lang="en-US" sz="2200" dirty="0"/>
              <a:t>, and </a:t>
            </a:r>
            <a:r>
              <a:rPr lang="en-US" sz="2200" b="1" dirty="0"/>
              <a:t>another for the reactor environment at </a:t>
            </a:r>
            <a:r>
              <a:rPr lang="en-US" sz="2200" b="1" dirty="0" smtClean="0"/>
              <a:t>BRR</a:t>
            </a:r>
            <a:r>
              <a:rPr lang="en-US" dirty="0" smtClean="0"/>
              <a:t>."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848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86" y="121920"/>
            <a:ext cx="6067426" cy="1441531"/>
          </a:xfrm>
        </p:spPr>
        <p:txBody>
          <a:bodyPr/>
          <a:lstStyle/>
          <a:p>
            <a:r>
              <a:rPr lang="sv-SE" dirty="0" smtClean="0"/>
              <a:t>Placement: W11</a:t>
            </a:r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228" y="1992021"/>
            <a:ext cx="6919371" cy="387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4" descr="W11 TestBL 01.pn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9868" y="1913440"/>
            <a:ext cx="7578090" cy="384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13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139" y="109559"/>
            <a:ext cx="6067426" cy="1441531"/>
          </a:xfrm>
        </p:spPr>
        <p:txBody>
          <a:bodyPr/>
          <a:lstStyle/>
          <a:p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450" y="4686300"/>
            <a:ext cx="8981393" cy="157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7" y="1707806"/>
            <a:ext cx="8947901" cy="272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139" y="109559"/>
            <a:ext cx="6067426" cy="1441531"/>
          </a:xfrm>
        </p:spPr>
        <p:txBody>
          <a:bodyPr/>
          <a:lstStyle/>
          <a:p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5" y="1483902"/>
            <a:ext cx="7437918" cy="52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04" y="1521476"/>
            <a:ext cx="7969331" cy="4900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6" y="243658"/>
            <a:ext cx="7139136" cy="1143000"/>
          </a:xfrm>
        </p:spPr>
        <p:txBody>
          <a:bodyPr/>
          <a:lstStyle/>
          <a:p>
            <a:r>
              <a:rPr lang="en-US" dirty="0" smtClean="0"/>
              <a:t>Monolith insert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144" y="1521476"/>
            <a:ext cx="2838644" cy="88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122195" y="1553765"/>
            <a:ext cx="657225" cy="4357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04" y="1521476"/>
            <a:ext cx="7969331" cy="50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8820" y="2277641"/>
            <a:ext cx="8011968" cy="392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6" y="243658"/>
            <a:ext cx="7139136" cy="1143000"/>
          </a:xfrm>
        </p:spPr>
        <p:txBody>
          <a:bodyPr/>
          <a:lstStyle/>
          <a:p>
            <a:r>
              <a:rPr lang="en-US" dirty="0" smtClean="0"/>
              <a:t>Monolith insert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144" y="1521476"/>
            <a:ext cx="2838644" cy="88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122195" y="1553765"/>
            <a:ext cx="657225" cy="4357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15" y="1544709"/>
            <a:ext cx="4042043" cy="503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4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92" y="1512954"/>
            <a:ext cx="8850970" cy="2694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6" y="243658"/>
            <a:ext cx="7139136" cy="1143000"/>
          </a:xfrm>
        </p:spPr>
        <p:txBody>
          <a:bodyPr/>
          <a:lstStyle/>
          <a:p>
            <a:r>
              <a:rPr lang="en-US" dirty="0" smtClean="0"/>
              <a:t>Flight tubes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sp>
        <p:nvSpPr>
          <p:cNvPr id="7" name="Oval 6"/>
          <p:cNvSpPr/>
          <p:nvPr/>
        </p:nvSpPr>
        <p:spPr>
          <a:xfrm rot="626211">
            <a:off x="2973967" y="2256214"/>
            <a:ext cx="855794" cy="2857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Oval 21"/>
          <p:cNvSpPr/>
          <p:nvPr/>
        </p:nvSpPr>
        <p:spPr>
          <a:xfrm rot="626211">
            <a:off x="3915154" y="2364133"/>
            <a:ext cx="318592" cy="2694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651933" y="4134419"/>
            <a:ext cx="8229600" cy="2147847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Simple steel tubes with B4C on the inside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0.5mm thick aluminum windows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>
                <a:solidFill>
                  <a:schemeClr val="tx1"/>
                </a:solidFill>
              </a:rPr>
              <a:t>Atmosphere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</a:rPr>
              <a:t>Pump down to 0.01mBar vacuum, measure the characteristics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</a:rPr>
              <a:t>open the valves, pressurize and re-measure at the same source power, then remove the vacuum system</a:t>
            </a:r>
          </a:p>
        </p:txBody>
      </p:sp>
    </p:spTree>
    <p:extLst>
      <p:ext uri="{BB962C8B-B14F-4D97-AF65-F5344CB8AC3E}">
        <p14:creationId xmlns:p14="http://schemas.microsoft.com/office/powerpoint/2010/main" val="19529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16" y="243658"/>
            <a:ext cx="7139136" cy="1143000"/>
          </a:xfrm>
        </p:spPr>
        <p:txBody>
          <a:bodyPr/>
          <a:lstStyle/>
          <a:p>
            <a:r>
              <a:rPr lang="en-US" dirty="0" smtClean="0"/>
              <a:t>Collimator – Pinhole – Chopper Assembly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144" y="1521476"/>
            <a:ext cx="2838644" cy="88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793706" y="1678781"/>
            <a:ext cx="228600" cy="2857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2" descr="Pinhole+chopper cros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0813" y="1966333"/>
            <a:ext cx="2597841" cy="346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inhole+chopper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0026" y="3588173"/>
            <a:ext cx="3007360" cy="24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09810" y="2351332"/>
            <a:ext cx="6113338" cy="2850198"/>
            <a:chOff x="-2576" y="0"/>
            <a:chExt cx="6113913" cy="2850477"/>
          </a:xfrm>
        </p:grpSpPr>
        <p:sp>
          <p:nvSpPr>
            <p:cNvPr id="11" name="Text Box 29"/>
            <p:cNvSpPr txBox="1"/>
            <p:nvPr/>
          </p:nvSpPr>
          <p:spPr>
            <a:xfrm>
              <a:off x="8626" y="759124"/>
              <a:ext cx="1520825" cy="28321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sv-SE" sz="1200">
                  <a:effectLst/>
                  <a:ea typeface="Calibri"/>
                  <a:cs typeface="Times New Roman"/>
                </a:rPr>
                <a:t>Adjustable collimator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518249" y="897147"/>
              <a:ext cx="1077103" cy="448573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31"/>
            <p:cNvSpPr txBox="1"/>
            <p:nvPr/>
          </p:nvSpPr>
          <p:spPr>
            <a:xfrm>
              <a:off x="8626" y="1173192"/>
              <a:ext cx="1520825" cy="28321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sv-SE" sz="1200" dirty="0" smtClean="0">
                  <a:effectLst/>
                  <a:ea typeface="Calibri"/>
                  <a:cs typeface="Times New Roman"/>
                </a:rPr>
                <a:t>Pinhole diaphragm</a:t>
              </a:r>
              <a:endParaRPr lang="sv-SE" sz="1200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535501" y="1333704"/>
              <a:ext cx="1545672" cy="372781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 Box 2049"/>
            <p:cNvSpPr txBox="1"/>
            <p:nvPr/>
          </p:nvSpPr>
          <p:spPr>
            <a:xfrm>
              <a:off x="4590512" y="475915"/>
              <a:ext cx="1520825" cy="28321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sv-SE" sz="1200" dirty="0">
                  <a:effectLst/>
                  <a:ea typeface="Calibri"/>
                  <a:cs typeface="Times New Roman"/>
                </a:rPr>
                <a:t>Double disk chopper</a:t>
              </a:r>
            </a:p>
          </p:txBody>
        </p:sp>
        <p:cxnSp>
          <p:nvCxnSpPr>
            <p:cNvPr id="17" name="Straight Arrow Connector 16"/>
            <p:cNvCxnSpPr>
              <a:stCxn id="16" idx="1"/>
            </p:cNvCxnSpPr>
            <p:nvPr/>
          </p:nvCxnSpPr>
          <p:spPr>
            <a:xfrm flipH="1">
              <a:off x="3938504" y="617520"/>
              <a:ext cx="652008" cy="279627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Box 2052"/>
            <p:cNvSpPr txBox="1"/>
            <p:nvPr/>
          </p:nvSpPr>
          <p:spPr>
            <a:xfrm>
              <a:off x="17252" y="0"/>
              <a:ext cx="1520825" cy="653547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sv-SE" sz="1200">
                  <a:effectLst/>
                  <a:ea typeface="Calibri"/>
                  <a:cs typeface="Times New Roman"/>
                </a:rPr>
                <a:t>Collimator and pinhole translation mechanism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535501" y="327803"/>
              <a:ext cx="788276" cy="299544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2058"/>
            <p:cNvSpPr txBox="1"/>
            <p:nvPr/>
          </p:nvSpPr>
          <p:spPr>
            <a:xfrm>
              <a:off x="-2576" y="2567267"/>
              <a:ext cx="1520825" cy="28321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sv-SE" sz="1200">
                  <a:effectLst/>
                  <a:ea typeface="Calibri"/>
                  <a:cs typeface="Times New Roman"/>
                </a:rPr>
                <a:t>Attenuator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1518249" y="1706485"/>
              <a:ext cx="618490" cy="1002387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06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hod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Methods Template</Template>
  <TotalTime>15474</TotalTime>
  <Words>1581</Words>
  <Application>Microsoft Office PowerPoint</Application>
  <PresentationFormat>On-screen Show (4:3)</PresentationFormat>
  <Paragraphs>401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Lucida Grande</vt:lpstr>
      <vt:lpstr>Times New Roman</vt:lpstr>
      <vt:lpstr>Wingdings</vt:lpstr>
      <vt:lpstr>Methods Template</vt:lpstr>
      <vt:lpstr>Anpassad formgivning</vt:lpstr>
      <vt:lpstr>PowerPoint Presentation</vt:lpstr>
      <vt:lpstr>Placement: W11</vt:lpstr>
      <vt:lpstr>Placement: W11</vt:lpstr>
      <vt:lpstr>Layout</vt:lpstr>
      <vt:lpstr>Layout</vt:lpstr>
      <vt:lpstr>Monolith insert</vt:lpstr>
      <vt:lpstr>Monolith insert</vt:lpstr>
      <vt:lpstr>Flight tubes</vt:lpstr>
      <vt:lpstr>Collimator – Pinhole – Chopper Assembly</vt:lpstr>
      <vt:lpstr>Collimator – Pinhole</vt:lpstr>
      <vt:lpstr>Collimator – Pinhole support</vt:lpstr>
      <vt:lpstr>Heavy Shutter</vt:lpstr>
      <vt:lpstr>Bunker wall Inserts</vt:lpstr>
      <vt:lpstr>Detector</vt:lpstr>
      <vt:lpstr>Beam Stop and Cave </vt:lpstr>
      <vt:lpstr>PBS</vt:lpstr>
      <vt:lpstr>Budget</vt:lpstr>
      <vt:lpstr>Schedule</vt:lpstr>
      <vt:lpstr>PowerPoint Presentation</vt:lpstr>
      <vt:lpstr>Risk</vt:lpstr>
      <vt:lpstr>BrigthnESS project</vt:lpstr>
    </vt:vector>
  </TitlesOfParts>
  <Company>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Christoffer Affelin</dc:creator>
  <cp:lastModifiedBy>Gabor Laszlo</cp:lastModifiedBy>
  <cp:revision>840</cp:revision>
  <cp:lastPrinted>2016-09-12T13:46:05Z</cp:lastPrinted>
  <dcterms:created xsi:type="dcterms:W3CDTF">2014-12-05T10:51:41Z</dcterms:created>
  <dcterms:modified xsi:type="dcterms:W3CDTF">2017-05-23T09:55:35Z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XAccess Type">
    <vt:lpwstr>Inherited</vt:lpwstr>
  </property>
  <property fmtid="{D5CDD505-2E9C-101B-9397-08002B2CF9AE}" pid="3" name="MXActiveVersion">
    <vt:lpwstr>5</vt:lpwstr>
  </property>
  <property fmtid="{D5CDD505-2E9C-101B-9397-08002B2CF9AE}" pid="4" name="MXActual_state_Obsolete">
    <vt:lpwstr>N/A</vt:lpwstr>
  </property>
  <property fmtid="{D5CDD505-2E9C-101B-9397-08002B2CF9AE}" pid="5" name="MXActual_state_Preliminary">
    <vt:lpwstr>Jan 22, 2015</vt:lpwstr>
  </property>
  <property fmtid="{D5CDD505-2E9C-101B-9397-08002B2CF9AE}" pid="6" name="MXActual_state_Release">
    <vt:lpwstr>N/A</vt:lpwstr>
  </property>
  <property fmtid="{D5CDD505-2E9C-101B-9397-08002B2CF9AE}" pid="7" name="MXApprover">
    <vt:lpwstr/>
  </property>
  <property fmtid="{D5CDD505-2E9C-101B-9397-08002B2CF9AE}" pid="8" name="MXAuthor">
    <vt:lpwstr>Affelin, Christoffer</vt:lpwstr>
  </property>
  <property fmtid="{D5CDD505-2E9C-101B-9397-08002B2CF9AE}" pid="9" name="MXCheckin Reason">
    <vt:lpwstr/>
  </property>
  <property fmtid="{D5CDD505-2E9C-101B-9397-08002B2CF9AE}" pid="10" name="MXclau">
    <vt:lpwstr>False</vt:lpwstr>
  </property>
  <property fmtid="{D5CDD505-2E9C-101B-9397-08002B2CF9AE}" pid="11" name="MXConfidentiality">
    <vt:lpwstr>Internal</vt:lpwstr>
  </property>
  <property fmtid="{D5CDD505-2E9C-101B-9397-08002B2CF9AE}" pid="12" name="MXCurrent">
    <vt:lpwstr>Preliminary</vt:lpwstr>
  </property>
  <property fmtid="{D5CDD505-2E9C-101B-9397-08002B2CF9AE}" pid="13" name="MXCurrent.Localized">
    <vt:lpwstr>Preliminary</vt:lpwstr>
  </property>
  <property fmtid="{D5CDD505-2E9C-101B-9397-08002B2CF9AE}" pid="14" name="MXDescription">
    <vt:lpwstr>Document containg presentations from CAD Meetings</vt:lpwstr>
  </property>
  <property fmtid="{D5CDD505-2E9C-101B-9397-08002B2CF9AE}" pid="15" name="MXDesignated User">
    <vt:lpwstr>Unassigned</vt:lpwstr>
  </property>
  <property fmtid="{D5CDD505-2E9C-101B-9397-08002B2CF9AE}" pid="16" name="MXdmg_GeneratedFrom">
    <vt:lpwstr/>
  </property>
  <property fmtid="{D5CDD505-2E9C-101B-9397-08002B2CF9AE}" pid="17" name="MXdmg_Language">
    <vt:lpwstr>en</vt:lpwstr>
  </property>
  <property fmtid="{D5CDD505-2E9C-101B-9397-08002B2CF9AE}" pid="18" name="MXdmg_LastSourceFileCheckin">
    <vt:lpwstr>Dec 3, 2015</vt:lpwstr>
  </property>
  <property fmtid="{D5CDD505-2E9C-101B-9397-08002B2CF9AE}" pid="19" name="MXEmail">
    <vt:lpwstr>Christoffer.Affelin@esss.se</vt:lpwstr>
  </property>
  <property fmtid="{D5CDD505-2E9C-101B-9397-08002B2CF9AE}" pid="20" name="MXFirstName">
    <vt:lpwstr>Christoffer</vt:lpwstr>
  </property>
  <property fmtid="{D5CDD505-2E9C-101B-9397-08002B2CF9AE}" pid="21" name="MXIs Version Object">
    <vt:lpwstr>False</vt:lpwstr>
  </property>
  <property fmtid="{D5CDD505-2E9C-101B-9397-08002B2CF9AE}" pid="22" name="MXLanguage">
    <vt:lpwstr>English</vt:lpwstr>
  </property>
  <property fmtid="{D5CDD505-2E9C-101B-9397-08002B2CF9AE}" pid="23" name="MXLastName">
    <vt:lpwstr>Affelin</vt:lpwstr>
  </property>
  <property fmtid="{D5CDD505-2E9C-101B-9397-08002B2CF9AE}" pid="24" name="MXLatestVersion">
    <vt:lpwstr>5</vt:lpwstr>
  </property>
  <property fmtid="{D5CDD505-2E9C-101B-9397-08002B2CF9AE}" pid="25" name="MXLegacy Id">
    <vt:lpwstr/>
  </property>
  <property fmtid="{D5CDD505-2E9C-101B-9397-08002B2CF9AE}" pid="26" name="MXLink">
    <vt:lpwstr/>
  </property>
  <property fmtid="{D5CDD505-2E9C-101B-9397-08002B2CF9AE}" pid="27" name="MXMiddleName">
    <vt:lpwstr>Unknown</vt:lpwstr>
  </property>
  <property fmtid="{D5CDD505-2E9C-101B-9397-08002B2CF9AE}" pid="28" name="MXMove Files To Version">
    <vt:lpwstr>False</vt:lpwstr>
  </property>
  <property fmtid="{D5CDD505-2E9C-101B-9397-08002B2CF9AE}" pid="29" name="MXName">
    <vt:lpwstr>ESS-0023797</vt:lpwstr>
  </property>
  <property fmtid="{D5CDD505-2E9C-101B-9397-08002B2CF9AE}" pid="30" name="MXOriginator">
    <vt:lpwstr>christofferaffelin</vt:lpwstr>
  </property>
  <property fmtid="{D5CDD505-2E9C-101B-9397-08002B2CF9AE}" pid="31" name="MXPhase">
    <vt:lpwstr/>
  </property>
  <property fmtid="{D5CDD505-2E9C-101B-9397-08002B2CF9AE}" pid="32" name="MXPolicy">
    <vt:lpwstr>Open Document</vt:lpwstr>
  </property>
  <property fmtid="{D5CDD505-2E9C-101B-9397-08002B2CF9AE}" pid="33" name="MXPolicy.Localized">
    <vt:lpwstr>Open Document</vt:lpwstr>
  </property>
  <property fmtid="{D5CDD505-2E9C-101B-9397-08002B2CF9AE}" pid="34" name="MXPrinted Date">
    <vt:lpwstr>Jan 22, 2015</vt:lpwstr>
  </property>
  <property fmtid="{D5CDD505-2E9C-101B-9397-08002B2CF9AE}" pid="35" name="MXPrinted Version">
    <vt:lpwstr>(5)</vt:lpwstr>
  </property>
  <property fmtid="{D5CDD505-2E9C-101B-9397-08002B2CF9AE}" pid="36" name="MXReference">
    <vt:lpwstr/>
  </property>
  <property fmtid="{D5CDD505-2E9C-101B-9397-08002B2CF9AE}" pid="37" name="MXRevision">
    <vt:lpwstr>1</vt:lpwstr>
  </property>
  <property fmtid="{D5CDD505-2E9C-101B-9397-08002B2CF9AE}" pid="38" name="MXSignatures_state_Obsolete">
    <vt:lpwstr/>
  </property>
  <property fmtid="{D5CDD505-2E9C-101B-9397-08002B2CF9AE}" pid="39" name="MXSignatures_state_Preliminary">
    <vt:lpwstr/>
  </property>
  <property fmtid="{D5CDD505-2E9C-101B-9397-08002B2CF9AE}" pid="40" name="MXSignatures_state_Release">
    <vt:lpwstr/>
  </property>
  <property fmtid="{D5CDD505-2E9C-101B-9397-08002B2CF9AE}" pid="41" name="MXSubmitter">
    <vt:lpwstr>Affelin, Christoffer</vt:lpwstr>
  </property>
  <property fmtid="{D5CDD505-2E9C-101B-9397-08002B2CF9AE}" pid="42" name="MXSuspend Versioning">
    <vt:lpwstr>False</vt:lpwstr>
  </property>
  <property fmtid="{D5CDD505-2E9C-101B-9397-08002B2CF9AE}" pid="43" name="MXTitle">
    <vt:lpwstr>CAD Meetings</vt:lpwstr>
  </property>
  <property fmtid="{D5CDD505-2E9C-101B-9397-08002B2CF9AE}" pid="44" name="MXTVADummy1">
    <vt:lpwstr/>
  </property>
  <property fmtid="{D5CDD505-2E9C-101B-9397-08002B2CF9AE}" pid="45" name="MXTVADummy2">
    <vt:lpwstr/>
  </property>
  <property fmtid="{D5CDD505-2E9C-101B-9397-08002B2CF9AE}" pid="46" name="MXTVADummy3">
    <vt:lpwstr/>
  </property>
  <property fmtid="{D5CDD505-2E9C-101B-9397-08002B2CF9AE}" pid="47" name="MXType">
    <vt:lpwstr>dmg_Presentation</vt:lpwstr>
  </property>
  <property fmtid="{D5CDD505-2E9C-101B-9397-08002B2CF9AE}" pid="48" name="MXType.Localized">
    <vt:lpwstr>Presentation</vt:lpwstr>
  </property>
  <property fmtid="{D5CDD505-2E9C-101B-9397-08002B2CF9AE}" pid="49" name="MXUser">
    <vt:lpwstr>christofferaffelin</vt:lpwstr>
  </property>
  <property fmtid="{D5CDD505-2E9C-101B-9397-08002B2CF9AE}" pid="50" name="MXVersion">
    <vt:lpwstr>5</vt:lpwstr>
  </property>
</Properties>
</file>