
<file path=[Content_Types].xml><?xml version="1.0" encoding="utf-8"?>
<Types xmlns="http://schemas.openxmlformats.org/package/2006/content-types">
  <Override PartName="/_rels/.rels" ContentType="application/vnd.openxmlformats-package.relationships+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s/slide19.xml" ContentType="application/vnd.openxmlformats-officedocument.presentationml.slide+xml"/>
  <Override PartName="/ppt/slides/slide1.xml" ContentType="application/vnd.openxmlformats-officedocument.presentationml.slide+xml"/>
  <Override PartName="/ppt/slides/slide23.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2.xml" ContentType="application/vnd.openxmlformats-officedocument.presentationml.slide+xml"/>
  <Override PartName="/ppt/slides/slide24.xml" ContentType="application/vnd.openxmlformats-officedocument.presentationml.slide+xml"/>
  <Override PartName="/ppt/slides/slide3.xml" ContentType="application/vnd.openxmlformats-officedocument.presentationml.slide+xml"/>
  <Override PartName="/ppt/slides/slide25.xml" ContentType="application/vnd.openxmlformats-officedocument.presentationml.slide+xml"/>
  <Override PartName="/ppt/slides/slide4.xml" ContentType="application/vnd.openxmlformats-officedocument.presentationml.slide+xml"/>
  <Override PartName="/ppt/slides/slide26.xml" ContentType="application/vnd.openxmlformats-officedocument.presentationml.slide+xml"/>
  <Override PartName="/ppt/slides/_rels/slide46.xml.rels" ContentType="application/vnd.openxmlformats-package.relationships+xml"/>
  <Override PartName="/ppt/slides/_rels/slide43.xml.rels" ContentType="application/vnd.openxmlformats-package.relationships+xml"/>
  <Override PartName="/ppt/slides/_rels/slide42.xml.rels" ContentType="application/vnd.openxmlformats-package.relationships+xml"/>
  <Override PartName="/ppt/slides/_rels/slide41.xml.rels" ContentType="application/vnd.openxmlformats-package.relationships+xml"/>
  <Override PartName="/ppt/slides/_rels/slide40.xml.rels" ContentType="application/vnd.openxmlformats-package.relationships+xml"/>
  <Override PartName="/ppt/slides/_rels/slide39.xml.rels" ContentType="application/vnd.openxmlformats-package.relationships+xml"/>
  <Override PartName="/ppt/slides/_rels/slide38.xml.rels" ContentType="application/vnd.openxmlformats-package.relationships+xml"/>
  <Override PartName="/ppt/slides/_rels/slide37.xml.rels" ContentType="application/vnd.openxmlformats-package.relationships+xml"/>
  <Override PartName="/ppt/slides/_rels/slide36.xml.rels" ContentType="application/vnd.openxmlformats-package.relationships+xml"/>
  <Override PartName="/ppt/slides/_rels/slide35.xml.rels" ContentType="application/vnd.openxmlformats-package.relationships+xml"/>
  <Override PartName="/ppt/slides/_rels/slide45.xml.rels" ContentType="application/vnd.openxmlformats-package.relationships+xml"/>
  <Override PartName="/ppt/slides/_rels/slide34.xml.rels" ContentType="application/vnd.openxmlformats-package.relationships+xml"/>
  <Override PartName="/ppt/slides/_rels/slide44.xml.rels" ContentType="application/vnd.openxmlformats-package.relationships+xml"/>
  <Override PartName="/ppt/slides/_rels/slide33.xml.rels" ContentType="application/vnd.openxmlformats-package.relationships+xml"/>
  <Override PartName="/ppt/slides/_rels/slide30.xml.rels" ContentType="application/vnd.openxmlformats-package.relationships+xml"/>
  <Override PartName="/ppt/slides/_rels/slide26.xml.rels" ContentType="application/vnd.openxmlformats-package.relationships+xml"/>
  <Override PartName="/ppt/slides/_rels/slide10.xml.rels" ContentType="application/vnd.openxmlformats-package.relationships+xml"/>
  <Override PartName="/ppt/slides/_rels/slide17.xml.rels" ContentType="application/vnd.openxmlformats-package.relationships+xml"/>
  <Override PartName="/ppt/slides/_rels/slide9.xml.rels" ContentType="application/vnd.openxmlformats-package.relationships+xml"/>
  <Override PartName="/ppt/slides/_rels/slide24.xml.rels" ContentType="application/vnd.openxmlformats-package.relationships+xml"/>
  <Override PartName="/ppt/slides/_rels/slide2.xml.rels" ContentType="application/vnd.openxmlformats-package.relationships+xml"/>
  <Override PartName="/ppt/slides/_rels/slide8.xml.rels" ContentType="application/vnd.openxmlformats-package.relationships+xml"/>
  <Override PartName="/ppt/slides/_rels/slide23.xml.rels" ContentType="application/vnd.openxmlformats-package.relationships+xml"/>
  <Override PartName="/ppt/slides/_rels/slide1.xml.rels" ContentType="application/vnd.openxmlformats-package.relationships+xml"/>
  <Override PartName="/ppt/slides/_rels/slide29.xml.rels" ContentType="application/vnd.openxmlformats-package.relationships+xml"/>
  <Override PartName="/ppt/slides/_rels/slide7.xml.rels" ContentType="application/vnd.openxmlformats-package.relationships+xml"/>
  <Override PartName="/ppt/slides/_rels/slide28.xml.rels" ContentType="application/vnd.openxmlformats-package.relationships+xml"/>
  <Override PartName="/ppt/slides/_rels/slide6.xml.rels" ContentType="application/vnd.openxmlformats-package.relationships+xml"/>
  <Override PartName="/ppt/slides/_rels/slide25.xml.rels" ContentType="application/vnd.openxmlformats-package.relationships+xml"/>
  <Override PartName="/ppt/slides/_rels/slide3.xml.rels" ContentType="application/vnd.openxmlformats-package.relationships+xml"/>
  <Override PartName="/ppt/slides/_rels/slide11.xml.rels" ContentType="application/vnd.openxmlformats-package.relationships+xml"/>
  <Override PartName="/ppt/slides/_rels/slide18.xml.rels" ContentType="application/vnd.openxmlformats-package.relationships+xml"/>
  <Override PartName="/ppt/slides/_rels/slide4.xml.rels" ContentType="application/vnd.openxmlformats-package.relationships+xml"/>
  <Override PartName="/ppt/slides/_rels/slide12.xml.rels" ContentType="application/vnd.openxmlformats-package.relationships+xml"/>
  <Override PartName="/ppt/slides/_rels/slide19.xml.rels" ContentType="application/vnd.openxmlformats-package.relationships+xml"/>
  <Override PartName="/ppt/slides/_rels/slide27.xml.rels" ContentType="application/vnd.openxmlformats-package.relationships+xml"/>
  <Override PartName="/ppt/slides/_rels/slide5.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22.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31.xml.rels" ContentType="application/vnd.openxmlformats-package.relationships+xml"/>
  <Override PartName="/ppt/slides/_rels/slide20.xml.rels" ContentType="application/vnd.openxmlformats-package.relationships+xml"/>
  <Override PartName="/ppt/slides/_rels/slide32.xml.rels" ContentType="application/vnd.openxmlformats-package.relationships+xml"/>
  <Override PartName="/ppt/slides/_rels/slide21.xml.rels" ContentType="application/vnd.openxmlformats-package.relationships+xml"/>
  <Override PartName="/ppt/slides/slide5.xml" ContentType="application/vnd.openxmlformats-officedocument.presentationml.slide+xml"/>
  <Override PartName="/ppt/slides/slide27.xml" ContentType="application/vnd.openxmlformats-officedocument.presentationml.slide+xml"/>
  <Override PartName="/ppt/slides/slide20.xml" ContentType="application/vnd.openxmlformats-officedocument.presentationml.slide+xml"/>
  <Override PartName="/ppt/slides/slide6.xml" ContentType="application/vnd.openxmlformats-officedocument.presentationml.slide+xml"/>
  <Override PartName="/ppt/slides/slide28.xml" ContentType="application/vnd.openxmlformats-officedocument.presentationml.slide+xml"/>
  <Override PartName="/ppt/slides/slide21.xml" ContentType="application/vnd.openxmlformats-officedocument.presentationml.slide+xml"/>
  <Override PartName="/ppt/slides/slide7.xml" ContentType="application/vnd.openxmlformats-officedocument.presentationml.slide+xml"/>
  <Override PartName="/ppt/slides/slide29.xml" ContentType="application/vnd.openxmlformats-officedocument.presentationml.slide+xml"/>
  <Override PartName="/ppt/slides/slide22.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_rels/presentation.xml.rels" ContentType="application/vnd.openxmlformats-package.relationships+xml"/>
  <Override PartName="/ppt/media/image27.png" ContentType="image/png"/>
  <Override PartName="/ppt/media/image26.png" ContentType="image/png"/>
  <Override PartName="/ppt/media/image25.png" ContentType="image/png"/>
  <Override PartName="/ppt/media/image24.png" ContentType="image/png"/>
  <Override PartName="/ppt/media/image9.png" ContentType="image/png"/>
  <Override PartName="/ppt/media/image10.png" ContentType="image/png"/>
  <Override PartName="/ppt/media/image23.png" ContentType="image/png"/>
  <Override PartName="/ppt/media/image8.png" ContentType="image/png"/>
  <Override PartName="/ppt/media/image4.png" ContentType="image/png"/>
  <Override PartName="/ppt/media/image3.png" ContentType="image/png"/>
  <Override PartName="/ppt/media/image2.png" ContentType="image/png"/>
  <Override PartName="/ppt/media/image7.png" ContentType="image/png"/>
  <Override PartName="/ppt/media/image22.png" ContentType="image/png"/>
  <Override PartName="/ppt/media/image1.png" ContentType="image/png"/>
  <Override PartName="/ppt/media/image6.png" ContentType="image/png"/>
  <Override PartName="/ppt/media/image21.png" ContentType="image/png"/>
  <Override PartName="/ppt/media/image11.png" ContentType="image/png"/>
  <Override PartName="/ppt/media/image12.png" ContentType="image/png"/>
  <Override PartName="/ppt/media/image13.png" ContentType="image/png"/>
  <Override PartName="/ppt/media/image14.png" ContentType="image/png"/>
  <Override PartName="/ppt/media/image15.png" ContentType="image/png"/>
  <Override PartName="/ppt/media/image16.png" ContentType="image/png"/>
  <Override PartName="/ppt/media/image17.png" ContentType="image/png"/>
  <Override PartName="/ppt/media/image18.png" ContentType="image/png"/>
  <Override PartName="/ppt/media/image19.png" ContentType="image/png"/>
  <Override PartName="/ppt/media/image5.png" ContentType="image/png"/>
  <Override PartName="/ppt/media/image20.png" ContentType="image/png"/>
  <Override PartName="/ppt/slideLayouts/_rels/slideLayout48.xml.rels" ContentType="application/vnd.openxmlformats-package.relationships+xml"/>
  <Override PartName="/ppt/slideLayouts/_rels/slideLayout47.xml.rels" ContentType="application/vnd.openxmlformats-package.relationships+xml"/>
  <Override PartName="/ppt/slideLayouts/_rels/slideLayout21.xml.rels" ContentType="application/vnd.openxmlformats-package.relationships+xml"/>
  <Override PartName="/ppt/slideLayouts/_rels/slideLayout32.xml.rels" ContentType="application/vnd.openxmlformats-package.relationships+xml"/>
  <Override PartName="/ppt/slideLayouts/_rels/slideLayout31.xml.rels" ContentType="application/vnd.openxmlformats-package.relationships+xml"/>
  <Override PartName="/ppt/slideLayouts/_rels/slideLayout16.xml.rels" ContentType="application/vnd.openxmlformats-package.relationships+xml"/>
  <Override PartName="/ppt/slideLayouts/_rels/slideLayout15.xml.rels" ContentType="application/vnd.openxmlformats-package.relationships+xml"/>
  <Override PartName="/ppt/slideLayouts/_rels/slideLayout22.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27.xml.rels" ContentType="application/vnd.openxmlformats-package.relationships+xml"/>
  <Override PartName="/ppt/slideLayouts/_rels/slideLayout19.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11.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41.xml.rels" ContentType="application/vnd.openxmlformats-package.relationships+xml"/>
  <Override PartName="/ppt/slideLayouts/_rels/slideLayout7.xml.rels" ContentType="application/vnd.openxmlformats-package.relationships+xml"/>
  <Override PartName="/ppt/slideLayouts/_rels/slideLayout42.xml.rels" ContentType="application/vnd.openxmlformats-package.relationships+xml"/>
  <Override PartName="/ppt/slideLayouts/_rels/slideLayout1.xml.rels" ContentType="application/vnd.openxmlformats-package.relationships+xml"/>
  <Override PartName="/ppt/slideLayouts/_rels/slideLayout8.xml.rels" ContentType="application/vnd.openxmlformats-package.relationships+xml"/>
  <Override PartName="/ppt/slideLayouts/_rels/slideLayout43.xml.rels" ContentType="application/vnd.openxmlformats-package.relationships+xml"/>
  <Override PartName="/ppt/slideLayouts/_rels/slideLayout2.xml.rels" ContentType="application/vnd.openxmlformats-package.relationships+xml"/>
  <Override PartName="/ppt/slideLayouts/_rels/slideLayout9.xml.rels" ContentType="application/vnd.openxmlformats-package.relationships+xml"/>
  <Override PartName="/ppt/slideLayouts/_rels/slideLayout33.xml.rels" ContentType="application/vnd.openxmlformats-package.relationships+xml"/>
  <Override PartName="/ppt/slideLayouts/_rels/slideLayout44.xml.rels" ContentType="application/vnd.openxmlformats-package.relationships+xml"/>
  <Override PartName="/ppt/slideLayouts/_rels/slideLayout17.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0.xml.rels" ContentType="application/vnd.openxmlformats-package.relationships+xml"/>
  <Override PartName="/ppt/slideLayouts/_rels/slideLayout39.xml.rels" ContentType="application/vnd.openxmlformats-package.relationships+xml"/>
  <Override PartName="/ppt/slideLayouts/_rels/slideLayout26.xml.rels" ContentType="application/vnd.openxmlformats-package.relationships+xml"/>
  <Override PartName="/ppt/slideLayouts/_rels/slideLayout28.xml.rels" ContentType="application/vnd.openxmlformats-package.relationships+xml"/>
  <Override PartName="/ppt/slideLayouts/_rels/slideLayout10.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34.xml.rels" ContentType="application/vnd.openxmlformats-package.relationships+xml"/>
  <Override PartName="/ppt/slideLayouts/_rels/slideLayout45.xml.rels" ContentType="application/vnd.openxmlformats-package.relationships+xml"/>
  <Override PartName="/ppt/slideLayouts/_rels/slideLayout35.xml.rels" ContentType="application/vnd.openxmlformats-package.relationships+xml"/>
  <Override PartName="/ppt/slideLayouts/_rels/slideLayout36.xml.rels" ContentType="application/vnd.openxmlformats-package.relationships+xml"/>
  <Override PartName="/ppt/slideLayouts/_rels/slideLayout37.xml.rels" ContentType="application/vnd.openxmlformats-package.relationships+xml"/>
  <Override PartName="/ppt/slideLayouts/_rels/slideLayout38.xml.rels" ContentType="application/vnd.openxmlformats-package.relationships+xml"/>
  <Override PartName="/ppt/slideLayouts/_rels/slideLayout40.xml.rels" ContentType="application/vnd.openxmlformats-package.relationships+xml"/>
  <Override PartName="/ppt/slideLayouts/_rels/slideLayout46.xml.rels" ContentType="application/vnd.openxmlformats-package.relationships+xml"/>
  <Override PartName="/ppt/slideLayouts/slideLayout22.xml" ContentType="application/vnd.openxmlformats-officedocument.presentationml.slideLayout+xml"/>
  <Override PartName="/ppt/slideLayouts/slideLayout16.xml" ContentType="application/vnd.openxmlformats-officedocument.presentationml.slideLayout+xml"/>
  <Override PartName="/ppt/slideLayouts/slideLayout48.xml" ContentType="application/vnd.openxmlformats-officedocument.presentationml.slideLayout+xml"/>
  <Override PartName="/ppt/slideLayouts/slideLayout7.xml" ContentType="application/vnd.openxmlformats-officedocument.presentationml.slideLayout+xml"/>
  <Override PartName="/ppt/slideLayouts/slideLayout15.xml" ContentType="application/vnd.openxmlformats-officedocument.presentationml.slideLayout+xml"/>
  <Override PartName="/ppt/slideLayouts/slideLayout47.xml" ContentType="application/vnd.openxmlformats-officedocument.presentationml.slideLayout+xml"/>
  <Override PartName="/ppt/slideLayouts/slideLayout6.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8.xml" ContentType="application/vnd.openxmlformats-officedocument.presentationml.slideLayout+xml"/>
  <Override PartName="/ppt/slideLayouts/slideLayout9.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1.xml" ContentType="application/vnd.openxmlformats-officedocument.presentationml.slideLayout+xml"/>
  <Override PartName="/ppt/slideLayouts/slideLayout42.xml" ContentType="application/vnd.openxmlformats-officedocument.presentationml.slideLayout+xml"/>
  <Override PartName="/ppt/slideLayouts/slideLayout2.xml" ContentType="application/vnd.openxmlformats-officedocument.presentationml.slideLayout+xml"/>
  <Override PartName="/ppt/slideLayouts/slideLayout43.xml" ContentType="application/vnd.openxmlformats-officedocument.presentationml.slideLayout+xml"/>
  <Override PartName="/ppt/slideLayouts/slideLayout3.xml" ContentType="application/vnd.openxmlformats-officedocument.presentationml.slideLayout+xml"/>
  <Override PartName="/ppt/slideLayouts/slideLayout44.xml" ContentType="application/vnd.openxmlformats-officedocument.presentationml.slideLayout+xml"/>
  <Override PartName="/ppt/slideLayouts/slideLayout4.xml" ContentType="application/vnd.openxmlformats-officedocument.presentationml.slideLayout+xml"/>
  <Override PartName="/ppt/slideLayouts/slideLayout45.xml" ContentType="application/vnd.openxmlformats-officedocument.presentationml.slideLayout+xml"/>
  <Override PartName="/ppt/slideLayouts/slideLayout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_rels/slideMaster4.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4.xml" ContentType="application/vnd.openxmlformats-officedocument.presentationml.slideMaster+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presentation.xml" ContentType="application/vnd.openxmlformats-officedocument.presentationml.presentation.main+xml"/>
  <Override PartName="/docProps/custom.xml" ContentType="application/vnd.openxmlformats-officedocument.custom-properties+xml"/>
  <Override PartName="/docProps/app.xml" ContentType="application/vnd.openxmlformats-officedocument.extended-properties+xml"/>
  <Override PartName="/docProps/core.xml" ContentType="application/vnd.openxmlformats-package.core-propertie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 id="2147483674" r:id="rId4"/>
    <p:sldMasterId id="2147483687" r:id="rId5"/>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Relationship Id="rId29" Type="http://schemas.openxmlformats.org/officeDocument/2006/relationships/slide" Target="slides/slide24.xml"/><Relationship Id="rId30" Type="http://schemas.openxmlformats.org/officeDocument/2006/relationships/slide" Target="slides/slide25.xml"/><Relationship Id="rId31" Type="http://schemas.openxmlformats.org/officeDocument/2006/relationships/slide" Target="slides/slide26.xml"/><Relationship Id="rId32" Type="http://schemas.openxmlformats.org/officeDocument/2006/relationships/slide" Target="slides/slide27.xml"/><Relationship Id="rId33" Type="http://schemas.openxmlformats.org/officeDocument/2006/relationships/slide" Target="slides/slide28.xml"/><Relationship Id="rId34" Type="http://schemas.openxmlformats.org/officeDocument/2006/relationships/slide" Target="slides/slide29.xml"/><Relationship Id="rId35" Type="http://schemas.openxmlformats.org/officeDocument/2006/relationships/slide" Target="slides/slide30.xml"/><Relationship Id="rId36" Type="http://schemas.openxmlformats.org/officeDocument/2006/relationships/slide" Target="slides/slide31.xml"/><Relationship Id="rId37" Type="http://schemas.openxmlformats.org/officeDocument/2006/relationships/slide" Target="slides/slide32.xml"/><Relationship Id="rId38" Type="http://schemas.openxmlformats.org/officeDocument/2006/relationships/slide" Target="slides/slide33.xml"/><Relationship Id="rId39" Type="http://schemas.openxmlformats.org/officeDocument/2006/relationships/slide" Target="slides/slide34.xml"/><Relationship Id="rId40" Type="http://schemas.openxmlformats.org/officeDocument/2006/relationships/slide" Target="slides/slide35.xml"/><Relationship Id="rId41" Type="http://schemas.openxmlformats.org/officeDocument/2006/relationships/slide" Target="slides/slide36.xml"/><Relationship Id="rId42" Type="http://schemas.openxmlformats.org/officeDocument/2006/relationships/slide" Target="slides/slide37.xml"/><Relationship Id="rId43" Type="http://schemas.openxmlformats.org/officeDocument/2006/relationships/slide" Target="slides/slide38.xml"/><Relationship Id="rId44" Type="http://schemas.openxmlformats.org/officeDocument/2006/relationships/slide" Target="slides/slide39.xml"/><Relationship Id="rId45" Type="http://schemas.openxmlformats.org/officeDocument/2006/relationships/slide" Target="slides/slide40.xml"/><Relationship Id="rId46" Type="http://schemas.openxmlformats.org/officeDocument/2006/relationships/slide" Target="slides/slide41.xml"/><Relationship Id="rId47" Type="http://schemas.openxmlformats.org/officeDocument/2006/relationships/slide" Target="slides/slide42.xml"/><Relationship Id="rId48" Type="http://schemas.openxmlformats.org/officeDocument/2006/relationships/slide" Target="slides/slide43.xml"/><Relationship Id="rId49" Type="http://schemas.openxmlformats.org/officeDocument/2006/relationships/slide" Target="slides/slide44.xml"/><Relationship Id="rId50" Type="http://schemas.openxmlformats.org/officeDocument/2006/relationships/slide" Target="slides/slide45.xml"/><Relationship Id="rId51" Type="http://schemas.openxmlformats.org/officeDocument/2006/relationships/slide" Target="slides/slide46.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 Id="rId3" Type="http://schemas.openxmlformats.org/officeDocument/2006/relationships/image" Target="../media/image5.png"/>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7.png"/><Relationship Id="rId3" Type="http://schemas.openxmlformats.org/officeDocument/2006/relationships/image" Target="../media/image8.png"/>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10.png"/><Relationship Id="rId3" Type="http://schemas.openxmlformats.org/officeDocument/2006/relationships/image" Target="../media/image11.png"/>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p>
            <a:pPr algn="ctr"/>
            <a:endParaRPr lang="pl-PL" sz="4400" spc="-1" strike="noStrike">
              <a:solidFill>
                <a:srgbClr val="000000"/>
              </a:solidFill>
              <a:uFill>
                <a:solidFill>
                  <a:srgbClr val="ffffff"/>
                </a:solidFill>
              </a:uFill>
              <a:latin typeface="Arial"/>
            </a:endParaRPr>
          </a:p>
        </p:txBody>
      </p:sp>
      <p:sp>
        <p:nvSpPr>
          <p:cNvPr id="24" name="PlaceHolder 2"/>
          <p:cNvSpPr>
            <a:spLocks noGrp="1"/>
          </p:cNvSpPr>
          <p:nvPr>
            <p:ph type="body"/>
          </p:nvPr>
        </p:nvSpPr>
        <p:spPr>
          <a:xfrm>
            <a:off x="457200" y="1604520"/>
            <a:ext cx="822924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25" name="PlaceHolder 3"/>
          <p:cNvSpPr>
            <a:spLocks noGrp="1"/>
          </p:cNvSpPr>
          <p:nvPr>
            <p:ph type="body"/>
          </p:nvPr>
        </p:nvSpPr>
        <p:spPr>
          <a:xfrm>
            <a:off x="457200" y="3682080"/>
            <a:ext cx="822924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p:spPr>
        <p:txBody>
          <a:bodyPr lIns="0" rIns="0" tIns="0" bIns="0" anchor="ctr"/>
          <a:p>
            <a:pPr algn="ctr"/>
            <a:endParaRPr lang="pl-PL" sz="4400" spc="-1" strike="noStrike">
              <a:solidFill>
                <a:srgbClr val="000000"/>
              </a:solidFill>
              <a:uFill>
                <a:solidFill>
                  <a:srgbClr val="ffffff"/>
                </a:solidFill>
              </a:uFill>
              <a:latin typeface="Arial"/>
            </a:endParaRPr>
          </a:p>
        </p:txBody>
      </p:sp>
      <p:sp>
        <p:nvSpPr>
          <p:cNvPr id="27" name="PlaceHolder 2"/>
          <p:cNvSpPr>
            <a:spLocks noGrp="1"/>
          </p:cNvSpPr>
          <p:nvPr>
            <p:ph type="body"/>
          </p:nvPr>
        </p:nvSpPr>
        <p:spPr>
          <a:xfrm>
            <a:off x="457200" y="1604520"/>
            <a:ext cx="401580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28" name="PlaceHolder 3"/>
          <p:cNvSpPr>
            <a:spLocks noGrp="1"/>
          </p:cNvSpPr>
          <p:nvPr>
            <p:ph type="body"/>
          </p:nvPr>
        </p:nvSpPr>
        <p:spPr>
          <a:xfrm>
            <a:off x="4674240" y="1604520"/>
            <a:ext cx="401580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29" name="PlaceHolder 4"/>
          <p:cNvSpPr>
            <a:spLocks noGrp="1"/>
          </p:cNvSpPr>
          <p:nvPr>
            <p:ph type="body"/>
          </p:nvPr>
        </p:nvSpPr>
        <p:spPr>
          <a:xfrm>
            <a:off x="4674240" y="3682080"/>
            <a:ext cx="401580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30" name="PlaceHolder 5"/>
          <p:cNvSpPr>
            <a:spLocks noGrp="1"/>
          </p:cNvSpPr>
          <p:nvPr>
            <p:ph type="body"/>
          </p:nvPr>
        </p:nvSpPr>
        <p:spPr>
          <a:xfrm>
            <a:off x="457200" y="3682080"/>
            <a:ext cx="401580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p>
            <a:pPr algn="ctr"/>
            <a:endParaRPr lang="pl-PL" sz="4400" spc="-1" strike="noStrike">
              <a:solidFill>
                <a:srgbClr val="000000"/>
              </a:solidFill>
              <a:uFill>
                <a:solidFill>
                  <a:srgbClr val="ffffff"/>
                </a:solidFill>
              </a:uFill>
              <a:latin typeface="Arial"/>
            </a:endParaRPr>
          </a:p>
        </p:txBody>
      </p:sp>
      <p:sp>
        <p:nvSpPr>
          <p:cNvPr id="32" name="PlaceHolder 2"/>
          <p:cNvSpPr>
            <a:spLocks noGrp="1"/>
          </p:cNvSpPr>
          <p:nvPr>
            <p:ph type="body"/>
          </p:nvPr>
        </p:nvSpPr>
        <p:spPr>
          <a:xfrm>
            <a:off x="457200" y="1604520"/>
            <a:ext cx="8229240" cy="397728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33" name="PlaceHolder 3"/>
          <p:cNvSpPr>
            <a:spLocks noGrp="1"/>
          </p:cNvSpPr>
          <p:nvPr>
            <p:ph type="body"/>
          </p:nvPr>
        </p:nvSpPr>
        <p:spPr>
          <a:xfrm>
            <a:off x="457200" y="1604520"/>
            <a:ext cx="8229240" cy="397728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pic>
        <p:nvPicPr>
          <p:cNvPr id="34" name="" descr=""/>
          <p:cNvPicPr/>
          <p:nvPr/>
        </p:nvPicPr>
        <p:blipFill>
          <a:blip r:embed="rId2"/>
          <a:stretch/>
        </p:blipFill>
        <p:spPr>
          <a:xfrm>
            <a:off x="2079000" y="1604520"/>
            <a:ext cx="4984920" cy="3977280"/>
          </a:xfrm>
          <a:prstGeom prst="rect">
            <a:avLst/>
          </a:prstGeom>
          <a:ln>
            <a:noFill/>
          </a:ln>
        </p:spPr>
      </p:pic>
      <p:pic>
        <p:nvPicPr>
          <p:cNvPr id="35" name="" descr=""/>
          <p:cNvPicPr/>
          <p:nvPr/>
        </p:nvPicPr>
        <p:blipFill>
          <a:blip r:embed="rId3"/>
          <a:stretch/>
        </p:blipFill>
        <p:spPr>
          <a:xfrm>
            <a:off x="2079000" y="1604520"/>
            <a:ext cx="4984920" cy="397728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73600"/>
            <a:ext cx="8229240" cy="1144800"/>
          </a:xfrm>
          <a:prstGeom prst="rect">
            <a:avLst/>
          </a:prstGeom>
        </p:spPr>
        <p:txBody>
          <a:bodyPr lIns="0" rIns="0" tIns="0" bIns="0" anchor="ctr"/>
          <a:p>
            <a:pPr algn="ctr"/>
            <a:endParaRPr lang="pl-PL" sz="4400" spc="-1" strike="noStrike">
              <a:solidFill>
                <a:srgbClr val="000000"/>
              </a:solidFill>
              <a:uFill>
                <a:solidFill>
                  <a:srgbClr val="ffffff"/>
                </a:solidFill>
              </a:uFill>
              <a:latin typeface="Arial"/>
            </a:endParaRPr>
          </a:p>
        </p:txBody>
      </p:sp>
      <p:sp>
        <p:nvSpPr>
          <p:cNvPr id="45" name="PlaceHolder 2"/>
          <p:cNvSpPr>
            <a:spLocks noGrp="1"/>
          </p:cNvSpPr>
          <p:nvPr>
            <p:ph type="subTitle"/>
          </p:nvPr>
        </p:nvSpPr>
        <p:spPr>
          <a:xfrm>
            <a:off x="457200" y="1604520"/>
            <a:ext cx="8229240" cy="3977280"/>
          </a:xfrm>
          <a:prstGeom prst="rect">
            <a:avLst/>
          </a:prstGeom>
        </p:spPr>
        <p:txBody>
          <a:bodyPr lIns="0" rIns="0" tIns="0" bIns="0" anchor="ctr"/>
          <a:p>
            <a:pPr algn="ctr"/>
            <a:endParaRPr lang="pl-PL" sz="3200" spc="-1" strike="noStrike">
              <a:solidFill>
                <a:srgbClr val="000000"/>
              </a:solidFill>
              <a:uFill>
                <a:solidFill>
                  <a:srgbClr val="ffffff"/>
                </a:solidFill>
              </a:u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3600"/>
            <a:ext cx="8229240" cy="1144800"/>
          </a:xfrm>
          <a:prstGeom prst="rect">
            <a:avLst/>
          </a:prstGeom>
        </p:spPr>
        <p:txBody>
          <a:bodyPr lIns="0" rIns="0" tIns="0" bIns="0" anchor="ctr"/>
          <a:p>
            <a:pPr algn="ctr"/>
            <a:endParaRPr lang="pl-PL" sz="4400" spc="-1" strike="noStrike">
              <a:solidFill>
                <a:srgbClr val="000000"/>
              </a:solidFill>
              <a:uFill>
                <a:solidFill>
                  <a:srgbClr val="ffffff"/>
                </a:solidFill>
              </a:uFill>
              <a:latin typeface="Arial"/>
            </a:endParaRPr>
          </a:p>
        </p:txBody>
      </p:sp>
      <p:sp>
        <p:nvSpPr>
          <p:cNvPr id="47" name="PlaceHolder 2"/>
          <p:cNvSpPr>
            <a:spLocks noGrp="1"/>
          </p:cNvSpPr>
          <p:nvPr>
            <p:ph type="body"/>
          </p:nvPr>
        </p:nvSpPr>
        <p:spPr>
          <a:xfrm>
            <a:off x="457200" y="1604520"/>
            <a:ext cx="8229240" cy="397728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273600"/>
            <a:ext cx="8229240" cy="1144800"/>
          </a:xfrm>
          <a:prstGeom prst="rect">
            <a:avLst/>
          </a:prstGeom>
        </p:spPr>
        <p:txBody>
          <a:bodyPr lIns="0" rIns="0" tIns="0" bIns="0" anchor="ctr"/>
          <a:p>
            <a:pPr algn="ctr"/>
            <a:endParaRPr lang="pl-PL" sz="4400" spc="-1" strike="noStrike">
              <a:solidFill>
                <a:srgbClr val="000000"/>
              </a:solidFill>
              <a:uFill>
                <a:solidFill>
                  <a:srgbClr val="ffffff"/>
                </a:solidFill>
              </a:uFill>
              <a:latin typeface="Arial"/>
            </a:endParaRPr>
          </a:p>
        </p:txBody>
      </p:sp>
      <p:sp>
        <p:nvSpPr>
          <p:cNvPr id="49" name="PlaceHolder 2"/>
          <p:cNvSpPr>
            <a:spLocks noGrp="1"/>
          </p:cNvSpPr>
          <p:nvPr>
            <p:ph type="body"/>
          </p:nvPr>
        </p:nvSpPr>
        <p:spPr>
          <a:xfrm>
            <a:off x="457200" y="1604520"/>
            <a:ext cx="4015800" cy="397728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50" name="PlaceHolder 3"/>
          <p:cNvSpPr>
            <a:spLocks noGrp="1"/>
          </p:cNvSpPr>
          <p:nvPr>
            <p:ph type="body"/>
          </p:nvPr>
        </p:nvSpPr>
        <p:spPr>
          <a:xfrm>
            <a:off x="4674240" y="1604520"/>
            <a:ext cx="4015800" cy="397728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3600"/>
            <a:ext cx="8229240" cy="1144800"/>
          </a:xfrm>
          <a:prstGeom prst="rect">
            <a:avLst/>
          </a:prstGeom>
        </p:spPr>
        <p:txBody>
          <a:bodyPr lIns="0" rIns="0" tIns="0" bIns="0" anchor="ctr"/>
          <a:p>
            <a:pPr algn="ctr"/>
            <a:endParaRPr lang="pl-PL" sz="4400" spc="-1" strike="noStrike">
              <a:solidFill>
                <a:srgbClr val="000000"/>
              </a:solidFill>
              <a:uFill>
                <a:solidFill>
                  <a:srgbClr val="ffffff"/>
                </a:solidFill>
              </a:u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52" name="PlaceHolder 1"/>
          <p:cNvSpPr>
            <a:spLocks noGrp="1"/>
          </p:cNvSpPr>
          <p:nvPr>
            <p:ph type="subTitle"/>
          </p:nvPr>
        </p:nvSpPr>
        <p:spPr>
          <a:xfrm>
            <a:off x="457200" y="273600"/>
            <a:ext cx="8229240" cy="5307840"/>
          </a:xfrm>
          <a:prstGeom prst="rect">
            <a:avLst/>
          </a:prstGeom>
        </p:spPr>
        <p:txBody>
          <a:bodyPr lIns="0" rIns="0" tIns="0" bIns="0" anchor="ctr"/>
          <a:p>
            <a:pPr algn="ctr"/>
            <a:endParaRPr lang="pl-PL" sz="3200" spc="-1" strike="noStrike">
              <a:solidFill>
                <a:srgbClr val="000000"/>
              </a:solidFill>
              <a:uFill>
                <a:solidFill>
                  <a:srgbClr val="ffffff"/>
                </a:solidFill>
              </a:u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3600"/>
            <a:ext cx="8229240" cy="1144800"/>
          </a:xfrm>
          <a:prstGeom prst="rect">
            <a:avLst/>
          </a:prstGeom>
        </p:spPr>
        <p:txBody>
          <a:bodyPr lIns="0" rIns="0" tIns="0" bIns="0" anchor="ctr"/>
          <a:p>
            <a:pPr algn="ctr"/>
            <a:endParaRPr lang="pl-PL" sz="4400" spc="-1" strike="noStrike">
              <a:solidFill>
                <a:srgbClr val="000000"/>
              </a:solidFill>
              <a:uFill>
                <a:solidFill>
                  <a:srgbClr val="ffffff"/>
                </a:solidFill>
              </a:uFill>
              <a:latin typeface="Arial"/>
            </a:endParaRPr>
          </a:p>
        </p:txBody>
      </p:sp>
      <p:sp>
        <p:nvSpPr>
          <p:cNvPr id="54" name="PlaceHolder 2"/>
          <p:cNvSpPr>
            <a:spLocks noGrp="1"/>
          </p:cNvSpPr>
          <p:nvPr>
            <p:ph type="body"/>
          </p:nvPr>
        </p:nvSpPr>
        <p:spPr>
          <a:xfrm>
            <a:off x="457200" y="1604520"/>
            <a:ext cx="401580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55" name="PlaceHolder 3"/>
          <p:cNvSpPr>
            <a:spLocks noGrp="1"/>
          </p:cNvSpPr>
          <p:nvPr>
            <p:ph type="body"/>
          </p:nvPr>
        </p:nvSpPr>
        <p:spPr>
          <a:xfrm>
            <a:off x="457200" y="3682080"/>
            <a:ext cx="401580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56" name="PlaceHolder 4"/>
          <p:cNvSpPr>
            <a:spLocks noGrp="1"/>
          </p:cNvSpPr>
          <p:nvPr>
            <p:ph type="body"/>
          </p:nvPr>
        </p:nvSpPr>
        <p:spPr>
          <a:xfrm>
            <a:off x="4674240" y="1604520"/>
            <a:ext cx="4015800" cy="397728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4800"/>
          </a:xfrm>
          <a:prstGeom prst="rect">
            <a:avLst/>
          </a:prstGeom>
        </p:spPr>
        <p:txBody>
          <a:bodyPr lIns="0" rIns="0" tIns="0" bIns="0" anchor="ctr"/>
          <a:p>
            <a:pPr algn="ctr"/>
            <a:endParaRPr lang="pl-PL" sz="4400" spc="-1" strike="noStrike">
              <a:solidFill>
                <a:srgbClr val="000000"/>
              </a:solidFill>
              <a:uFill>
                <a:solidFill>
                  <a:srgbClr val="ffffff"/>
                </a:solidFill>
              </a:uFill>
              <a:latin typeface="Arial"/>
            </a:endParaRPr>
          </a:p>
        </p:txBody>
      </p:sp>
      <p:sp>
        <p:nvSpPr>
          <p:cNvPr id="3" name="PlaceHolder 2"/>
          <p:cNvSpPr>
            <a:spLocks noGrp="1"/>
          </p:cNvSpPr>
          <p:nvPr>
            <p:ph type="subTitle"/>
          </p:nvPr>
        </p:nvSpPr>
        <p:spPr>
          <a:xfrm>
            <a:off x="457200" y="1604520"/>
            <a:ext cx="8229240" cy="3977280"/>
          </a:xfrm>
          <a:prstGeom prst="rect">
            <a:avLst/>
          </a:prstGeom>
        </p:spPr>
        <p:txBody>
          <a:bodyPr lIns="0" rIns="0" tIns="0" bIns="0" anchor="ctr"/>
          <a:p>
            <a:pPr algn="ctr"/>
            <a:endParaRPr lang="pl-PL" sz="3200" spc="-1" strike="noStrike">
              <a:solidFill>
                <a:srgbClr val="000000"/>
              </a:solidFill>
              <a:uFill>
                <a:solidFill>
                  <a:srgbClr val="ffffff"/>
                </a:solidFill>
              </a:u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73600"/>
            <a:ext cx="8229240" cy="1144800"/>
          </a:xfrm>
          <a:prstGeom prst="rect">
            <a:avLst/>
          </a:prstGeom>
        </p:spPr>
        <p:txBody>
          <a:bodyPr lIns="0" rIns="0" tIns="0" bIns="0" anchor="ctr"/>
          <a:p>
            <a:pPr algn="ctr"/>
            <a:endParaRPr lang="pl-PL" sz="4400" spc="-1" strike="noStrike">
              <a:solidFill>
                <a:srgbClr val="000000"/>
              </a:solidFill>
              <a:uFill>
                <a:solidFill>
                  <a:srgbClr val="ffffff"/>
                </a:solidFill>
              </a:uFill>
              <a:latin typeface="Arial"/>
            </a:endParaRPr>
          </a:p>
        </p:txBody>
      </p:sp>
      <p:sp>
        <p:nvSpPr>
          <p:cNvPr id="58" name="PlaceHolder 2"/>
          <p:cNvSpPr>
            <a:spLocks noGrp="1"/>
          </p:cNvSpPr>
          <p:nvPr>
            <p:ph type="body"/>
          </p:nvPr>
        </p:nvSpPr>
        <p:spPr>
          <a:xfrm>
            <a:off x="457200" y="1604520"/>
            <a:ext cx="4015800" cy="397728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59" name="PlaceHolder 3"/>
          <p:cNvSpPr>
            <a:spLocks noGrp="1"/>
          </p:cNvSpPr>
          <p:nvPr>
            <p:ph type="body"/>
          </p:nvPr>
        </p:nvSpPr>
        <p:spPr>
          <a:xfrm>
            <a:off x="4674240" y="1604520"/>
            <a:ext cx="401580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60" name="PlaceHolder 4"/>
          <p:cNvSpPr>
            <a:spLocks noGrp="1"/>
          </p:cNvSpPr>
          <p:nvPr>
            <p:ph type="body"/>
          </p:nvPr>
        </p:nvSpPr>
        <p:spPr>
          <a:xfrm>
            <a:off x="4674240" y="3682080"/>
            <a:ext cx="401580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273600"/>
            <a:ext cx="8229240" cy="1144800"/>
          </a:xfrm>
          <a:prstGeom prst="rect">
            <a:avLst/>
          </a:prstGeom>
        </p:spPr>
        <p:txBody>
          <a:bodyPr lIns="0" rIns="0" tIns="0" bIns="0" anchor="ctr"/>
          <a:p>
            <a:pPr algn="ctr"/>
            <a:endParaRPr lang="pl-PL" sz="4400" spc="-1" strike="noStrike">
              <a:solidFill>
                <a:srgbClr val="000000"/>
              </a:solidFill>
              <a:uFill>
                <a:solidFill>
                  <a:srgbClr val="ffffff"/>
                </a:solidFill>
              </a:uFill>
              <a:latin typeface="Arial"/>
            </a:endParaRPr>
          </a:p>
        </p:txBody>
      </p:sp>
      <p:sp>
        <p:nvSpPr>
          <p:cNvPr id="62" name="PlaceHolder 2"/>
          <p:cNvSpPr>
            <a:spLocks noGrp="1"/>
          </p:cNvSpPr>
          <p:nvPr>
            <p:ph type="body"/>
          </p:nvPr>
        </p:nvSpPr>
        <p:spPr>
          <a:xfrm>
            <a:off x="457200" y="1604520"/>
            <a:ext cx="401580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63" name="PlaceHolder 3"/>
          <p:cNvSpPr>
            <a:spLocks noGrp="1"/>
          </p:cNvSpPr>
          <p:nvPr>
            <p:ph type="body"/>
          </p:nvPr>
        </p:nvSpPr>
        <p:spPr>
          <a:xfrm>
            <a:off x="4674240" y="1604520"/>
            <a:ext cx="401580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64" name="PlaceHolder 4"/>
          <p:cNvSpPr>
            <a:spLocks noGrp="1"/>
          </p:cNvSpPr>
          <p:nvPr>
            <p:ph type="body"/>
          </p:nvPr>
        </p:nvSpPr>
        <p:spPr>
          <a:xfrm>
            <a:off x="457200" y="3682080"/>
            <a:ext cx="822924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p>
            <a:pPr algn="ctr"/>
            <a:endParaRPr lang="pl-PL" sz="4400" spc="-1" strike="noStrike">
              <a:solidFill>
                <a:srgbClr val="000000"/>
              </a:solidFill>
              <a:uFill>
                <a:solidFill>
                  <a:srgbClr val="ffffff"/>
                </a:solidFill>
              </a:uFill>
              <a:latin typeface="Arial"/>
            </a:endParaRPr>
          </a:p>
        </p:txBody>
      </p:sp>
      <p:sp>
        <p:nvSpPr>
          <p:cNvPr id="66" name="PlaceHolder 2"/>
          <p:cNvSpPr>
            <a:spLocks noGrp="1"/>
          </p:cNvSpPr>
          <p:nvPr>
            <p:ph type="body"/>
          </p:nvPr>
        </p:nvSpPr>
        <p:spPr>
          <a:xfrm>
            <a:off x="457200" y="1604520"/>
            <a:ext cx="822924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67" name="PlaceHolder 3"/>
          <p:cNvSpPr>
            <a:spLocks noGrp="1"/>
          </p:cNvSpPr>
          <p:nvPr>
            <p:ph type="body"/>
          </p:nvPr>
        </p:nvSpPr>
        <p:spPr>
          <a:xfrm>
            <a:off x="457200" y="3682080"/>
            <a:ext cx="822924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457200" y="273600"/>
            <a:ext cx="8229240" cy="1144800"/>
          </a:xfrm>
          <a:prstGeom prst="rect">
            <a:avLst/>
          </a:prstGeom>
        </p:spPr>
        <p:txBody>
          <a:bodyPr lIns="0" rIns="0" tIns="0" bIns="0" anchor="ctr"/>
          <a:p>
            <a:pPr algn="ctr"/>
            <a:endParaRPr lang="pl-PL" sz="4400" spc="-1" strike="noStrike">
              <a:solidFill>
                <a:srgbClr val="000000"/>
              </a:solidFill>
              <a:uFill>
                <a:solidFill>
                  <a:srgbClr val="ffffff"/>
                </a:solidFill>
              </a:uFill>
              <a:latin typeface="Arial"/>
            </a:endParaRPr>
          </a:p>
        </p:txBody>
      </p:sp>
      <p:sp>
        <p:nvSpPr>
          <p:cNvPr id="69" name="PlaceHolder 2"/>
          <p:cNvSpPr>
            <a:spLocks noGrp="1"/>
          </p:cNvSpPr>
          <p:nvPr>
            <p:ph type="body"/>
          </p:nvPr>
        </p:nvSpPr>
        <p:spPr>
          <a:xfrm>
            <a:off x="457200" y="1604520"/>
            <a:ext cx="401580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70" name="PlaceHolder 3"/>
          <p:cNvSpPr>
            <a:spLocks noGrp="1"/>
          </p:cNvSpPr>
          <p:nvPr>
            <p:ph type="body"/>
          </p:nvPr>
        </p:nvSpPr>
        <p:spPr>
          <a:xfrm>
            <a:off x="4674240" y="1604520"/>
            <a:ext cx="401580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71" name="PlaceHolder 4"/>
          <p:cNvSpPr>
            <a:spLocks noGrp="1"/>
          </p:cNvSpPr>
          <p:nvPr>
            <p:ph type="body"/>
          </p:nvPr>
        </p:nvSpPr>
        <p:spPr>
          <a:xfrm>
            <a:off x="4674240" y="3682080"/>
            <a:ext cx="401580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72" name="PlaceHolder 5"/>
          <p:cNvSpPr>
            <a:spLocks noGrp="1"/>
          </p:cNvSpPr>
          <p:nvPr>
            <p:ph type="body"/>
          </p:nvPr>
        </p:nvSpPr>
        <p:spPr>
          <a:xfrm>
            <a:off x="457200" y="3682080"/>
            <a:ext cx="401580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p>
            <a:pPr algn="ctr"/>
            <a:endParaRPr lang="pl-PL" sz="4400" spc="-1" strike="noStrike">
              <a:solidFill>
                <a:srgbClr val="000000"/>
              </a:solidFill>
              <a:uFill>
                <a:solidFill>
                  <a:srgbClr val="ffffff"/>
                </a:solidFill>
              </a:uFill>
              <a:latin typeface="Arial"/>
            </a:endParaRPr>
          </a:p>
        </p:txBody>
      </p:sp>
      <p:sp>
        <p:nvSpPr>
          <p:cNvPr id="74" name="PlaceHolder 2"/>
          <p:cNvSpPr>
            <a:spLocks noGrp="1"/>
          </p:cNvSpPr>
          <p:nvPr>
            <p:ph type="body"/>
          </p:nvPr>
        </p:nvSpPr>
        <p:spPr>
          <a:xfrm>
            <a:off x="457200" y="1604520"/>
            <a:ext cx="8229240" cy="397728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75" name="PlaceHolder 3"/>
          <p:cNvSpPr>
            <a:spLocks noGrp="1"/>
          </p:cNvSpPr>
          <p:nvPr>
            <p:ph type="body"/>
          </p:nvPr>
        </p:nvSpPr>
        <p:spPr>
          <a:xfrm>
            <a:off x="457200" y="1604520"/>
            <a:ext cx="8229240" cy="397728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pic>
        <p:nvPicPr>
          <p:cNvPr id="76" name="" descr=""/>
          <p:cNvPicPr/>
          <p:nvPr/>
        </p:nvPicPr>
        <p:blipFill>
          <a:blip r:embed="rId2"/>
          <a:stretch/>
        </p:blipFill>
        <p:spPr>
          <a:xfrm>
            <a:off x="2079000" y="1604520"/>
            <a:ext cx="4984920" cy="3977280"/>
          </a:xfrm>
          <a:prstGeom prst="rect">
            <a:avLst/>
          </a:prstGeom>
          <a:ln>
            <a:noFill/>
          </a:ln>
        </p:spPr>
      </p:pic>
      <p:pic>
        <p:nvPicPr>
          <p:cNvPr id="77" name="" descr=""/>
          <p:cNvPicPr/>
          <p:nvPr/>
        </p:nvPicPr>
        <p:blipFill>
          <a:blip r:embed="rId3"/>
          <a:stretch/>
        </p:blipFill>
        <p:spPr>
          <a:xfrm>
            <a:off x="2079000" y="1604520"/>
            <a:ext cx="4984920" cy="3977280"/>
          </a:xfrm>
          <a:prstGeom prst="rect">
            <a:avLst/>
          </a:prstGeom>
          <a:ln>
            <a:noFill/>
          </a:ln>
        </p:spPr>
      </p:pic>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82" name="PlaceHolder 1"/>
          <p:cNvSpPr>
            <a:spLocks noGrp="1"/>
          </p:cNvSpPr>
          <p:nvPr>
            <p:ph type="title"/>
          </p:nvPr>
        </p:nvSpPr>
        <p:spPr>
          <a:xfrm>
            <a:off x="457200" y="273600"/>
            <a:ext cx="8229240" cy="1144800"/>
          </a:xfrm>
          <a:prstGeom prst="rect">
            <a:avLst/>
          </a:prstGeom>
        </p:spPr>
        <p:txBody>
          <a:bodyPr lIns="0" rIns="0" tIns="0" bIns="0" anchor="ctr"/>
          <a:p>
            <a:pPr algn="ctr"/>
            <a:endParaRPr lang="pl-PL" sz="4400" spc="-1" strike="noStrike">
              <a:solidFill>
                <a:srgbClr val="000000"/>
              </a:solidFill>
              <a:uFill>
                <a:solidFill>
                  <a:srgbClr val="ffffff"/>
                </a:solidFill>
              </a:uFill>
              <a:latin typeface="Arial"/>
            </a:endParaRPr>
          </a:p>
        </p:txBody>
      </p:sp>
      <p:sp>
        <p:nvSpPr>
          <p:cNvPr id="83" name="PlaceHolder 2"/>
          <p:cNvSpPr>
            <a:spLocks noGrp="1"/>
          </p:cNvSpPr>
          <p:nvPr>
            <p:ph type="subTitle"/>
          </p:nvPr>
        </p:nvSpPr>
        <p:spPr>
          <a:xfrm>
            <a:off x="457200" y="1604520"/>
            <a:ext cx="8229240" cy="3977280"/>
          </a:xfrm>
          <a:prstGeom prst="rect">
            <a:avLst/>
          </a:prstGeom>
        </p:spPr>
        <p:txBody>
          <a:bodyPr lIns="0" rIns="0" tIns="0" bIns="0" anchor="ctr"/>
          <a:p>
            <a:pPr algn="ctr"/>
            <a:endParaRPr lang="pl-PL" sz="3200" spc="-1" strike="noStrike">
              <a:solidFill>
                <a:srgbClr val="000000"/>
              </a:solidFill>
              <a:uFill>
                <a:solidFill>
                  <a:srgbClr val="ffffff"/>
                </a:solidFill>
              </a:u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84" name="PlaceHolder 1"/>
          <p:cNvSpPr>
            <a:spLocks noGrp="1"/>
          </p:cNvSpPr>
          <p:nvPr>
            <p:ph type="title"/>
          </p:nvPr>
        </p:nvSpPr>
        <p:spPr>
          <a:xfrm>
            <a:off x="457200" y="273600"/>
            <a:ext cx="8229240" cy="1144800"/>
          </a:xfrm>
          <a:prstGeom prst="rect">
            <a:avLst/>
          </a:prstGeom>
        </p:spPr>
        <p:txBody>
          <a:bodyPr lIns="0" rIns="0" tIns="0" bIns="0" anchor="ctr"/>
          <a:p>
            <a:pPr algn="ctr"/>
            <a:endParaRPr lang="pl-PL" sz="4400" spc="-1" strike="noStrike">
              <a:solidFill>
                <a:srgbClr val="000000"/>
              </a:solidFill>
              <a:uFill>
                <a:solidFill>
                  <a:srgbClr val="ffffff"/>
                </a:solidFill>
              </a:uFill>
              <a:latin typeface="Arial"/>
            </a:endParaRPr>
          </a:p>
        </p:txBody>
      </p:sp>
      <p:sp>
        <p:nvSpPr>
          <p:cNvPr id="85" name="PlaceHolder 2"/>
          <p:cNvSpPr>
            <a:spLocks noGrp="1"/>
          </p:cNvSpPr>
          <p:nvPr>
            <p:ph type="body"/>
          </p:nvPr>
        </p:nvSpPr>
        <p:spPr>
          <a:xfrm>
            <a:off x="457200" y="1604520"/>
            <a:ext cx="8229240" cy="397728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86" name="PlaceHolder 1"/>
          <p:cNvSpPr>
            <a:spLocks noGrp="1"/>
          </p:cNvSpPr>
          <p:nvPr>
            <p:ph type="title"/>
          </p:nvPr>
        </p:nvSpPr>
        <p:spPr>
          <a:xfrm>
            <a:off x="457200" y="273600"/>
            <a:ext cx="8229240" cy="1144800"/>
          </a:xfrm>
          <a:prstGeom prst="rect">
            <a:avLst/>
          </a:prstGeom>
        </p:spPr>
        <p:txBody>
          <a:bodyPr lIns="0" rIns="0" tIns="0" bIns="0" anchor="ctr"/>
          <a:p>
            <a:pPr algn="ctr"/>
            <a:endParaRPr lang="pl-PL" sz="4400" spc="-1" strike="noStrike">
              <a:solidFill>
                <a:srgbClr val="000000"/>
              </a:solidFill>
              <a:uFill>
                <a:solidFill>
                  <a:srgbClr val="ffffff"/>
                </a:solidFill>
              </a:uFill>
              <a:latin typeface="Arial"/>
            </a:endParaRPr>
          </a:p>
        </p:txBody>
      </p:sp>
      <p:sp>
        <p:nvSpPr>
          <p:cNvPr id="87" name="PlaceHolder 2"/>
          <p:cNvSpPr>
            <a:spLocks noGrp="1"/>
          </p:cNvSpPr>
          <p:nvPr>
            <p:ph type="body"/>
          </p:nvPr>
        </p:nvSpPr>
        <p:spPr>
          <a:xfrm>
            <a:off x="457200" y="1604520"/>
            <a:ext cx="4015800" cy="397728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88" name="PlaceHolder 3"/>
          <p:cNvSpPr>
            <a:spLocks noGrp="1"/>
          </p:cNvSpPr>
          <p:nvPr>
            <p:ph type="body"/>
          </p:nvPr>
        </p:nvSpPr>
        <p:spPr>
          <a:xfrm>
            <a:off x="4674240" y="1604520"/>
            <a:ext cx="4015800" cy="397728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89" name="PlaceHolder 1"/>
          <p:cNvSpPr>
            <a:spLocks noGrp="1"/>
          </p:cNvSpPr>
          <p:nvPr>
            <p:ph type="title"/>
          </p:nvPr>
        </p:nvSpPr>
        <p:spPr>
          <a:xfrm>
            <a:off x="457200" y="273600"/>
            <a:ext cx="8229240" cy="1144800"/>
          </a:xfrm>
          <a:prstGeom prst="rect">
            <a:avLst/>
          </a:prstGeom>
        </p:spPr>
        <p:txBody>
          <a:bodyPr lIns="0" rIns="0" tIns="0" bIns="0" anchor="ctr"/>
          <a:p>
            <a:pPr algn="ctr"/>
            <a:endParaRPr lang="pl-PL" sz="4400" spc="-1" strike="noStrike">
              <a:solidFill>
                <a:srgbClr val="000000"/>
              </a:solidFill>
              <a:uFill>
                <a:solidFill>
                  <a:srgbClr val="ffffff"/>
                </a:solidFill>
              </a:u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4800"/>
          </a:xfrm>
          <a:prstGeom prst="rect">
            <a:avLst/>
          </a:prstGeom>
        </p:spPr>
        <p:txBody>
          <a:bodyPr lIns="0" rIns="0" tIns="0" bIns="0" anchor="ctr"/>
          <a:p>
            <a:pPr algn="ctr"/>
            <a:endParaRPr lang="pl-PL" sz="4400" spc="-1" strike="noStrike">
              <a:solidFill>
                <a:srgbClr val="000000"/>
              </a:solidFill>
              <a:uFill>
                <a:solidFill>
                  <a:srgbClr val="ffffff"/>
                </a:solidFill>
              </a:uFill>
              <a:latin typeface="Arial"/>
            </a:endParaRPr>
          </a:p>
        </p:txBody>
      </p:sp>
      <p:sp>
        <p:nvSpPr>
          <p:cNvPr id="5" name="PlaceHolder 2"/>
          <p:cNvSpPr>
            <a:spLocks noGrp="1"/>
          </p:cNvSpPr>
          <p:nvPr>
            <p:ph type="body"/>
          </p:nvPr>
        </p:nvSpPr>
        <p:spPr>
          <a:xfrm>
            <a:off x="457200" y="1604520"/>
            <a:ext cx="8229240" cy="397728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90" name="PlaceHolder 1"/>
          <p:cNvSpPr>
            <a:spLocks noGrp="1"/>
          </p:cNvSpPr>
          <p:nvPr>
            <p:ph type="subTitle"/>
          </p:nvPr>
        </p:nvSpPr>
        <p:spPr>
          <a:xfrm>
            <a:off x="457200" y="273600"/>
            <a:ext cx="8229240" cy="5307840"/>
          </a:xfrm>
          <a:prstGeom prst="rect">
            <a:avLst/>
          </a:prstGeom>
        </p:spPr>
        <p:txBody>
          <a:bodyPr lIns="0" rIns="0" tIns="0" bIns="0" anchor="ctr"/>
          <a:p>
            <a:pPr algn="ctr"/>
            <a:endParaRPr lang="pl-PL" sz="3200" spc="-1" strike="noStrike">
              <a:solidFill>
                <a:srgbClr val="000000"/>
              </a:solidFill>
              <a:uFill>
                <a:solidFill>
                  <a:srgbClr val="ffffff"/>
                </a:solidFill>
              </a:u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457200" y="273600"/>
            <a:ext cx="8229240" cy="1144800"/>
          </a:xfrm>
          <a:prstGeom prst="rect">
            <a:avLst/>
          </a:prstGeom>
        </p:spPr>
        <p:txBody>
          <a:bodyPr lIns="0" rIns="0" tIns="0" bIns="0" anchor="ctr"/>
          <a:p>
            <a:pPr algn="ctr"/>
            <a:endParaRPr lang="pl-PL" sz="4400" spc="-1" strike="noStrike">
              <a:solidFill>
                <a:srgbClr val="000000"/>
              </a:solidFill>
              <a:uFill>
                <a:solidFill>
                  <a:srgbClr val="ffffff"/>
                </a:solidFill>
              </a:uFill>
              <a:latin typeface="Arial"/>
            </a:endParaRPr>
          </a:p>
        </p:txBody>
      </p:sp>
      <p:sp>
        <p:nvSpPr>
          <p:cNvPr id="92" name="PlaceHolder 2"/>
          <p:cNvSpPr>
            <a:spLocks noGrp="1"/>
          </p:cNvSpPr>
          <p:nvPr>
            <p:ph type="body"/>
          </p:nvPr>
        </p:nvSpPr>
        <p:spPr>
          <a:xfrm>
            <a:off x="457200" y="1604520"/>
            <a:ext cx="401580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93" name="PlaceHolder 3"/>
          <p:cNvSpPr>
            <a:spLocks noGrp="1"/>
          </p:cNvSpPr>
          <p:nvPr>
            <p:ph type="body"/>
          </p:nvPr>
        </p:nvSpPr>
        <p:spPr>
          <a:xfrm>
            <a:off x="457200" y="3682080"/>
            <a:ext cx="401580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94" name="PlaceHolder 4"/>
          <p:cNvSpPr>
            <a:spLocks noGrp="1"/>
          </p:cNvSpPr>
          <p:nvPr>
            <p:ph type="body"/>
          </p:nvPr>
        </p:nvSpPr>
        <p:spPr>
          <a:xfrm>
            <a:off x="4674240" y="1604520"/>
            <a:ext cx="4015800" cy="397728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457200" y="273600"/>
            <a:ext cx="8229240" cy="1144800"/>
          </a:xfrm>
          <a:prstGeom prst="rect">
            <a:avLst/>
          </a:prstGeom>
        </p:spPr>
        <p:txBody>
          <a:bodyPr lIns="0" rIns="0" tIns="0" bIns="0" anchor="ctr"/>
          <a:p>
            <a:pPr algn="ctr"/>
            <a:endParaRPr lang="pl-PL" sz="4400" spc="-1" strike="noStrike">
              <a:solidFill>
                <a:srgbClr val="000000"/>
              </a:solidFill>
              <a:uFill>
                <a:solidFill>
                  <a:srgbClr val="ffffff"/>
                </a:solidFill>
              </a:uFill>
              <a:latin typeface="Arial"/>
            </a:endParaRPr>
          </a:p>
        </p:txBody>
      </p:sp>
      <p:sp>
        <p:nvSpPr>
          <p:cNvPr id="96" name="PlaceHolder 2"/>
          <p:cNvSpPr>
            <a:spLocks noGrp="1"/>
          </p:cNvSpPr>
          <p:nvPr>
            <p:ph type="body"/>
          </p:nvPr>
        </p:nvSpPr>
        <p:spPr>
          <a:xfrm>
            <a:off x="457200" y="1604520"/>
            <a:ext cx="4015800" cy="397728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97" name="PlaceHolder 3"/>
          <p:cNvSpPr>
            <a:spLocks noGrp="1"/>
          </p:cNvSpPr>
          <p:nvPr>
            <p:ph type="body"/>
          </p:nvPr>
        </p:nvSpPr>
        <p:spPr>
          <a:xfrm>
            <a:off x="4674240" y="1604520"/>
            <a:ext cx="401580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98" name="PlaceHolder 4"/>
          <p:cNvSpPr>
            <a:spLocks noGrp="1"/>
          </p:cNvSpPr>
          <p:nvPr>
            <p:ph type="body"/>
          </p:nvPr>
        </p:nvSpPr>
        <p:spPr>
          <a:xfrm>
            <a:off x="4674240" y="3682080"/>
            <a:ext cx="401580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457200" y="273600"/>
            <a:ext cx="8229240" cy="1144800"/>
          </a:xfrm>
          <a:prstGeom prst="rect">
            <a:avLst/>
          </a:prstGeom>
        </p:spPr>
        <p:txBody>
          <a:bodyPr lIns="0" rIns="0" tIns="0" bIns="0" anchor="ctr"/>
          <a:p>
            <a:pPr algn="ctr"/>
            <a:endParaRPr lang="pl-PL" sz="4400" spc="-1" strike="noStrike">
              <a:solidFill>
                <a:srgbClr val="000000"/>
              </a:solidFill>
              <a:uFill>
                <a:solidFill>
                  <a:srgbClr val="ffffff"/>
                </a:solidFill>
              </a:uFill>
              <a:latin typeface="Arial"/>
            </a:endParaRPr>
          </a:p>
        </p:txBody>
      </p:sp>
      <p:sp>
        <p:nvSpPr>
          <p:cNvPr id="100" name="PlaceHolder 2"/>
          <p:cNvSpPr>
            <a:spLocks noGrp="1"/>
          </p:cNvSpPr>
          <p:nvPr>
            <p:ph type="body"/>
          </p:nvPr>
        </p:nvSpPr>
        <p:spPr>
          <a:xfrm>
            <a:off x="457200" y="1604520"/>
            <a:ext cx="401580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101" name="PlaceHolder 3"/>
          <p:cNvSpPr>
            <a:spLocks noGrp="1"/>
          </p:cNvSpPr>
          <p:nvPr>
            <p:ph type="body"/>
          </p:nvPr>
        </p:nvSpPr>
        <p:spPr>
          <a:xfrm>
            <a:off x="4674240" y="1604520"/>
            <a:ext cx="401580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102" name="PlaceHolder 4"/>
          <p:cNvSpPr>
            <a:spLocks noGrp="1"/>
          </p:cNvSpPr>
          <p:nvPr>
            <p:ph type="body"/>
          </p:nvPr>
        </p:nvSpPr>
        <p:spPr>
          <a:xfrm>
            <a:off x="457200" y="3682080"/>
            <a:ext cx="822924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457200" y="273600"/>
            <a:ext cx="8229240" cy="1144800"/>
          </a:xfrm>
          <a:prstGeom prst="rect">
            <a:avLst/>
          </a:prstGeom>
        </p:spPr>
        <p:txBody>
          <a:bodyPr lIns="0" rIns="0" tIns="0" bIns="0" anchor="ctr"/>
          <a:p>
            <a:pPr algn="ctr"/>
            <a:endParaRPr lang="pl-PL" sz="4400" spc="-1" strike="noStrike">
              <a:solidFill>
                <a:srgbClr val="000000"/>
              </a:solidFill>
              <a:uFill>
                <a:solidFill>
                  <a:srgbClr val="ffffff"/>
                </a:solidFill>
              </a:uFill>
              <a:latin typeface="Arial"/>
            </a:endParaRPr>
          </a:p>
        </p:txBody>
      </p:sp>
      <p:sp>
        <p:nvSpPr>
          <p:cNvPr id="104" name="PlaceHolder 2"/>
          <p:cNvSpPr>
            <a:spLocks noGrp="1"/>
          </p:cNvSpPr>
          <p:nvPr>
            <p:ph type="body"/>
          </p:nvPr>
        </p:nvSpPr>
        <p:spPr>
          <a:xfrm>
            <a:off x="457200" y="1604520"/>
            <a:ext cx="822924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105" name="PlaceHolder 3"/>
          <p:cNvSpPr>
            <a:spLocks noGrp="1"/>
          </p:cNvSpPr>
          <p:nvPr>
            <p:ph type="body"/>
          </p:nvPr>
        </p:nvSpPr>
        <p:spPr>
          <a:xfrm>
            <a:off x="457200" y="3682080"/>
            <a:ext cx="822924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p:spPr>
        <p:txBody>
          <a:bodyPr lIns="0" rIns="0" tIns="0" bIns="0" anchor="ctr"/>
          <a:p>
            <a:pPr algn="ctr"/>
            <a:endParaRPr lang="pl-PL" sz="4400" spc="-1" strike="noStrike">
              <a:solidFill>
                <a:srgbClr val="000000"/>
              </a:solidFill>
              <a:uFill>
                <a:solidFill>
                  <a:srgbClr val="ffffff"/>
                </a:solidFill>
              </a:uFill>
              <a:latin typeface="Arial"/>
            </a:endParaRPr>
          </a:p>
        </p:txBody>
      </p:sp>
      <p:sp>
        <p:nvSpPr>
          <p:cNvPr id="107" name="PlaceHolder 2"/>
          <p:cNvSpPr>
            <a:spLocks noGrp="1"/>
          </p:cNvSpPr>
          <p:nvPr>
            <p:ph type="body"/>
          </p:nvPr>
        </p:nvSpPr>
        <p:spPr>
          <a:xfrm>
            <a:off x="457200" y="1604520"/>
            <a:ext cx="401580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108" name="PlaceHolder 3"/>
          <p:cNvSpPr>
            <a:spLocks noGrp="1"/>
          </p:cNvSpPr>
          <p:nvPr>
            <p:ph type="body"/>
          </p:nvPr>
        </p:nvSpPr>
        <p:spPr>
          <a:xfrm>
            <a:off x="4674240" y="1604520"/>
            <a:ext cx="401580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109" name="PlaceHolder 4"/>
          <p:cNvSpPr>
            <a:spLocks noGrp="1"/>
          </p:cNvSpPr>
          <p:nvPr>
            <p:ph type="body"/>
          </p:nvPr>
        </p:nvSpPr>
        <p:spPr>
          <a:xfrm>
            <a:off x="4674240" y="3682080"/>
            <a:ext cx="401580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110" name="PlaceHolder 5"/>
          <p:cNvSpPr>
            <a:spLocks noGrp="1"/>
          </p:cNvSpPr>
          <p:nvPr>
            <p:ph type="body"/>
          </p:nvPr>
        </p:nvSpPr>
        <p:spPr>
          <a:xfrm>
            <a:off x="457200" y="3682080"/>
            <a:ext cx="401580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p:spPr>
        <p:txBody>
          <a:bodyPr lIns="0" rIns="0" tIns="0" bIns="0" anchor="ctr"/>
          <a:p>
            <a:pPr algn="ctr"/>
            <a:endParaRPr lang="pl-PL" sz="4400" spc="-1" strike="noStrike">
              <a:solidFill>
                <a:srgbClr val="000000"/>
              </a:solidFill>
              <a:uFill>
                <a:solidFill>
                  <a:srgbClr val="ffffff"/>
                </a:solidFill>
              </a:uFill>
              <a:latin typeface="Arial"/>
            </a:endParaRPr>
          </a:p>
        </p:txBody>
      </p:sp>
      <p:sp>
        <p:nvSpPr>
          <p:cNvPr id="112" name="PlaceHolder 2"/>
          <p:cNvSpPr>
            <a:spLocks noGrp="1"/>
          </p:cNvSpPr>
          <p:nvPr>
            <p:ph type="body"/>
          </p:nvPr>
        </p:nvSpPr>
        <p:spPr>
          <a:xfrm>
            <a:off x="457200" y="1604520"/>
            <a:ext cx="8229240" cy="397728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113" name="PlaceHolder 3"/>
          <p:cNvSpPr>
            <a:spLocks noGrp="1"/>
          </p:cNvSpPr>
          <p:nvPr>
            <p:ph type="body"/>
          </p:nvPr>
        </p:nvSpPr>
        <p:spPr>
          <a:xfrm>
            <a:off x="457200" y="1604520"/>
            <a:ext cx="8229240" cy="397728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pic>
        <p:nvPicPr>
          <p:cNvPr id="114" name="" descr=""/>
          <p:cNvPicPr/>
          <p:nvPr/>
        </p:nvPicPr>
        <p:blipFill>
          <a:blip r:embed="rId2"/>
          <a:stretch/>
        </p:blipFill>
        <p:spPr>
          <a:xfrm>
            <a:off x="2079000" y="1604520"/>
            <a:ext cx="4984920" cy="3977280"/>
          </a:xfrm>
          <a:prstGeom prst="rect">
            <a:avLst/>
          </a:prstGeom>
          <a:ln>
            <a:noFill/>
          </a:ln>
        </p:spPr>
      </p:pic>
      <p:pic>
        <p:nvPicPr>
          <p:cNvPr id="115" name="" descr=""/>
          <p:cNvPicPr/>
          <p:nvPr/>
        </p:nvPicPr>
        <p:blipFill>
          <a:blip r:embed="rId3"/>
          <a:stretch/>
        </p:blipFill>
        <p:spPr>
          <a:xfrm>
            <a:off x="2079000" y="1604520"/>
            <a:ext cx="4984920" cy="3977280"/>
          </a:xfrm>
          <a:prstGeom prst="rect">
            <a:avLst/>
          </a:prstGeom>
          <a:ln>
            <a:noFill/>
          </a:ln>
        </p:spPr>
      </p:pic>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121" name="PlaceHolder 1"/>
          <p:cNvSpPr>
            <a:spLocks noGrp="1"/>
          </p:cNvSpPr>
          <p:nvPr>
            <p:ph type="title"/>
          </p:nvPr>
        </p:nvSpPr>
        <p:spPr>
          <a:xfrm>
            <a:off x="457200" y="273600"/>
            <a:ext cx="8229240" cy="1144800"/>
          </a:xfrm>
          <a:prstGeom prst="rect">
            <a:avLst/>
          </a:prstGeom>
        </p:spPr>
        <p:txBody>
          <a:bodyPr lIns="0" rIns="0" tIns="0" bIns="0" anchor="ctr"/>
          <a:p>
            <a:pPr algn="ctr"/>
            <a:endParaRPr lang="pl-PL" sz="4400" spc="-1" strike="noStrike">
              <a:solidFill>
                <a:srgbClr val="000000"/>
              </a:solidFill>
              <a:uFill>
                <a:solidFill>
                  <a:srgbClr val="ffffff"/>
                </a:solidFill>
              </a:uFill>
              <a:latin typeface="Arial"/>
            </a:endParaRPr>
          </a:p>
        </p:txBody>
      </p:sp>
      <p:sp>
        <p:nvSpPr>
          <p:cNvPr id="122" name="PlaceHolder 2"/>
          <p:cNvSpPr>
            <a:spLocks noGrp="1"/>
          </p:cNvSpPr>
          <p:nvPr>
            <p:ph type="subTitle"/>
          </p:nvPr>
        </p:nvSpPr>
        <p:spPr>
          <a:xfrm>
            <a:off x="457200" y="1604520"/>
            <a:ext cx="8229240" cy="3977280"/>
          </a:xfrm>
          <a:prstGeom prst="rect">
            <a:avLst/>
          </a:prstGeom>
        </p:spPr>
        <p:txBody>
          <a:bodyPr lIns="0" rIns="0" tIns="0" bIns="0" anchor="ctr"/>
          <a:p>
            <a:pPr algn="ctr"/>
            <a:endParaRPr lang="pl-PL" sz="3200" spc="-1" strike="noStrike">
              <a:solidFill>
                <a:srgbClr val="000000"/>
              </a:solidFill>
              <a:uFill>
                <a:solidFill>
                  <a:srgbClr val="ffffff"/>
                </a:solidFill>
              </a:u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p:spPr>
        <p:txBody>
          <a:bodyPr lIns="0" rIns="0" tIns="0" bIns="0" anchor="ctr"/>
          <a:p>
            <a:pPr algn="ctr"/>
            <a:endParaRPr lang="pl-PL" sz="4400" spc="-1" strike="noStrike">
              <a:solidFill>
                <a:srgbClr val="000000"/>
              </a:solidFill>
              <a:uFill>
                <a:solidFill>
                  <a:srgbClr val="ffffff"/>
                </a:solidFill>
              </a:uFill>
              <a:latin typeface="Arial"/>
            </a:endParaRPr>
          </a:p>
        </p:txBody>
      </p:sp>
      <p:sp>
        <p:nvSpPr>
          <p:cNvPr id="124" name="PlaceHolder 2"/>
          <p:cNvSpPr>
            <a:spLocks noGrp="1"/>
          </p:cNvSpPr>
          <p:nvPr>
            <p:ph type="body"/>
          </p:nvPr>
        </p:nvSpPr>
        <p:spPr>
          <a:xfrm>
            <a:off x="457200" y="1604520"/>
            <a:ext cx="8229240" cy="397728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p:spPr>
        <p:txBody>
          <a:bodyPr lIns="0" rIns="0" tIns="0" bIns="0" anchor="ctr"/>
          <a:p>
            <a:pPr algn="ctr"/>
            <a:endParaRPr lang="pl-PL" sz="4400" spc="-1" strike="noStrike">
              <a:solidFill>
                <a:srgbClr val="000000"/>
              </a:solidFill>
              <a:uFill>
                <a:solidFill>
                  <a:srgbClr val="ffffff"/>
                </a:solidFill>
              </a:uFill>
              <a:latin typeface="Arial"/>
            </a:endParaRPr>
          </a:p>
        </p:txBody>
      </p:sp>
      <p:sp>
        <p:nvSpPr>
          <p:cNvPr id="7" name="PlaceHolder 2"/>
          <p:cNvSpPr>
            <a:spLocks noGrp="1"/>
          </p:cNvSpPr>
          <p:nvPr>
            <p:ph type="body"/>
          </p:nvPr>
        </p:nvSpPr>
        <p:spPr>
          <a:xfrm>
            <a:off x="457200" y="1604520"/>
            <a:ext cx="4015800" cy="397728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8" name="PlaceHolder 3"/>
          <p:cNvSpPr>
            <a:spLocks noGrp="1"/>
          </p:cNvSpPr>
          <p:nvPr>
            <p:ph type="body"/>
          </p:nvPr>
        </p:nvSpPr>
        <p:spPr>
          <a:xfrm>
            <a:off x="4674240" y="1604520"/>
            <a:ext cx="4015800" cy="397728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125" name="PlaceHolder 1"/>
          <p:cNvSpPr>
            <a:spLocks noGrp="1"/>
          </p:cNvSpPr>
          <p:nvPr>
            <p:ph type="title"/>
          </p:nvPr>
        </p:nvSpPr>
        <p:spPr>
          <a:xfrm>
            <a:off x="457200" y="273600"/>
            <a:ext cx="8229240" cy="1144800"/>
          </a:xfrm>
          <a:prstGeom prst="rect">
            <a:avLst/>
          </a:prstGeom>
        </p:spPr>
        <p:txBody>
          <a:bodyPr lIns="0" rIns="0" tIns="0" bIns="0" anchor="ctr"/>
          <a:p>
            <a:pPr algn="ctr"/>
            <a:endParaRPr lang="pl-PL" sz="4400" spc="-1" strike="noStrike">
              <a:solidFill>
                <a:srgbClr val="000000"/>
              </a:solidFill>
              <a:uFill>
                <a:solidFill>
                  <a:srgbClr val="ffffff"/>
                </a:solidFill>
              </a:uFill>
              <a:latin typeface="Arial"/>
            </a:endParaRPr>
          </a:p>
        </p:txBody>
      </p:sp>
      <p:sp>
        <p:nvSpPr>
          <p:cNvPr id="126" name="PlaceHolder 2"/>
          <p:cNvSpPr>
            <a:spLocks noGrp="1"/>
          </p:cNvSpPr>
          <p:nvPr>
            <p:ph type="body"/>
          </p:nvPr>
        </p:nvSpPr>
        <p:spPr>
          <a:xfrm>
            <a:off x="457200" y="1604520"/>
            <a:ext cx="4015800" cy="397728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127" name="PlaceHolder 3"/>
          <p:cNvSpPr>
            <a:spLocks noGrp="1"/>
          </p:cNvSpPr>
          <p:nvPr>
            <p:ph type="body"/>
          </p:nvPr>
        </p:nvSpPr>
        <p:spPr>
          <a:xfrm>
            <a:off x="4674240" y="1604520"/>
            <a:ext cx="4015800" cy="397728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28" name="PlaceHolder 1"/>
          <p:cNvSpPr>
            <a:spLocks noGrp="1"/>
          </p:cNvSpPr>
          <p:nvPr>
            <p:ph type="title"/>
          </p:nvPr>
        </p:nvSpPr>
        <p:spPr>
          <a:xfrm>
            <a:off x="457200" y="273600"/>
            <a:ext cx="8229240" cy="1144800"/>
          </a:xfrm>
          <a:prstGeom prst="rect">
            <a:avLst/>
          </a:prstGeom>
        </p:spPr>
        <p:txBody>
          <a:bodyPr lIns="0" rIns="0" tIns="0" bIns="0" anchor="ctr"/>
          <a:p>
            <a:pPr algn="ctr"/>
            <a:endParaRPr lang="pl-PL" sz="4400" spc="-1" strike="noStrike">
              <a:solidFill>
                <a:srgbClr val="000000"/>
              </a:solidFill>
              <a:uFill>
                <a:solidFill>
                  <a:srgbClr val="ffffff"/>
                </a:solidFill>
              </a:u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29" name="PlaceHolder 1"/>
          <p:cNvSpPr>
            <a:spLocks noGrp="1"/>
          </p:cNvSpPr>
          <p:nvPr>
            <p:ph type="subTitle"/>
          </p:nvPr>
        </p:nvSpPr>
        <p:spPr>
          <a:xfrm>
            <a:off x="457200" y="273600"/>
            <a:ext cx="8229240" cy="5307840"/>
          </a:xfrm>
          <a:prstGeom prst="rect">
            <a:avLst/>
          </a:prstGeom>
        </p:spPr>
        <p:txBody>
          <a:bodyPr lIns="0" rIns="0" tIns="0" bIns="0" anchor="ctr"/>
          <a:p>
            <a:pPr algn="ctr"/>
            <a:endParaRPr lang="pl-PL" sz="3200" spc="-1" strike="noStrike">
              <a:solidFill>
                <a:srgbClr val="000000"/>
              </a:solidFill>
              <a:uFill>
                <a:solidFill>
                  <a:srgbClr val="ffffff"/>
                </a:solidFill>
              </a:u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30" name="PlaceHolder 1"/>
          <p:cNvSpPr>
            <a:spLocks noGrp="1"/>
          </p:cNvSpPr>
          <p:nvPr>
            <p:ph type="title"/>
          </p:nvPr>
        </p:nvSpPr>
        <p:spPr>
          <a:xfrm>
            <a:off x="457200" y="273600"/>
            <a:ext cx="8229240" cy="1144800"/>
          </a:xfrm>
          <a:prstGeom prst="rect">
            <a:avLst/>
          </a:prstGeom>
        </p:spPr>
        <p:txBody>
          <a:bodyPr lIns="0" rIns="0" tIns="0" bIns="0" anchor="ctr"/>
          <a:p>
            <a:pPr algn="ctr"/>
            <a:endParaRPr lang="pl-PL" sz="4400" spc="-1" strike="noStrike">
              <a:solidFill>
                <a:srgbClr val="000000"/>
              </a:solidFill>
              <a:uFill>
                <a:solidFill>
                  <a:srgbClr val="ffffff"/>
                </a:solidFill>
              </a:uFill>
              <a:latin typeface="Arial"/>
            </a:endParaRPr>
          </a:p>
        </p:txBody>
      </p:sp>
      <p:sp>
        <p:nvSpPr>
          <p:cNvPr id="131" name="PlaceHolder 2"/>
          <p:cNvSpPr>
            <a:spLocks noGrp="1"/>
          </p:cNvSpPr>
          <p:nvPr>
            <p:ph type="body"/>
          </p:nvPr>
        </p:nvSpPr>
        <p:spPr>
          <a:xfrm>
            <a:off x="457200" y="1604520"/>
            <a:ext cx="401580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132" name="PlaceHolder 3"/>
          <p:cNvSpPr>
            <a:spLocks noGrp="1"/>
          </p:cNvSpPr>
          <p:nvPr>
            <p:ph type="body"/>
          </p:nvPr>
        </p:nvSpPr>
        <p:spPr>
          <a:xfrm>
            <a:off x="457200" y="3682080"/>
            <a:ext cx="401580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133" name="PlaceHolder 4"/>
          <p:cNvSpPr>
            <a:spLocks noGrp="1"/>
          </p:cNvSpPr>
          <p:nvPr>
            <p:ph type="body"/>
          </p:nvPr>
        </p:nvSpPr>
        <p:spPr>
          <a:xfrm>
            <a:off x="4674240" y="1604520"/>
            <a:ext cx="4015800" cy="397728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34" name="PlaceHolder 1"/>
          <p:cNvSpPr>
            <a:spLocks noGrp="1"/>
          </p:cNvSpPr>
          <p:nvPr>
            <p:ph type="title"/>
          </p:nvPr>
        </p:nvSpPr>
        <p:spPr>
          <a:xfrm>
            <a:off x="457200" y="273600"/>
            <a:ext cx="8229240" cy="1144800"/>
          </a:xfrm>
          <a:prstGeom prst="rect">
            <a:avLst/>
          </a:prstGeom>
        </p:spPr>
        <p:txBody>
          <a:bodyPr lIns="0" rIns="0" tIns="0" bIns="0" anchor="ctr"/>
          <a:p>
            <a:pPr algn="ctr"/>
            <a:endParaRPr lang="pl-PL" sz="4400" spc="-1" strike="noStrike">
              <a:solidFill>
                <a:srgbClr val="000000"/>
              </a:solidFill>
              <a:uFill>
                <a:solidFill>
                  <a:srgbClr val="ffffff"/>
                </a:solidFill>
              </a:uFill>
              <a:latin typeface="Arial"/>
            </a:endParaRPr>
          </a:p>
        </p:txBody>
      </p:sp>
      <p:sp>
        <p:nvSpPr>
          <p:cNvPr id="135" name="PlaceHolder 2"/>
          <p:cNvSpPr>
            <a:spLocks noGrp="1"/>
          </p:cNvSpPr>
          <p:nvPr>
            <p:ph type="body"/>
          </p:nvPr>
        </p:nvSpPr>
        <p:spPr>
          <a:xfrm>
            <a:off x="457200" y="1604520"/>
            <a:ext cx="4015800" cy="397728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136" name="PlaceHolder 3"/>
          <p:cNvSpPr>
            <a:spLocks noGrp="1"/>
          </p:cNvSpPr>
          <p:nvPr>
            <p:ph type="body"/>
          </p:nvPr>
        </p:nvSpPr>
        <p:spPr>
          <a:xfrm>
            <a:off x="4674240" y="1604520"/>
            <a:ext cx="401580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137" name="PlaceHolder 4"/>
          <p:cNvSpPr>
            <a:spLocks noGrp="1"/>
          </p:cNvSpPr>
          <p:nvPr>
            <p:ph type="body"/>
          </p:nvPr>
        </p:nvSpPr>
        <p:spPr>
          <a:xfrm>
            <a:off x="4674240" y="3682080"/>
            <a:ext cx="401580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138" name="PlaceHolder 1"/>
          <p:cNvSpPr>
            <a:spLocks noGrp="1"/>
          </p:cNvSpPr>
          <p:nvPr>
            <p:ph type="title"/>
          </p:nvPr>
        </p:nvSpPr>
        <p:spPr>
          <a:xfrm>
            <a:off x="457200" y="273600"/>
            <a:ext cx="8229240" cy="1144800"/>
          </a:xfrm>
          <a:prstGeom prst="rect">
            <a:avLst/>
          </a:prstGeom>
        </p:spPr>
        <p:txBody>
          <a:bodyPr lIns="0" rIns="0" tIns="0" bIns="0" anchor="ctr"/>
          <a:p>
            <a:pPr algn="ctr"/>
            <a:endParaRPr lang="pl-PL" sz="4400" spc="-1" strike="noStrike">
              <a:solidFill>
                <a:srgbClr val="000000"/>
              </a:solidFill>
              <a:uFill>
                <a:solidFill>
                  <a:srgbClr val="ffffff"/>
                </a:solidFill>
              </a:uFill>
              <a:latin typeface="Arial"/>
            </a:endParaRPr>
          </a:p>
        </p:txBody>
      </p:sp>
      <p:sp>
        <p:nvSpPr>
          <p:cNvPr id="139" name="PlaceHolder 2"/>
          <p:cNvSpPr>
            <a:spLocks noGrp="1"/>
          </p:cNvSpPr>
          <p:nvPr>
            <p:ph type="body"/>
          </p:nvPr>
        </p:nvSpPr>
        <p:spPr>
          <a:xfrm>
            <a:off x="457200" y="1604520"/>
            <a:ext cx="401580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140" name="PlaceHolder 3"/>
          <p:cNvSpPr>
            <a:spLocks noGrp="1"/>
          </p:cNvSpPr>
          <p:nvPr>
            <p:ph type="body"/>
          </p:nvPr>
        </p:nvSpPr>
        <p:spPr>
          <a:xfrm>
            <a:off x="4674240" y="1604520"/>
            <a:ext cx="401580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141" name="PlaceHolder 4"/>
          <p:cNvSpPr>
            <a:spLocks noGrp="1"/>
          </p:cNvSpPr>
          <p:nvPr>
            <p:ph type="body"/>
          </p:nvPr>
        </p:nvSpPr>
        <p:spPr>
          <a:xfrm>
            <a:off x="457200" y="3682080"/>
            <a:ext cx="822924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142" name="PlaceHolder 1"/>
          <p:cNvSpPr>
            <a:spLocks noGrp="1"/>
          </p:cNvSpPr>
          <p:nvPr>
            <p:ph type="title"/>
          </p:nvPr>
        </p:nvSpPr>
        <p:spPr>
          <a:xfrm>
            <a:off x="457200" y="273600"/>
            <a:ext cx="8229240" cy="1144800"/>
          </a:xfrm>
          <a:prstGeom prst="rect">
            <a:avLst/>
          </a:prstGeom>
        </p:spPr>
        <p:txBody>
          <a:bodyPr lIns="0" rIns="0" tIns="0" bIns="0" anchor="ctr"/>
          <a:p>
            <a:pPr algn="ctr"/>
            <a:endParaRPr lang="pl-PL" sz="4400" spc="-1" strike="noStrike">
              <a:solidFill>
                <a:srgbClr val="000000"/>
              </a:solidFill>
              <a:uFill>
                <a:solidFill>
                  <a:srgbClr val="ffffff"/>
                </a:solidFill>
              </a:uFill>
              <a:latin typeface="Arial"/>
            </a:endParaRPr>
          </a:p>
        </p:txBody>
      </p:sp>
      <p:sp>
        <p:nvSpPr>
          <p:cNvPr id="143" name="PlaceHolder 2"/>
          <p:cNvSpPr>
            <a:spLocks noGrp="1"/>
          </p:cNvSpPr>
          <p:nvPr>
            <p:ph type="body"/>
          </p:nvPr>
        </p:nvSpPr>
        <p:spPr>
          <a:xfrm>
            <a:off x="457200" y="1604520"/>
            <a:ext cx="822924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144" name="PlaceHolder 3"/>
          <p:cNvSpPr>
            <a:spLocks noGrp="1"/>
          </p:cNvSpPr>
          <p:nvPr>
            <p:ph type="body"/>
          </p:nvPr>
        </p:nvSpPr>
        <p:spPr>
          <a:xfrm>
            <a:off x="457200" y="3682080"/>
            <a:ext cx="822924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145" name="PlaceHolder 1"/>
          <p:cNvSpPr>
            <a:spLocks noGrp="1"/>
          </p:cNvSpPr>
          <p:nvPr>
            <p:ph type="title"/>
          </p:nvPr>
        </p:nvSpPr>
        <p:spPr>
          <a:xfrm>
            <a:off x="457200" y="273600"/>
            <a:ext cx="8229240" cy="1144800"/>
          </a:xfrm>
          <a:prstGeom prst="rect">
            <a:avLst/>
          </a:prstGeom>
        </p:spPr>
        <p:txBody>
          <a:bodyPr lIns="0" rIns="0" tIns="0" bIns="0" anchor="ctr"/>
          <a:p>
            <a:pPr algn="ctr"/>
            <a:endParaRPr lang="pl-PL" sz="4400" spc="-1" strike="noStrike">
              <a:solidFill>
                <a:srgbClr val="000000"/>
              </a:solidFill>
              <a:uFill>
                <a:solidFill>
                  <a:srgbClr val="ffffff"/>
                </a:solidFill>
              </a:uFill>
              <a:latin typeface="Arial"/>
            </a:endParaRPr>
          </a:p>
        </p:txBody>
      </p:sp>
      <p:sp>
        <p:nvSpPr>
          <p:cNvPr id="146" name="PlaceHolder 2"/>
          <p:cNvSpPr>
            <a:spLocks noGrp="1"/>
          </p:cNvSpPr>
          <p:nvPr>
            <p:ph type="body"/>
          </p:nvPr>
        </p:nvSpPr>
        <p:spPr>
          <a:xfrm>
            <a:off x="457200" y="1604520"/>
            <a:ext cx="401580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147" name="PlaceHolder 3"/>
          <p:cNvSpPr>
            <a:spLocks noGrp="1"/>
          </p:cNvSpPr>
          <p:nvPr>
            <p:ph type="body"/>
          </p:nvPr>
        </p:nvSpPr>
        <p:spPr>
          <a:xfrm>
            <a:off x="4674240" y="1604520"/>
            <a:ext cx="401580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148" name="PlaceHolder 4"/>
          <p:cNvSpPr>
            <a:spLocks noGrp="1"/>
          </p:cNvSpPr>
          <p:nvPr>
            <p:ph type="body"/>
          </p:nvPr>
        </p:nvSpPr>
        <p:spPr>
          <a:xfrm>
            <a:off x="4674240" y="3682080"/>
            <a:ext cx="401580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149" name="PlaceHolder 5"/>
          <p:cNvSpPr>
            <a:spLocks noGrp="1"/>
          </p:cNvSpPr>
          <p:nvPr>
            <p:ph type="body"/>
          </p:nvPr>
        </p:nvSpPr>
        <p:spPr>
          <a:xfrm>
            <a:off x="457200" y="3682080"/>
            <a:ext cx="401580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457200" y="273600"/>
            <a:ext cx="8229240" cy="1144800"/>
          </a:xfrm>
          <a:prstGeom prst="rect">
            <a:avLst/>
          </a:prstGeom>
        </p:spPr>
        <p:txBody>
          <a:bodyPr lIns="0" rIns="0" tIns="0" bIns="0" anchor="ctr"/>
          <a:p>
            <a:pPr algn="ctr"/>
            <a:endParaRPr lang="pl-PL" sz="4400" spc="-1" strike="noStrike">
              <a:solidFill>
                <a:srgbClr val="000000"/>
              </a:solidFill>
              <a:uFill>
                <a:solidFill>
                  <a:srgbClr val="ffffff"/>
                </a:solidFill>
              </a:uFill>
              <a:latin typeface="Arial"/>
            </a:endParaRPr>
          </a:p>
        </p:txBody>
      </p:sp>
      <p:sp>
        <p:nvSpPr>
          <p:cNvPr id="151" name="PlaceHolder 2"/>
          <p:cNvSpPr>
            <a:spLocks noGrp="1"/>
          </p:cNvSpPr>
          <p:nvPr>
            <p:ph type="body"/>
          </p:nvPr>
        </p:nvSpPr>
        <p:spPr>
          <a:xfrm>
            <a:off x="457200" y="1604520"/>
            <a:ext cx="8229240" cy="397728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152" name="PlaceHolder 3"/>
          <p:cNvSpPr>
            <a:spLocks noGrp="1"/>
          </p:cNvSpPr>
          <p:nvPr>
            <p:ph type="body"/>
          </p:nvPr>
        </p:nvSpPr>
        <p:spPr>
          <a:xfrm>
            <a:off x="457200" y="1604520"/>
            <a:ext cx="8229240" cy="397728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pic>
        <p:nvPicPr>
          <p:cNvPr id="153" name="" descr=""/>
          <p:cNvPicPr/>
          <p:nvPr/>
        </p:nvPicPr>
        <p:blipFill>
          <a:blip r:embed="rId2"/>
          <a:stretch/>
        </p:blipFill>
        <p:spPr>
          <a:xfrm>
            <a:off x="2079000" y="1604520"/>
            <a:ext cx="4984920" cy="3977280"/>
          </a:xfrm>
          <a:prstGeom prst="rect">
            <a:avLst/>
          </a:prstGeom>
          <a:ln>
            <a:noFill/>
          </a:ln>
        </p:spPr>
      </p:pic>
      <p:pic>
        <p:nvPicPr>
          <p:cNvPr id="154" name="" descr=""/>
          <p:cNvPicPr/>
          <p:nvPr/>
        </p:nvPicPr>
        <p:blipFill>
          <a:blip r:embed="rId3"/>
          <a:stretch/>
        </p:blipFill>
        <p:spPr>
          <a:xfrm>
            <a:off x="2079000" y="1604520"/>
            <a:ext cx="4984920" cy="3977280"/>
          </a:xfrm>
          <a:prstGeom prst="rect">
            <a:avLst/>
          </a:prstGeom>
          <a:ln>
            <a:noFill/>
          </a:ln>
        </p:spPr>
      </p:pic>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p:spPr>
        <p:txBody>
          <a:bodyPr lIns="0" rIns="0" tIns="0" bIns="0" anchor="ctr"/>
          <a:p>
            <a:pPr algn="ctr"/>
            <a:endParaRPr lang="pl-PL" sz="4400" spc="-1" strike="noStrike">
              <a:solidFill>
                <a:srgbClr val="000000"/>
              </a:solidFill>
              <a:uFill>
                <a:solidFill>
                  <a:srgbClr val="ffffff"/>
                </a:solidFill>
              </a:u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7200" y="273600"/>
            <a:ext cx="8229240" cy="5307840"/>
          </a:xfrm>
          <a:prstGeom prst="rect">
            <a:avLst/>
          </a:prstGeom>
        </p:spPr>
        <p:txBody>
          <a:bodyPr lIns="0" rIns="0" tIns="0" bIns="0" anchor="ctr"/>
          <a:p>
            <a:pPr algn="ctr"/>
            <a:endParaRPr lang="pl-PL" sz="3200" spc="-1" strike="noStrike">
              <a:solidFill>
                <a:srgbClr val="000000"/>
              </a:solidFill>
              <a:uFill>
                <a:solidFill>
                  <a:srgbClr val="ffffff"/>
                </a:solidFill>
              </a:u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4800"/>
          </a:xfrm>
          <a:prstGeom prst="rect">
            <a:avLst/>
          </a:prstGeom>
        </p:spPr>
        <p:txBody>
          <a:bodyPr lIns="0" rIns="0" tIns="0" bIns="0" anchor="ctr"/>
          <a:p>
            <a:pPr algn="ctr"/>
            <a:endParaRPr lang="pl-PL" sz="4400" spc="-1" strike="noStrike">
              <a:solidFill>
                <a:srgbClr val="000000"/>
              </a:solidFill>
              <a:uFill>
                <a:solidFill>
                  <a:srgbClr val="ffffff"/>
                </a:solidFill>
              </a:uFill>
              <a:latin typeface="Arial"/>
            </a:endParaRPr>
          </a:p>
        </p:txBody>
      </p:sp>
      <p:sp>
        <p:nvSpPr>
          <p:cNvPr id="12" name="PlaceHolder 2"/>
          <p:cNvSpPr>
            <a:spLocks noGrp="1"/>
          </p:cNvSpPr>
          <p:nvPr>
            <p:ph type="body"/>
          </p:nvPr>
        </p:nvSpPr>
        <p:spPr>
          <a:xfrm>
            <a:off x="457200" y="1604520"/>
            <a:ext cx="401580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13" name="PlaceHolder 3"/>
          <p:cNvSpPr>
            <a:spLocks noGrp="1"/>
          </p:cNvSpPr>
          <p:nvPr>
            <p:ph type="body"/>
          </p:nvPr>
        </p:nvSpPr>
        <p:spPr>
          <a:xfrm>
            <a:off x="457200" y="3682080"/>
            <a:ext cx="401580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14" name="PlaceHolder 4"/>
          <p:cNvSpPr>
            <a:spLocks noGrp="1"/>
          </p:cNvSpPr>
          <p:nvPr>
            <p:ph type="body"/>
          </p:nvPr>
        </p:nvSpPr>
        <p:spPr>
          <a:xfrm>
            <a:off x="4674240" y="1604520"/>
            <a:ext cx="4015800" cy="397728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rIns="0" tIns="0" bIns="0" anchor="ctr"/>
          <a:p>
            <a:pPr algn="ctr"/>
            <a:endParaRPr lang="pl-PL" sz="4400" spc="-1" strike="noStrike">
              <a:solidFill>
                <a:srgbClr val="000000"/>
              </a:solidFill>
              <a:uFill>
                <a:solidFill>
                  <a:srgbClr val="ffffff"/>
                </a:solidFill>
              </a:uFill>
              <a:latin typeface="Arial"/>
            </a:endParaRPr>
          </a:p>
        </p:txBody>
      </p:sp>
      <p:sp>
        <p:nvSpPr>
          <p:cNvPr id="16" name="PlaceHolder 2"/>
          <p:cNvSpPr>
            <a:spLocks noGrp="1"/>
          </p:cNvSpPr>
          <p:nvPr>
            <p:ph type="body"/>
          </p:nvPr>
        </p:nvSpPr>
        <p:spPr>
          <a:xfrm>
            <a:off x="457200" y="1604520"/>
            <a:ext cx="4015800" cy="397728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17" name="PlaceHolder 3"/>
          <p:cNvSpPr>
            <a:spLocks noGrp="1"/>
          </p:cNvSpPr>
          <p:nvPr>
            <p:ph type="body"/>
          </p:nvPr>
        </p:nvSpPr>
        <p:spPr>
          <a:xfrm>
            <a:off x="4674240" y="1604520"/>
            <a:ext cx="401580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18" name="PlaceHolder 4"/>
          <p:cNvSpPr>
            <a:spLocks noGrp="1"/>
          </p:cNvSpPr>
          <p:nvPr>
            <p:ph type="body"/>
          </p:nvPr>
        </p:nvSpPr>
        <p:spPr>
          <a:xfrm>
            <a:off x="4674240" y="3682080"/>
            <a:ext cx="401580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p>
            <a:pPr algn="ctr"/>
            <a:endParaRPr lang="pl-PL" sz="4400" spc="-1" strike="noStrike">
              <a:solidFill>
                <a:srgbClr val="000000"/>
              </a:solidFill>
              <a:uFill>
                <a:solidFill>
                  <a:srgbClr val="ffffff"/>
                </a:solidFill>
              </a:uFill>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21" name="PlaceHolder 3"/>
          <p:cNvSpPr>
            <a:spLocks noGrp="1"/>
          </p:cNvSpPr>
          <p:nvPr>
            <p:ph type="body"/>
          </p:nvPr>
        </p:nvSpPr>
        <p:spPr>
          <a:xfrm>
            <a:off x="4674240" y="1604520"/>
            <a:ext cx="401580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
        <p:nvSpPr>
          <p:cNvPr id="22" name="PlaceHolder 4"/>
          <p:cNvSpPr>
            <a:spLocks noGrp="1"/>
          </p:cNvSpPr>
          <p:nvPr>
            <p:ph type="body"/>
          </p:nvPr>
        </p:nvSpPr>
        <p:spPr>
          <a:xfrm>
            <a:off x="457200" y="3682080"/>
            <a:ext cx="8229240" cy="1896840"/>
          </a:xfrm>
          <a:prstGeom prst="rect">
            <a:avLst/>
          </a:prstGeom>
        </p:spPr>
        <p:txBody>
          <a:bodyPr lIns="0" rIns="0" tIns="0" bIns="0"/>
          <a:p>
            <a:endParaRPr lang="pl-PL" sz="3200" spc="-1" strike="noStrike">
              <a:solidFill>
                <a:srgbClr val="000000"/>
              </a:solidFill>
              <a:uFill>
                <a:solidFill>
                  <a:srgbClr val="ffffff"/>
                </a:solidFill>
              </a:u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3.pn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image" Target="../media/image6.png"/><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 Id="rId11" Type="http://schemas.openxmlformats.org/officeDocument/2006/relationships/slideLayout" Target="../slideLayouts/slideLayout33.xml"/><Relationship Id="rId12" Type="http://schemas.openxmlformats.org/officeDocument/2006/relationships/slideLayout" Target="../slideLayouts/slideLayout34.xml"/><Relationship Id="rId13" Type="http://schemas.openxmlformats.org/officeDocument/2006/relationships/slideLayout" Target="../slideLayouts/slideLayout35.xml"/><Relationship Id="rId14"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image" Target="../media/image9.png"/><Relationship Id="rId3" Type="http://schemas.openxmlformats.org/officeDocument/2006/relationships/slideLayout" Target="../slideLayouts/slideLayout37.xml"/><Relationship Id="rId4" Type="http://schemas.openxmlformats.org/officeDocument/2006/relationships/slideLayout" Target="../slideLayouts/slideLayout38.xml"/><Relationship Id="rId5" Type="http://schemas.openxmlformats.org/officeDocument/2006/relationships/slideLayout" Target="../slideLayouts/slideLayout39.xml"/><Relationship Id="rId6" Type="http://schemas.openxmlformats.org/officeDocument/2006/relationships/slideLayout" Target="../slideLayouts/slideLayout40.xml"/><Relationship Id="rId7" Type="http://schemas.openxmlformats.org/officeDocument/2006/relationships/slideLayout" Target="../slideLayouts/slideLayout41.xml"/><Relationship Id="rId8" Type="http://schemas.openxmlformats.org/officeDocument/2006/relationships/slideLayout" Target="../slideLayouts/slideLayout42.xml"/><Relationship Id="rId9" Type="http://schemas.openxmlformats.org/officeDocument/2006/relationships/slideLayout" Target="../slideLayouts/slideLayout43.xml"/><Relationship Id="rId10" Type="http://schemas.openxmlformats.org/officeDocument/2006/relationships/slideLayout" Target="../slideLayouts/slideLayout44.xml"/><Relationship Id="rId11" Type="http://schemas.openxmlformats.org/officeDocument/2006/relationships/slideLayout" Target="../slideLayouts/slideLayout45.xml"/><Relationship Id="rId12" Type="http://schemas.openxmlformats.org/officeDocument/2006/relationships/slideLayout" Target="../slideLayouts/slideLayout46.xml"/><Relationship Id="rId13" Type="http://schemas.openxmlformats.org/officeDocument/2006/relationships/slideLayout" Target="../slideLayouts/slideLayout47.xml"/><Relationship Id="rId14" Type="http://schemas.openxmlformats.org/officeDocument/2006/relationships/slideLayout" Target="../slideLayouts/slideLayout48.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3600"/>
            <a:ext cx="8229240" cy="1144800"/>
          </a:xfrm>
          <a:prstGeom prst="rect">
            <a:avLst/>
          </a:prstGeom>
        </p:spPr>
        <p:txBody>
          <a:bodyPr lIns="0" rIns="0" tIns="0" bIns="0" anchor="ctr"/>
          <a:p>
            <a:pPr algn="ctr"/>
            <a:r>
              <a:rPr lang="pl-PL" sz="4400" spc="-1" strike="noStrike">
                <a:solidFill>
                  <a:srgbClr val="000000"/>
                </a:solidFill>
                <a:uFill>
                  <a:solidFill>
                    <a:srgbClr val="ffffff"/>
                  </a:solidFill>
                </a:uFill>
                <a:latin typeface="Arial"/>
              </a:rPr>
              <a:t>Click to edit the title text format</a:t>
            </a:r>
            <a:endParaRPr lang="pl-PL" sz="4400" spc="-1" strike="noStrike">
              <a:solidFill>
                <a:srgbClr val="000000"/>
              </a:solidFill>
              <a:uFill>
                <a:solidFill>
                  <a:srgbClr val="ffffff"/>
                </a:solidFill>
              </a:uFill>
              <a:latin typeface="Arial"/>
            </a:endParaRPr>
          </a:p>
        </p:txBody>
      </p:sp>
      <p:sp>
        <p:nvSpPr>
          <p:cNvPr id="1" name="PlaceHolder 2"/>
          <p:cNvSpPr>
            <a:spLocks noGrp="1"/>
          </p:cNvSpPr>
          <p:nvPr>
            <p:ph type="body"/>
          </p:nvPr>
        </p:nvSpPr>
        <p:spPr>
          <a:xfrm>
            <a:off x="457200" y="1604520"/>
            <a:ext cx="8229240" cy="3977280"/>
          </a:xfrm>
          <a:prstGeom prst="rect">
            <a:avLst/>
          </a:prstGeom>
        </p:spPr>
        <p:txBody>
          <a:bodyPr lIns="0" rIns="0" tIns="0" bIns="0"/>
          <a:p>
            <a:pPr marL="432000" indent="-324000">
              <a:buClr>
                <a:srgbClr val="000000"/>
              </a:buClr>
              <a:buSzPct val="45000"/>
              <a:buFont typeface="Wingdings" charset="2"/>
              <a:buChar char=""/>
            </a:pPr>
            <a:r>
              <a:rPr lang="pl-PL" sz="3200" spc="-1" strike="noStrike">
                <a:solidFill>
                  <a:srgbClr val="000000"/>
                </a:solidFill>
                <a:uFill>
                  <a:solidFill>
                    <a:srgbClr val="ffffff"/>
                  </a:solidFill>
                </a:uFill>
                <a:latin typeface="Arial"/>
              </a:rPr>
              <a:t>Click to edit the outline text format</a:t>
            </a:r>
            <a:endParaRPr lang="pl-PL" sz="32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lang="pl-PL" sz="2800" spc="-1" strike="noStrike">
                <a:solidFill>
                  <a:srgbClr val="000000"/>
                </a:solidFill>
                <a:uFill>
                  <a:solidFill>
                    <a:srgbClr val="ffffff"/>
                  </a:solidFill>
                </a:uFill>
                <a:latin typeface="Arial"/>
              </a:rPr>
              <a:t>Second Outline Level</a:t>
            </a:r>
            <a:endParaRPr lang="pl-PL" sz="2800" spc="-1" strike="noStrike">
              <a:solidFill>
                <a:srgbClr val="000000"/>
              </a:solidFill>
              <a:uFill>
                <a:solidFill>
                  <a:srgbClr val="ffffff"/>
                </a:solidFill>
              </a:uFill>
              <a:latin typeface="Arial"/>
            </a:endParaRPr>
          </a:p>
          <a:p>
            <a:pPr lvl="2" marL="1296000" indent="-288000">
              <a:buClr>
                <a:srgbClr val="000000"/>
              </a:buClr>
              <a:buSzPct val="45000"/>
              <a:buFont typeface="Wingdings" charset="2"/>
              <a:buChar char=""/>
            </a:pPr>
            <a:r>
              <a:rPr lang="pl-PL" sz="2400" spc="-1" strike="noStrike">
                <a:solidFill>
                  <a:srgbClr val="000000"/>
                </a:solidFill>
                <a:uFill>
                  <a:solidFill>
                    <a:srgbClr val="ffffff"/>
                  </a:solidFill>
                </a:uFill>
                <a:latin typeface="Arial"/>
              </a:rPr>
              <a:t>Third Outline Level</a:t>
            </a:r>
            <a:endParaRPr lang="pl-PL" sz="2400" spc="-1" strike="noStrike">
              <a:solidFill>
                <a:srgbClr val="000000"/>
              </a:solidFill>
              <a:uFill>
                <a:solidFill>
                  <a:srgbClr val="ffffff"/>
                </a:solidFill>
              </a:uFill>
              <a:latin typeface="Arial"/>
            </a:endParaRPr>
          </a:p>
          <a:p>
            <a:pPr lvl="3" marL="1728000" indent="-216000">
              <a:buClr>
                <a:srgbClr val="000000"/>
              </a:buClr>
              <a:buSzPct val="75000"/>
              <a:buFont typeface="Symbol" charset="2"/>
              <a:buChar char=""/>
            </a:pPr>
            <a:r>
              <a:rPr lang="pl-PL" sz="2000" spc="-1" strike="noStrike">
                <a:solidFill>
                  <a:srgbClr val="000000"/>
                </a:solidFill>
                <a:uFill>
                  <a:solidFill>
                    <a:srgbClr val="ffffff"/>
                  </a:solidFill>
                </a:uFill>
                <a:latin typeface="Arial"/>
              </a:rPr>
              <a:t>Fourth Outline Level</a:t>
            </a:r>
            <a:endParaRPr lang="pl-PL" sz="2000" spc="-1" strike="noStrike">
              <a:solidFill>
                <a:srgbClr val="000000"/>
              </a:solidFill>
              <a:uFill>
                <a:solidFill>
                  <a:srgbClr val="ffffff"/>
                </a:solidFill>
              </a:uFill>
              <a:latin typeface="Arial"/>
            </a:endParaRPr>
          </a:p>
          <a:p>
            <a:pPr lvl="4" marL="2160000" indent="-216000">
              <a:buClr>
                <a:srgbClr val="000000"/>
              </a:buClr>
              <a:buSzPct val="45000"/>
              <a:buFont typeface="Wingdings" charset="2"/>
              <a:buChar char=""/>
            </a:pPr>
            <a:r>
              <a:rPr lang="pl-PL" sz="2000" spc="-1" strike="noStrike">
                <a:solidFill>
                  <a:srgbClr val="000000"/>
                </a:solidFill>
                <a:uFill>
                  <a:solidFill>
                    <a:srgbClr val="ffffff"/>
                  </a:solidFill>
                </a:uFill>
                <a:latin typeface="Arial"/>
              </a:rPr>
              <a:t>Fifth Outline Level</a:t>
            </a:r>
            <a:endParaRPr lang="pl-PL" sz="2000" spc="-1" strike="noStrike">
              <a:solidFill>
                <a:srgbClr val="000000"/>
              </a:solidFill>
              <a:uFill>
                <a:solidFill>
                  <a:srgbClr val="ffffff"/>
                </a:solidFill>
              </a:uFill>
              <a:latin typeface="Arial"/>
            </a:endParaRPr>
          </a:p>
          <a:p>
            <a:pPr lvl="5" marL="2592000" indent="-216000">
              <a:buClr>
                <a:srgbClr val="000000"/>
              </a:buClr>
              <a:buSzPct val="45000"/>
              <a:buFont typeface="Wingdings" charset="2"/>
              <a:buChar char=""/>
            </a:pPr>
            <a:r>
              <a:rPr lang="pl-PL" sz="2000" spc="-1" strike="noStrike">
                <a:solidFill>
                  <a:srgbClr val="000000"/>
                </a:solidFill>
                <a:uFill>
                  <a:solidFill>
                    <a:srgbClr val="ffffff"/>
                  </a:solidFill>
                </a:uFill>
                <a:latin typeface="Arial"/>
              </a:rPr>
              <a:t>Sixth Outline Level</a:t>
            </a:r>
            <a:endParaRPr lang="pl-PL" sz="2000" spc="-1" strike="noStrike">
              <a:solidFill>
                <a:srgbClr val="000000"/>
              </a:solidFill>
              <a:uFill>
                <a:solidFill>
                  <a:srgbClr val="ffffff"/>
                </a:solidFill>
              </a:uFill>
              <a:latin typeface="Arial"/>
            </a:endParaRPr>
          </a:p>
          <a:p>
            <a:pPr lvl="6" marL="3024000" indent="-216000">
              <a:buClr>
                <a:srgbClr val="000000"/>
              </a:buClr>
              <a:buSzPct val="45000"/>
              <a:buFont typeface="Wingdings" charset="2"/>
              <a:buChar char=""/>
            </a:pPr>
            <a:r>
              <a:rPr lang="pl-PL" sz="2000" spc="-1" strike="noStrike">
                <a:solidFill>
                  <a:srgbClr val="000000"/>
                </a:solidFill>
                <a:uFill>
                  <a:solidFill>
                    <a:srgbClr val="ffffff"/>
                  </a:solidFill>
                </a:uFill>
                <a:latin typeface="Arial"/>
              </a:rPr>
              <a:t>Seventh Outline Level</a:t>
            </a:r>
            <a:endParaRPr lang="pl-PL" sz="20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36" name="CustomShape 1"/>
          <p:cNvSpPr/>
          <p:nvPr/>
        </p:nvSpPr>
        <p:spPr>
          <a:xfrm>
            <a:off x="0" y="0"/>
            <a:ext cx="9143280" cy="1433520"/>
          </a:xfrm>
          <a:prstGeom prst="rect">
            <a:avLst/>
          </a:prstGeom>
          <a:solidFill>
            <a:srgbClr val="0094ca"/>
          </a:solidFill>
          <a:ln w="9360">
            <a:noFill/>
          </a:ln>
          <a:effectLst>
            <a:outerShdw dist="23040" dir="5400000">
              <a:srgbClr val="000000">
                <a:alpha val="35000"/>
              </a:srgbClr>
            </a:outerShdw>
          </a:effectLst>
        </p:spPr>
        <p:style>
          <a:lnRef idx="0"/>
          <a:fillRef idx="0"/>
          <a:effectRef idx="0"/>
          <a:fontRef idx="minor"/>
        </p:style>
      </p:sp>
      <p:pic>
        <p:nvPicPr>
          <p:cNvPr id="37" name="Bildobjekt 7" descr=""/>
          <p:cNvPicPr/>
          <p:nvPr/>
        </p:nvPicPr>
        <p:blipFill>
          <a:blip r:embed="rId2"/>
          <a:stretch/>
        </p:blipFill>
        <p:spPr>
          <a:xfrm>
            <a:off x="7327080" y="378720"/>
            <a:ext cx="1359000" cy="726840"/>
          </a:xfrm>
          <a:prstGeom prst="rect">
            <a:avLst/>
          </a:prstGeom>
          <a:ln>
            <a:noFill/>
          </a:ln>
        </p:spPr>
      </p:pic>
      <p:sp>
        <p:nvSpPr>
          <p:cNvPr id="38" name="Line 2"/>
          <p:cNvSpPr/>
          <p:nvPr/>
        </p:nvSpPr>
        <p:spPr>
          <a:xfrm>
            <a:off x="-325800" y="1452240"/>
            <a:ext cx="9695880" cy="0"/>
          </a:xfrm>
          <a:prstGeom prst="line">
            <a:avLst/>
          </a:prstGeom>
          <a:ln w="6480">
            <a:solidFill>
              <a:srgbClr val="ffffff"/>
            </a:solidFill>
            <a:round/>
          </a:ln>
        </p:spPr>
        <p:style>
          <a:lnRef idx="0"/>
          <a:fillRef idx="0"/>
          <a:effectRef idx="0"/>
          <a:fontRef idx="minor"/>
        </p:style>
      </p:sp>
      <p:sp>
        <p:nvSpPr>
          <p:cNvPr id="39" name="PlaceHolder 3"/>
          <p:cNvSpPr>
            <a:spLocks noGrp="1"/>
          </p:cNvSpPr>
          <p:nvPr>
            <p:ph type="title"/>
          </p:nvPr>
        </p:nvSpPr>
        <p:spPr>
          <a:xfrm>
            <a:off x="457200" y="273600"/>
            <a:ext cx="8229240" cy="1144800"/>
          </a:xfrm>
          <a:prstGeom prst="rect">
            <a:avLst/>
          </a:prstGeom>
        </p:spPr>
        <p:txBody>
          <a:bodyPr lIns="0" rIns="0" tIns="0" bIns="0" anchor="ctr"/>
          <a:p>
            <a:pPr algn="ctr"/>
            <a:r>
              <a:rPr lang="pl-PL" sz="4400" spc="-1" strike="noStrike">
                <a:solidFill>
                  <a:srgbClr val="000000"/>
                </a:solidFill>
                <a:uFill>
                  <a:solidFill>
                    <a:srgbClr val="ffffff"/>
                  </a:solidFill>
                </a:uFill>
                <a:latin typeface="Arial"/>
              </a:rPr>
              <a:t>Click to edit the title text format</a:t>
            </a:r>
            <a:endParaRPr lang="pl-PL" sz="4400" spc="-1" strike="noStrike">
              <a:solidFill>
                <a:srgbClr val="000000"/>
              </a:solidFill>
              <a:uFill>
                <a:solidFill>
                  <a:srgbClr val="ffffff"/>
                </a:solidFill>
              </a:uFill>
              <a:latin typeface="Arial"/>
            </a:endParaRPr>
          </a:p>
        </p:txBody>
      </p:sp>
      <p:sp>
        <p:nvSpPr>
          <p:cNvPr id="40" name="PlaceHolder 4"/>
          <p:cNvSpPr>
            <a:spLocks noGrp="1"/>
          </p:cNvSpPr>
          <p:nvPr>
            <p:ph type="body"/>
          </p:nvPr>
        </p:nvSpPr>
        <p:spPr>
          <a:xfrm>
            <a:off x="457200" y="1604520"/>
            <a:ext cx="8229240" cy="3977280"/>
          </a:xfrm>
          <a:prstGeom prst="rect">
            <a:avLst/>
          </a:prstGeom>
        </p:spPr>
        <p:txBody>
          <a:bodyPr lIns="0" rIns="0" tIns="0" bIns="0"/>
          <a:p>
            <a:pPr marL="432000" indent="-324000">
              <a:buClr>
                <a:srgbClr val="000000"/>
              </a:buClr>
              <a:buSzPct val="45000"/>
              <a:buFont typeface="Wingdings" charset="2"/>
              <a:buChar char=""/>
            </a:pPr>
            <a:r>
              <a:rPr lang="pl-PL" sz="3200" spc="-1" strike="noStrike">
                <a:solidFill>
                  <a:srgbClr val="000000"/>
                </a:solidFill>
                <a:uFill>
                  <a:solidFill>
                    <a:srgbClr val="ffffff"/>
                  </a:solidFill>
                </a:uFill>
                <a:latin typeface="Arial"/>
              </a:rPr>
              <a:t>Click to edit the outline text format</a:t>
            </a:r>
            <a:endParaRPr lang="pl-PL" sz="32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lang="pl-PL" sz="2800" spc="-1" strike="noStrike">
                <a:solidFill>
                  <a:srgbClr val="000000"/>
                </a:solidFill>
                <a:uFill>
                  <a:solidFill>
                    <a:srgbClr val="ffffff"/>
                  </a:solidFill>
                </a:uFill>
                <a:latin typeface="Arial"/>
              </a:rPr>
              <a:t>Second Outline Level</a:t>
            </a:r>
            <a:endParaRPr lang="pl-PL" sz="2800" spc="-1" strike="noStrike">
              <a:solidFill>
                <a:srgbClr val="000000"/>
              </a:solidFill>
              <a:uFill>
                <a:solidFill>
                  <a:srgbClr val="ffffff"/>
                </a:solidFill>
              </a:uFill>
              <a:latin typeface="Arial"/>
            </a:endParaRPr>
          </a:p>
          <a:p>
            <a:pPr lvl="2" marL="1296000" indent="-288000">
              <a:buClr>
                <a:srgbClr val="000000"/>
              </a:buClr>
              <a:buSzPct val="45000"/>
              <a:buFont typeface="Wingdings" charset="2"/>
              <a:buChar char=""/>
            </a:pPr>
            <a:r>
              <a:rPr lang="pl-PL" sz="2400" spc="-1" strike="noStrike">
                <a:solidFill>
                  <a:srgbClr val="000000"/>
                </a:solidFill>
                <a:uFill>
                  <a:solidFill>
                    <a:srgbClr val="ffffff"/>
                  </a:solidFill>
                </a:uFill>
                <a:latin typeface="Arial"/>
              </a:rPr>
              <a:t>Third Outline Level</a:t>
            </a:r>
            <a:endParaRPr lang="pl-PL" sz="2400" spc="-1" strike="noStrike">
              <a:solidFill>
                <a:srgbClr val="000000"/>
              </a:solidFill>
              <a:uFill>
                <a:solidFill>
                  <a:srgbClr val="ffffff"/>
                </a:solidFill>
              </a:uFill>
              <a:latin typeface="Arial"/>
            </a:endParaRPr>
          </a:p>
          <a:p>
            <a:pPr lvl="3" marL="1728000" indent="-216000">
              <a:buClr>
                <a:srgbClr val="000000"/>
              </a:buClr>
              <a:buSzPct val="75000"/>
              <a:buFont typeface="Symbol" charset="2"/>
              <a:buChar char=""/>
            </a:pPr>
            <a:r>
              <a:rPr lang="pl-PL" sz="2000" spc="-1" strike="noStrike">
                <a:solidFill>
                  <a:srgbClr val="000000"/>
                </a:solidFill>
                <a:uFill>
                  <a:solidFill>
                    <a:srgbClr val="ffffff"/>
                  </a:solidFill>
                </a:uFill>
                <a:latin typeface="Arial"/>
              </a:rPr>
              <a:t>Fourth Outline Level</a:t>
            </a:r>
            <a:endParaRPr lang="pl-PL" sz="2000" spc="-1" strike="noStrike">
              <a:solidFill>
                <a:srgbClr val="000000"/>
              </a:solidFill>
              <a:uFill>
                <a:solidFill>
                  <a:srgbClr val="ffffff"/>
                </a:solidFill>
              </a:uFill>
              <a:latin typeface="Arial"/>
            </a:endParaRPr>
          </a:p>
          <a:p>
            <a:pPr lvl="4" marL="2160000" indent="-216000">
              <a:buClr>
                <a:srgbClr val="000000"/>
              </a:buClr>
              <a:buSzPct val="45000"/>
              <a:buFont typeface="Wingdings" charset="2"/>
              <a:buChar char=""/>
            </a:pPr>
            <a:r>
              <a:rPr lang="pl-PL" sz="2000" spc="-1" strike="noStrike">
                <a:solidFill>
                  <a:srgbClr val="000000"/>
                </a:solidFill>
                <a:uFill>
                  <a:solidFill>
                    <a:srgbClr val="ffffff"/>
                  </a:solidFill>
                </a:uFill>
                <a:latin typeface="Arial"/>
              </a:rPr>
              <a:t>Fifth Outline Level</a:t>
            </a:r>
            <a:endParaRPr lang="pl-PL" sz="2000" spc="-1" strike="noStrike">
              <a:solidFill>
                <a:srgbClr val="000000"/>
              </a:solidFill>
              <a:uFill>
                <a:solidFill>
                  <a:srgbClr val="ffffff"/>
                </a:solidFill>
              </a:uFill>
              <a:latin typeface="Arial"/>
            </a:endParaRPr>
          </a:p>
          <a:p>
            <a:pPr lvl="5" marL="2592000" indent="-216000">
              <a:buClr>
                <a:srgbClr val="000000"/>
              </a:buClr>
              <a:buSzPct val="45000"/>
              <a:buFont typeface="Wingdings" charset="2"/>
              <a:buChar char=""/>
            </a:pPr>
            <a:r>
              <a:rPr lang="pl-PL" sz="2000" spc="-1" strike="noStrike">
                <a:solidFill>
                  <a:srgbClr val="000000"/>
                </a:solidFill>
                <a:uFill>
                  <a:solidFill>
                    <a:srgbClr val="ffffff"/>
                  </a:solidFill>
                </a:uFill>
                <a:latin typeface="Arial"/>
              </a:rPr>
              <a:t>Sixth Outline Level</a:t>
            </a:r>
            <a:endParaRPr lang="pl-PL" sz="2000" spc="-1" strike="noStrike">
              <a:solidFill>
                <a:srgbClr val="000000"/>
              </a:solidFill>
              <a:uFill>
                <a:solidFill>
                  <a:srgbClr val="ffffff"/>
                </a:solidFill>
              </a:uFill>
              <a:latin typeface="Arial"/>
            </a:endParaRPr>
          </a:p>
          <a:p>
            <a:pPr lvl="6" marL="3024000" indent="-216000">
              <a:buClr>
                <a:srgbClr val="000000"/>
              </a:buClr>
              <a:buSzPct val="45000"/>
              <a:buFont typeface="Wingdings" charset="2"/>
              <a:buChar char=""/>
            </a:pPr>
            <a:r>
              <a:rPr lang="pl-PL" sz="2000" spc="-1" strike="noStrike">
                <a:solidFill>
                  <a:srgbClr val="000000"/>
                </a:solidFill>
                <a:uFill>
                  <a:solidFill>
                    <a:srgbClr val="ffffff"/>
                  </a:solidFill>
                </a:uFill>
                <a:latin typeface="Arial"/>
              </a:rPr>
              <a:t>Seventh Outline Level</a:t>
            </a:r>
            <a:endParaRPr lang="pl-PL" sz="2000" spc="-1" strike="noStrike">
              <a:solidFill>
                <a:srgbClr val="000000"/>
              </a:solidFill>
              <a:uFill>
                <a:solidFill>
                  <a:srgbClr val="ffffff"/>
                </a:solidFill>
              </a:uFill>
              <a:latin typeface="Arial"/>
            </a:endParaRPr>
          </a:p>
        </p:txBody>
      </p:sp>
      <p:sp>
        <p:nvSpPr>
          <p:cNvPr id="41" name="PlaceHolder 5"/>
          <p:cNvSpPr>
            <a:spLocks noGrp="1"/>
          </p:cNvSpPr>
          <p:nvPr>
            <p:ph type="ftr"/>
          </p:nvPr>
        </p:nvSpPr>
        <p:spPr>
          <a:xfrm>
            <a:off x="3126960" y="6247440"/>
            <a:ext cx="2898000" cy="472680"/>
          </a:xfrm>
          <a:prstGeom prst="rect">
            <a:avLst/>
          </a:prstGeom>
        </p:spPr>
        <p:txBody>
          <a:bodyPr lIns="0" rIns="0" tIns="0" bIns="0"/>
          <a:p>
            <a:pPr algn="ctr"/>
            <a:r>
              <a:rPr lang="pl-PL" sz="1400" spc="-1" strike="noStrike">
                <a:solidFill>
                  <a:srgbClr val="000000"/>
                </a:solidFill>
                <a:uFill>
                  <a:solidFill>
                    <a:srgbClr val="ffffff"/>
                  </a:solidFill>
                </a:uFill>
                <a:latin typeface="Times New Roman"/>
              </a:rPr>
              <a:t>&lt;footer&gt;</a:t>
            </a:r>
            <a:endParaRPr lang="pl-PL" sz="1400" spc="-1" strike="noStrike">
              <a:solidFill>
                <a:srgbClr val="000000"/>
              </a:solidFill>
              <a:uFill>
                <a:solidFill>
                  <a:srgbClr val="ffffff"/>
                </a:solidFill>
              </a:uFill>
              <a:latin typeface="Times New Roman"/>
            </a:endParaRPr>
          </a:p>
        </p:txBody>
      </p:sp>
      <p:sp>
        <p:nvSpPr>
          <p:cNvPr id="42" name="PlaceHolder 6"/>
          <p:cNvSpPr>
            <a:spLocks noGrp="1"/>
          </p:cNvSpPr>
          <p:nvPr>
            <p:ph type="dt"/>
          </p:nvPr>
        </p:nvSpPr>
        <p:spPr>
          <a:xfrm>
            <a:off x="457200" y="6247440"/>
            <a:ext cx="2130120" cy="472680"/>
          </a:xfrm>
          <a:prstGeom prst="rect">
            <a:avLst/>
          </a:prstGeom>
        </p:spPr>
        <p:txBody>
          <a:bodyPr lIns="0" rIns="0" tIns="0" bIns="0"/>
          <a:p>
            <a:r>
              <a:rPr lang="pl-PL" sz="1400" spc="-1" strike="noStrike">
                <a:solidFill>
                  <a:srgbClr val="000000"/>
                </a:solidFill>
                <a:uFill>
                  <a:solidFill>
                    <a:srgbClr val="ffffff"/>
                  </a:solidFill>
                </a:uFill>
                <a:latin typeface="Times New Roman"/>
              </a:rPr>
              <a:t>&lt;date/time&gt;</a:t>
            </a:r>
            <a:endParaRPr lang="pl-PL" sz="1400" spc="-1" strike="noStrike">
              <a:solidFill>
                <a:srgbClr val="000000"/>
              </a:solidFill>
              <a:uFill>
                <a:solidFill>
                  <a:srgbClr val="ffffff"/>
                </a:solidFill>
              </a:uFill>
              <a:latin typeface="Times New Roman"/>
            </a:endParaRPr>
          </a:p>
        </p:txBody>
      </p:sp>
      <p:sp>
        <p:nvSpPr>
          <p:cNvPr id="43" name="PlaceHolder 7"/>
          <p:cNvSpPr>
            <a:spLocks noGrp="1"/>
          </p:cNvSpPr>
          <p:nvPr>
            <p:ph type="sldNum"/>
          </p:nvPr>
        </p:nvSpPr>
        <p:spPr>
          <a:xfrm>
            <a:off x="6555960" y="6247440"/>
            <a:ext cx="2130120" cy="472680"/>
          </a:xfrm>
          <a:prstGeom prst="rect">
            <a:avLst/>
          </a:prstGeom>
        </p:spPr>
        <p:txBody>
          <a:bodyPr lIns="0" rIns="0" tIns="0" bIns="0"/>
          <a:p>
            <a:pPr algn="r"/>
            <a:fld id="{3368BF2E-CCE7-4D00-9AE3-05805CAEE2CB}" type="slidenum">
              <a:rPr lang="pl-PL" sz="1400" spc="-1" strike="noStrike">
                <a:solidFill>
                  <a:srgbClr val="000000"/>
                </a:solidFill>
                <a:uFill>
                  <a:solidFill>
                    <a:srgbClr val="ffffff"/>
                  </a:solidFill>
                </a:uFill>
                <a:latin typeface="Times New Roman"/>
              </a:rPr>
              <a:t>&lt;number&gt;</a:t>
            </a:fld>
            <a:endParaRPr lang="pl-PL" sz="1400" spc="-1" strike="noStrike">
              <a:solidFill>
                <a:srgbClr val="000000"/>
              </a:solidFill>
              <a:uFill>
                <a:solidFill>
                  <a:srgbClr val="ffffff"/>
                </a:solidFill>
              </a:uFill>
              <a:latin typeface="Times New Roman"/>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78" name="CustomShape 1"/>
          <p:cNvSpPr/>
          <p:nvPr/>
        </p:nvSpPr>
        <p:spPr>
          <a:xfrm>
            <a:off x="0" y="0"/>
            <a:ext cx="9143280" cy="1433520"/>
          </a:xfrm>
          <a:prstGeom prst="rect">
            <a:avLst/>
          </a:prstGeom>
          <a:solidFill>
            <a:srgbClr val="0094ca"/>
          </a:solidFill>
          <a:ln w="9360">
            <a:noFill/>
          </a:ln>
          <a:effectLst>
            <a:outerShdw dist="23040" dir="5400000">
              <a:srgbClr val="000000">
                <a:alpha val="35000"/>
              </a:srgbClr>
            </a:outerShdw>
          </a:effectLst>
        </p:spPr>
        <p:style>
          <a:lnRef idx="0"/>
          <a:fillRef idx="0"/>
          <a:effectRef idx="0"/>
          <a:fontRef idx="minor"/>
        </p:style>
      </p:sp>
      <p:pic>
        <p:nvPicPr>
          <p:cNvPr id="79" name="Bildobjekt 5" descr=""/>
          <p:cNvPicPr/>
          <p:nvPr/>
        </p:nvPicPr>
        <p:blipFill>
          <a:blip r:embed="rId2"/>
          <a:stretch/>
        </p:blipFill>
        <p:spPr>
          <a:xfrm>
            <a:off x="7593840" y="319680"/>
            <a:ext cx="1369800" cy="732600"/>
          </a:xfrm>
          <a:prstGeom prst="rect">
            <a:avLst/>
          </a:prstGeom>
          <a:ln>
            <a:noFill/>
          </a:ln>
        </p:spPr>
      </p:pic>
      <p:sp>
        <p:nvSpPr>
          <p:cNvPr id="80" name="PlaceHolder 2"/>
          <p:cNvSpPr>
            <a:spLocks noGrp="1"/>
          </p:cNvSpPr>
          <p:nvPr>
            <p:ph type="title"/>
          </p:nvPr>
        </p:nvSpPr>
        <p:spPr>
          <a:xfrm>
            <a:off x="457200" y="273600"/>
            <a:ext cx="8229240" cy="1144800"/>
          </a:xfrm>
          <a:prstGeom prst="rect">
            <a:avLst/>
          </a:prstGeom>
        </p:spPr>
        <p:txBody>
          <a:bodyPr lIns="0" rIns="0" tIns="0" bIns="0" anchor="ctr"/>
          <a:p>
            <a:pPr algn="ctr"/>
            <a:r>
              <a:rPr lang="pl-PL" sz="4400" spc="-1" strike="noStrike">
                <a:solidFill>
                  <a:srgbClr val="000000"/>
                </a:solidFill>
                <a:uFill>
                  <a:solidFill>
                    <a:srgbClr val="ffffff"/>
                  </a:solidFill>
                </a:uFill>
                <a:latin typeface="Arial"/>
              </a:rPr>
              <a:t>Click to edit the title text format</a:t>
            </a:r>
            <a:endParaRPr lang="pl-PL" sz="4400" spc="-1" strike="noStrike">
              <a:solidFill>
                <a:srgbClr val="000000"/>
              </a:solidFill>
              <a:uFill>
                <a:solidFill>
                  <a:srgbClr val="ffffff"/>
                </a:solidFill>
              </a:uFill>
              <a:latin typeface="Arial"/>
            </a:endParaRPr>
          </a:p>
        </p:txBody>
      </p:sp>
      <p:sp>
        <p:nvSpPr>
          <p:cNvPr id="81" name="PlaceHolder 3"/>
          <p:cNvSpPr>
            <a:spLocks noGrp="1"/>
          </p:cNvSpPr>
          <p:nvPr>
            <p:ph type="body"/>
          </p:nvPr>
        </p:nvSpPr>
        <p:spPr>
          <a:xfrm>
            <a:off x="457200" y="1604520"/>
            <a:ext cx="8229240" cy="3977280"/>
          </a:xfrm>
          <a:prstGeom prst="rect">
            <a:avLst/>
          </a:prstGeom>
        </p:spPr>
        <p:txBody>
          <a:bodyPr lIns="0" rIns="0" tIns="0" bIns="0"/>
          <a:p>
            <a:pPr marL="432000" indent="-324000">
              <a:buClr>
                <a:srgbClr val="000000"/>
              </a:buClr>
              <a:buSzPct val="45000"/>
              <a:buFont typeface="Wingdings" charset="2"/>
              <a:buChar char=""/>
            </a:pPr>
            <a:r>
              <a:rPr lang="pl-PL" sz="3200" spc="-1" strike="noStrike">
                <a:solidFill>
                  <a:srgbClr val="000000"/>
                </a:solidFill>
                <a:uFill>
                  <a:solidFill>
                    <a:srgbClr val="ffffff"/>
                  </a:solidFill>
                </a:uFill>
                <a:latin typeface="Arial"/>
              </a:rPr>
              <a:t>Click to edit the outline text format</a:t>
            </a:r>
            <a:endParaRPr lang="pl-PL" sz="32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lang="pl-PL" sz="2800" spc="-1" strike="noStrike">
                <a:solidFill>
                  <a:srgbClr val="000000"/>
                </a:solidFill>
                <a:uFill>
                  <a:solidFill>
                    <a:srgbClr val="ffffff"/>
                  </a:solidFill>
                </a:uFill>
                <a:latin typeface="Arial"/>
              </a:rPr>
              <a:t>Second Outline Level</a:t>
            </a:r>
            <a:endParaRPr lang="pl-PL" sz="2800" spc="-1" strike="noStrike">
              <a:solidFill>
                <a:srgbClr val="000000"/>
              </a:solidFill>
              <a:uFill>
                <a:solidFill>
                  <a:srgbClr val="ffffff"/>
                </a:solidFill>
              </a:uFill>
              <a:latin typeface="Arial"/>
            </a:endParaRPr>
          </a:p>
          <a:p>
            <a:pPr lvl="2" marL="1296000" indent="-288000">
              <a:buClr>
                <a:srgbClr val="000000"/>
              </a:buClr>
              <a:buSzPct val="45000"/>
              <a:buFont typeface="Wingdings" charset="2"/>
              <a:buChar char=""/>
            </a:pPr>
            <a:r>
              <a:rPr lang="pl-PL" sz="2400" spc="-1" strike="noStrike">
                <a:solidFill>
                  <a:srgbClr val="000000"/>
                </a:solidFill>
                <a:uFill>
                  <a:solidFill>
                    <a:srgbClr val="ffffff"/>
                  </a:solidFill>
                </a:uFill>
                <a:latin typeface="Arial"/>
              </a:rPr>
              <a:t>Third Outline Level</a:t>
            </a:r>
            <a:endParaRPr lang="pl-PL" sz="2400" spc="-1" strike="noStrike">
              <a:solidFill>
                <a:srgbClr val="000000"/>
              </a:solidFill>
              <a:uFill>
                <a:solidFill>
                  <a:srgbClr val="ffffff"/>
                </a:solidFill>
              </a:uFill>
              <a:latin typeface="Arial"/>
            </a:endParaRPr>
          </a:p>
          <a:p>
            <a:pPr lvl="3" marL="1728000" indent="-216000">
              <a:buClr>
                <a:srgbClr val="000000"/>
              </a:buClr>
              <a:buSzPct val="75000"/>
              <a:buFont typeface="Symbol" charset="2"/>
              <a:buChar char=""/>
            </a:pPr>
            <a:r>
              <a:rPr lang="pl-PL" sz="2000" spc="-1" strike="noStrike">
                <a:solidFill>
                  <a:srgbClr val="000000"/>
                </a:solidFill>
                <a:uFill>
                  <a:solidFill>
                    <a:srgbClr val="ffffff"/>
                  </a:solidFill>
                </a:uFill>
                <a:latin typeface="Arial"/>
              </a:rPr>
              <a:t>Fourth Outline Level</a:t>
            </a:r>
            <a:endParaRPr lang="pl-PL" sz="2000" spc="-1" strike="noStrike">
              <a:solidFill>
                <a:srgbClr val="000000"/>
              </a:solidFill>
              <a:uFill>
                <a:solidFill>
                  <a:srgbClr val="ffffff"/>
                </a:solidFill>
              </a:uFill>
              <a:latin typeface="Arial"/>
            </a:endParaRPr>
          </a:p>
          <a:p>
            <a:pPr lvl="4" marL="2160000" indent="-216000">
              <a:buClr>
                <a:srgbClr val="000000"/>
              </a:buClr>
              <a:buSzPct val="45000"/>
              <a:buFont typeface="Wingdings" charset="2"/>
              <a:buChar char=""/>
            </a:pPr>
            <a:r>
              <a:rPr lang="pl-PL" sz="2000" spc="-1" strike="noStrike">
                <a:solidFill>
                  <a:srgbClr val="000000"/>
                </a:solidFill>
                <a:uFill>
                  <a:solidFill>
                    <a:srgbClr val="ffffff"/>
                  </a:solidFill>
                </a:uFill>
                <a:latin typeface="Arial"/>
              </a:rPr>
              <a:t>Fifth Outline Level</a:t>
            </a:r>
            <a:endParaRPr lang="pl-PL" sz="2000" spc="-1" strike="noStrike">
              <a:solidFill>
                <a:srgbClr val="000000"/>
              </a:solidFill>
              <a:uFill>
                <a:solidFill>
                  <a:srgbClr val="ffffff"/>
                </a:solidFill>
              </a:uFill>
              <a:latin typeface="Arial"/>
            </a:endParaRPr>
          </a:p>
          <a:p>
            <a:pPr lvl="5" marL="2592000" indent="-216000">
              <a:buClr>
                <a:srgbClr val="000000"/>
              </a:buClr>
              <a:buSzPct val="45000"/>
              <a:buFont typeface="Wingdings" charset="2"/>
              <a:buChar char=""/>
            </a:pPr>
            <a:r>
              <a:rPr lang="pl-PL" sz="2000" spc="-1" strike="noStrike">
                <a:solidFill>
                  <a:srgbClr val="000000"/>
                </a:solidFill>
                <a:uFill>
                  <a:solidFill>
                    <a:srgbClr val="ffffff"/>
                  </a:solidFill>
                </a:uFill>
                <a:latin typeface="Arial"/>
              </a:rPr>
              <a:t>Sixth Outline Level</a:t>
            </a:r>
            <a:endParaRPr lang="pl-PL" sz="2000" spc="-1" strike="noStrike">
              <a:solidFill>
                <a:srgbClr val="000000"/>
              </a:solidFill>
              <a:uFill>
                <a:solidFill>
                  <a:srgbClr val="ffffff"/>
                </a:solidFill>
              </a:uFill>
              <a:latin typeface="Arial"/>
            </a:endParaRPr>
          </a:p>
          <a:p>
            <a:pPr lvl="6" marL="3024000" indent="-216000">
              <a:buClr>
                <a:srgbClr val="000000"/>
              </a:buClr>
              <a:buSzPct val="45000"/>
              <a:buFont typeface="Wingdings" charset="2"/>
              <a:buChar char=""/>
            </a:pPr>
            <a:r>
              <a:rPr lang="pl-PL" sz="2000" spc="-1" strike="noStrike">
                <a:solidFill>
                  <a:srgbClr val="000000"/>
                </a:solidFill>
                <a:uFill>
                  <a:solidFill>
                    <a:srgbClr val="ffffff"/>
                  </a:solidFill>
                </a:uFill>
                <a:latin typeface="Arial"/>
              </a:rPr>
              <a:t>Seventh Outline Level</a:t>
            </a:r>
            <a:endParaRPr lang="pl-PL" sz="20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16" name="CustomShape 1"/>
          <p:cNvSpPr/>
          <p:nvPr/>
        </p:nvSpPr>
        <p:spPr>
          <a:xfrm>
            <a:off x="0" y="0"/>
            <a:ext cx="9143280" cy="1433520"/>
          </a:xfrm>
          <a:prstGeom prst="rect">
            <a:avLst/>
          </a:prstGeom>
          <a:solidFill>
            <a:srgbClr val="0094ca"/>
          </a:solidFill>
          <a:ln w="9360">
            <a:noFill/>
          </a:ln>
          <a:effectLst>
            <a:outerShdw dist="23040" dir="5400000">
              <a:srgbClr val="000000">
                <a:alpha val="35000"/>
              </a:srgbClr>
            </a:outerShdw>
          </a:effectLst>
        </p:spPr>
        <p:style>
          <a:lnRef idx="0"/>
          <a:fillRef idx="0"/>
          <a:effectRef idx="0"/>
          <a:fontRef idx="minor"/>
        </p:style>
      </p:sp>
      <p:pic>
        <p:nvPicPr>
          <p:cNvPr id="117" name="Bildobjekt 7" descr=""/>
          <p:cNvPicPr/>
          <p:nvPr/>
        </p:nvPicPr>
        <p:blipFill>
          <a:blip r:embed="rId2"/>
          <a:stretch/>
        </p:blipFill>
        <p:spPr>
          <a:xfrm>
            <a:off x="7327080" y="378720"/>
            <a:ext cx="1359000" cy="726840"/>
          </a:xfrm>
          <a:prstGeom prst="rect">
            <a:avLst/>
          </a:prstGeom>
          <a:ln>
            <a:noFill/>
          </a:ln>
        </p:spPr>
      </p:pic>
      <p:sp>
        <p:nvSpPr>
          <p:cNvPr id="118" name="Line 2"/>
          <p:cNvSpPr/>
          <p:nvPr/>
        </p:nvSpPr>
        <p:spPr>
          <a:xfrm>
            <a:off x="-325800" y="1452240"/>
            <a:ext cx="9695880" cy="0"/>
          </a:xfrm>
          <a:prstGeom prst="line">
            <a:avLst/>
          </a:prstGeom>
          <a:ln w="6480">
            <a:solidFill>
              <a:srgbClr val="ffffff"/>
            </a:solidFill>
            <a:round/>
          </a:ln>
        </p:spPr>
        <p:style>
          <a:lnRef idx="0"/>
          <a:fillRef idx="0"/>
          <a:effectRef idx="0"/>
          <a:fontRef idx="minor"/>
        </p:style>
      </p:sp>
      <p:sp>
        <p:nvSpPr>
          <p:cNvPr id="119" name="PlaceHolder 3"/>
          <p:cNvSpPr>
            <a:spLocks noGrp="1"/>
          </p:cNvSpPr>
          <p:nvPr>
            <p:ph type="title"/>
          </p:nvPr>
        </p:nvSpPr>
        <p:spPr>
          <a:xfrm>
            <a:off x="457200" y="273600"/>
            <a:ext cx="8229240" cy="1144800"/>
          </a:xfrm>
          <a:prstGeom prst="rect">
            <a:avLst/>
          </a:prstGeom>
        </p:spPr>
        <p:txBody>
          <a:bodyPr lIns="0" rIns="0" tIns="0" bIns="0" anchor="ctr"/>
          <a:p>
            <a:pPr algn="ctr"/>
            <a:r>
              <a:rPr lang="pl-PL" sz="4400" spc="-1" strike="noStrike">
                <a:solidFill>
                  <a:srgbClr val="000000"/>
                </a:solidFill>
                <a:uFill>
                  <a:solidFill>
                    <a:srgbClr val="ffffff"/>
                  </a:solidFill>
                </a:uFill>
                <a:latin typeface="Arial"/>
              </a:rPr>
              <a:t>Click to edit the title text format</a:t>
            </a:r>
            <a:endParaRPr lang="pl-PL" sz="4400" spc="-1" strike="noStrike">
              <a:solidFill>
                <a:srgbClr val="000000"/>
              </a:solidFill>
              <a:uFill>
                <a:solidFill>
                  <a:srgbClr val="ffffff"/>
                </a:solidFill>
              </a:uFill>
              <a:latin typeface="Arial"/>
            </a:endParaRPr>
          </a:p>
        </p:txBody>
      </p:sp>
      <p:sp>
        <p:nvSpPr>
          <p:cNvPr id="120" name="PlaceHolder 4"/>
          <p:cNvSpPr>
            <a:spLocks noGrp="1"/>
          </p:cNvSpPr>
          <p:nvPr>
            <p:ph type="body"/>
          </p:nvPr>
        </p:nvSpPr>
        <p:spPr>
          <a:xfrm>
            <a:off x="457200" y="1604520"/>
            <a:ext cx="8229240" cy="3977280"/>
          </a:xfrm>
          <a:prstGeom prst="rect">
            <a:avLst/>
          </a:prstGeom>
        </p:spPr>
        <p:txBody>
          <a:bodyPr lIns="0" rIns="0" tIns="0" bIns="0"/>
          <a:p>
            <a:pPr marL="432000" indent="-324000">
              <a:buClr>
                <a:srgbClr val="000000"/>
              </a:buClr>
              <a:buSzPct val="45000"/>
              <a:buFont typeface="Wingdings" charset="2"/>
              <a:buChar char=""/>
            </a:pPr>
            <a:r>
              <a:rPr lang="pl-PL" sz="3200" spc="-1" strike="noStrike">
                <a:solidFill>
                  <a:srgbClr val="000000"/>
                </a:solidFill>
                <a:uFill>
                  <a:solidFill>
                    <a:srgbClr val="ffffff"/>
                  </a:solidFill>
                </a:uFill>
                <a:latin typeface="Arial"/>
              </a:rPr>
              <a:t>Click to edit the outline text format</a:t>
            </a:r>
            <a:endParaRPr lang="pl-PL" sz="32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lang="pl-PL" sz="2800" spc="-1" strike="noStrike">
                <a:solidFill>
                  <a:srgbClr val="000000"/>
                </a:solidFill>
                <a:uFill>
                  <a:solidFill>
                    <a:srgbClr val="ffffff"/>
                  </a:solidFill>
                </a:uFill>
                <a:latin typeface="Arial"/>
              </a:rPr>
              <a:t>Second Outline Level</a:t>
            </a:r>
            <a:endParaRPr lang="pl-PL" sz="2800" spc="-1" strike="noStrike">
              <a:solidFill>
                <a:srgbClr val="000000"/>
              </a:solidFill>
              <a:uFill>
                <a:solidFill>
                  <a:srgbClr val="ffffff"/>
                </a:solidFill>
              </a:uFill>
              <a:latin typeface="Arial"/>
            </a:endParaRPr>
          </a:p>
          <a:p>
            <a:pPr lvl="2" marL="1296000" indent="-288000">
              <a:buClr>
                <a:srgbClr val="000000"/>
              </a:buClr>
              <a:buSzPct val="45000"/>
              <a:buFont typeface="Wingdings" charset="2"/>
              <a:buChar char=""/>
            </a:pPr>
            <a:r>
              <a:rPr lang="pl-PL" sz="2400" spc="-1" strike="noStrike">
                <a:solidFill>
                  <a:srgbClr val="000000"/>
                </a:solidFill>
                <a:uFill>
                  <a:solidFill>
                    <a:srgbClr val="ffffff"/>
                  </a:solidFill>
                </a:uFill>
                <a:latin typeface="Arial"/>
              </a:rPr>
              <a:t>Third Outline Level</a:t>
            </a:r>
            <a:endParaRPr lang="pl-PL" sz="2400" spc="-1" strike="noStrike">
              <a:solidFill>
                <a:srgbClr val="000000"/>
              </a:solidFill>
              <a:uFill>
                <a:solidFill>
                  <a:srgbClr val="ffffff"/>
                </a:solidFill>
              </a:uFill>
              <a:latin typeface="Arial"/>
            </a:endParaRPr>
          </a:p>
          <a:p>
            <a:pPr lvl="3" marL="1728000" indent="-216000">
              <a:buClr>
                <a:srgbClr val="000000"/>
              </a:buClr>
              <a:buSzPct val="75000"/>
              <a:buFont typeface="Symbol" charset="2"/>
              <a:buChar char=""/>
            </a:pPr>
            <a:r>
              <a:rPr lang="pl-PL" sz="2000" spc="-1" strike="noStrike">
                <a:solidFill>
                  <a:srgbClr val="000000"/>
                </a:solidFill>
                <a:uFill>
                  <a:solidFill>
                    <a:srgbClr val="ffffff"/>
                  </a:solidFill>
                </a:uFill>
                <a:latin typeface="Arial"/>
              </a:rPr>
              <a:t>Fourth Outline Level</a:t>
            </a:r>
            <a:endParaRPr lang="pl-PL" sz="2000" spc="-1" strike="noStrike">
              <a:solidFill>
                <a:srgbClr val="000000"/>
              </a:solidFill>
              <a:uFill>
                <a:solidFill>
                  <a:srgbClr val="ffffff"/>
                </a:solidFill>
              </a:uFill>
              <a:latin typeface="Arial"/>
            </a:endParaRPr>
          </a:p>
          <a:p>
            <a:pPr lvl="4" marL="2160000" indent="-216000">
              <a:buClr>
                <a:srgbClr val="000000"/>
              </a:buClr>
              <a:buSzPct val="45000"/>
              <a:buFont typeface="Wingdings" charset="2"/>
              <a:buChar char=""/>
            </a:pPr>
            <a:r>
              <a:rPr lang="pl-PL" sz="2000" spc="-1" strike="noStrike">
                <a:solidFill>
                  <a:srgbClr val="000000"/>
                </a:solidFill>
                <a:uFill>
                  <a:solidFill>
                    <a:srgbClr val="ffffff"/>
                  </a:solidFill>
                </a:uFill>
                <a:latin typeface="Arial"/>
              </a:rPr>
              <a:t>Fifth Outline Level</a:t>
            </a:r>
            <a:endParaRPr lang="pl-PL" sz="2000" spc="-1" strike="noStrike">
              <a:solidFill>
                <a:srgbClr val="000000"/>
              </a:solidFill>
              <a:uFill>
                <a:solidFill>
                  <a:srgbClr val="ffffff"/>
                </a:solidFill>
              </a:uFill>
              <a:latin typeface="Arial"/>
            </a:endParaRPr>
          </a:p>
          <a:p>
            <a:pPr lvl="5" marL="2592000" indent="-216000">
              <a:buClr>
                <a:srgbClr val="000000"/>
              </a:buClr>
              <a:buSzPct val="45000"/>
              <a:buFont typeface="Wingdings" charset="2"/>
              <a:buChar char=""/>
            </a:pPr>
            <a:r>
              <a:rPr lang="pl-PL" sz="2000" spc="-1" strike="noStrike">
                <a:solidFill>
                  <a:srgbClr val="000000"/>
                </a:solidFill>
                <a:uFill>
                  <a:solidFill>
                    <a:srgbClr val="ffffff"/>
                  </a:solidFill>
                </a:uFill>
                <a:latin typeface="Arial"/>
              </a:rPr>
              <a:t>Sixth Outline Level</a:t>
            </a:r>
            <a:endParaRPr lang="pl-PL" sz="2000" spc="-1" strike="noStrike">
              <a:solidFill>
                <a:srgbClr val="000000"/>
              </a:solidFill>
              <a:uFill>
                <a:solidFill>
                  <a:srgbClr val="ffffff"/>
                </a:solidFill>
              </a:uFill>
              <a:latin typeface="Arial"/>
            </a:endParaRPr>
          </a:p>
          <a:p>
            <a:pPr lvl="6" marL="3024000" indent="-216000">
              <a:buClr>
                <a:srgbClr val="000000"/>
              </a:buClr>
              <a:buSzPct val="45000"/>
              <a:buFont typeface="Wingdings" charset="2"/>
              <a:buChar char=""/>
            </a:pPr>
            <a:r>
              <a:rPr lang="pl-PL" sz="2000" spc="-1" strike="noStrike">
                <a:solidFill>
                  <a:srgbClr val="000000"/>
                </a:solidFill>
                <a:uFill>
                  <a:solidFill>
                    <a:srgbClr val="ffffff"/>
                  </a:solidFill>
                </a:uFill>
                <a:latin typeface="Arial"/>
              </a:rPr>
              <a:t>Seventh Outline Level</a:t>
            </a:r>
            <a:endParaRPr lang="pl-PL" sz="20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Lst>
</p:sldMaster>
</file>

<file path=ppt/slides/_rels/slide1.xml.rels><?xml version="1.0" encoding="UTF-8"?>
<Relationships xmlns="http://schemas.openxmlformats.org/package/2006/relationships"><Relationship Id="rId1" Type="http://schemas.openxmlformats.org/officeDocument/2006/relationships/image" Target="../media/image12.png"/><Relationship Id="rId2"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image" Target="../media/image15.png"/><Relationship Id="rId2"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image" Target="../media/image16.png"/><Relationship Id="rId2"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image" Target="../media/image17.png"/><Relationship Id="rId2"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image" Target="../media/image18.png"/><Relationship Id="rId2"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image" Target="../media/image19.png"/><Relationship Id="rId2" Type="http://schemas.openxmlformats.org/officeDocument/2006/relationships/image" Target="../media/image20.png"/><Relationship Id="rId3" Type="http://schemas.openxmlformats.org/officeDocument/2006/relationships/image" Target="../media/image21.png"/><Relationship Id="rId4"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image" Target="../media/image22.png"/><Relationship Id="rId2"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6.xml.rels><?xml version="1.0" encoding="UTF-8"?>
<Relationships xmlns="http://schemas.openxmlformats.org/package/2006/relationships"><Relationship Id="rId1" Type="http://schemas.openxmlformats.org/officeDocument/2006/relationships/image" Target="../media/image23.png"/><Relationship Id="rId2"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8.xml.rels><?xml version="1.0" encoding="UTF-8"?>
<Relationships xmlns="http://schemas.openxmlformats.org/package/2006/relationships"><Relationship Id="rId1" Type="http://schemas.openxmlformats.org/officeDocument/2006/relationships/image" Target="../media/image24.png"/><Relationship Id="rId2" Type="http://schemas.openxmlformats.org/officeDocument/2006/relationships/slideLayout" Target="../slideLayouts/slideLayout13.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image" Target="../media/image13.png"/><Relationship Id="rId2" Type="http://schemas.openxmlformats.org/officeDocument/2006/relationships/slideLayout" Target="../slideLayouts/slideLayout16.xml"/>
</Relationships>
</file>

<file path=ppt/slides/_rels/slide30.xml.rels><?xml version="1.0" encoding="UTF-8"?>
<Relationships xmlns="http://schemas.openxmlformats.org/package/2006/relationships"><Relationship Id="rId1" Type="http://schemas.openxmlformats.org/officeDocument/2006/relationships/image" Target="../media/image25.png"/><Relationship Id="rId2" Type="http://schemas.openxmlformats.org/officeDocument/2006/relationships/slideLayout" Target="../slideLayouts/slideLayout13.xml"/>
</Relationships>
</file>

<file path=ppt/slides/_rels/slide31.xml.rels><?xml version="1.0" encoding="UTF-8"?>
<Relationships xmlns="http://schemas.openxmlformats.org/package/2006/relationships"><Relationship Id="rId1" Type="http://schemas.openxmlformats.org/officeDocument/2006/relationships/image" Target="../media/image26.png"/><Relationship Id="rId2" Type="http://schemas.openxmlformats.org/officeDocument/2006/relationships/slideLayout" Target="../slideLayouts/slideLayout13.xml"/>
</Relationships>
</file>

<file path=ppt/slides/_rels/slide32.xml.rels><?xml version="1.0" encoding="UTF-8"?>
<Relationships xmlns="http://schemas.openxmlformats.org/package/2006/relationships"><Relationship Id="rId1" Type="http://schemas.openxmlformats.org/officeDocument/2006/relationships/image" Target="../media/image27.png"/><Relationship Id="rId2" Type="http://schemas.openxmlformats.org/officeDocument/2006/relationships/slideLayout" Target="../slideLayouts/slideLayout13.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6.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image" Target="../media/image14.png"/><Relationship Id="rId2"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p:cSld>
    <p:bg>
      <p:bgPr>
        <a:solidFill>
          <a:srgbClr val="0094ca"/>
        </a:solidFill>
      </p:bgPr>
    </p:bg>
    <p:spTree>
      <p:nvGrpSpPr>
        <p:cNvPr id="1" name=""/>
        <p:cNvGrpSpPr/>
        <p:nvPr/>
      </p:nvGrpSpPr>
      <p:grpSpPr>
        <a:xfrm>
          <a:off x="0" y="0"/>
          <a:ext cx="0" cy="0"/>
          <a:chOff x="0" y="0"/>
          <a:chExt cx="0" cy="0"/>
        </a:xfrm>
      </p:grpSpPr>
      <p:pic>
        <p:nvPicPr>
          <p:cNvPr id="155" name="Bildobjekt 5" descr=""/>
          <p:cNvPicPr/>
          <p:nvPr/>
        </p:nvPicPr>
        <p:blipFill>
          <a:blip r:embed="rId1"/>
          <a:stretch/>
        </p:blipFill>
        <p:spPr>
          <a:xfrm>
            <a:off x="6614280" y="408960"/>
            <a:ext cx="2082240" cy="1113480"/>
          </a:xfrm>
          <a:prstGeom prst="rect">
            <a:avLst/>
          </a:prstGeom>
          <a:ln>
            <a:noFill/>
          </a:ln>
        </p:spPr>
      </p:pic>
      <p:sp>
        <p:nvSpPr>
          <p:cNvPr id="156" name="CustomShape 1"/>
          <p:cNvSpPr/>
          <p:nvPr/>
        </p:nvSpPr>
        <p:spPr>
          <a:xfrm>
            <a:off x="-31320" y="2461320"/>
            <a:ext cx="9143280" cy="1187280"/>
          </a:xfrm>
          <a:prstGeom prst="rect">
            <a:avLst/>
          </a:prstGeom>
          <a:noFill/>
          <a:ln>
            <a:noFill/>
          </a:ln>
        </p:spPr>
        <p:style>
          <a:lnRef idx="0"/>
          <a:fillRef idx="0"/>
          <a:effectRef idx="0"/>
          <a:fontRef idx="minor"/>
        </p:style>
        <p:txBody>
          <a:bodyPr lIns="90000" rIns="90000" tIns="45000" bIns="45000"/>
          <a:p>
            <a:pPr algn="ctr">
              <a:lnSpc>
                <a:spcPct val="100000"/>
              </a:lnSpc>
            </a:pPr>
            <a:r>
              <a:rPr b="1" lang="pl-PL" sz="3600" spc="-1" strike="noStrike">
                <a:solidFill>
                  <a:srgbClr val="ffffff"/>
                </a:solidFill>
                <a:uFill>
                  <a:solidFill>
                    <a:srgbClr val="ffffff"/>
                  </a:solidFill>
                </a:uFill>
                <a:latin typeface="Calibri"/>
                <a:ea typeface="DejaVu Sans"/>
              </a:rPr>
              <a:t>RTM </a:t>
            </a:r>
            <a:r>
              <a:rPr b="1" lang="en-US" sz="3600" spc="-1" strike="noStrike">
                <a:solidFill>
                  <a:srgbClr val="ffffff"/>
                </a:solidFill>
                <a:uFill>
                  <a:solidFill>
                    <a:srgbClr val="ffffff"/>
                  </a:solidFill>
                </a:uFill>
                <a:latin typeface="Calibri"/>
                <a:ea typeface="DejaVu Sans"/>
              </a:rPr>
              <a:t>Carrier</a:t>
            </a:r>
            <a:endParaRPr lang="pl-PL" sz="1800" spc="-1" strike="noStrike">
              <a:solidFill>
                <a:srgbClr val="000000"/>
              </a:solidFill>
              <a:uFill>
                <a:solidFill>
                  <a:srgbClr val="ffffff"/>
                </a:solidFill>
              </a:uFill>
              <a:latin typeface="Arial"/>
            </a:endParaRPr>
          </a:p>
          <a:p>
            <a:pPr algn="ctr">
              <a:lnSpc>
                <a:spcPct val="100000"/>
              </a:lnSpc>
            </a:pPr>
            <a:r>
              <a:rPr b="1" lang="en-US" sz="3600" spc="-1" strike="noStrike">
                <a:solidFill>
                  <a:srgbClr val="ffffff"/>
                </a:solidFill>
                <a:uFill>
                  <a:solidFill>
                    <a:srgbClr val="ffffff"/>
                  </a:solidFill>
                </a:uFill>
                <a:latin typeface="Calibri"/>
                <a:ea typeface="DejaVu Sans"/>
              </a:rPr>
              <a:t>Preliminary</a:t>
            </a:r>
            <a:r>
              <a:rPr b="1" lang="pl-PL" sz="3600" spc="-1" strike="noStrike">
                <a:solidFill>
                  <a:srgbClr val="ffffff"/>
                </a:solidFill>
                <a:uFill>
                  <a:solidFill>
                    <a:srgbClr val="ffffff"/>
                  </a:solidFill>
                </a:uFill>
                <a:latin typeface="Calibri"/>
                <a:ea typeface="DejaVu Sans"/>
              </a:rPr>
              <a:t> Design </a:t>
            </a:r>
            <a:r>
              <a:rPr b="1" lang="en-US" sz="3600" spc="-1" strike="noStrike">
                <a:solidFill>
                  <a:srgbClr val="ffffff"/>
                </a:solidFill>
                <a:uFill>
                  <a:solidFill>
                    <a:srgbClr val="ffffff"/>
                  </a:solidFill>
                </a:uFill>
                <a:latin typeface="Calibri"/>
                <a:ea typeface="DejaVu Sans"/>
              </a:rPr>
              <a:t>Review</a:t>
            </a:r>
            <a:endParaRPr lang="pl-PL" sz="1800" spc="-1" strike="noStrike">
              <a:solidFill>
                <a:srgbClr val="000000"/>
              </a:solidFill>
              <a:uFill>
                <a:solidFill>
                  <a:srgbClr val="ffffff"/>
                </a:solidFill>
              </a:uFill>
              <a:latin typeface="Arial"/>
            </a:endParaRPr>
          </a:p>
        </p:txBody>
      </p:sp>
      <p:sp>
        <p:nvSpPr>
          <p:cNvPr id="157" name="CustomShape 2"/>
          <p:cNvSpPr/>
          <p:nvPr/>
        </p:nvSpPr>
        <p:spPr>
          <a:xfrm>
            <a:off x="0" y="4449960"/>
            <a:ext cx="9143280" cy="942480"/>
          </a:xfrm>
          <a:prstGeom prst="rect">
            <a:avLst/>
          </a:prstGeom>
          <a:noFill/>
          <a:ln>
            <a:noFill/>
          </a:ln>
        </p:spPr>
        <p:style>
          <a:lnRef idx="0"/>
          <a:fillRef idx="0"/>
          <a:effectRef idx="0"/>
          <a:fontRef idx="minor"/>
        </p:style>
        <p:txBody>
          <a:bodyPr lIns="90000" rIns="90000" tIns="45000" bIns="45000"/>
          <a:p>
            <a:pPr algn="ctr">
              <a:lnSpc>
                <a:spcPct val="100000"/>
              </a:lnSpc>
            </a:pPr>
            <a:r>
              <a:rPr lang="pl-PL" sz="2400" spc="-1" strike="noStrike">
                <a:solidFill>
                  <a:srgbClr val="ffffff"/>
                </a:solidFill>
                <a:uFill>
                  <a:solidFill>
                    <a:srgbClr val="ffffff"/>
                  </a:solidFill>
                </a:uFill>
                <a:latin typeface="Calibri"/>
                <a:ea typeface="DejaVu Sans"/>
              </a:rPr>
              <a:t>Jarosław Szewiński</a:t>
            </a:r>
            <a:endParaRPr lang="pl-PL" sz="1800" spc="-1" strike="noStrike">
              <a:solidFill>
                <a:srgbClr val="000000"/>
              </a:solidFill>
              <a:uFill>
                <a:solidFill>
                  <a:srgbClr val="ffffff"/>
                </a:solidFill>
              </a:uFill>
              <a:latin typeface="Arial"/>
            </a:endParaRPr>
          </a:p>
          <a:p>
            <a:pPr algn="ctr">
              <a:lnSpc>
                <a:spcPct val="100000"/>
              </a:lnSpc>
            </a:pPr>
            <a:endParaRPr lang="pl-PL" sz="1800" spc="-1" strike="noStrike">
              <a:solidFill>
                <a:srgbClr val="000000"/>
              </a:solidFill>
              <a:uFill>
                <a:solidFill>
                  <a:srgbClr val="ffffff"/>
                </a:solidFill>
              </a:uFill>
              <a:latin typeface="Arial"/>
            </a:endParaRPr>
          </a:p>
          <a:p>
            <a:pPr algn="ctr">
              <a:lnSpc>
                <a:spcPct val="100000"/>
              </a:lnSpc>
            </a:pPr>
            <a:r>
              <a:rPr lang="pl-PL" sz="1600" spc="-1" strike="noStrike">
                <a:solidFill>
                  <a:srgbClr val="ffffff"/>
                </a:solidFill>
                <a:uFill>
                  <a:solidFill>
                    <a:srgbClr val="ffffff"/>
                  </a:solidFill>
                </a:uFill>
                <a:latin typeface="Calibri"/>
                <a:ea typeface="DejaVu Sans"/>
              </a:rPr>
              <a:t>May 30, 2017</a:t>
            </a:r>
            <a:endParaRPr lang="pl-PL" sz="1800" spc="-1" strike="noStrike">
              <a:solidFill>
                <a:srgbClr val="000000"/>
              </a:solidFill>
              <a:uFill>
                <a:solidFill>
                  <a:srgbClr val="ffffff"/>
                </a:solidFill>
              </a:uFill>
              <a:latin typeface="Arial"/>
            </a:endParaRPr>
          </a:p>
          <a:p>
            <a:pPr algn="ctr">
              <a:lnSpc>
                <a:spcPct val="100000"/>
              </a:lnSpc>
            </a:pPr>
            <a:endParaRPr lang="pl-PL" sz="1800" spc="-1" strike="noStrike">
              <a:solidFill>
                <a:srgbClr val="000000"/>
              </a:solidFill>
              <a:uFill>
                <a:solidFill>
                  <a:srgbClr val="ffffff"/>
                </a:solidFill>
              </a:uFill>
              <a:latin typeface="Arial"/>
            </a:endParaRPr>
          </a:p>
          <a:p>
            <a:pPr algn="ctr">
              <a:lnSpc>
                <a:spcPct val="100000"/>
              </a:lnSpc>
            </a:pPr>
            <a:r>
              <a:rPr lang="pl-PL" sz="1600" spc="-1" strike="noStrike">
                <a:solidFill>
                  <a:srgbClr val="ffffff"/>
                </a:solidFill>
                <a:uFill>
                  <a:solidFill>
                    <a:srgbClr val="ffffff"/>
                  </a:solidFill>
                </a:uFill>
                <a:latin typeface="Calibri"/>
                <a:ea typeface="DejaVu Sans"/>
              </a:rPr>
              <a:t>ESS LLRF </a:t>
            </a:r>
            <a:r>
              <a:rPr lang="en-US" sz="1600" spc="-1" strike="noStrike">
                <a:solidFill>
                  <a:srgbClr val="ffffff"/>
                </a:solidFill>
                <a:uFill>
                  <a:solidFill>
                    <a:srgbClr val="ffffff"/>
                  </a:solidFill>
                </a:uFill>
                <a:latin typeface="Calibri"/>
                <a:ea typeface="DejaVu Sans"/>
              </a:rPr>
              <a:t>Preliminary</a:t>
            </a:r>
            <a:r>
              <a:rPr lang="pl-PL" sz="1600" spc="-1" strike="noStrike">
                <a:solidFill>
                  <a:srgbClr val="ffffff"/>
                </a:solidFill>
                <a:uFill>
                  <a:solidFill>
                    <a:srgbClr val="ffffff"/>
                  </a:solidFill>
                </a:uFill>
                <a:latin typeface="Calibri"/>
                <a:ea typeface="DejaVu Sans"/>
              </a:rPr>
              <a:t> Design </a:t>
            </a:r>
            <a:r>
              <a:rPr lang="en-US" sz="1600" spc="-1" strike="noStrike">
                <a:solidFill>
                  <a:srgbClr val="ffffff"/>
                </a:solidFill>
                <a:uFill>
                  <a:solidFill>
                    <a:srgbClr val="ffffff"/>
                  </a:solidFill>
                </a:uFill>
                <a:latin typeface="Calibri"/>
                <a:ea typeface="DejaVu Sans"/>
              </a:rPr>
              <a:t>Review</a:t>
            </a:r>
            <a:r>
              <a:rPr lang="pl-PL" sz="1600" spc="-1" strike="noStrike">
                <a:solidFill>
                  <a:srgbClr val="ffffff"/>
                </a:solidFill>
                <a:uFill>
                  <a:solidFill>
                    <a:srgbClr val="ffffff"/>
                  </a:solidFill>
                </a:uFill>
                <a:latin typeface="Calibri"/>
                <a:ea typeface="DejaVu Sans"/>
              </a:rPr>
              <a:t>, Lund</a:t>
            </a:r>
            <a:endParaRPr lang="pl-PL" sz="1800" spc="-1" strike="noStrike">
              <a:solidFill>
                <a:srgbClr val="000000"/>
              </a:solidFill>
              <a:uFill>
                <a:solidFill>
                  <a:srgbClr val="ffffff"/>
                </a:solidFill>
              </a:uFill>
              <a:latin typeface="Arial"/>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00" name="CustomShape 1"/>
          <p:cNvSpPr/>
          <p:nvPr/>
        </p:nvSpPr>
        <p:spPr>
          <a:xfrm>
            <a:off x="578880" y="0"/>
            <a:ext cx="6066720" cy="1440720"/>
          </a:xfrm>
          <a:prstGeom prst="rect">
            <a:avLst/>
          </a:prstGeom>
          <a:noFill/>
          <a:ln>
            <a:noFill/>
          </a:ln>
        </p:spPr>
        <p:style>
          <a:lnRef idx="0"/>
          <a:fillRef idx="0"/>
          <a:effectRef idx="0"/>
          <a:fontRef idx="minor"/>
        </p:style>
        <p:txBody>
          <a:bodyPr lIns="0" rIns="0" tIns="0" bIns="0" anchor="ctr"/>
          <a:p>
            <a:r>
              <a:rPr b="1" lang="pl-PL" sz="3200" spc="-1" strike="noStrike">
                <a:solidFill>
                  <a:srgbClr val="ffffff"/>
                </a:solidFill>
                <a:uFill>
                  <a:solidFill>
                    <a:srgbClr val="ffffff"/>
                  </a:solidFill>
                </a:uFill>
                <a:latin typeface="Calibri"/>
              </a:rPr>
              <a:t>FPGA Configuration</a:t>
            </a:r>
            <a:endParaRPr lang="pl-PL" sz="1800" spc="-1" strike="noStrike">
              <a:solidFill>
                <a:srgbClr val="000000"/>
              </a:solidFill>
              <a:uFill>
                <a:solidFill>
                  <a:srgbClr val="ffffff"/>
                </a:solidFill>
              </a:uFill>
              <a:latin typeface="Arial"/>
            </a:endParaRPr>
          </a:p>
        </p:txBody>
      </p:sp>
      <p:sp>
        <p:nvSpPr>
          <p:cNvPr id="201" name="CustomShape 2"/>
          <p:cNvSpPr/>
          <p:nvPr/>
        </p:nvSpPr>
        <p:spPr>
          <a:xfrm>
            <a:off x="61920" y="1578960"/>
            <a:ext cx="8903520" cy="4038120"/>
          </a:xfrm>
          <a:prstGeom prst="rect">
            <a:avLst/>
          </a:prstGeom>
          <a:noFill/>
          <a:ln>
            <a:noFill/>
          </a:ln>
        </p:spPr>
        <p:style>
          <a:lnRef idx="0"/>
          <a:fillRef idx="0"/>
          <a:effectRef idx="0"/>
          <a:fontRef idx="minor"/>
        </p:style>
      </p:sp>
      <p:sp>
        <p:nvSpPr>
          <p:cNvPr id="202" name="CustomShape 3"/>
          <p:cNvSpPr/>
          <p:nvPr/>
        </p:nvSpPr>
        <p:spPr>
          <a:xfrm>
            <a:off x="579240" y="360"/>
            <a:ext cx="6066720" cy="1440720"/>
          </a:xfrm>
          <a:prstGeom prst="rect">
            <a:avLst/>
          </a:prstGeom>
          <a:noFill/>
          <a:ln>
            <a:noFill/>
          </a:ln>
        </p:spPr>
        <p:style>
          <a:lnRef idx="0"/>
          <a:fillRef idx="0"/>
          <a:effectRef idx="0"/>
          <a:fontRef idx="minor"/>
        </p:style>
      </p:sp>
      <p:sp>
        <p:nvSpPr>
          <p:cNvPr id="203" name="CustomShape 4"/>
          <p:cNvSpPr/>
          <p:nvPr/>
        </p:nvSpPr>
        <p:spPr>
          <a:xfrm>
            <a:off x="7992000" y="6534000"/>
            <a:ext cx="982080" cy="240840"/>
          </a:xfrm>
          <a:prstGeom prst="rect">
            <a:avLst/>
          </a:prstGeom>
          <a:noFill/>
          <a:ln>
            <a:noFill/>
          </a:ln>
        </p:spPr>
        <p:style>
          <a:lnRef idx="0"/>
          <a:fillRef idx="0"/>
          <a:effectRef idx="0"/>
          <a:fontRef idx="minor"/>
        </p:style>
        <p:txBody>
          <a:bodyPr lIns="90000" rIns="90000" tIns="45000" bIns="45000" anchor="ctr"/>
          <a:p>
            <a:pPr algn="r">
              <a:lnSpc>
                <a:spcPct val="100000"/>
              </a:lnSpc>
            </a:pPr>
            <a:r>
              <a:rPr lang="pl-PL" sz="1200" spc="-1" strike="noStrike">
                <a:solidFill>
                  <a:srgbClr val="0094ca"/>
                </a:solidFill>
                <a:uFill>
                  <a:solidFill>
                    <a:srgbClr val="ffffff"/>
                  </a:solidFill>
                </a:uFill>
                <a:latin typeface="Calibri"/>
              </a:rPr>
              <a:t> </a:t>
            </a:r>
            <a:fld id="{905D2F10-B2A6-41BC-B6AA-45FE2E8CB663}" type="slidenum">
              <a:rPr lang="pl-PL" sz="1200" spc="-1" strike="noStrike">
                <a:solidFill>
                  <a:srgbClr val="0094ca"/>
                </a:solidFill>
                <a:uFill>
                  <a:solidFill>
                    <a:srgbClr val="ffffff"/>
                  </a:solidFill>
                </a:uFill>
                <a:latin typeface="Calibri"/>
              </a:rPr>
              <a:t>&lt;number&gt;</a:t>
            </a:fld>
            <a:r>
              <a:rPr lang="pl-PL" sz="1200" spc="-1" strike="noStrike">
                <a:solidFill>
                  <a:srgbClr val="0094ca"/>
                </a:solidFill>
                <a:uFill>
                  <a:solidFill>
                    <a:srgbClr val="ffffff"/>
                  </a:solidFill>
                </a:uFill>
                <a:latin typeface="Calibri"/>
              </a:rPr>
              <a:t>/</a:t>
            </a:r>
            <a:r>
              <a:rPr lang="pl-PL" sz="1200" spc="-1" strike="noStrike">
                <a:solidFill>
                  <a:srgbClr val="0094ca"/>
                </a:solidFill>
                <a:uFill>
                  <a:solidFill>
                    <a:srgbClr val="ffffff"/>
                  </a:solidFill>
                </a:uFill>
                <a:latin typeface="Calibri"/>
              </a:rPr>
              <a:t>46</a:t>
            </a:r>
            <a:endParaRPr lang="pl-PL" sz="1800" spc="-1" strike="noStrike">
              <a:solidFill>
                <a:srgbClr val="000000"/>
              </a:solidFill>
              <a:uFill>
                <a:solidFill>
                  <a:srgbClr val="ffffff"/>
                </a:solidFill>
              </a:uFill>
              <a:latin typeface="Arial"/>
            </a:endParaRPr>
          </a:p>
        </p:txBody>
      </p:sp>
      <p:sp>
        <p:nvSpPr>
          <p:cNvPr id="204" name="TextShape 5"/>
          <p:cNvSpPr txBox="1"/>
          <p:nvPr/>
        </p:nvSpPr>
        <p:spPr>
          <a:xfrm>
            <a:off x="288000" y="1595880"/>
            <a:ext cx="8568000" cy="4740120"/>
          </a:xfrm>
          <a:prstGeom prst="rect">
            <a:avLst/>
          </a:prstGeom>
          <a:noFill/>
          <a:ln>
            <a:noFill/>
          </a:ln>
        </p:spPr>
        <p:txBody>
          <a:bodyPr lIns="0" rIns="0" tIns="0" bIns="0"/>
          <a:p>
            <a:pPr algn="just">
              <a:lnSpc>
                <a:spcPct val="150000"/>
              </a:lnSpc>
            </a:pPr>
            <a:r>
              <a:rPr lang="en-US" sz="1800" spc="-1" strike="noStrike">
                <a:solidFill>
                  <a:srgbClr val="000000"/>
                </a:solidFill>
                <a:uFill>
                  <a:solidFill>
                    <a:srgbClr val="ffffff"/>
                  </a:solidFill>
                </a:uFill>
                <a:latin typeface="Arial"/>
              </a:rPr>
              <a:t>FPGA configuration process will be controlled by the Module Managment Controller (MMC). </a:t>
            </a:r>
            <a:endParaRPr lang="en-US" sz="1200" spc="-1" strike="noStrike">
              <a:solidFill>
                <a:srgbClr val="000000"/>
              </a:solidFill>
              <a:uFill>
                <a:solidFill>
                  <a:srgbClr val="ffffff"/>
                </a:solidFill>
              </a:uFill>
              <a:latin typeface="Arial"/>
            </a:endParaRPr>
          </a:p>
          <a:p>
            <a:pPr algn="just">
              <a:lnSpc>
                <a:spcPct val="150000"/>
              </a:lnSpc>
            </a:pPr>
            <a:r>
              <a:rPr lang="en-US" sz="1800" spc="-1" strike="noStrike">
                <a:solidFill>
                  <a:srgbClr val="000000"/>
                </a:solidFill>
                <a:uFill>
                  <a:solidFill>
                    <a:srgbClr val="ffffff"/>
                  </a:solidFill>
                </a:uFill>
                <a:latin typeface="Arial"/>
              </a:rPr>
              <a:t>The following configuration modes are foreseen to be used:</a:t>
            </a:r>
            <a:endParaRPr lang="en-US" sz="1200" spc="-1" strike="noStrike">
              <a:solidFill>
                <a:srgbClr val="000000"/>
              </a:solidFill>
              <a:uFill>
                <a:solidFill>
                  <a:srgbClr val="ffffff"/>
                </a:solidFill>
              </a:uFill>
              <a:latin typeface="Arial"/>
            </a:endParaRPr>
          </a:p>
          <a:p>
            <a:pPr marL="457200" indent="-22860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Arial"/>
              </a:rPr>
              <a:t>Master SPI – FPGA loads firmware from SPI flash by itself</a:t>
            </a:r>
            <a:endParaRPr lang="en-US" sz="1200" spc="-1" strike="noStrike">
              <a:solidFill>
                <a:srgbClr val="000000"/>
              </a:solidFill>
              <a:uFill>
                <a:solidFill>
                  <a:srgbClr val="ffffff"/>
                </a:solidFill>
              </a:uFill>
              <a:latin typeface="Arial"/>
            </a:endParaRPr>
          </a:p>
          <a:p>
            <a:pPr marL="457200" indent="-22860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Arial"/>
              </a:rPr>
              <a:t>Slave Serial – MMC can disable SPI Flash ans push bitstream to FPGA</a:t>
            </a:r>
            <a:endParaRPr lang="en-US" sz="1200" spc="-1" strike="noStrike">
              <a:solidFill>
                <a:srgbClr val="000000"/>
              </a:solidFill>
              <a:uFill>
                <a:solidFill>
                  <a:srgbClr val="ffffff"/>
                </a:solidFill>
              </a:uFill>
              <a:latin typeface="Arial"/>
            </a:endParaRPr>
          </a:p>
          <a:p>
            <a:pPr marL="457200" indent="-22860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Arial"/>
              </a:rPr>
              <a:t>JTAG – fail-safe configuration mode using external programming cable</a:t>
            </a:r>
            <a:endParaRPr lang="en-US" sz="1200" spc="-1" strike="noStrike">
              <a:solidFill>
                <a:srgbClr val="000000"/>
              </a:solidFill>
              <a:uFill>
                <a:solidFill>
                  <a:srgbClr val="ffffff"/>
                </a:solidFill>
              </a:uFill>
              <a:latin typeface="Arial"/>
            </a:endParaRPr>
          </a:p>
        </p:txBody>
      </p:sp>
      <p:sp>
        <p:nvSpPr>
          <p:cNvPr id="205" name="CustomShape 6"/>
          <p:cNvSpPr/>
          <p:nvPr/>
        </p:nvSpPr>
        <p:spPr>
          <a:xfrm>
            <a:off x="72000" y="6545160"/>
            <a:ext cx="9000000" cy="2408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pl-PL" sz="1200" spc="-1" strike="noStrike">
                <a:solidFill>
                  <a:srgbClr val="0094ca"/>
                </a:solidFill>
                <a:uFill>
                  <a:solidFill>
                    <a:srgbClr val="ffffff"/>
                  </a:solidFill>
                </a:uFill>
                <a:latin typeface="Calibri"/>
              </a:rPr>
              <a:t>Jarosław Szewiński, ESS LLRF PDR, 30.05.2017, Lund</a:t>
            </a:r>
            <a:endParaRPr lang="pl-PL" sz="1800" spc="-1" strike="noStrike">
              <a:solidFill>
                <a:srgbClr val="000000"/>
              </a:solidFill>
              <a:uFill>
                <a:solidFill>
                  <a:srgbClr val="ffffff"/>
                </a:solidFill>
              </a:uFill>
              <a:latin typeface="Arial"/>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06" name="CustomShape 1"/>
          <p:cNvSpPr/>
          <p:nvPr/>
        </p:nvSpPr>
        <p:spPr>
          <a:xfrm>
            <a:off x="578880" y="360"/>
            <a:ext cx="6066720" cy="1440720"/>
          </a:xfrm>
          <a:prstGeom prst="rect">
            <a:avLst/>
          </a:prstGeom>
          <a:noFill/>
          <a:ln>
            <a:noFill/>
          </a:ln>
        </p:spPr>
        <p:style>
          <a:lnRef idx="0"/>
          <a:fillRef idx="0"/>
          <a:effectRef idx="0"/>
          <a:fontRef idx="minor"/>
        </p:style>
        <p:txBody>
          <a:bodyPr lIns="0" rIns="0" tIns="0" bIns="0" anchor="ctr"/>
          <a:p>
            <a:r>
              <a:rPr b="1" lang="pl-PL" sz="3200" spc="-1" strike="noStrike">
                <a:solidFill>
                  <a:srgbClr val="ffffff"/>
                </a:solidFill>
                <a:uFill>
                  <a:solidFill>
                    <a:srgbClr val="ffffff"/>
                  </a:solidFill>
                </a:uFill>
                <a:latin typeface="Calibri"/>
              </a:rPr>
              <a:t>FPGA </a:t>
            </a:r>
            <a:r>
              <a:rPr b="1" lang="en-US" sz="3200" spc="-1" strike="noStrike">
                <a:solidFill>
                  <a:srgbClr val="ffffff"/>
                </a:solidFill>
                <a:uFill>
                  <a:solidFill>
                    <a:srgbClr val="ffffff"/>
                  </a:solidFill>
                </a:uFill>
                <a:latin typeface="Calibri"/>
              </a:rPr>
              <a:t>Configuration</a:t>
            </a:r>
            <a:r>
              <a:rPr b="1" lang="pl-PL" sz="3200" spc="-1" strike="noStrike">
                <a:solidFill>
                  <a:srgbClr val="ffffff"/>
                </a:solidFill>
                <a:uFill>
                  <a:solidFill>
                    <a:srgbClr val="ffffff"/>
                  </a:solidFill>
                </a:uFill>
                <a:latin typeface="Calibri"/>
              </a:rPr>
              <a:t> (Master SPI)</a:t>
            </a:r>
            <a:endParaRPr lang="pl-PL" sz="1800" spc="-1" strike="noStrike">
              <a:solidFill>
                <a:srgbClr val="000000"/>
              </a:solidFill>
              <a:uFill>
                <a:solidFill>
                  <a:srgbClr val="ffffff"/>
                </a:solidFill>
              </a:uFill>
              <a:latin typeface="Arial"/>
            </a:endParaRPr>
          </a:p>
        </p:txBody>
      </p:sp>
      <p:sp>
        <p:nvSpPr>
          <p:cNvPr id="207" name="CustomShape 2"/>
          <p:cNvSpPr/>
          <p:nvPr/>
        </p:nvSpPr>
        <p:spPr>
          <a:xfrm>
            <a:off x="61920" y="1578960"/>
            <a:ext cx="8903520" cy="4038120"/>
          </a:xfrm>
          <a:prstGeom prst="rect">
            <a:avLst/>
          </a:prstGeom>
          <a:noFill/>
          <a:ln>
            <a:noFill/>
          </a:ln>
        </p:spPr>
        <p:style>
          <a:lnRef idx="0"/>
          <a:fillRef idx="0"/>
          <a:effectRef idx="0"/>
          <a:fontRef idx="minor"/>
        </p:style>
      </p:sp>
      <p:sp>
        <p:nvSpPr>
          <p:cNvPr id="208" name="CustomShape 3"/>
          <p:cNvSpPr/>
          <p:nvPr/>
        </p:nvSpPr>
        <p:spPr>
          <a:xfrm>
            <a:off x="579240" y="360"/>
            <a:ext cx="6066720" cy="1440720"/>
          </a:xfrm>
          <a:prstGeom prst="rect">
            <a:avLst/>
          </a:prstGeom>
          <a:noFill/>
          <a:ln>
            <a:noFill/>
          </a:ln>
        </p:spPr>
        <p:style>
          <a:lnRef idx="0"/>
          <a:fillRef idx="0"/>
          <a:effectRef idx="0"/>
          <a:fontRef idx="minor"/>
        </p:style>
      </p:sp>
      <p:sp>
        <p:nvSpPr>
          <p:cNvPr id="209" name="CustomShape 4"/>
          <p:cNvSpPr/>
          <p:nvPr/>
        </p:nvSpPr>
        <p:spPr>
          <a:xfrm>
            <a:off x="7992000" y="6534000"/>
            <a:ext cx="982080" cy="240840"/>
          </a:xfrm>
          <a:prstGeom prst="rect">
            <a:avLst/>
          </a:prstGeom>
          <a:noFill/>
          <a:ln>
            <a:noFill/>
          </a:ln>
        </p:spPr>
        <p:style>
          <a:lnRef idx="0"/>
          <a:fillRef idx="0"/>
          <a:effectRef idx="0"/>
          <a:fontRef idx="minor"/>
        </p:style>
        <p:txBody>
          <a:bodyPr lIns="90000" rIns="90000" tIns="45000" bIns="45000" anchor="ctr"/>
          <a:p>
            <a:pPr algn="r">
              <a:lnSpc>
                <a:spcPct val="100000"/>
              </a:lnSpc>
            </a:pPr>
            <a:r>
              <a:rPr lang="pl-PL" sz="1200" spc="-1" strike="noStrike">
                <a:solidFill>
                  <a:srgbClr val="0094ca"/>
                </a:solidFill>
                <a:uFill>
                  <a:solidFill>
                    <a:srgbClr val="ffffff"/>
                  </a:solidFill>
                </a:uFill>
                <a:latin typeface="Calibri"/>
              </a:rPr>
              <a:t> </a:t>
            </a:r>
            <a:fld id="{52258342-A599-4BD5-B637-EC0A574468F3}" type="slidenum">
              <a:rPr lang="pl-PL" sz="1200" spc="-1" strike="noStrike">
                <a:solidFill>
                  <a:srgbClr val="0094ca"/>
                </a:solidFill>
                <a:uFill>
                  <a:solidFill>
                    <a:srgbClr val="ffffff"/>
                  </a:solidFill>
                </a:uFill>
                <a:latin typeface="Calibri"/>
              </a:rPr>
              <a:t>&lt;number&gt;</a:t>
            </a:fld>
            <a:r>
              <a:rPr lang="pl-PL" sz="1200" spc="-1" strike="noStrike">
                <a:solidFill>
                  <a:srgbClr val="0094ca"/>
                </a:solidFill>
                <a:uFill>
                  <a:solidFill>
                    <a:srgbClr val="ffffff"/>
                  </a:solidFill>
                </a:uFill>
                <a:latin typeface="Calibri"/>
              </a:rPr>
              <a:t>/</a:t>
            </a:r>
            <a:r>
              <a:rPr lang="pl-PL" sz="1200" spc="-1" strike="noStrike">
                <a:solidFill>
                  <a:srgbClr val="0094ca"/>
                </a:solidFill>
                <a:uFill>
                  <a:solidFill>
                    <a:srgbClr val="ffffff"/>
                  </a:solidFill>
                </a:uFill>
                <a:latin typeface="Calibri"/>
              </a:rPr>
              <a:t>46</a:t>
            </a:r>
            <a:endParaRPr lang="pl-PL" sz="1800" spc="-1" strike="noStrike">
              <a:solidFill>
                <a:srgbClr val="000000"/>
              </a:solidFill>
              <a:uFill>
                <a:solidFill>
                  <a:srgbClr val="ffffff"/>
                </a:solidFill>
              </a:uFill>
              <a:latin typeface="Arial"/>
            </a:endParaRPr>
          </a:p>
        </p:txBody>
      </p:sp>
      <p:pic>
        <p:nvPicPr>
          <p:cNvPr id="210" name="" descr=""/>
          <p:cNvPicPr/>
          <p:nvPr/>
        </p:nvPicPr>
        <p:blipFill>
          <a:blip r:embed="rId1"/>
          <a:stretch/>
        </p:blipFill>
        <p:spPr>
          <a:xfrm>
            <a:off x="1728000" y="1668600"/>
            <a:ext cx="6120000" cy="4739400"/>
          </a:xfrm>
          <a:prstGeom prst="rect">
            <a:avLst/>
          </a:prstGeom>
          <a:ln>
            <a:noFill/>
          </a:ln>
        </p:spPr>
      </p:pic>
      <p:sp>
        <p:nvSpPr>
          <p:cNvPr id="211" name="CustomShape 5"/>
          <p:cNvSpPr/>
          <p:nvPr/>
        </p:nvSpPr>
        <p:spPr>
          <a:xfrm>
            <a:off x="72000" y="6545160"/>
            <a:ext cx="9000000" cy="2408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pl-PL" sz="1200" spc="-1" strike="noStrike">
                <a:solidFill>
                  <a:srgbClr val="0094ca"/>
                </a:solidFill>
                <a:uFill>
                  <a:solidFill>
                    <a:srgbClr val="ffffff"/>
                  </a:solidFill>
                </a:uFill>
                <a:latin typeface="Calibri"/>
              </a:rPr>
              <a:t>Jarosław Szewiński, ESS LLRF PDR, 30.05.2017, Lund</a:t>
            </a:r>
            <a:endParaRPr lang="pl-PL" sz="1800" spc="-1" strike="noStrike">
              <a:solidFill>
                <a:srgbClr val="000000"/>
              </a:solidFill>
              <a:uFill>
                <a:solidFill>
                  <a:srgbClr val="ffffff"/>
                </a:solidFill>
              </a:uFill>
              <a:latin typeface="Arial"/>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12" name="CustomShape 1"/>
          <p:cNvSpPr/>
          <p:nvPr/>
        </p:nvSpPr>
        <p:spPr>
          <a:xfrm>
            <a:off x="578880" y="360"/>
            <a:ext cx="6066720" cy="1440720"/>
          </a:xfrm>
          <a:prstGeom prst="rect">
            <a:avLst/>
          </a:prstGeom>
          <a:noFill/>
          <a:ln>
            <a:noFill/>
          </a:ln>
        </p:spPr>
        <p:style>
          <a:lnRef idx="0"/>
          <a:fillRef idx="0"/>
          <a:effectRef idx="0"/>
          <a:fontRef idx="minor"/>
        </p:style>
        <p:txBody>
          <a:bodyPr lIns="0" rIns="0" tIns="0" bIns="0" anchor="ctr"/>
          <a:p>
            <a:r>
              <a:rPr b="1" lang="pl-PL" sz="3200" spc="-1" strike="noStrike">
                <a:solidFill>
                  <a:srgbClr val="ffffff"/>
                </a:solidFill>
                <a:uFill>
                  <a:solidFill>
                    <a:srgbClr val="ffffff"/>
                  </a:solidFill>
                </a:uFill>
                <a:latin typeface="Calibri"/>
              </a:rPr>
              <a:t>FPGA Configuration (Slave Serial)</a:t>
            </a:r>
            <a:endParaRPr lang="pl-PL" sz="1800" spc="-1" strike="noStrike">
              <a:solidFill>
                <a:srgbClr val="000000"/>
              </a:solidFill>
              <a:uFill>
                <a:solidFill>
                  <a:srgbClr val="ffffff"/>
                </a:solidFill>
              </a:uFill>
              <a:latin typeface="Arial"/>
            </a:endParaRPr>
          </a:p>
        </p:txBody>
      </p:sp>
      <p:sp>
        <p:nvSpPr>
          <p:cNvPr id="213" name="CustomShape 2"/>
          <p:cNvSpPr/>
          <p:nvPr/>
        </p:nvSpPr>
        <p:spPr>
          <a:xfrm>
            <a:off x="61920" y="1578960"/>
            <a:ext cx="8903520" cy="4038120"/>
          </a:xfrm>
          <a:prstGeom prst="rect">
            <a:avLst/>
          </a:prstGeom>
          <a:noFill/>
          <a:ln>
            <a:noFill/>
          </a:ln>
        </p:spPr>
        <p:style>
          <a:lnRef idx="0"/>
          <a:fillRef idx="0"/>
          <a:effectRef idx="0"/>
          <a:fontRef idx="minor"/>
        </p:style>
      </p:sp>
      <p:sp>
        <p:nvSpPr>
          <p:cNvPr id="214" name="CustomShape 3"/>
          <p:cNvSpPr/>
          <p:nvPr/>
        </p:nvSpPr>
        <p:spPr>
          <a:xfrm>
            <a:off x="579240" y="360"/>
            <a:ext cx="6066720" cy="1440720"/>
          </a:xfrm>
          <a:prstGeom prst="rect">
            <a:avLst/>
          </a:prstGeom>
          <a:noFill/>
          <a:ln>
            <a:noFill/>
          </a:ln>
        </p:spPr>
        <p:style>
          <a:lnRef idx="0"/>
          <a:fillRef idx="0"/>
          <a:effectRef idx="0"/>
          <a:fontRef idx="minor"/>
        </p:style>
      </p:sp>
      <p:sp>
        <p:nvSpPr>
          <p:cNvPr id="215" name="CustomShape 4"/>
          <p:cNvSpPr/>
          <p:nvPr/>
        </p:nvSpPr>
        <p:spPr>
          <a:xfrm>
            <a:off x="8064000" y="6534000"/>
            <a:ext cx="910080" cy="240840"/>
          </a:xfrm>
          <a:prstGeom prst="rect">
            <a:avLst/>
          </a:prstGeom>
          <a:noFill/>
          <a:ln>
            <a:noFill/>
          </a:ln>
        </p:spPr>
        <p:style>
          <a:lnRef idx="0"/>
          <a:fillRef idx="0"/>
          <a:effectRef idx="0"/>
          <a:fontRef idx="minor"/>
        </p:style>
        <p:txBody>
          <a:bodyPr lIns="90000" rIns="90000" tIns="45000" bIns="45000" anchor="ctr"/>
          <a:p>
            <a:pPr algn="r">
              <a:lnSpc>
                <a:spcPct val="100000"/>
              </a:lnSpc>
            </a:pPr>
            <a:r>
              <a:rPr lang="pl-PL" sz="1200" spc="-1" strike="noStrike">
                <a:solidFill>
                  <a:srgbClr val="0094ca"/>
                </a:solidFill>
                <a:uFill>
                  <a:solidFill>
                    <a:srgbClr val="ffffff"/>
                  </a:solidFill>
                </a:uFill>
                <a:latin typeface="Calibri"/>
              </a:rPr>
              <a:t> </a:t>
            </a:r>
            <a:fld id="{A0721084-386F-4FC4-989F-3FEE33F4CC93}" type="slidenum">
              <a:rPr lang="pl-PL" sz="1200" spc="-1" strike="noStrike">
                <a:solidFill>
                  <a:srgbClr val="0094ca"/>
                </a:solidFill>
                <a:uFill>
                  <a:solidFill>
                    <a:srgbClr val="ffffff"/>
                  </a:solidFill>
                </a:uFill>
                <a:latin typeface="Calibri"/>
              </a:rPr>
              <a:t>&lt;number&gt;</a:t>
            </a:fld>
            <a:r>
              <a:rPr lang="pl-PL" sz="1200" spc="-1" strike="noStrike">
                <a:solidFill>
                  <a:srgbClr val="0094ca"/>
                </a:solidFill>
                <a:uFill>
                  <a:solidFill>
                    <a:srgbClr val="ffffff"/>
                  </a:solidFill>
                </a:uFill>
                <a:latin typeface="Calibri"/>
              </a:rPr>
              <a:t>/</a:t>
            </a:r>
            <a:r>
              <a:rPr lang="pl-PL" sz="1200" spc="-1" strike="noStrike">
                <a:solidFill>
                  <a:srgbClr val="0094ca"/>
                </a:solidFill>
                <a:uFill>
                  <a:solidFill>
                    <a:srgbClr val="ffffff"/>
                  </a:solidFill>
                </a:uFill>
                <a:latin typeface="Calibri"/>
              </a:rPr>
              <a:t>46</a:t>
            </a:r>
            <a:endParaRPr lang="pl-PL" sz="1800" spc="-1" strike="noStrike">
              <a:solidFill>
                <a:srgbClr val="000000"/>
              </a:solidFill>
              <a:uFill>
                <a:solidFill>
                  <a:srgbClr val="ffffff"/>
                </a:solidFill>
              </a:uFill>
              <a:latin typeface="Arial"/>
            </a:endParaRPr>
          </a:p>
        </p:txBody>
      </p:sp>
      <p:pic>
        <p:nvPicPr>
          <p:cNvPr id="216" name="" descr=""/>
          <p:cNvPicPr/>
          <p:nvPr/>
        </p:nvPicPr>
        <p:blipFill>
          <a:blip r:embed="rId1"/>
          <a:stretch/>
        </p:blipFill>
        <p:spPr>
          <a:xfrm>
            <a:off x="2160000" y="1577880"/>
            <a:ext cx="4968000" cy="4830120"/>
          </a:xfrm>
          <a:prstGeom prst="rect">
            <a:avLst/>
          </a:prstGeom>
          <a:ln>
            <a:noFill/>
          </a:ln>
        </p:spPr>
      </p:pic>
      <p:sp>
        <p:nvSpPr>
          <p:cNvPr id="217" name="CustomShape 5"/>
          <p:cNvSpPr/>
          <p:nvPr/>
        </p:nvSpPr>
        <p:spPr>
          <a:xfrm>
            <a:off x="72000" y="6545160"/>
            <a:ext cx="9000000" cy="2408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pl-PL" sz="1200" spc="-1" strike="noStrike">
                <a:solidFill>
                  <a:srgbClr val="0094ca"/>
                </a:solidFill>
                <a:uFill>
                  <a:solidFill>
                    <a:srgbClr val="ffffff"/>
                  </a:solidFill>
                </a:uFill>
                <a:latin typeface="Calibri"/>
              </a:rPr>
              <a:t>Jarosław Szewiński, ESS LLRF PDR, 30.05.2017, Lund</a:t>
            </a:r>
            <a:endParaRPr lang="pl-PL" sz="1800" spc="-1" strike="noStrike">
              <a:solidFill>
                <a:srgbClr val="000000"/>
              </a:solidFill>
              <a:uFill>
                <a:solidFill>
                  <a:srgbClr val="ffffff"/>
                </a:solidFill>
              </a:uFill>
              <a:latin typeface="Arial"/>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18" name="CustomShape 1"/>
          <p:cNvSpPr/>
          <p:nvPr/>
        </p:nvSpPr>
        <p:spPr>
          <a:xfrm>
            <a:off x="578880" y="0"/>
            <a:ext cx="6066720" cy="1440720"/>
          </a:xfrm>
          <a:prstGeom prst="rect">
            <a:avLst/>
          </a:prstGeom>
          <a:noFill/>
          <a:ln>
            <a:noFill/>
          </a:ln>
        </p:spPr>
        <p:style>
          <a:lnRef idx="0"/>
          <a:fillRef idx="0"/>
          <a:effectRef idx="0"/>
          <a:fontRef idx="minor"/>
        </p:style>
        <p:txBody>
          <a:bodyPr lIns="0" rIns="0" tIns="0" bIns="0" anchor="ctr"/>
          <a:p>
            <a:r>
              <a:rPr b="1" lang="pl-PL" sz="3200" spc="-1" strike="noStrike">
                <a:solidFill>
                  <a:srgbClr val="ffffff"/>
                </a:solidFill>
                <a:uFill>
                  <a:solidFill>
                    <a:srgbClr val="ffffff"/>
                  </a:solidFill>
                </a:uFill>
                <a:latin typeface="Calibri"/>
              </a:rPr>
              <a:t>FPGA Configuration – block diagram</a:t>
            </a:r>
            <a:endParaRPr lang="pl-PL" sz="1800" spc="-1" strike="noStrike">
              <a:solidFill>
                <a:srgbClr val="000000"/>
              </a:solidFill>
              <a:uFill>
                <a:solidFill>
                  <a:srgbClr val="ffffff"/>
                </a:solidFill>
              </a:uFill>
              <a:latin typeface="Arial"/>
            </a:endParaRPr>
          </a:p>
        </p:txBody>
      </p:sp>
      <p:sp>
        <p:nvSpPr>
          <p:cNvPr id="219" name="CustomShape 2"/>
          <p:cNvSpPr/>
          <p:nvPr/>
        </p:nvSpPr>
        <p:spPr>
          <a:xfrm>
            <a:off x="61920" y="1578960"/>
            <a:ext cx="8903520" cy="4038120"/>
          </a:xfrm>
          <a:prstGeom prst="rect">
            <a:avLst/>
          </a:prstGeom>
          <a:noFill/>
          <a:ln>
            <a:noFill/>
          </a:ln>
        </p:spPr>
        <p:style>
          <a:lnRef idx="0"/>
          <a:fillRef idx="0"/>
          <a:effectRef idx="0"/>
          <a:fontRef idx="minor"/>
        </p:style>
      </p:sp>
      <p:sp>
        <p:nvSpPr>
          <p:cNvPr id="220" name="CustomShape 3"/>
          <p:cNvSpPr/>
          <p:nvPr/>
        </p:nvSpPr>
        <p:spPr>
          <a:xfrm>
            <a:off x="579240" y="360"/>
            <a:ext cx="6066720" cy="1440720"/>
          </a:xfrm>
          <a:prstGeom prst="rect">
            <a:avLst/>
          </a:prstGeom>
          <a:noFill/>
          <a:ln>
            <a:noFill/>
          </a:ln>
        </p:spPr>
        <p:style>
          <a:lnRef idx="0"/>
          <a:fillRef idx="0"/>
          <a:effectRef idx="0"/>
          <a:fontRef idx="minor"/>
        </p:style>
      </p:sp>
      <p:sp>
        <p:nvSpPr>
          <p:cNvPr id="221" name="CustomShape 4"/>
          <p:cNvSpPr/>
          <p:nvPr/>
        </p:nvSpPr>
        <p:spPr>
          <a:xfrm>
            <a:off x="8352000" y="6534000"/>
            <a:ext cx="622080" cy="240840"/>
          </a:xfrm>
          <a:prstGeom prst="rect">
            <a:avLst/>
          </a:prstGeom>
          <a:noFill/>
          <a:ln>
            <a:noFill/>
          </a:ln>
        </p:spPr>
        <p:style>
          <a:lnRef idx="0"/>
          <a:fillRef idx="0"/>
          <a:effectRef idx="0"/>
          <a:fontRef idx="minor"/>
        </p:style>
        <p:txBody>
          <a:bodyPr lIns="90000" rIns="90000" tIns="45000" bIns="45000" anchor="ctr"/>
          <a:p>
            <a:pPr algn="r">
              <a:lnSpc>
                <a:spcPct val="100000"/>
              </a:lnSpc>
            </a:pPr>
            <a:r>
              <a:rPr lang="pl-PL" sz="1200" spc="-1" strike="noStrike">
                <a:solidFill>
                  <a:srgbClr val="0094ca"/>
                </a:solidFill>
                <a:uFill>
                  <a:solidFill>
                    <a:srgbClr val="ffffff"/>
                  </a:solidFill>
                </a:uFill>
                <a:latin typeface="Calibri"/>
              </a:rPr>
              <a:t> </a:t>
            </a:r>
            <a:fld id="{CE2A4B0A-16C7-4039-AFE9-C4CE9E17772A}" type="slidenum">
              <a:rPr lang="pl-PL" sz="1200" spc="-1" strike="noStrike">
                <a:solidFill>
                  <a:srgbClr val="0094ca"/>
                </a:solidFill>
                <a:uFill>
                  <a:solidFill>
                    <a:srgbClr val="ffffff"/>
                  </a:solidFill>
                </a:uFill>
                <a:latin typeface="Calibri"/>
              </a:rPr>
              <a:t>&lt;number&gt;</a:t>
            </a:fld>
            <a:r>
              <a:rPr lang="pl-PL" sz="1200" spc="-1" strike="noStrike">
                <a:solidFill>
                  <a:srgbClr val="0094ca"/>
                </a:solidFill>
                <a:uFill>
                  <a:solidFill>
                    <a:srgbClr val="ffffff"/>
                  </a:solidFill>
                </a:uFill>
                <a:latin typeface="Calibri"/>
              </a:rPr>
              <a:t>/</a:t>
            </a:r>
            <a:r>
              <a:rPr lang="pl-PL" sz="1200" spc="-1" strike="noStrike">
                <a:solidFill>
                  <a:srgbClr val="0094ca"/>
                </a:solidFill>
                <a:uFill>
                  <a:solidFill>
                    <a:srgbClr val="ffffff"/>
                  </a:solidFill>
                </a:uFill>
                <a:latin typeface="Calibri"/>
              </a:rPr>
              <a:t>46</a:t>
            </a:r>
            <a:endParaRPr lang="pl-PL" sz="1800" spc="-1" strike="noStrike">
              <a:solidFill>
                <a:srgbClr val="000000"/>
              </a:solidFill>
              <a:uFill>
                <a:solidFill>
                  <a:srgbClr val="ffffff"/>
                </a:solidFill>
              </a:uFill>
              <a:latin typeface="Arial"/>
            </a:endParaRPr>
          </a:p>
        </p:txBody>
      </p:sp>
      <p:sp>
        <p:nvSpPr>
          <p:cNvPr id="222" name="CustomShape 5"/>
          <p:cNvSpPr/>
          <p:nvPr/>
        </p:nvSpPr>
        <p:spPr>
          <a:xfrm>
            <a:off x="72000" y="6545160"/>
            <a:ext cx="9000000" cy="2408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pl-PL" sz="1200" spc="-1" strike="noStrike">
                <a:solidFill>
                  <a:srgbClr val="0094ca"/>
                </a:solidFill>
                <a:uFill>
                  <a:solidFill>
                    <a:srgbClr val="ffffff"/>
                  </a:solidFill>
                </a:uFill>
                <a:latin typeface="Calibri"/>
              </a:rPr>
              <a:t>Jarosław Szewiński, ESS LLRF PDR, 30.05.2017, Lund</a:t>
            </a:r>
            <a:endParaRPr lang="pl-PL" sz="1800" spc="-1" strike="noStrike">
              <a:solidFill>
                <a:srgbClr val="000000"/>
              </a:solidFill>
              <a:uFill>
                <a:solidFill>
                  <a:srgbClr val="ffffff"/>
                </a:solidFill>
              </a:uFill>
              <a:latin typeface="Arial"/>
            </a:endParaRPr>
          </a:p>
        </p:txBody>
      </p:sp>
      <p:pic>
        <p:nvPicPr>
          <p:cNvPr id="223" name="" descr=""/>
          <p:cNvPicPr/>
          <p:nvPr/>
        </p:nvPicPr>
        <p:blipFill>
          <a:blip r:embed="rId1"/>
          <a:stretch/>
        </p:blipFill>
        <p:spPr>
          <a:xfrm>
            <a:off x="2520000" y="1656000"/>
            <a:ext cx="4518000" cy="4678920"/>
          </a:xfrm>
          <a:prstGeom prst="rect">
            <a:avLst/>
          </a:prstGeom>
          <a:ln>
            <a:noFill/>
          </a:ln>
        </p:spPr>
      </p:pic>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24" name="CustomShape 1"/>
          <p:cNvSpPr/>
          <p:nvPr/>
        </p:nvSpPr>
        <p:spPr>
          <a:xfrm>
            <a:off x="578880" y="0"/>
            <a:ext cx="6066720" cy="1440720"/>
          </a:xfrm>
          <a:prstGeom prst="rect">
            <a:avLst/>
          </a:prstGeom>
          <a:noFill/>
          <a:ln>
            <a:noFill/>
          </a:ln>
        </p:spPr>
        <p:style>
          <a:lnRef idx="0"/>
          <a:fillRef idx="0"/>
          <a:effectRef idx="0"/>
          <a:fontRef idx="minor"/>
        </p:style>
        <p:txBody>
          <a:bodyPr lIns="0" rIns="0" tIns="0" bIns="0" anchor="ctr"/>
          <a:p>
            <a:r>
              <a:rPr b="1" lang="pl-PL" sz="3200" spc="-1" strike="noStrike">
                <a:solidFill>
                  <a:srgbClr val="ffffff"/>
                </a:solidFill>
                <a:uFill>
                  <a:solidFill>
                    <a:srgbClr val="ffffff"/>
                  </a:solidFill>
                </a:uFill>
                <a:latin typeface="Calibri"/>
              </a:rPr>
              <a:t>FPGA Configuration</a:t>
            </a:r>
            <a:endParaRPr lang="pl-PL" sz="1800" spc="-1" strike="noStrike">
              <a:solidFill>
                <a:srgbClr val="000000"/>
              </a:solidFill>
              <a:uFill>
                <a:solidFill>
                  <a:srgbClr val="ffffff"/>
                </a:solidFill>
              </a:uFill>
              <a:latin typeface="Arial"/>
            </a:endParaRPr>
          </a:p>
        </p:txBody>
      </p:sp>
      <p:sp>
        <p:nvSpPr>
          <p:cNvPr id="225" name="CustomShape 2"/>
          <p:cNvSpPr/>
          <p:nvPr/>
        </p:nvSpPr>
        <p:spPr>
          <a:xfrm>
            <a:off x="61920" y="1578960"/>
            <a:ext cx="8903520" cy="4038120"/>
          </a:xfrm>
          <a:prstGeom prst="rect">
            <a:avLst/>
          </a:prstGeom>
          <a:noFill/>
          <a:ln>
            <a:noFill/>
          </a:ln>
        </p:spPr>
        <p:style>
          <a:lnRef idx="0"/>
          <a:fillRef idx="0"/>
          <a:effectRef idx="0"/>
          <a:fontRef idx="minor"/>
        </p:style>
      </p:sp>
      <p:sp>
        <p:nvSpPr>
          <p:cNvPr id="226" name="CustomShape 3"/>
          <p:cNvSpPr/>
          <p:nvPr/>
        </p:nvSpPr>
        <p:spPr>
          <a:xfrm>
            <a:off x="579240" y="360"/>
            <a:ext cx="6066720" cy="1440720"/>
          </a:xfrm>
          <a:prstGeom prst="rect">
            <a:avLst/>
          </a:prstGeom>
          <a:noFill/>
          <a:ln>
            <a:noFill/>
          </a:ln>
        </p:spPr>
        <p:style>
          <a:lnRef idx="0"/>
          <a:fillRef idx="0"/>
          <a:effectRef idx="0"/>
          <a:fontRef idx="minor"/>
        </p:style>
      </p:sp>
      <p:sp>
        <p:nvSpPr>
          <p:cNvPr id="227" name="CustomShape 4"/>
          <p:cNvSpPr/>
          <p:nvPr/>
        </p:nvSpPr>
        <p:spPr>
          <a:xfrm>
            <a:off x="7992000" y="6534000"/>
            <a:ext cx="982080" cy="240840"/>
          </a:xfrm>
          <a:prstGeom prst="rect">
            <a:avLst/>
          </a:prstGeom>
          <a:noFill/>
          <a:ln>
            <a:noFill/>
          </a:ln>
        </p:spPr>
        <p:style>
          <a:lnRef idx="0"/>
          <a:fillRef idx="0"/>
          <a:effectRef idx="0"/>
          <a:fontRef idx="minor"/>
        </p:style>
        <p:txBody>
          <a:bodyPr lIns="90000" rIns="90000" tIns="45000" bIns="45000" anchor="ctr"/>
          <a:p>
            <a:pPr algn="r">
              <a:lnSpc>
                <a:spcPct val="100000"/>
              </a:lnSpc>
            </a:pPr>
            <a:r>
              <a:rPr lang="pl-PL" sz="1200" spc="-1" strike="noStrike">
                <a:solidFill>
                  <a:srgbClr val="0094ca"/>
                </a:solidFill>
                <a:uFill>
                  <a:solidFill>
                    <a:srgbClr val="ffffff"/>
                  </a:solidFill>
                </a:uFill>
                <a:latin typeface="Calibri"/>
              </a:rPr>
              <a:t> </a:t>
            </a:r>
            <a:fld id="{5394715F-2D41-48B9-91C6-AE106C162D88}" type="slidenum">
              <a:rPr lang="pl-PL" sz="1200" spc="-1" strike="noStrike">
                <a:solidFill>
                  <a:srgbClr val="0094ca"/>
                </a:solidFill>
                <a:uFill>
                  <a:solidFill>
                    <a:srgbClr val="ffffff"/>
                  </a:solidFill>
                </a:uFill>
                <a:latin typeface="Calibri"/>
              </a:rPr>
              <a:t>&lt;number&gt;</a:t>
            </a:fld>
            <a:r>
              <a:rPr lang="pl-PL" sz="1200" spc="-1" strike="noStrike">
                <a:solidFill>
                  <a:srgbClr val="0094ca"/>
                </a:solidFill>
                <a:uFill>
                  <a:solidFill>
                    <a:srgbClr val="ffffff"/>
                  </a:solidFill>
                </a:uFill>
                <a:latin typeface="Calibri"/>
              </a:rPr>
              <a:t>/</a:t>
            </a:r>
            <a:r>
              <a:rPr lang="pl-PL" sz="1200" spc="-1" strike="noStrike">
                <a:solidFill>
                  <a:srgbClr val="0094ca"/>
                </a:solidFill>
                <a:uFill>
                  <a:solidFill>
                    <a:srgbClr val="ffffff"/>
                  </a:solidFill>
                </a:uFill>
                <a:latin typeface="Calibri"/>
              </a:rPr>
              <a:t>46</a:t>
            </a:r>
            <a:endParaRPr lang="pl-PL" sz="1800" spc="-1" strike="noStrike">
              <a:solidFill>
                <a:srgbClr val="000000"/>
              </a:solidFill>
              <a:uFill>
                <a:solidFill>
                  <a:srgbClr val="ffffff"/>
                </a:solidFill>
              </a:uFill>
              <a:latin typeface="Arial"/>
            </a:endParaRPr>
          </a:p>
        </p:txBody>
      </p:sp>
      <p:sp>
        <p:nvSpPr>
          <p:cNvPr id="228" name="TextShape 5"/>
          <p:cNvSpPr txBox="1"/>
          <p:nvPr/>
        </p:nvSpPr>
        <p:spPr>
          <a:xfrm>
            <a:off x="288000" y="1595880"/>
            <a:ext cx="8568000" cy="4740120"/>
          </a:xfrm>
          <a:prstGeom prst="rect">
            <a:avLst/>
          </a:prstGeom>
          <a:noFill/>
          <a:ln>
            <a:noFill/>
          </a:ln>
        </p:spPr>
        <p:txBody>
          <a:bodyPr lIns="0" rIns="0" tIns="0" bIns="0"/>
          <a:p>
            <a:pPr algn="just">
              <a:lnSpc>
                <a:spcPct val="150000"/>
              </a:lnSpc>
            </a:pPr>
            <a:r>
              <a:rPr lang="en-US" sz="1800" spc="-1" strike="noStrike">
                <a:solidFill>
                  <a:srgbClr val="000000"/>
                </a:solidFill>
                <a:uFill>
                  <a:solidFill>
                    <a:srgbClr val="ffffff"/>
                  </a:solidFill>
                </a:uFill>
                <a:latin typeface="Arial"/>
              </a:rPr>
              <a:t>Proposed solution use minimal resources (PCB routing) to achieve following goals:</a:t>
            </a:r>
            <a:endParaRPr lang="en-US" sz="1200" spc="-1" strike="noStrike">
              <a:solidFill>
                <a:srgbClr val="000000"/>
              </a:solidFill>
              <a:uFill>
                <a:solidFill>
                  <a:srgbClr val="ffffff"/>
                </a:solidFill>
              </a:uFill>
              <a:latin typeface="Arial"/>
            </a:endParaRPr>
          </a:p>
          <a:p>
            <a:pPr marL="457200" indent="-22860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Arial"/>
              </a:rPr>
              <a:t>Allow FPGA to load bitstream directly from SPI flash memory (configuration mode preferred by Vendor)</a:t>
            </a:r>
            <a:endParaRPr lang="en-US" sz="1200" spc="-1" strike="noStrike">
              <a:solidFill>
                <a:srgbClr val="000000"/>
              </a:solidFill>
              <a:uFill>
                <a:solidFill>
                  <a:srgbClr val="ffffff"/>
                </a:solidFill>
              </a:uFill>
              <a:latin typeface="Arial"/>
            </a:endParaRPr>
          </a:p>
          <a:p>
            <a:pPr marL="457200" indent="-22860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Arial"/>
              </a:rPr>
              <a:t>Allow FPGA to update by itself the SPI flash during runtime;  this allows “remote firmware upgrade” using user data transfer interface – PCI-Express.</a:t>
            </a:r>
            <a:endParaRPr lang="en-US" sz="1200" spc="-1" strike="noStrike">
              <a:solidFill>
                <a:srgbClr val="000000"/>
              </a:solidFill>
              <a:uFill>
                <a:solidFill>
                  <a:srgbClr val="ffffff"/>
                </a:solidFill>
              </a:uFill>
              <a:latin typeface="Arial"/>
            </a:endParaRPr>
          </a:p>
          <a:p>
            <a:pPr marL="457200" indent="-22860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Arial"/>
              </a:rPr>
              <a:t>Allow MMC to load bitstream directly to FPGA; MMC may handle several firmware revisions, and select which one shall be used. This also provides the “remote firmware update” via MMC feature</a:t>
            </a:r>
            <a:endParaRPr lang="en-US" sz="1200" spc="-1" strike="noStrike">
              <a:solidFill>
                <a:srgbClr val="000000"/>
              </a:solidFill>
              <a:uFill>
                <a:solidFill>
                  <a:srgbClr val="ffffff"/>
                </a:solidFill>
              </a:uFill>
              <a:latin typeface="Arial"/>
            </a:endParaRPr>
          </a:p>
          <a:p>
            <a:pPr marL="457200" indent="-22860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Arial"/>
              </a:rPr>
              <a:t>Allow MMC to update SPI flash</a:t>
            </a:r>
            <a:endParaRPr lang="en-US" sz="1200" spc="-1" strike="noStrike">
              <a:solidFill>
                <a:srgbClr val="000000"/>
              </a:solidFill>
              <a:uFill>
                <a:solidFill>
                  <a:srgbClr val="ffffff"/>
                </a:solidFill>
              </a:uFill>
              <a:latin typeface="Arial"/>
            </a:endParaRPr>
          </a:p>
          <a:p>
            <a:pPr marL="457200" indent="-22860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Arial"/>
              </a:rPr>
              <a:t>Allow MMC to readback the SPI flash</a:t>
            </a:r>
            <a:endParaRPr lang="en-US" sz="1200" spc="-1" strike="noStrike">
              <a:solidFill>
                <a:srgbClr val="000000"/>
              </a:solidFill>
              <a:uFill>
                <a:solidFill>
                  <a:srgbClr val="ffffff"/>
                </a:solidFill>
              </a:uFill>
              <a:latin typeface="Arial"/>
            </a:endParaRPr>
          </a:p>
        </p:txBody>
      </p:sp>
      <p:sp>
        <p:nvSpPr>
          <p:cNvPr id="229" name="CustomShape 6"/>
          <p:cNvSpPr/>
          <p:nvPr/>
        </p:nvSpPr>
        <p:spPr>
          <a:xfrm>
            <a:off x="72000" y="6545160"/>
            <a:ext cx="9000000" cy="2408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pl-PL" sz="1200" spc="-1" strike="noStrike">
                <a:solidFill>
                  <a:srgbClr val="0094ca"/>
                </a:solidFill>
                <a:uFill>
                  <a:solidFill>
                    <a:srgbClr val="ffffff"/>
                  </a:solidFill>
                </a:uFill>
                <a:latin typeface="Calibri"/>
              </a:rPr>
              <a:t>Jarosław Szewiński, ESS LLRF PDR, 30.05.2017, Lund</a:t>
            </a:r>
            <a:endParaRPr lang="pl-PL" sz="1800" spc="-1" strike="noStrike">
              <a:solidFill>
                <a:srgbClr val="000000"/>
              </a:solidFill>
              <a:uFill>
                <a:solidFill>
                  <a:srgbClr val="ffffff"/>
                </a:solidFill>
              </a:uFill>
              <a:latin typeface="Arial"/>
            </a:endParaRPr>
          </a:p>
        </p:txBody>
      </p:sp>
    </p:spTree>
  </p:cSld>
  <p:timing>
    <p:tnLst>
      <p:par>
        <p:cTn id="27" dur="indefinite" restart="never" nodeType="tmRoot">
          <p:childTnLst>
            <p:seq>
              <p:cTn id="28"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30" name="CustomShape 1"/>
          <p:cNvSpPr/>
          <p:nvPr/>
        </p:nvSpPr>
        <p:spPr>
          <a:xfrm>
            <a:off x="578880" y="0"/>
            <a:ext cx="6066720" cy="1440720"/>
          </a:xfrm>
          <a:prstGeom prst="rect">
            <a:avLst/>
          </a:prstGeom>
          <a:noFill/>
          <a:ln>
            <a:noFill/>
          </a:ln>
        </p:spPr>
        <p:style>
          <a:lnRef idx="0"/>
          <a:fillRef idx="0"/>
          <a:effectRef idx="0"/>
          <a:fontRef idx="minor"/>
        </p:style>
        <p:txBody>
          <a:bodyPr lIns="0" rIns="0" tIns="0" bIns="0" anchor="ctr"/>
          <a:p>
            <a:r>
              <a:rPr b="1" lang="pl-PL" sz="3200" spc="-1" strike="noStrike">
                <a:solidFill>
                  <a:srgbClr val="ffffff"/>
                </a:solidFill>
                <a:uFill>
                  <a:solidFill>
                    <a:srgbClr val="ffffff"/>
                  </a:solidFill>
                </a:uFill>
                <a:latin typeface="Calibri"/>
              </a:rPr>
              <a:t>FPGA Configuration – SPI Flash</a:t>
            </a:r>
            <a:endParaRPr lang="pl-PL" sz="1800" spc="-1" strike="noStrike">
              <a:solidFill>
                <a:srgbClr val="000000"/>
              </a:solidFill>
              <a:uFill>
                <a:solidFill>
                  <a:srgbClr val="ffffff"/>
                </a:solidFill>
              </a:uFill>
              <a:latin typeface="Arial"/>
            </a:endParaRPr>
          </a:p>
        </p:txBody>
      </p:sp>
      <p:sp>
        <p:nvSpPr>
          <p:cNvPr id="231" name="CustomShape 2"/>
          <p:cNvSpPr/>
          <p:nvPr/>
        </p:nvSpPr>
        <p:spPr>
          <a:xfrm>
            <a:off x="61920" y="1578960"/>
            <a:ext cx="8903520" cy="4038120"/>
          </a:xfrm>
          <a:prstGeom prst="rect">
            <a:avLst/>
          </a:prstGeom>
          <a:noFill/>
          <a:ln>
            <a:noFill/>
          </a:ln>
        </p:spPr>
        <p:style>
          <a:lnRef idx="0"/>
          <a:fillRef idx="0"/>
          <a:effectRef idx="0"/>
          <a:fontRef idx="minor"/>
        </p:style>
      </p:sp>
      <p:sp>
        <p:nvSpPr>
          <p:cNvPr id="232" name="CustomShape 3"/>
          <p:cNvSpPr/>
          <p:nvPr/>
        </p:nvSpPr>
        <p:spPr>
          <a:xfrm>
            <a:off x="579240" y="360"/>
            <a:ext cx="6066720" cy="1440720"/>
          </a:xfrm>
          <a:prstGeom prst="rect">
            <a:avLst/>
          </a:prstGeom>
          <a:noFill/>
          <a:ln>
            <a:noFill/>
          </a:ln>
        </p:spPr>
        <p:style>
          <a:lnRef idx="0"/>
          <a:fillRef idx="0"/>
          <a:effectRef idx="0"/>
          <a:fontRef idx="minor"/>
        </p:style>
      </p:sp>
      <p:sp>
        <p:nvSpPr>
          <p:cNvPr id="233" name="CustomShape 4"/>
          <p:cNvSpPr/>
          <p:nvPr/>
        </p:nvSpPr>
        <p:spPr>
          <a:xfrm>
            <a:off x="7992000" y="6534000"/>
            <a:ext cx="982080" cy="240840"/>
          </a:xfrm>
          <a:prstGeom prst="rect">
            <a:avLst/>
          </a:prstGeom>
          <a:noFill/>
          <a:ln>
            <a:noFill/>
          </a:ln>
        </p:spPr>
        <p:style>
          <a:lnRef idx="0"/>
          <a:fillRef idx="0"/>
          <a:effectRef idx="0"/>
          <a:fontRef idx="minor"/>
        </p:style>
        <p:txBody>
          <a:bodyPr lIns="90000" rIns="90000" tIns="45000" bIns="45000" anchor="ctr"/>
          <a:p>
            <a:pPr algn="r">
              <a:lnSpc>
                <a:spcPct val="100000"/>
              </a:lnSpc>
            </a:pPr>
            <a:r>
              <a:rPr lang="pl-PL" sz="1200" spc="-1" strike="noStrike">
                <a:solidFill>
                  <a:srgbClr val="0094ca"/>
                </a:solidFill>
                <a:uFill>
                  <a:solidFill>
                    <a:srgbClr val="ffffff"/>
                  </a:solidFill>
                </a:uFill>
                <a:latin typeface="Calibri"/>
              </a:rPr>
              <a:t> </a:t>
            </a:r>
            <a:fld id="{69433CBC-1096-4479-8B4F-106C6CF41C3A}" type="slidenum">
              <a:rPr lang="pl-PL" sz="1200" spc="-1" strike="noStrike">
                <a:solidFill>
                  <a:srgbClr val="0094ca"/>
                </a:solidFill>
                <a:uFill>
                  <a:solidFill>
                    <a:srgbClr val="ffffff"/>
                  </a:solidFill>
                </a:uFill>
                <a:latin typeface="Calibri"/>
              </a:rPr>
              <a:t>&lt;number&gt;</a:t>
            </a:fld>
            <a:r>
              <a:rPr lang="pl-PL" sz="1200" spc="-1" strike="noStrike">
                <a:solidFill>
                  <a:srgbClr val="0094ca"/>
                </a:solidFill>
                <a:uFill>
                  <a:solidFill>
                    <a:srgbClr val="ffffff"/>
                  </a:solidFill>
                </a:uFill>
                <a:latin typeface="Calibri"/>
              </a:rPr>
              <a:t>/</a:t>
            </a:r>
            <a:r>
              <a:rPr lang="pl-PL" sz="1200" spc="-1" strike="noStrike">
                <a:solidFill>
                  <a:srgbClr val="0094ca"/>
                </a:solidFill>
                <a:uFill>
                  <a:solidFill>
                    <a:srgbClr val="ffffff"/>
                  </a:solidFill>
                </a:uFill>
                <a:latin typeface="Calibri"/>
              </a:rPr>
              <a:t>46</a:t>
            </a:r>
            <a:endParaRPr lang="pl-PL" sz="1800" spc="-1" strike="noStrike">
              <a:solidFill>
                <a:srgbClr val="000000"/>
              </a:solidFill>
              <a:uFill>
                <a:solidFill>
                  <a:srgbClr val="ffffff"/>
                </a:solidFill>
              </a:uFill>
              <a:latin typeface="Arial"/>
            </a:endParaRPr>
          </a:p>
        </p:txBody>
      </p:sp>
      <p:sp>
        <p:nvSpPr>
          <p:cNvPr id="234" name="TextShape 5"/>
          <p:cNvSpPr txBox="1"/>
          <p:nvPr/>
        </p:nvSpPr>
        <p:spPr>
          <a:xfrm>
            <a:off x="288000" y="1595880"/>
            <a:ext cx="8568000" cy="2076120"/>
          </a:xfrm>
          <a:prstGeom prst="rect">
            <a:avLst/>
          </a:prstGeom>
          <a:noFill/>
          <a:ln>
            <a:noFill/>
          </a:ln>
        </p:spPr>
        <p:txBody>
          <a:bodyPr lIns="0" rIns="0" tIns="0" bIns="0"/>
          <a:p>
            <a:pPr algn="just">
              <a:lnSpc>
                <a:spcPct val="150000"/>
              </a:lnSpc>
            </a:pPr>
            <a:r>
              <a:rPr lang="en-US" sz="1800" spc="-1" strike="noStrike">
                <a:solidFill>
                  <a:srgbClr val="000000"/>
                </a:solidFill>
                <a:uFill>
                  <a:solidFill>
                    <a:srgbClr val="ffffff"/>
                  </a:solidFill>
                </a:uFill>
                <a:latin typeface="Liberation Serif;Times New Roman"/>
                <a:ea typeface="Liberation Mono;Courier New"/>
              </a:rPr>
              <a:t>As a SPI flash memory </a:t>
            </a:r>
            <a:r>
              <a:rPr b="1" lang="en-US" sz="1800" spc="-1" strike="noStrike">
                <a:solidFill>
                  <a:srgbClr val="000000"/>
                </a:solidFill>
                <a:uFill>
                  <a:solidFill>
                    <a:srgbClr val="ffffff"/>
                  </a:solidFill>
                </a:uFill>
                <a:latin typeface="Liberation Serif;Times New Roman"/>
                <a:ea typeface="Liberation Mono;Courier New"/>
              </a:rPr>
              <a:t>N25Q256A13ESF40G</a:t>
            </a:r>
            <a:r>
              <a:rPr lang="en-US" sz="1800" spc="-1" strike="noStrike">
                <a:solidFill>
                  <a:srgbClr val="000000"/>
                </a:solidFill>
                <a:uFill>
                  <a:solidFill>
                    <a:srgbClr val="ffffff"/>
                  </a:solidFill>
                </a:uFill>
                <a:latin typeface="Liberation Serif;Times New Roman"/>
                <a:ea typeface="Liberation Mono;Courier New"/>
              </a:rPr>
              <a:t>, has been selected. This is commonly used memory for Xilinx FPGAs configuration, and this particular device allows to keep bitstream for biggest Artrix-7 supported by RTM Carrier. This memory is supported by both ISE and Vivado development tools, and it is compatible witch serial configuration modes of the 7-Series Xilinx FPGAs. </a:t>
            </a:r>
            <a:endParaRPr lang="en-US" sz="1800" spc="-1" strike="noStrike">
              <a:solidFill>
                <a:srgbClr val="000000"/>
              </a:solidFill>
              <a:uFill>
                <a:solidFill>
                  <a:srgbClr val="ffffff"/>
                </a:solidFill>
              </a:uFill>
              <a:latin typeface="Arial"/>
            </a:endParaRPr>
          </a:p>
        </p:txBody>
      </p:sp>
      <p:sp>
        <p:nvSpPr>
          <p:cNvPr id="235" name="CustomShape 6"/>
          <p:cNvSpPr/>
          <p:nvPr/>
        </p:nvSpPr>
        <p:spPr>
          <a:xfrm>
            <a:off x="72000" y="6545160"/>
            <a:ext cx="9000000" cy="2408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pl-PL" sz="1200" spc="-1" strike="noStrike">
                <a:solidFill>
                  <a:srgbClr val="0094ca"/>
                </a:solidFill>
                <a:uFill>
                  <a:solidFill>
                    <a:srgbClr val="ffffff"/>
                  </a:solidFill>
                </a:uFill>
                <a:latin typeface="Calibri"/>
              </a:rPr>
              <a:t>Jarosław Szewiński, ESS LLRF PDR, 30.05.2017, Lund</a:t>
            </a:r>
            <a:endParaRPr lang="pl-PL" sz="1800" spc="-1" strike="noStrike">
              <a:solidFill>
                <a:srgbClr val="000000"/>
              </a:solidFill>
              <a:uFill>
                <a:solidFill>
                  <a:srgbClr val="ffffff"/>
                </a:solidFill>
              </a:uFill>
              <a:latin typeface="Arial"/>
            </a:endParaRPr>
          </a:p>
        </p:txBody>
      </p:sp>
      <p:pic>
        <p:nvPicPr>
          <p:cNvPr id="236" name="" descr=""/>
          <p:cNvPicPr/>
          <p:nvPr/>
        </p:nvPicPr>
        <p:blipFill>
          <a:blip r:embed="rId1"/>
          <a:stretch/>
        </p:blipFill>
        <p:spPr>
          <a:xfrm>
            <a:off x="288360" y="3496320"/>
            <a:ext cx="8567640" cy="2983680"/>
          </a:xfrm>
          <a:prstGeom prst="rect">
            <a:avLst/>
          </a:prstGeom>
          <a:ln>
            <a:noFill/>
          </a:ln>
        </p:spPr>
      </p:pic>
    </p:spTree>
  </p:cSld>
  <p:timing>
    <p:tnLst>
      <p:par>
        <p:cTn id="29" dur="indefinite" restart="never" nodeType="tmRoot">
          <p:childTnLst>
            <p:seq>
              <p:cTn id="30"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37" name="CustomShape 1"/>
          <p:cNvSpPr/>
          <p:nvPr/>
        </p:nvSpPr>
        <p:spPr>
          <a:xfrm>
            <a:off x="578880" y="0"/>
            <a:ext cx="6066720" cy="1440720"/>
          </a:xfrm>
          <a:prstGeom prst="rect">
            <a:avLst/>
          </a:prstGeom>
          <a:noFill/>
          <a:ln>
            <a:noFill/>
          </a:ln>
        </p:spPr>
        <p:style>
          <a:lnRef idx="0"/>
          <a:fillRef idx="0"/>
          <a:effectRef idx="0"/>
          <a:fontRef idx="minor"/>
        </p:style>
        <p:txBody>
          <a:bodyPr lIns="0" rIns="0" tIns="0" bIns="0" anchor="ctr"/>
          <a:p>
            <a:r>
              <a:rPr b="1" lang="pl-PL" sz="3200" spc="-1" strike="noStrike">
                <a:solidFill>
                  <a:srgbClr val="ffffff"/>
                </a:solidFill>
                <a:uFill>
                  <a:solidFill>
                    <a:srgbClr val="ffffff"/>
                  </a:solidFill>
                </a:uFill>
                <a:latin typeface="Calibri"/>
              </a:rPr>
              <a:t>FPGA Configuration – JTAG</a:t>
            </a:r>
            <a:endParaRPr lang="pl-PL" sz="1800" spc="-1" strike="noStrike">
              <a:solidFill>
                <a:srgbClr val="000000"/>
              </a:solidFill>
              <a:uFill>
                <a:solidFill>
                  <a:srgbClr val="ffffff"/>
                </a:solidFill>
              </a:uFill>
              <a:latin typeface="Arial"/>
            </a:endParaRPr>
          </a:p>
        </p:txBody>
      </p:sp>
      <p:sp>
        <p:nvSpPr>
          <p:cNvPr id="238" name="CustomShape 2"/>
          <p:cNvSpPr/>
          <p:nvPr/>
        </p:nvSpPr>
        <p:spPr>
          <a:xfrm>
            <a:off x="61920" y="1578960"/>
            <a:ext cx="8903520" cy="4038120"/>
          </a:xfrm>
          <a:prstGeom prst="rect">
            <a:avLst/>
          </a:prstGeom>
          <a:noFill/>
          <a:ln>
            <a:noFill/>
          </a:ln>
        </p:spPr>
        <p:style>
          <a:lnRef idx="0"/>
          <a:fillRef idx="0"/>
          <a:effectRef idx="0"/>
          <a:fontRef idx="minor"/>
        </p:style>
      </p:sp>
      <p:sp>
        <p:nvSpPr>
          <p:cNvPr id="239" name="CustomShape 3"/>
          <p:cNvSpPr/>
          <p:nvPr/>
        </p:nvSpPr>
        <p:spPr>
          <a:xfrm>
            <a:off x="579240" y="360"/>
            <a:ext cx="6066720" cy="1440720"/>
          </a:xfrm>
          <a:prstGeom prst="rect">
            <a:avLst/>
          </a:prstGeom>
          <a:noFill/>
          <a:ln>
            <a:noFill/>
          </a:ln>
        </p:spPr>
        <p:style>
          <a:lnRef idx="0"/>
          <a:fillRef idx="0"/>
          <a:effectRef idx="0"/>
          <a:fontRef idx="minor"/>
        </p:style>
      </p:sp>
      <p:sp>
        <p:nvSpPr>
          <p:cNvPr id="240" name="CustomShape 4"/>
          <p:cNvSpPr/>
          <p:nvPr/>
        </p:nvSpPr>
        <p:spPr>
          <a:xfrm>
            <a:off x="7992000" y="6534000"/>
            <a:ext cx="982080" cy="240840"/>
          </a:xfrm>
          <a:prstGeom prst="rect">
            <a:avLst/>
          </a:prstGeom>
          <a:noFill/>
          <a:ln>
            <a:noFill/>
          </a:ln>
        </p:spPr>
        <p:style>
          <a:lnRef idx="0"/>
          <a:fillRef idx="0"/>
          <a:effectRef idx="0"/>
          <a:fontRef idx="minor"/>
        </p:style>
        <p:txBody>
          <a:bodyPr lIns="90000" rIns="90000" tIns="45000" bIns="45000" anchor="ctr"/>
          <a:p>
            <a:pPr algn="r">
              <a:lnSpc>
                <a:spcPct val="100000"/>
              </a:lnSpc>
            </a:pPr>
            <a:r>
              <a:rPr lang="pl-PL" sz="1200" spc="-1" strike="noStrike">
                <a:solidFill>
                  <a:srgbClr val="0094ca"/>
                </a:solidFill>
                <a:uFill>
                  <a:solidFill>
                    <a:srgbClr val="ffffff"/>
                  </a:solidFill>
                </a:uFill>
                <a:latin typeface="Calibri"/>
              </a:rPr>
              <a:t> </a:t>
            </a:r>
            <a:fld id="{B5537D11-4AA5-415D-904E-C12E6B9DE992}" type="slidenum">
              <a:rPr lang="pl-PL" sz="1200" spc="-1" strike="noStrike">
                <a:solidFill>
                  <a:srgbClr val="0094ca"/>
                </a:solidFill>
                <a:uFill>
                  <a:solidFill>
                    <a:srgbClr val="ffffff"/>
                  </a:solidFill>
                </a:uFill>
                <a:latin typeface="Calibri"/>
              </a:rPr>
              <a:t>&lt;number&gt;</a:t>
            </a:fld>
            <a:r>
              <a:rPr lang="pl-PL" sz="1200" spc="-1" strike="noStrike">
                <a:solidFill>
                  <a:srgbClr val="0094ca"/>
                </a:solidFill>
                <a:uFill>
                  <a:solidFill>
                    <a:srgbClr val="ffffff"/>
                  </a:solidFill>
                </a:uFill>
                <a:latin typeface="Calibri"/>
              </a:rPr>
              <a:t>/</a:t>
            </a:r>
            <a:r>
              <a:rPr lang="pl-PL" sz="1200" spc="-1" strike="noStrike">
                <a:solidFill>
                  <a:srgbClr val="0094ca"/>
                </a:solidFill>
                <a:uFill>
                  <a:solidFill>
                    <a:srgbClr val="ffffff"/>
                  </a:solidFill>
                </a:uFill>
                <a:latin typeface="Calibri"/>
              </a:rPr>
              <a:t>46</a:t>
            </a:r>
            <a:endParaRPr lang="pl-PL" sz="1800" spc="-1" strike="noStrike">
              <a:solidFill>
                <a:srgbClr val="000000"/>
              </a:solidFill>
              <a:uFill>
                <a:solidFill>
                  <a:srgbClr val="ffffff"/>
                </a:solidFill>
              </a:uFill>
              <a:latin typeface="Arial"/>
            </a:endParaRPr>
          </a:p>
        </p:txBody>
      </p:sp>
      <p:sp>
        <p:nvSpPr>
          <p:cNvPr id="241" name="TextShape 5"/>
          <p:cNvSpPr txBox="1"/>
          <p:nvPr/>
        </p:nvSpPr>
        <p:spPr>
          <a:xfrm>
            <a:off x="288000" y="1595880"/>
            <a:ext cx="8568000" cy="4524120"/>
          </a:xfrm>
          <a:prstGeom prst="rect">
            <a:avLst/>
          </a:prstGeom>
          <a:noFill/>
          <a:ln>
            <a:noFill/>
          </a:ln>
        </p:spPr>
        <p:txBody>
          <a:bodyPr lIns="0" rIns="0" tIns="0" bIns="0"/>
          <a:p>
            <a:pPr algn="just">
              <a:lnSpc>
                <a:spcPct val="150000"/>
              </a:lnSpc>
            </a:pPr>
            <a:r>
              <a:rPr lang="en-US" sz="1800" spc="-1" strike="noStrike">
                <a:solidFill>
                  <a:srgbClr val="000000"/>
                </a:solidFill>
                <a:uFill>
                  <a:solidFill>
                    <a:srgbClr val="ffffff"/>
                  </a:solidFill>
                </a:uFill>
                <a:latin typeface="Liberation Serif;Times New Roman"/>
                <a:ea typeface="Liberation Mono;Courier New"/>
              </a:rPr>
              <a:t>For development and in case of FPGA troubleshooting, JTAG configuration mode is provided. Describes desing has two JTAG slave devices:</a:t>
            </a:r>
            <a:endParaRPr lang="en-US" sz="1800" spc="-1" strike="noStrike">
              <a:solidFill>
                <a:srgbClr val="000000"/>
              </a:solidFill>
              <a:uFill>
                <a:solidFill>
                  <a:srgbClr val="ffffff"/>
                </a:solidFill>
              </a:uFill>
              <a:latin typeface="Arial"/>
            </a:endParaRPr>
          </a:p>
          <a:p>
            <a:pPr marL="914400" indent="-22860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FPGA device</a:t>
            </a:r>
            <a:endParaRPr lang="en-US" sz="1800" spc="-1" strike="noStrike">
              <a:solidFill>
                <a:srgbClr val="000000"/>
              </a:solidFill>
              <a:uFill>
                <a:solidFill>
                  <a:srgbClr val="ffffff"/>
                </a:solidFill>
              </a:uFill>
              <a:latin typeface="Arial"/>
            </a:endParaRPr>
          </a:p>
          <a:p>
            <a:pPr marL="914400" indent="-22860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RTM Interface</a:t>
            </a:r>
            <a:endParaRPr lang="en-US" sz="1800" spc="-1" strike="noStrike">
              <a:solidFill>
                <a:srgbClr val="000000"/>
              </a:solidFill>
              <a:uFill>
                <a:solidFill>
                  <a:srgbClr val="ffffff"/>
                </a:solidFill>
              </a:uFill>
              <a:latin typeface="Arial"/>
            </a:endParaRPr>
          </a:p>
          <a:p>
            <a:pPr algn="just">
              <a:lnSpc>
                <a:spcPct val="150000"/>
              </a:lnSpc>
            </a:pPr>
            <a:r>
              <a:rPr lang="en-US" sz="1800" spc="-1" strike="noStrike">
                <a:solidFill>
                  <a:srgbClr val="000000"/>
                </a:solidFill>
                <a:uFill>
                  <a:solidFill>
                    <a:srgbClr val="ffffff"/>
                  </a:solidFill>
                </a:uFill>
                <a:latin typeface="Liberation Serif;Times New Roman"/>
                <a:ea typeface="Liberation Mono;Courier New"/>
              </a:rPr>
              <a:t>and two JTAG master interfaces:</a:t>
            </a:r>
            <a:endParaRPr lang="en-US" sz="1800" spc="-1" strike="noStrike">
              <a:solidFill>
                <a:srgbClr val="000000"/>
              </a:solidFill>
              <a:uFill>
                <a:solidFill>
                  <a:srgbClr val="ffffff"/>
                </a:solidFill>
              </a:uFill>
              <a:latin typeface="Arial"/>
            </a:endParaRPr>
          </a:p>
          <a:p>
            <a:pPr marL="914400" indent="-22860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Xilinx JTAG Connector</a:t>
            </a:r>
            <a:endParaRPr lang="en-US" sz="1800" spc="-1" strike="noStrike">
              <a:solidFill>
                <a:srgbClr val="000000"/>
              </a:solidFill>
              <a:uFill>
                <a:solidFill>
                  <a:srgbClr val="ffffff"/>
                </a:solidFill>
              </a:uFill>
              <a:latin typeface="Arial"/>
            </a:endParaRPr>
          </a:p>
          <a:p>
            <a:pPr marL="914400" indent="-22860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AMC JTAG interface</a:t>
            </a:r>
            <a:endParaRPr lang="en-US" sz="1800" spc="-1" strike="noStrike">
              <a:solidFill>
                <a:srgbClr val="000000"/>
              </a:solidFill>
              <a:uFill>
                <a:solidFill>
                  <a:srgbClr val="ffffff"/>
                </a:solidFill>
              </a:uFill>
              <a:latin typeface="Arial"/>
            </a:endParaRPr>
          </a:p>
          <a:p>
            <a:pPr algn="just">
              <a:lnSpc>
                <a:spcPct val="150000"/>
              </a:lnSpc>
            </a:pPr>
            <a:r>
              <a:rPr lang="en-US" sz="1800" spc="-1" strike="noStrike">
                <a:solidFill>
                  <a:srgbClr val="000000"/>
                </a:solidFill>
                <a:uFill>
                  <a:solidFill>
                    <a:srgbClr val="ffffff"/>
                  </a:solidFill>
                </a:uFill>
                <a:latin typeface="Liberation Serif;Times New Roman"/>
                <a:ea typeface="Liberation Mono;Courier New"/>
              </a:rPr>
              <a:t>MMC device will not be included in the chain and will have own JTAG connector</a:t>
            </a:r>
            <a:endParaRPr lang="en-US" sz="1800" spc="-1" strike="noStrike">
              <a:solidFill>
                <a:srgbClr val="000000"/>
              </a:solidFill>
              <a:uFill>
                <a:solidFill>
                  <a:srgbClr val="ffffff"/>
                </a:solidFill>
              </a:uFill>
              <a:latin typeface="Arial"/>
            </a:endParaRPr>
          </a:p>
        </p:txBody>
      </p:sp>
      <p:sp>
        <p:nvSpPr>
          <p:cNvPr id="242" name="CustomShape 6"/>
          <p:cNvSpPr/>
          <p:nvPr/>
        </p:nvSpPr>
        <p:spPr>
          <a:xfrm>
            <a:off x="72000" y="6545160"/>
            <a:ext cx="9000000" cy="2408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pl-PL" sz="1200" spc="-1" strike="noStrike">
                <a:solidFill>
                  <a:srgbClr val="0094ca"/>
                </a:solidFill>
                <a:uFill>
                  <a:solidFill>
                    <a:srgbClr val="ffffff"/>
                  </a:solidFill>
                </a:uFill>
                <a:latin typeface="Calibri"/>
              </a:rPr>
              <a:t>Jarosław Szewiński, ESS LLRF PDR, 30.05.2017, Lund</a:t>
            </a:r>
            <a:endParaRPr lang="pl-PL" sz="1800" spc="-1" strike="noStrike">
              <a:solidFill>
                <a:srgbClr val="000000"/>
              </a:solidFill>
              <a:uFill>
                <a:solidFill>
                  <a:srgbClr val="ffffff"/>
                </a:solidFill>
              </a:uFill>
              <a:latin typeface="Arial"/>
            </a:endParaRPr>
          </a:p>
        </p:txBody>
      </p:sp>
    </p:spTree>
  </p:cSld>
  <p:timing>
    <p:tnLst>
      <p:par>
        <p:cTn id="31" dur="indefinite" restart="never" nodeType="tmRoot">
          <p:childTnLst>
            <p:seq>
              <p:cTn id="32"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43" name="CustomShape 1"/>
          <p:cNvSpPr/>
          <p:nvPr/>
        </p:nvSpPr>
        <p:spPr>
          <a:xfrm>
            <a:off x="578880" y="0"/>
            <a:ext cx="6066720" cy="1440720"/>
          </a:xfrm>
          <a:prstGeom prst="rect">
            <a:avLst/>
          </a:prstGeom>
          <a:noFill/>
          <a:ln>
            <a:noFill/>
          </a:ln>
        </p:spPr>
        <p:style>
          <a:lnRef idx="0"/>
          <a:fillRef idx="0"/>
          <a:effectRef idx="0"/>
          <a:fontRef idx="minor"/>
        </p:style>
        <p:txBody>
          <a:bodyPr lIns="0" rIns="0" tIns="0" bIns="0" anchor="ctr"/>
          <a:p>
            <a:r>
              <a:rPr b="1" lang="pl-PL" sz="3200" spc="-1" strike="noStrike">
                <a:solidFill>
                  <a:srgbClr val="ffffff"/>
                </a:solidFill>
                <a:uFill>
                  <a:solidFill>
                    <a:srgbClr val="ffffff"/>
                  </a:solidFill>
                </a:uFill>
                <a:latin typeface="Calibri"/>
              </a:rPr>
              <a:t>FPGA Configuration – JTAG</a:t>
            </a:r>
            <a:endParaRPr lang="pl-PL" sz="1800" spc="-1" strike="noStrike">
              <a:solidFill>
                <a:srgbClr val="000000"/>
              </a:solidFill>
              <a:uFill>
                <a:solidFill>
                  <a:srgbClr val="ffffff"/>
                </a:solidFill>
              </a:uFill>
              <a:latin typeface="Arial"/>
            </a:endParaRPr>
          </a:p>
        </p:txBody>
      </p:sp>
      <p:sp>
        <p:nvSpPr>
          <p:cNvPr id="244" name="CustomShape 2"/>
          <p:cNvSpPr/>
          <p:nvPr/>
        </p:nvSpPr>
        <p:spPr>
          <a:xfrm>
            <a:off x="61920" y="1578960"/>
            <a:ext cx="8903520" cy="4038120"/>
          </a:xfrm>
          <a:prstGeom prst="rect">
            <a:avLst/>
          </a:prstGeom>
          <a:noFill/>
          <a:ln>
            <a:noFill/>
          </a:ln>
        </p:spPr>
        <p:style>
          <a:lnRef idx="0"/>
          <a:fillRef idx="0"/>
          <a:effectRef idx="0"/>
          <a:fontRef idx="minor"/>
        </p:style>
      </p:sp>
      <p:sp>
        <p:nvSpPr>
          <p:cNvPr id="245" name="CustomShape 3"/>
          <p:cNvSpPr/>
          <p:nvPr/>
        </p:nvSpPr>
        <p:spPr>
          <a:xfrm>
            <a:off x="579240" y="360"/>
            <a:ext cx="6066720" cy="1440720"/>
          </a:xfrm>
          <a:prstGeom prst="rect">
            <a:avLst/>
          </a:prstGeom>
          <a:noFill/>
          <a:ln>
            <a:noFill/>
          </a:ln>
        </p:spPr>
        <p:style>
          <a:lnRef idx="0"/>
          <a:fillRef idx="0"/>
          <a:effectRef idx="0"/>
          <a:fontRef idx="minor"/>
        </p:style>
      </p:sp>
      <p:sp>
        <p:nvSpPr>
          <p:cNvPr id="246" name="CustomShape 4"/>
          <p:cNvSpPr/>
          <p:nvPr/>
        </p:nvSpPr>
        <p:spPr>
          <a:xfrm>
            <a:off x="7992000" y="6534000"/>
            <a:ext cx="982080" cy="240840"/>
          </a:xfrm>
          <a:prstGeom prst="rect">
            <a:avLst/>
          </a:prstGeom>
          <a:noFill/>
          <a:ln>
            <a:noFill/>
          </a:ln>
        </p:spPr>
        <p:style>
          <a:lnRef idx="0"/>
          <a:fillRef idx="0"/>
          <a:effectRef idx="0"/>
          <a:fontRef idx="minor"/>
        </p:style>
        <p:txBody>
          <a:bodyPr lIns="90000" rIns="90000" tIns="45000" bIns="45000" anchor="ctr"/>
          <a:p>
            <a:pPr algn="r">
              <a:lnSpc>
                <a:spcPct val="100000"/>
              </a:lnSpc>
            </a:pPr>
            <a:r>
              <a:rPr lang="pl-PL" sz="1200" spc="-1" strike="noStrike">
                <a:solidFill>
                  <a:srgbClr val="0094ca"/>
                </a:solidFill>
                <a:uFill>
                  <a:solidFill>
                    <a:srgbClr val="ffffff"/>
                  </a:solidFill>
                </a:uFill>
                <a:latin typeface="Calibri"/>
              </a:rPr>
              <a:t> </a:t>
            </a:r>
            <a:fld id="{2F3754DC-CFC4-4AFC-A42B-28CCECB2F82B}" type="slidenum">
              <a:rPr lang="pl-PL" sz="1200" spc="-1" strike="noStrike">
                <a:solidFill>
                  <a:srgbClr val="0094ca"/>
                </a:solidFill>
                <a:uFill>
                  <a:solidFill>
                    <a:srgbClr val="ffffff"/>
                  </a:solidFill>
                </a:uFill>
                <a:latin typeface="Calibri"/>
              </a:rPr>
              <a:t>&lt;number&gt;</a:t>
            </a:fld>
            <a:r>
              <a:rPr lang="pl-PL" sz="1200" spc="-1" strike="noStrike">
                <a:solidFill>
                  <a:srgbClr val="0094ca"/>
                </a:solidFill>
                <a:uFill>
                  <a:solidFill>
                    <a:srgbClr val="ffffff"/>
                  </a:solidFill>
                </a:uFill>
                <a:latin typeface="Calibri"/>
              </a:rPr>
              <a:t>/</a:t>
            </a:r>
            <a:r>
              <a:rPr lang="pl-PL" sz="1200" spc="-1" strike="noStrike">
                <a:solidFill>
                  <a:srgbClr val="0094ca"/>
                </a:solidFill>
                <a:uFill>
                  <a:solidFill>
                    <a:srgbClr val="ffffff"/>
                  </a:solidFill>
                </a:uFill>
                <a:latin typeface="Calibri"/>
              </a:rPr>
              <a:t>46</a:t>
            </a:r>
            <a:endParaRPr lang="pl-PL" sz="1800" spc="-1" strike="noStrike">
              <a:solidFill>
                <a:srgbClr val="000000"/>
              </a:solidFill>
              <a:uFill>
                <a:solidFill>
                  <a:srgbClr val="ffffff"/>
                </a:solidFill>
              </a:uFill>
              <a:latin typeface="Arial"/>
            </a:endParaRPr>
          </a:p>
        </p:txBody>
      </p:sp>
      <p:sp>
        <p:nvSpPr>
          <p:cNvPr id="247" name="TextShape 5"/>
          <p:cNvSpPr txBox="1"/>
          <p:nvPr/>
        </p:nvSpPr>
        <p:spPr>
          <a:xfrm>
            <a:off x="288000" y="1595880"/>
            <a:ext cx="8568000" cy="564120"/>
          </a:xfrm>
          <a:prstGeom prst="rect">
            <a:avLst/>
          </a:prstGeom>
          <a:noFill/>
          <a:ln>
            <a:noFill/>
          </a:ln>
        </p:spPr>
        <p:txBody>
          <a:bodyPr lIns="0" rIns="0" tIns="0" bIns="0"/>
          <a:p>
            <a:pPr algn="just">
              <a:lnSpc>
                <a:spcPct val="150000"/>
              </a:lnSpc>
            </a:pPr>
            <a:r>
              <a:rPr lang="en-US" sz="1800" spc="-1" strike="noStrike">
                <a:solidFill>
                  <a:srgbClr val="000000"/>
                </a:solidFill>
                <a:uFill>
                  <a:solidFill>
                    <a:srgbClr val="ffffff"/>
                  </a:solidFill>
                </a:uFill>
                <a:latin typeface="Liberation Serif;Times New Roman"/>
                <a:ea typeface="Liberation Mono;Courier New"/>
              </a:rPr>
              <a:t>For simplicity and robustness, JTAG will be configured by jumpers:</a:t>
            </a:r>
            <a:endParaRPr lang="en-US" sz="1800" spc="-1" strike="noStrike">
              <a:solidFill>
                <a:srgbClr val="000000"/>
              </a:solidFill>
              <a:uFill>
                <a:solidFill>
                  <a:srgbClr val="ffffff"/>
                </a:solidFill>
              </a:uFill>
              <a:latin typeface="Arial"/>
            </a:endParaRPr>
          </a:p>
        </p:txBody>
      </p:sp>
      <p:sp>
        <p:nvSpPr>
          <p:cNvPr id="248" name="CustomShape 6"/>
          <p:cNvSpPr/>
          <p:nvPr/>
        </p:nvSpPr>
        <p:spPr>
          <a:xfrm>
            <a:off x="72000" y="6545160"/>
            <a:ext cx="9000000" cy="2408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pl-PL" sz="1200" spc="-1" strike="noStrike">
                <a:solidFill>
                  <a:srgbClr val="0094ca"/>
                </a:solidFill>
                <a:uFill>
                  <a:solidFill>
                    <a:srgbClr val="ffffff"/>
                  </a:solidFill>
                </a:uFill>
                <a:latin typeface="Calibri"/>
              </a:rPr>
              <a:t>Jarosław Szewiński, ESS LLRF PDR, 30.05.2017, Lund</a:t>
            </a:r>
            <a:endParaRPr lang="pl-PL" sz="1800" spc="-1" strike="noStrike">
              <a:solidFill>
                <a:srgbClr val="000000"/>
              </a:solidFill>
              <a:uFill>
                <a:solidFill>
                  <a:srgbClr val="ffffff"/>
                </a:solidFill>
              </a:uFill>
              <a:latin typeface="Arial"/>
            </a:endParaRPr>
          </a:p>
        </p:txBody>
      </p:sp>
      <p:pic>
        <p:nvPicPr>
          <p:cNvPr id="249" name="" descr=""/>
          <p:cNvPicPr/>
          <p:nvPr/>
        </p:nvPicPr>
        <p:blipFill>
          <a:blip r:embed="rId1"/>
          <a:stretch/>
        </p:blipFill>
        <p:spPr>
          <a:xfrm>
            <a:off x="396000" y="2310840"/>
            <a:ext cx="2428200" cy="3521160"/>
          </a:xfrm>
          <a:prstGeom prst="rect">
            <a:avLst/>
          </a:prstGeom>
          <a:ln>
            <a:noFill/>
          </a:ln>
        </p:spPr>
      </p:pic>
      <p:pic>
        <p:nvPicPr>
          <p:cNvPr id="250" name="" descr=""/>
          <p:cNvPicPr/>
          <p:nvPr/>
        </p:nvPicPr>
        <p:blipFill>
          <a:blip r:embed="rId2"/>
          <a:stretch/>
        </p:blipFill>
        <p:spPr>
          <a:xfrm>
            <a:off x="3384000" y="2304000"/>
            <a:ext cx="2426400" cy="3520800"/>
          </a:xfrm>
          <a:prstGeom prst="rect">
            <a:avLst/>
          </a:prstGeom>
          <a:ln>
            <a:noFill/>
          </a:ln>
        </p:spPr>
      </p:pic>
      <p:pic>
        <p:nvPicPr>
          <p:cNvPr id="251" name="" descr=""/>
          <p:cNvPicPr/>
          <p:nvPr/>
        </p:nvPicPr>
        <p:blipFill>
          <a:blip r:embed="rId3"/>
          <a:stretch/>
        </p:blipFill>
        <p:spPr>
          <a:xfrm>
            <a:off x="6264000" y="2304000"/>
            <a:ext cx="2426400" cy="3520800"/>
          </a:xfrm>
          <a:prstGeom prst="rect">
            <a:avLst/>
          </a:prstGeom>
          <a:ln>
            <a:noFill/>
          </a:ln>
        </p:spPr>
      </p:pic>
    </p:spTree>
  </p:cSld>
  <p:timing>
    <p:tnLst>
      <p:par>
        <p:cTn id="33" dur="indefinite" restart="never" nodeType="tmRoot">
          <p:childTnLst>
            <p:seq>
              <p:cTn id="34" nodeType="mainSeq"/>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52" name="CustomShape 1"/>
          <p:cNvSpPr/>
          <p:nvPr/>
        </p:nvSpPr>
        <p:spPr>
          <a:xfrm>
            <a:off x="578880" y="0"/>
            <a:ext cx="6066720" cy="1440720"/>
          </a:xfrm>
          <a:prstGeom prst="rect">
            <a:avLst/>
          </a:prstGeom>
          <a:noFill/>
          <a:ln>
            <a:noFill/>
          </a:ln>
        </p:spPr>
        <p:style>
          <a:lnRef idx="0"/>
          <a:fillRef idx="0"/>
          <a:effectRef idx="0"/>
          <a:fontRef idx="minor"/>
        </p:style>
        <p:txBody>
          <a:bodyPr lIns="0" rIns="0" tIns="0" bIns="0" anchor="ctr"/>
          <a:p>
            <a:r>
              <a:rPr b="1" lang="pl-PL" sz="3200" spc="-1" strike="noStrike">
                <a:solidFill>
                  <a:srgbClr val="ffffff"/>
                </a:solidFill>
                <a:uFill>
                  <a:solidFill>
                    <a:srgbClr val="ffffff"/>
                  </a:solidFill>
                </a:uFill>
                <a:latin typeface="Calibri"/>
              </a:rPr>
              <a:t>Board Interfaces – PCI Express</a:t>
            </a:r>
            <a:endParaRPr lang="pl-PL" sz="1800" spc="-1" strike="noStrike">
              <a:solidFill>
                <a:srgbClr val="000000"/>
              </a:solidFill>
              <a:uFill>
                <a:solidFill>
                  <a:srgbClr val="ffffff"/>
                </a:solidFill>
              </a:uFill>
              <a:latin typeface="Arial"/>
            </a:endParaRPr>
          </a:p>
        </p:txBody>
      </p:sp>
      <p:sp>
        <p:nvSpPr>
          <p:cNvPr id="253" name="CustomShape 2"/>
          <p:cNvSpPr/>
          <p:nvPr/>
        </p:nvSpPr>
        <p:spPr>
          <a:xfrm>
            <a:off x="61920" y="1578960"/>
            <a:ext cx="8903520" cy="4038120"/>
          </a:xfrm>
          <a:prstGeom prst="rect">
            <a:avLst/>
          </a:prstGeom>
          <a:noFill/>
          <a:ln>
            <a:noFill/>
          </a:ln>
        </p:spPr>
        <p:style>
          <a:lnRef idx="0"/>
          <a:fillRef idx="0"/>
          <a:effectRef idx="0"/>
          <a:fontRef idx="minor"/>
        </p:style>
      </p:sp>
      <p:sp>
        <p:nvSpPr>
          <p:cNvPr id="254" name="CustomShape 3"/>
          <p:cNvSpPr/>
          <p:nvPr/>
        </p:nvSpPr>
        <p:spPr>
          <a:xfrm>
            <a:off x="579240" y="360"/>
            <a:ext cx="6066720" cy="1440720"/>
          </a:xfrm>
          <a:prstGeom prst="rect">
            <a:avLst/>
          </a:prstGeom>
          <a:noFill/>
          <a:ln>
            <a:noFill/>
          </a:ln>
        </p:spPr>
        <p:style>
          <a:lnRef idx="0"/>
          <a:fillRef idx="0"/>
          <a:effectRef idx="0"/>
          <a:fontRef idx="minor"/>
        </p:style>
      </p:sp>
      <p:sp>
        <p:nvSpPr>
          <p:cNvPr id="255" name="CustomShape 4"/>
          <p:cNvSpPr/>
          <p:nvPr/>
        </p:nvSpPr>
        <p:spPr>
          <a:xfrm>
            <a:off x="7992000" y="6534000"/>
            <a:ext cx="982080" cy="240840"/>
          </a:xfrm>
          <a:prstGeom prst="rect">
            <a:avLst/>
          </a:prstGeom>
          <a:noFill/>
          <a:ln>
            <a:noFill/>
          </a:ln>
        </p:spPr>
        <p:style>
          <a:lnRef idx="0"/>
          <a:fillRef idx="0"/>
          <a:effectRef idx="0"/>
          <a:fontRef idx="minor"/>
        </p:style>
        <p:txBody>
          <a:bodyPr lIns="90000" rIns="90000" tIns="45000" bIns="45000" anchor="ctr"/>
          <a:p>
            <a:pPr algn="r">
              <a:lnSpc>
                <a:spcPct val="100000"/>
              </a:lnSpc>
            </a:pPr>
            <a:r>
              <a:rPr lang="pl-PL" sz="1200" spc="-1" strike="noStrike">
                <a:solidFill>
                  <a:srgbClr val="0094ca"/>
                </a:solidFill>
                <a:uFill>
                  <a:solidFill>
                    <a:srgbClr val="ffffff"/>
                  </a:solidFill>
                </a:uFill>
                <a:latin typeface="Calibri"/>
              </a:rPr>
              <a:t> </a:t>
            </a:r>
            <a:fld id="{F0F68593-DB3A-4B4C-B650-27069FA2DD27}" type="slidenum">
              <a:rPr lang="pl-PL" sz="1200" spc="-1" strike="noStrike">
                <a:solidFill>
                  <a:srgbClr val="0094ca"/>
                </a:solidFill>
                <a:uFill>
                  <a:solidFill>
                    <a:srgbClr val="ffffff"/>
                  </a:solidFill>
                </a:uFill>
                <a:latin typeface="Calibri"/>
              </a:rPr>
              <a:t>&lt;number&gt;</a:t>
            </a:fld>
            <a:r>
              <a:rPr lang="pl-PL" sz="1200" spc="-1" strike="noStrike">
                <a:solidFill>
                  <a:srgbClr val="0094ca"/>
                </a:solidFill>
                <a:uFill>
                  <a:solidFill>
                    <a:srgbClr val="ffffff"/>
                  </a:solidFill>
                </a:uFill>
                <a:latin typeface="Calibri"/>
              </a:rPr>
              <a:t>/</a:t>
            </a:r>
            <a:r>
              <a:rPr lang="pl-PL" sz="1200" spc="-1" strike="noStrike">
                <a:solidFill>
                  <a:srgbClr val="0094ca"/>
                </a:solidFill>
                <a:uFill>
                  <a:solidFill>
                    <a:srgbClr val="ffffff"/>
                  </a:solidFill>
                </a:uFill>
                <a:latin typeface="Calibri"/>
              </a:rPr>
              <a:t>46</a:t>
            </a:r>
            <a:endParaRPr lang="pl-PL" sz="1800" spc="-1" strike="noStrike">
              <a:solidFill>
                <a:srgbClr val="000000"/>
              </a:solidFill>
              <a:uFill>
                <a:solidFill>
                  <a:srgbClr val="ffffff"/>
                </a:solidFill>
              </a:uFill>
              <a:latin typeface="Arial"/>
            </a:endParaRPr>
          </a:p>
        </p:txBody>
      </p:sp>
      <p:sp>
        <p:nvSpPr>
          <p:cNvPr id="256" name="TextShape 5"/>
          <p:cNvSpPr txBox="1"/>
          <p:nvPr/>
        </p:nvSpPr>
        <p:spPr>
          <a:xfrm>
            <a:off x="288000" y="1595880"/>
            <a:ext cx="8568000" cy="4380120"/>
          </a:xfrm>
          <a:prstGeom prst="rect">
            <a:avLst/>
          </a:prstGeom>
          <a:noFill/>
          <a:ln>
            <a:noFill/>
          </a:ln>
        </p:spPr>
        <p:txBody>
          <a:bodyPr lIns="0" rIns="0" tIns="0" bIns="0"/>
          <a:p>
            <a:pPr algn="just">
              <a:lnSpc>
                <a:spcPct val="150000"/>
              </a:lnSpc>
            </a:pPr>
            <a:r>
              <a:rPr b="1" lang="en-US" sz="1800" spc="-1" strike="noStrike">
                <a:solidFill>
                  <a:srgbClr val="000000"/>
                </a:solidFill>
                <a:uFill>
                  <a:solidFill>
                    <a:srgbClr val="ffffff"/>
                  </a:solidFill>
                </a:uFill>
                <a:latin typeface="Liberation Serif;Times New Roman"/>
                <a:ea typeface="Liberation Mono;Courier New"/>
              </a:rPr>
              <a:t>PCI-Express</a:t>
            </a:r>
            <a:endParaRPr lang="en-US" sz="1800" spc="-1" strike="noStrike">
              <a:solidFill>
                <a:srgbClr val="000000"/>
              </a:solidFill>
              <a:uFill>
                <a:solidFill>
                  <a:srgbClr val="ffffff"/>
                </a:solidFill>
              </a:uFill>
              <a:latin typeface="Arial"/>
            </a:endParaRPr>
          </a:p>
          <a:p>
            <a:pPr algn="just">
              <a:lnSpc>
                <a:spcPct val="150000"/>
              </a:lnSpc>
            </a:pPr>
            <a:r>
              <a:rPr lang="en-US" sz="1800" spc="-1" strike="noStrike">
                <a:solidFill>
                  <a:srgbClr val="000000"/>
                </a:solidFill>
                <a:uFill>
                  <a:solidFill>
                    <a:srgbClr val="ffffff"/>
                  </a:solidFill>
                </a:uFill>
                <a:latin typeface="Liberation Serif;Times New Roman"/>
                <a:ea typeface="Liberation Mono;Courier New"/>
              </a:rPr>
              <a:t>Selected FPGA devices family has 4 MGT interfaces, and due to requirement of having support for  Low-Latency Links (LLL), not all MGT can be used for PCI-Express. As a compromise, 2 MGTs has been assigned for PCI-Express, and 2 for LLL, resulting in having PCI-Express x2 (Gen2) on the AMC ports 4 and 5. </a:t>
            </a:r>
            <a:endParaRPr lang="en-US" sz="1800" spc="-1" strike="noStrike">
              <a:solidFill>
                <a:srgbClr val="000000"/>
              </a:solidFill>
              <a:uFill>
                <a:solidFill>
                  <a:srgbClr val="ffffff"/>
                </a:solidFill>
              </a:uFill>
              <a:latin typeface="Arial"/>
            </a:endParaRPr>
          </a:p>
        </p:txBody>
      </p:sp>
      <p:sp>
        <p:nvSpPr>
          <p:cNvPr id="257" name="CustomShape 6"/>
          <p:cNvSpPr/>
          <p:nvPr/>
        </p:nvSpPr>
        <p:spPr>
          <a:xfrm>
            <a:off x="72000" y="6545160"/>
            <a:ext cx="9000000" cy="2408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pl-PL" sz="1200" spc="-1" strike="noStrike">
                <a:solidFill>
                  <a:srgbClr val="0094ca"/>
                </a:solidFill>
                <a:uFill>
                  <a:solidFill>
                    <a:srgbClr val="ffffff"/>
                  </a:solidFill>
                </a:uFill>
                <a:latin typeface="Calibri"/>
              </a:rPr>
              <a:t>Jarosław Szewiński, ESS LLRF PDR, 30.05.2017, Lund</a:t>
            </a:r>
            <a:endParaRPr lang="pl-PL" sz="1800" spc="-1" strike="noStrike">
              <a:solidFill>
                <a:srgbClr val="000000"/>
              </a:solidFill>
              <a:uFill>
                <a:solidFill>
                  <a:srgbClr val="ffffff"/>
                </a:solidFill>
              </a:uFill>
              <a:latin typeface="Arial"/>
            </a:endParaRPr>
          </a:p>
        </p:txBody>
      </p:sp>
    </p:spTree>
  </p:cSld>
  <p:timing>
    <p:tnLst>
      <p:par>
        <p:cTn id="35" dur="indefinite" restart="never" nodeType="tmRoot">
          <p:childTnLst>
            <p:seq>
              <p:cTn id="36" nodeType="mainSeq"/>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58" name="CustomShape 1"/>
          <p:cNvSpPr/>
          <p:nvPr/>
        </p:nvSpPr>
        <p:spPr>
          <a:xfrm>
            <a:off x="578880" y="0"/>
            <a:ext cx="6549120" cy="1440720"/>
          </a:xfrm>
          <a:prstGeom prst="rect">
            <a:avLst/>
          </a:prstGeom>
          <a:noFill/>
          <a:ln>
            <a:noFill/>
          </a:ln>
        </p:spPr>
        <p:style>
          <a:lnRef idx="0"/>
          <a:fillRef idx="0"/>
          <a:effectRef idx="0"/>
          <a:fontRef idx="minor"/>
        </p:style>
        <p:txBody>
          <a:bodyPr lIns="0" rIns="0" tIns="0" bIns="0" anchor="ctr"/>
          <a:p>
            <a:r>
              <a:rPr b="1" lang="en-US" sz="3200" spc="-1" strike="noStrike">
                <a:solidFill>
                  <a:srgbClr val="ffffff"/>
                </a:solidFill>
                <a:uFill>
                  <a:solidFill>
                    <a:srgbClr val="ffffff"/>
                  </a:solidFill>
                </a:uFill>
                <a:latin typeface="Calibri"/>
              </a:rPr>
              <a:t>Board</a:t>
            </a:r>
            <a:r>
              <a:rPr b="1" lang="pl-PL" sz="3200" spc="-1" strike="noStrike">
                <a:solidFill>
                  <a:srgbClr val="ffffff"/>
                </a:solidFill>
                <a:uFill>
                  <a:solidFill>
                    <a:srgbClr val="ffffff"/>
                  </a:solidFill>
                </a:uFill>
                <a:latin typeface="Calibri"/>
              </a:rPr>
              <a:t> </a:t>
            </a:r>
            <a:r>
              <a:rPr b="1" lang="en-US" sz="3200" spc="-1" strike="noStrike">
                <a:solidFill>
                  <a:srgbClr val="ffffff"/>
                </a:solidFill>
                <a:uFill>
                  <a:solidFill>
                    <a:srgbClr val="ffffff"/>
                  </a:solidFill>
                </a:uFill>
                <a:latin typeface="Calibri"/>
              </a:rPr>
              <a:t>Interfaces</a:t>
            </a:r>
            <a:r>
              <a:rPr b="1" lang="pl-PL" sz="3200" spc="-1" strike="noStrike">
                <a:solidFill>
                  <a:srgbClr val="ffffff"/>
                </a:solidFill>
                <a:uFill>
                  <a:solidFill>
                    <a:srgbClr val="ffffff"/>
                  </a:solidFill>
                </a:uFill>
                <a:latin typeface="Calibri"/>
              </a:rPr>
              <a:t> – Low </a:t>
            </a:r>
            <a:r>
              <a:rPr b="1" lang="en-US" sz="3200" spc="-1" strike="noStrike">
                <a:solidFill>
                  <a:srgbClr val="ffffff"/>
                </a:solidFill>
                <a:uFill>
                  <a:solidFill>
                    <a:srgbClr val="ffffff"/>
                  </a:solidFill>
                </a:uFill>
                <a:latin typeface="Calibri"/>
              </a:rPr>
              <a:t>Latency</a:t>
            </a:r>
            <a:r>
              <a:rPr b="1" lang="pl-PL" sz="3200" spc="-1" strike="noStrike">
                <a:solidFill>
                  <a:srgbClr val="ffffff"/>
                </a:solidFill>
                <a:uFill>
                  <a:solidFill>
                    <a:srgbClr val="ffffff"/>
                  </a:solidFill>
                </a:uFill>
                <a:latin typeface="Calibri"/>
              </a:rPr>
              <a:t> </a:t>
            </a:r>
            <a:r>
              <a:rPr b="1" lang="en-US" sz="3200" spc="-1" strike="noStrike">
                <a:solidFill>
                  <a:srgbClr val="ffffff"/>
                </a:solidFill>
                <a:uFill>
                  <a:solidFill>
                    <a:srgbClr val="ffffff"/>
                  </a:solidFill>
                </a:uFill>
                <a:latin typeface="Calibri"/>
              </a:rPr>
              <a:t>Links</a:t>
            </a:r>
            <a:endParaRPr lang="pl-PL" sz="1800" spc="-1" strike="noStrike">
              <a:solidFill>
                <a:srgbClr val="000000"/>
              </a:solidFill>
              <a:uFill>
                <a:solidFill>
                  <a:srgbClr val="ffffff"/>
                </a:solidFill>
              </a:uFill>
              <a:latin typeface="Arial"/>
            </a:endParaRPr>
          </a:p>
        </p:txBody>
      </p:sp>
      <p:sp>
        <p:nvSpPr>
          <p:cNvPr id="259" name="CustomShape 2"/>
          <p:cNvSpPr/>
          <p:nvPr/>
        </p:nvSpPr>
        <p:spPr>
          <a:xfrm>
            <a:off x="61920" y="1578960"/>
            <a:ext cx="8903520" cy="4038120"/>
          </a:xfrm>
          <a:prstGeom prst="rect">
            <a:avLst/>
          </a:prstGeom>
          <a:noFill/>
          <a:ln>
            <a:noFill/>
          </a:ln>
        </p:spPr>
        <p:style>
          <a:lnRef idx="0"/>
          <a:fillRef idx="0"/>
          <a:effectRef idx="0"/>
          <a:fontRef idx="minor"/>
        </p:style>
      </p:sp>
      <p:sp>
        <p:nvSpPr>
          <p:cNvPr id="260" name="CustomShape 3"/>
          <p:cNvSpPr/>
          <p:nvPr/>
        </p:nvSpPr>
        <p:spPr>
          <a:xfrm>
            <a:off x="579240" y="360"/>
            <a:ext cx="6066720" cy="1440720"/>
          </a:xfrm>
          <a:prstGeom prst="rect">
            <a:avLst/>
          </a:prstGeom>
          <a:noFill/>
          <a:ln>
            <a:noFill/>
          </a:ln>
        </p:spPr>
        <p:style>
          <a:lnRef idx="0"/>
          <a:fillRef idx="0"/>
          <a:effectRef idx="0"/>
          <a:fontRef idx="minor"/>
        </p:style>
      </p:sp>
      <p:sp>
        <p:nvSpPr>
          <p:cNvPr id="261" name="CustomShape 4"/>
          <p:cNvSpPr/>
          <p:nvPr/>
        </p:nvSpPr>
        <p:spPr>
          <a:xfrm>
            <a:off x="7992000" y="6534000"/>
            <a:ext cx="982080" cy="240840"/>
          </a:xfrm>
          <a:prstGeom prst="rect">
            <a:avLst/>
          </a:prstGeom>
          <a:noFill/>
          <a:ln>
            <a:noFill/>
          </a:ln>
        </p:spPr>
        <p:style>
          <a:lnRef idx="0"/>
          <a:fillRef idx="0"/>
          <a:effectRef idx="0"/>
          <a:fontRef idx="minor"/>
        </p:style>
        <p:txBody>
          <a:bodyPr lIns="90000" rIns="90000" tIns="45000" bIns="45000" anchor="ctr"/>
          <a:p>
            <a:pPr algn="r">
              <a:lnSpc>
                <a:spcPct val="100000"/>
              </a:lnSpc>
            </a:pPr>
            <a:r>
              <a:rPr lang="pl-PL" sz="1200" spc="-1" strike="noStrike">
                <a:solidFill>
                  <a:srgbClr val="0094ca"/>
                </a:solidFill>
                <a:uFill>
                  <a:solidFill>
                    <a:srgbClr val="ffffff"/>
                  </a:solidFill>
                </a:uFill>
                <a:latin typeface="Calibri"/>
              </a:rPr>
              <a:t> </a:t>
            </a:r>
            <a:fld id="{07EAA09D-25E9-4AB8-ACA6-9F5BD4762DEF}" type="slidenum">
              <a:rPr lang="pl-PL" sz="1200" spc="-1" strike="noStrike">
                <a:solidFill>
                  <a:srgbClr val="0094ca"/>
                </a:solidFill>
                <a:uFill>
                  <a:solidFill>
                    <a:srgbClr val="ffffff"/>
                  </a:solidFill>
                </a:uFill>
                <a:latin typeface="Calibri"/>
              </a:rPr>
              <a:t>&lt;number&gt;</a:t>
            </a:fld>
            <a:r>
              <a:rPr lang="pl-PL" sz="1200" spc="-1" strike="noStrike">
                <a:solidFill>
                  <a:srgbClr val="0094ca"/>
                </a:solidFill>
                <a:uFill>
                  <a:solidFill>
                    <a:srgbClr val="ffffff"/>
                  </a:solidFill>
                </a:uFill>
                <a:latin typeface="Calibri"/>
              </a:rPr>
              <a:t>/</a:t>
            </a:r>
            <a:r>
              <a:rPr lang="pl-PL" sz="1200" spc="-1" strike="noStrike">
                <a:solidFill>
                  <a:srgbClr val="0094ca"/>
                </a:solidFill>
                <a:uFill>
                  <a:solidFill>
                    <a:srgbClr val="ffffff"/>
                  </a:solidFill>
                </a:uFill>
                <a:latin typeface="Calibri"/>
              </a:rPr>
              <a:t>46</a:t>
            </a:r>
            <a:endParaRPr lang="pl-PL" sz="1800" spc="-1" strike="noStrike">
              <a:solidFill>
                <a:srgbClr val="000000"/>
              </a:solidFill>
              <a:uFill>
                <a:solidFill>
                  <a:srgbClr val="ffffff"/>
                </a:solidFill>
              </a:uFill>
              <a:latin typeface="Arial"/>
            </a:endParaRPr>
          </a:p>
        </p:txBody>
      </p:sp>
      <p:sp>
        <p:nvSpPr>
          <p:cNvPr id="262" name="TextShape 5"/>
          <p:cNvSpPr txBox="1"/>
          <p:nvPr/>
        </p:nvSpPr>
        <p:spPr>
          <a:xfrm>
            <a:off x="288000" y="1595880"/>
            <a:ext cx="8568000" cy="4380120"/>
          </a:xfrm>
          <a:prstGeom prst="rect">
            <a:avLst/>
          </a:prstGeom>
          <a:noFill/>
          <a:ln>
            <a:noFill/>
          </a:ln>
        </p:spPr>
        <p:txBody>
          <a:bodyPr lIns="0" rIns="0" tIns="0" bIns="0"/>
          <a:p>
            <a:pPr algn="just">
              <a:lnSpc>
                <a:spcPct val="150000"/>
              </a:lnSpc>
            </a:pPr>
            <a:r>
              <a:rPr b="1" lang="en-US" sz="1800" spc="-1" strike="noStrike">
                <a:solidFill>
                  <a:srgbClr val="000000"/>
                </a:solidFill>
                <a:uFill>
                  <a:solidFill>
                    <a:srgbClr val="ffffff"/>
                  </a:solidFill>
                </a:uFill>
                <a:latin typeface="Liberation Serif;Times New Roman"/>
                <a:ea typeface="Liberation Mono;Courier New"/>
              </a:rPr>
              <a:t>Low-Latencty Links (LLL)</a:t>
            </a:r>
            <a:endParaRPr lang="en-US" sz="1800" spc="-1" strike="noStrike">
              <a:solidFill>
                <a:srgbClr val="000000"/>
              </a:solidFill>
              <a:uFill>
                <a:solidFill>
                  <a:srgbClr val="ffffff"/>
                </a:solidFill>
              </a:uFill>
              <a:latin typeface="Arial"/>
            </a:endParaRPr>
          </a:p>
          <a:p>
            <a:pPr algn="just">
              <a:lnSpc>
                <a:spcPct val="150000"/>
              </a:lnSpc>
            </a:pPr>
            <a:r>
              <a:rPr lang="en-US" sz="1800" spc="-1" strike="noStrike">
                <a:solidFill>
                  <a:srgbClr val="000000"/>
                </a:solidFill>
                <a:uFill>
                  <a:solidFill>
                    <a:srgbClr val="ffffff"/>
                  </a:solidFill>
                </a:uFill>
                <a:latin typeface="Liberation Serif;Times New Roman"/>
                <a:ea typeface="Liberation Mono;Courier New"/>
              </a:rPr>
              <a:t>This interface is for fast board-to-board communication over the MTCA backplane. As it was mentioned above, 2 (of 4) MGTs has been assigned to LLL. Board to board communication has been foreseen on AMC ports 12-15. But to the limitation of MGT amount (2), all for ports are covered using two 2:1 switches, having 12 or 13 on one MGT, and 14 or 15 on another MGT. Communication parameters strictly depends on the FPGA configuration, and it must be compatible with other device in the crate.</a:t>
            </a:r>
            <a:endParaRPr lang="en-US" sz="1800" spc="-1" strike="noStrike">
              <a:solidFill>
                <a:srgbClr val="000000"/>
              </a:solidFill>
              <a:uFill>
                <a:solidFill>
                  <a:srgbClr val="ffffff"/>
                </a:solidFill>
              </a:uFill>
              <a:latin typeface="Arial"/>
            </a:endParaRPr>
          </a:p>
          <a:p>
            <a:pPr algn="just">
              <a:lnSpc>
                <a:spcPct val="150000"/>
              </a:lnSpc>
            </a:pPr>
            <a:r>
              <a:rPr lang="en-US" sz="1800" spc="-1" strike="noStrike">
                <a:solidFill>
                  <a:srgbClr val="000000"/>
                </a:solidFill>
                <a:uFill>
                  <a:solidFill>
                    <a:srgbClr val="ffffff"/>
                  </a:solidFill>
                </a:uFill>
                <a:latin typeface="Liberation Serif;Times New Roman"/>
                <a:ea typeface="Liberation Mono;Courier New"/>
              </a:rPr>
              <a:t>Device chosen as a LLL switch is </a:t>
            </a:r>
            <a:r>
              <a:rPr b="1" lang="en-US" sz="1800" spc="-1" strike="noStrike">
                <a:solidFill>
                  <a:srgbClr val="000000"/>
                </a:solidFill>
                <a:uFill>
                  <a:solidFill>
                    <a:srgbClr val="ffffff"/>
                  </a:solidFill>
                </a:uFill>
                <a:latin typeface="Liberation Serif;Times New Roman"/>
                <a:ea typeface="Liberation Mono;Courier New"/>
              </a:rPr>
              <a:t>AD8153ACPZ</a:t>
            </a:r>
            <a:r>
              <a:rPr lang="en-US" sz="1800" spc="-1" strike="noStrike">
                <a:solidFill>
                  <a:srgbClr val="000000"/>
                </a:solidFill>
                <a:uFill>
                  <a:solidFill>
                    <a:srgbClr val="ffffff"/>
                  </a:solidFill>
                </a:uFill>
                <a:latin typeface="Liberation Serif;Times New Roman"/>
                <a:ea typeface="Liberation Mono;Courier New"/>
              </a:rPr>
              <a:t>, it is I2C controlled single mux/demux for gigabit links. Using these two switches allows to have all LLL connected to FPGA without soldering and desoldering zero-ohm resistors.</a:t>
            </a:r>
            <a:endParaRPr lang="en-US" sz="1800" spc="-1" strike="noStrike">
              <a:solidFill>
                <a:srgbClr val="000000"/>
              </a:solidFill>
              <a:uFill>
                <a:solidFill>
                  <a:srgbClr val="ffffff"/>
                </a:solidFill>
              </a:uFill>
              <a:latin typeface="Arial"/>
            </a:endParaRPr>
          </a:p>
        </p:txBody>
      </p:sp>
      <p:sp>
        <p:nvSpPr>
          <p:cNvPr id="263" name="CustomShape 6"/>
          <p:cNvSpPr/>
          <p:nvPr/>
        </p:nvSpPr>
        <p:spPr>
          <a:xfrm>
            <a:off x="72000" y="6545160"/>
            <a:ext cx="9000000" cy="2408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pl-PL" sz="1200" spc="-1" strike="noStrike">
                <a:solidFill>
                  <a:srgbClr val="0094ca"/>
                </a:solidFill>
                <a:uFill>
                  <a:solidFill>
                    <a:srgbClr val="ffffff"/>
                  </a:solidFill>
                </a:uFill>
                <a:latin typeface="Calibri"/>
              </a:rPr>
              <a:t>Jarosław Szewiński, ESS LLRF PDR, 30.05.2017, Lund</a:t>
            </a:r>
            <a:endParaRPr lang="pl-PL" sz="1800" spc="-1" strike="noStrike">
              <a:solidFill>
                <a:srgbClr val="000000"/>
              </a:solidFill>
              <a:uFill>
                <a:solidFill>
                  <a:srgbClr val="ffffff"/>
                </a:solidFill>
              </a:uFill>
              <a:latin typeface="Arial"/>
            </a:endParaRPr>
          </a:p>
        </p:txBody>
      </p:sp>
    </p:spTree>
  </p:cSld>
  <p:timing>
    <p:tnLst>
      <p:par>
        <p:cTn id="37" dur="indefinite" restart="never" nodeType="tmRoot">
          <p:childTnLst>
            <p:seq>
              <p:cTn id="38"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8" name="CustomShape 1"/>
          <p:cNvSpPr/>
          <p:nvPr/>
        </p:nvSpPr>
        <p:spPr>
          <a:xfrm>
            <a:off x="576000" y="117360"/>
            <a:ext cx="7788240" cy="1142280"/>
          </a:xfrm>
          <a:prstGeom prst="rect">
            <a:avLst/>
          </a:prstGeom>
          <a:noFill/>
          <a:ln>
            <a:noFill/>
          </a:ln>
        </p:spPr>
        <p:style>
          <a:lnRef idx="0"/>
          <a:fillRef idx="0"/>
          <a:effectRef idx="0"/>
          <a:fontRef idx="minor"/>
        </p:style>
        <p:txBody>
          <a:bodyPr lIns="0" rIns="0" tIns="0" bIns="0" anchor="ctr"/>
          <a:p>
            <a:pPr>
              <a:lnSpc>
                <a:spcPct val="100000"/>
              </a:lnSpc>
            </a:pPr>
            <a:r>
              <a:rPr b="1" lang="pl-PL" sz="3200" spc="-1" strike="noStrike">
                <a:solidFill>
                  <a:srgbClr val="ffffff"/>
                </a:solidFill>
                <a:uFill>
                  <a:solidFill>
                    <a:srgbClr val="ffffff"/>
                  </a:solidFill>
                </a:uFill>
                <a:latin typeface="Calibri"/>
              </a:rPr>
              <a:t>Agenda</a:t>
            </a:r>
            <a:endParaRPr lang="pl-PL" sz="1800" spc="-1" strike="noStrike">
              <a:solidFill>
                <a:srgbClr val="000000"/>
              </a:solidFill>
              <a:uFill>
                <a:solidFill>
                  <a:srgbClr val="ffffff"/>
                </a:solidFill>
              </a:uFill>
              <a:latin typeface="Arial"/>
            </a:endParaRPr>
          </a:p>
        </p:txBody>
      </p:sp>
      <p:sp>
        <p:nvSpPr>
          <p:cNvPr id="159" name="CustomShape 2"/>
          <p:cNvSpPr/>
          <p:nvPr/>
        </p:nvSpPr>
        <p:spPr>
          <a:xfrm>
            <a:off x="360000" y="1800000"/>
            <a:ext cx="8505000" cy="4850640"/>
          </a:xfrm>
          <a:prstGeom prst="rect">
            <a:avLst/>
          </a:prstGeom>
          <a:noFill/>
          <a:ln>
            <a:noFill/>
          </a:ln>
        </p:spPr>
        <p:style>
          <a:lnRef idx="0"/>
          <a:fillRef idx="0"/>
          <a:effectRef idx="0"/>
          <a:fontRef idx="minor"/>
        </p:style>
        <p:txBody>
          <a:bodyPr lIns="0" rIns="0" tIns="0" bIns="0"/>
          <a:p>
            <a:pPr lvl="1" marL="800280" indent="-342360">
              <a:lnSpc>
                <a:spcPct val="150000"/>
              </a:lnSpc>
              <a:buClr>
                <a:srgbClr val="0094ca"/>
              </a:buClr>
              <a:buFont typeface="Arial"/>
              <a:buChar char="•"/>
            </a:pPr>
            <a:r>
              <a:rPr lang="pl-PL" sz="1400" spc="-1" strike="noStrike">
                <a:solidFill>
                  <a:srgbClr val="0094ca"/>
                </a:solidFill>
                <a:uFill>
                  <a:solidFill>
                    <a:srgbClr val="ffffff"/>
                  </a:solidFill>
                </a:uFill>
                <a:latin typeface="Calibri"/>
              </a:rPr>
              <a:t>Basic </a:t>
            </a:r>
            <a:r>
              <a:rPr lang="en-US" sz="1400" spc="-1" strike="noStrike">
                <a:solidFill>
                  <a:srgbClr val="0094ca"/>
                </a:solidFill>
                <a:uFill>
                  <a:solidFill>
                    <a:srgbClr val="ffffff"/>
                  </a:solidFill>
                </a:uFill>
                <a:latin typeface="Calibri"/>
              </a:rPr>
              <a:t>Concept</a:t>
            </a:r>
            <a:endParaRPr lang="pl-PL" sz="1400" spc="-1" strike="noStrike">
              <a:solidFill>
                <a:srgbClr val="000000"/>
              </a:solidFill>
              <a:uFill>
                <a:solidFill>
                  <a:srgbClr val="ffffff"/>
                </a:solidFill>
              </a:uFill>
              <a:latin typeface="Arial"/>
            </a:endParaRPr>
          </a:p>
          <a:p>
            <a:pPr lvl="1" marL="800280" indent="-342360">
              <a:lnSpc>
                <a:spcPct val="150000"/>
              </a:lnSpc>
              <a:buClr>
                <a:srgbClr val="0094ca"/>
              </a:buClr>
              <a:buFont typeface="Arial"/>
              <a:buChar char="•"/>
            </a:pPr>
            <a:r>
              <a:rPr lang="en-US" sz="1400" spc="-1" strike="noStrike">
                <a:solidFill>
                  <a:srgbClr val="0094ca"/>
                </a:solidFill>
                <a:uFill>
                  <a:solidFill>
                    <a:srgbClr val="ffffff"/>
                  </a:solidFill>
                </a:uFill>
                <a:latin typeface="Calibri"/>
              </a:rPr>
              <a:t>Requirements</a:t>
            </a:r>
            <a:endParaRPr lang="pl-PL" sz="1400" spc="-1" strike="noStrike">
              <a:solidFill>
                <a:srgbClr val="000000"/>
              </a:solidFill>
              <a:uFill>
                <a:solidFill>
                  <a:srgbClr val="ffffff"/>
                </a:solidFill>
              </a:uFill>
              <a:latin typeface="Arial"/>
            </a:endParaRPr>
          </a:p>
          <a:p>
            <a:pPr lvl="1" marL="800280" indent="-342360">
              <a:lnSpc>
                <a:spcPct val="150000"/>
              </a:lnSpc>
              <a:buClr>
                <a:srgbClr val="0094ca"/>
              </a:buClr>
              <a:buFont typeface="Arial"/>
              <a:buChar char="•"/>
            </a:pPr>
            <a:r>
              <a:rPr lang="pl-PL" sz="1400" spc="-1" strike="noStrike">
                <a:solidFill>
                  <a:srgbClr val="0094ca"/>
                </a:solidFill>
                <a:uFill>
                  <a:solidFill>
                    <a:srgbClr val="ffffff"/>
                  </a:solidFill>
                </a:uFill>
                <a:latin typeface="Calibri"/>
              </a:rPr>
              <a:t>FPGA</a:t>
            </a:r>
            <a:endParaRPr lang="pl-PL" sz="1400" spc="-1" strike="noStrike">
              <a:solidFill>
                <a:srgbClr val="000000"/>
              </a:solidFill>
              <a:uFill>
                <a:solidFill>
                  <a:srgbClr val="ffffff"/>
                </a:solidFill>
              </a:uFill>
              <a:latin typeface="Arial"/>
            </a:endParaRPr>
          </a:p>
          <a:p>
            <a:pPr lvl="1" marL="800280" indent="-342360">
              <a:lnSpc>
                <a:spcPct val="150000"/>
              </a:lnSpc>
              <a:buClr>
                <a:srgbClr val="0094ca"/>
              </a:buClr>
              <a:buFont typeface="Arial"/>
              <a:buChar char="•"/>
            </a:pPr>
            <a:r>
              <a:rPr lang="pl-PL" sz="1400" spc="-1" strike="noStrike">
                <a:solidFill>
                  <a:srgbClr val="0094ca"/>
                </a:solidFill>
                <a:uFill>
                  <a:solidFill>
                    <a:srgbClr val="ffffff"/>
                  </a:solidFill>
                </a:uFill>
                <a:latin typeface="Calibri"/>
              </a:rPr>
              <a:t>FPGA Configuration</a:t>
            </a:r>
            <a:endParaRPr lang="pl-PL" sz="1400" spc="-1" strike="noStrike">
              <a:solidFill>
                <a:srgbClr val="000000"/>
              </a:solidFill>
              <a:uFill>
                <a:solidFill>
                  <a:srgbClr val="ffffff"/>
                </a:solidFill>
              </a:uFill>
              <a:latin typeface="Arial"/>
            </a:endParaRPr>
          </a:p>
          <a:p>
            <a:pPr lvl="1" marL="800280" indent="-342360">
              <a:lnSpc>
                <a:spcPct val="150000"/>
              </a:lnSpc>
              <a:buClr>
                <a:srgbClr val="0094ca"/>
              </a:buClr>
              <a:buFont typeface="Arial"/>
              <a:buChar char="•"/>
            </a:pPr>
            <a:r>
              <a:rPr lang="en-US" sz="1400" spc="-1" strike="noStrike">
                <a:solidFill>
                  <a:srgbClr val="0094ca"/>
                </a:solidFill>
                <a:uFill>
                  <a:solidFill>
                    <a:srgbClr val="ffffff"/>
                  </a:solidFill>
                </a:uFill>
                <a:latin typeface="Calibri"/>
              </a:rPr>
              <a:t>Board</a:t>
            </a:r>
            <a:r>
              <a:rPr lang="pl-PL" sz="1400" spc="-1" strike="noStrike">
                <a:solidFill>
                  <a:srgbClr val="0094ca"/>
                </a:solidFill>
                <a:uFill>
                  <a:solidFill>
                    <a:srgbClr val="ffffff"/>
                  </a:solidFill>
                </a:uFill>
                <a:latin typeface="Calibri"/>
              </a:rPr>
              <a:t> </a:t>
            </a:r>
            <a:r>
              <a:rPr lang="en-US" sz="1400" spc="-1" strike="noStrike">
                <a:solidFill>
                  <a:srgbClr val="0094ca"/>
                </a:solidFill>
                <a:uFill>
                  <a:solidFill>
                    <a:srgbClr val="ffffff"/>
                  </a:solidFill>
                </a:uFill>
                <a:latin typeface="Calibri"/>
              </a:rPr>
              <a:t>Interfaces</a:t>
            </a:r>
            <a:endParaRPr lang="pl-PL" sz="1400" spc="-1" strike="noStrike">
              <a:solidFill>
                <a:srgbClr val="000000"/>
              </a:solidFill>
              <a:uFill>
                <a:solidFill>
                  <a:srgbClr val="ffffff"/>
                </a:solidFill>
              </a:uFill>
              <a:latin typeface="Arial"/>
            </a:endParaRPr>
          </a:p>
          <a:p>
            <a:pPr lvl="1" marL="800280" indent="-342360">
              <a:lnSpc>
                <a:spcPct val="150000"/>
              </a:lnSpc>
              <a:buClr>
                <a:srgbClr val="0094ca"/>
              </a:buClr>
              <a:buFont typeface="Arial"/>
              <a:buChar char="•"/>
            </a:pPr>
            <a:r>
              <a:rPr lang="en-US" sz="1400" spc="-1" strike="noStrike">
                <a:solidFill>
                  <a:srgbClr val="0094ca"/>
                </a:solidFill>
                <a:uFill>
                  <a:solidFill>
                    <a:srgbClr val="ffffff"/>
                  </a:solidFill>
                </a:uFill>
                <a:latin typeface="Calibri"/>
              </a:rPr>
              <a:t>Clock</a:t>
            </a:r>
            <a:r>
              <a:rPr lang="pl-PL" sz="1400" spc="-1" strike="noStrike">
                <a:solidFill>
                  <a:srgbClr val="0094ca"/>
                </a:solidFill>
                <a:uFill>
                  <a:solidFill>
                    <a:srgbClr val="ffffff"/>
                  </a:solidFill>
                </a:uFill>
                <a:latin typeface="Calibri"/>
              </a:rPr>
              <a:t> </a:t>
            </a:r>
            <a:r>
              <a:rPr lang="en-US" sz="1400" spc="-1" strike="noStrike">
                <a:solidFill>
                  <a:srgbClr val="0094ca"/>
                </a:solidFill>
                <a:uFill>
                  <a:solidFill>
                    <a:srgbClr val="ffffff"/>
                  </a:solidFill>
                </a:uFill>
                <a:latin typeface="Calibri"/>
              </a:rPr>
              <a:t>distribution</a:t>
            </a:r>
            <a:endParaRPr lang="pl-PL" sz="1400" spc="-1" strike="noStrike">
              <a:solidFill>
                <a:srgbClr val="000000"/>
              </a:solidFill>
              <a:uFill>
                <a:solidFill>
                  <a:srgbClr val="ffffff"/>
                </a:solidFill>
              </a:uFill>
              <a:latin typeface="Arial"/>
            </a:endParaRPr>
          </a:p>
          <a:p>
            <a:pPr lvl="1" marL="800280" indent="-342360">
              <a:lnSpc>
                <a:spcPct val="150000"/>
              </a:lnSpc>
              <a:buClr>
                <a:srgbClr val="0094ca"/>
              </a:buClr>
              <a:buFont typeface="Arial"/>
              <a:buChar char="•"/>
            </a:pPr>
            <a:r>
              <a:rPr lang="pl-PL" sz="1400" spc="-1" strike="noStrike">
                <a:solidFill>
                  <a:srgbClr val="0094ca"/>
                </a:solidFill>
                <a:uFill>
                  <a:solidFill>
                    <a:srgbClr val="ffffff"/>
                  </a:solidFill>
                </a:uFill>
                <a:latin typeface="Calibri"/>
              </a:rPr>
              <a:t>Power </a:t>
            </a:r>
            <a:r>
              <a:rPr lang="en-US" sz="1400" spc="-1" strike="noStrike">
                <a:solidFill>
                  <a:srgbClr val="0094ca"/>
                </a:solidFill>
                <a:uFill>
                  <a:solidFill>
                    <a:srgbClr val="ffffff"/>
                  </a:solidFill>
                </a:uFill>
                <a:latin typeface="Calibri"/>
              </a:rPr>
              <a:t>distribution</a:t>
            </a:r>
            <a:endParaRPr lang="pl-PL" sz="1400" spc="-1" strike="noStrike">
              <a:solidFill>
                <a:srgbClr val="000000"/>
              </a:solidFill>
              <a:uFill>
                <a:solidFill>
                  <a:srgbClr val="ffffff"/>
                </a:solidFill>
              </a:uFill>
              <a:latin typeface="Arial"/>
            </a:endParaRPr>
          </a:p>
          <a:p>
            <a:pPr lvl="1" marL="800280" indent="-342360">
              <a:lnSpc>
                <a:spcPct val="150000"/>
              </a:lnSpc>
              <a:buClr>
                <a:srgbClr val="0094ca"/>
              </a:buClr>
              <a:buFont typeface="Arial"/>
              <a:buChar char="•"/>
            </a:pPr>
            <a:r>
              <a:rPr lang="en-US" sz="1400" spc="-1" strike="noStrike">
                <a:solidFill>
                  <a:srgbClr val="0094ca"/>
                </a:solidFill>
                <a:uFill>
                  <a:solidFill>
                    <a:srgbClr val="ffffff"/>
                  </a:solidFill>
                </a:uFill>
                <a:latin typeface="Calibri"/>
              </a:rPr>
              <a:t>Board</a:t>
            </a:r>
            <a:r>
              <a:rPr lang="pl-PL" sz="1400" spc="-1" strike="noStrike">
                <a:solidFill>
                  <a:srgbClr val="0094ca"/>
                </a:solidFill>
                <a:uFill>
                  <a:solidFill>
                    <a:srgbClr val="ffffff"/>
                  </a:solidFill>
                </a:uFill>
                <a:latin typeface="Calibri"/>
              </a:rPr>
              <a:t> management</a:t>
            </a:r>
            <a:endParaRPr lang="pl-PL" sz="1400" spc="-1" strike="noStrike">
              <a:solidFill>
                <a:srgbClr val="000000"/>
              </a:solidFill>
              <a:uFill>
                <a:solidFill>
                  <a:srgbClr val="ffffff"/>
                </a:solidFill>
              </a:uFill>
              <a:latin typeface="Arial"/>
            </a:endParaRPr>
          </a:p>
          <a:p>
            <a:pPr lvl="1" marL="800280" indent="-342360">
              <a:lnSpc>
                <a:spcPct val="150000"/>
              </a:lnSpc>
              <a:buClr>
                <a:srgbClr val="0094ca"/>
              </a:buClr>
              <a:buFont typeface="Arial"/>
              <a:buChar char="•"/>
            </a:pPr>
            <a:r>
              <a:rPr lang="en-US" sz="1400" spc="-1" strike="noStrike">
                <a:solidFill>
                  <a:srgbClr val="0094ca"/>
                </a:solidFill>
                <a:uFill>
                  <a:solidFill>
                    <a:srgbClr val="ffffff"/>
                  </a:solidFill>
                </a:uFill>
                <a:latin typeface="Calibri"/>
              </a:rPr>
              <a:t>Memory</a:t>
            </a:r>
            <a:endParaRPr lang="pl-PL" sz="1400" spc="-1" strike="noStrike">
              <a:solidFill>
                <a:srgbClr val="000000"/>
              </a:solidFill>
              <a:uFill>
                <a:solidFill>
                  <a:srgbClr val="ffffff"/>
                </a:solidFill>
              </a:uFill>
              <a:latin typeface="Arial"/>
            </a:endParaRPr>
          </a:p>
          <a:p>
            <a:pPr lvl="1" marL="800280" indent="-342360">
              <a:lnSpc>
                <a:spcPct val="150000"/>
              </a:lnSpc>
              <a:buClr>
                <a:srgbClr val="0094ca"/>
              </a:buClr>
              <a:buFont typeface="Arial"/>
              <a:buChar char="•"/>
            </a:pPr>
            <a:r>
              <a:rPr lang="en-US" sz="1400" spc="-1" strike="noStrike">
                <a:solidFill>
                  <a:srgbClr val="0094ca"/>
                </a:solidFill>
                <a:uFill>
                  <a:solidFill>
                    <a:srgbClr val="ffffff"/>
                  </a:solidFill>
                </a:uFill>
                <a:latin typeface="Calibri"/>
              </a:rPr>
              <a:t>Manufacturing and verification</a:t>
            </a:r>
            <a:endParaRPr lang="pl-PL" sz="1400" spc="-1" strike="noStrike">
              <a:solidFill>
                <a:srgbClr val="000000"/>
              </a:solidFill>
              <a:uFill>
                <a:solidFill>
                  <a:srgbClr val="ffffff"/>
                </a:solidFill>
              </a:uFill>
              <a:latin typeface="Arial"/>
            </a:endParaRPr>
          </a:p>
          <a:p>
            <a:pPr lvl="1" marL="800280" indent="-342360">
              <a:lnSpc>
                <a:spcPct val="150000"/>
              </a:lnSpc>
              <a:buClr>
                <a:srgbClr val="0094ca"/>
              </a:buClr>
              <a:buFont typeface="Arial"/>
              <a:buChar char="•"/>
            </a:pPr>
            <a:r>
              <a:rPr lang="pl-PL" sz="1400" spc="-1" strike="noStrike">
                <a:solidFill>
                  <a:srgbClr val="0094ca"/>
                </a:solidFill>
                <a:uFill>
                  <a:solidFill>
                    <a:srgbClr val="ffffff"/>
                  </a:solidFill>
                </a:uFill>
                <a:latin typeface="Calibri"/>
              </a:rPr>
              <a:t>Quality plan</a:t>
            </a:r>
            <a:endParaRPr lang="pl-PL" sz="1400" spc="-1" strike="noStrike">
              <a:solidFill>
                <a:srgbClr val="000000"/>
              </a:solidFill>
              <a:uFill>
                <a:solidFill>
                  <a:srgbClr val="ffffff"/>
                </a:solidFill>
              </a:uFill>
              <a:latin typeface="Arial"/>
            </a:endParaRPr>
          </a:p>
          <a:p>
            <a:pPr lvl="1" marL="800280" indent="-342360">
              <a:lnSpc>
                <a:spcPct val="150000"/>
              </a:lnSpc>
              <a:buClr>
                <a:srgbClr val="0094ca"/>
              </a:buClr>
              <a:buFont typeface="Arial"/>
              <a:buChar char="•"/>
            </a:pPr>
            <a:r>
              <a:rPr lang="en-US" sz="1400" spc="-1" strike="noStrike">
                <a:solidFill>
                  <a:srgbClr val="0094ca"/>
                </a:solidFill>
                <a:uFill>
                  <a:solidFill>
                    <a:srgbClr val="ffffff"/>
                  </a:solidFill>
                </a:uFill>
                <a:latin typeface="Calibri"/>
              </a:rPr>
              <a:t>Schedule</a:t>
            </a:r>
            <a:endParaRPr lang="pl-PL" sz="1400" spc="-1" strike="noStrike">
              <a:solidFill>
                <a:srgbClr val="000000"/>
              </a:solidFill>
              <a:uFill>
                <a:solidFill>
                  <a:srgbClr val="ffffff"/>
                </a:solidFill>
              </a:uFill>
              <a:latin typeface="Arial"/>
            </a:endParaRPr>
          </a:p>
          <a:p>
            <a:pPr lvl="1" marL="800280" indent="-342360">
              <a:lnSpc>
                <a:spcPct val="150000"/>
              </a:lnSpc>
              <a:buClr>
                <a:srgbClr val="0094ca"/>
              </a:buClr>
              <a:buFont typeface="Arial"/>
              <a:buChar char="•"/>
            </a:pPr>
            <a:r>
              <a:rPr lang="en-US" sz="1400" spc="-1" strike="noStrike">
                <a:solidFill>
                  <a:srgbClr val="0094ca"/>
                </a:solidFill>
                <a:uFill>
                  <a:solidFill>
                    <a:srgbClr val="ffffff"/>
                  </a:solidFill>
                </a:uFill>
                <a:latin typeface="Calibri"/>
              </a:rPr>
              <a:t>Risk</a:t>
            </a:r>
            <a:r>
              <a:rPr lang="pl-PL" sz="1400" spc="-1" strike="noStrike">
                <a:solidFill>
                  <a:srgbClr val="0094ca"/>
                </a:solidFill>
                <a:uFill>
                  <a:solidFill>
                    <a:srgbClr val="ffffff"/>
                  </a:solidFill>
                </a:uFill>
                <a:latin typeface="Calibri"/>
              </a:rPr>
              <a:t> </a:t>
            </a:r>
            <a:r>
              <a:rPr lang="en-US" sz="1400" spc="-1" strike="noStrike">
                <a:solidFill>
                  <a:srgbClr val="0094ca"/>
                </a:solidFill>
                <a:uFill>
                  <a:solidFill>
                    <a:srgbClr val="ffffff"/>
                  </a:solidFill>
                </a:uFill>
                <a:latin typeface="Calibri"/>
              </a:rPr>
              <a:t>analysis</a:t>
            </a:r>
            <a:endParaRPr lang="pl-PL" sz="1400" spc="-1" strike="noStrike">
              <a:solidFill>
                <a:srgbClr val="000000"/>
              </a:solidFill>
              <a:uFill>
                <a:solidFill>
                  <a:srgbClr val="ffffff"/>
                </a:solidFill>
              </a:uFill>
              <a:latin typeface="Arial"/>
            </a:endParaRPr>
          </a:p>
          <a:p>
            <a:pPr lvl="1" marL="800280" indent="-342360">
              <a:lnSpc>
                <a:spcPct val="150000"/>
              </a:lnSpc>
              <a:buClr>
                <a:srgbClr val="0094ca"/>
              </a:buClr>
              <a:buFont typeface="Arial"/>
              <a:buChar char="•"/>
            </a:pPr>
            <a:r>
              <a:rPr lang="pl-PL" sz="1400" spc="-1" strike="noStrike">
                <a:solidFill>
                  <a:srgbClr val="0094ca"/>
                </a:solidFill>
                <a:uFill>
                  <a:solidFill>
                    <a:srgbClr val="ffffff"/>
                  </a:solidFill>
                </a:uFill>
                <a:latin typeface="Calibri"/>
              </a:rPr>
              <a:t>Status</a:t>
            </a:r>
            <a:endParaRPr lang="pl-PL" sz="1400" spc="-1" strike="noStrike">
              <a:solidFill>
                <a:srgbClr val="000000"/>
              </a:solidFill>
              <a:uFill>
                <a:solidFill>
                  <a:srgbClr val="ffffff"/>
                </a:solidFill>
              </a:uFill>
              <a:latin typeface="Arial"/>
            </a:endParaRPr>
          </a:p>
        </p:txBody>
      </p:sp>
      <p:sp>
        <p:nvSpPr>
          <p:cNvPr id="160" name="CustomShape 3"/>
          <p:cNvSpPr/>
          <p:nvPr/>
        </p:nvSpPr>
        <p:spPr>
          <a:xfrm>
            <a:off x="8424000" y="6534000"/>
            <a:ext cx="550080" cy="240840"/>
          </a:xfrm>
          <a:prstGeom prst="rect">
            <a:avLst/>
          </a:prstGeom>
          <a:noFill/>
          <a:ln>
            <a:noFill/>
          </a:ln>
        </p:spPr>
        <p:style>
          <a:lnRef idx="0"/>
          <a:fillRef idx="0"/>
          <a:effectRef idx="0"/>
          <a:fontRef idx="minor"/>
        </p:style>
        <p:txBody>
          <a:bodyPr lIns="90000" rIns="90000" tIns="45000" bIns="45000" anchor="ctr"/>
          <a:p>
            <a:pPr algn="r">
              <a:lnSpc>
                <a:spcPct val="100000"/>
              </a:lnSpc>
            </a:pPr>
            <a:r>
              <a:rPr lang="pl-PL" sz="1200" spc="-1" strike="noStrike">
                <a:solidFill>
                  <a:srgbClr val="0094ca"/>
                </a:solidFill>
                <a:uFill>
                  <a:solidFill>
                    <a:srgbClr val="ffffff"/>
                  </a:solidFill>
                </a:uFill>
                <a:latin typeface="Calibri"/>
              </a:rPr>
              <a:t> </a:t>
            </a:r>
            <a:fld id="{27338F24-14BB-4BAA-9186-BC4C8D23F695}" type="slidenum">
              <a:rPr lang="pl-PL" sz="1200" spc="-1" strike="noStrike">
                <a:solidFill>
                  <a:srgbClr val="0094ca"/>
                </a:solidFill>
                <a:uFill>
                  <a:solidFill>
                    <a:srgbClr val="ffffff"/>
                  </a:solidFill>
                </a:uFill>
                <a:latin typeface="Calibri"/>
              </a:rPr>
              <a:t>&lt;number&gt;</a:t>
            </a:fld>
            <a:r>
              <a:rPr lang="pl-PL" sz="1200" spc="-1" strike="noStrike">
                <a:solidFill>
                  <a:srgbClr val="0094ca"/>
                </a:solidFill>
                <a:uFill>
                  <a:solidFill>
                    <a:srgbClr val="ffffff"/>
                  </a:solidFill>
                </a:uFill>
                <a:latin typeface="Calibri"/>
              </a:rPr>
              <a:t>/</a:t>
            </a:r>
            <a:r>
              <a:rPr lang="pl-PL" sz="1200" spc="-1" strike="noStrike">
                <a:solidFill>
                  <a:srgbClr val="0094ca"/>
                </a:solidFill>
                <a:uFill>
                  <a:solidFill>
                    <a:srgbClr val="ffffff"/>
                  </a:solidFill>
                </a:uFill>
                <a:latin typeface="Calibri"/>
              </a:rPr>
              <a:t>46</a:t>
            </a:r>
            <a:endParaRPr lang="pl-PL" sz="1800" spc="-1" strike="noStrike">
              <a:solidFill>
                <a:srgbClr val="000000"/>
              </a:solidFill>
              <a:uFill>
                <a:solidFill>
                  <a:srgbClr val="ffffff"/>
                </a:solidFill>
              </a:uFill>
              <a:latin typeface="Arial"/>
            </a:endParaRPr>
          </a:p>
        </p:txBody>
      </p:sp>
      <p:sp>
        <p:nvSpPr>
          <p:cNvPr id="161" name="CustomShape 4"/>
          <p:cNvSpPr/>
          <p:nvPr/>
        </p:nvSpPr>
        <p:spPr>
          <a:xfrm>
            <a:off x="72000" y="6545160"/>
            <a:ext cx="9000000" cy="2408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pl-PL" sz="1200" spc="-1" strike="noStrike">
                <a:solidFill>
                  <a:srgbClr val="0094ca"/>
                </a:solidFill>
                <a:uFill>
                  <a:solidFill>
                    <a:srgbClr val="ffffff"/>
                  </a:solidFill>
                </a:uFill>
                <a:latin typeface="Calibri"/>
              </a:rPr>
              <a:t>Jarosław Szewiński, ESS LLRF PDR, 30.05.2017, Lund</a:t>
            </a:r>
            <a:endParaRPr lang="pl-PL" sz="1800" spc="-1" strike="noStrike">
              <a:solidFill>
                <a:srgbClr val="000000"/>
              </a:solidFill>
              <a:uFill>
                <a:solidFill>
                  <a:srgbClr val="ffffff"/>
                </a:solidFill>
              </a:uFill>
              <a:latin typeface="Arial"/>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64" name="CustomShape 1"/>
          <p:cNvSpPr/>
          <p:nvPr/>
        </p:nvSpPr>
        <p:spPr>
          <a:xfrm>
            <a:off x="578880" y="0"/>
            <a:ext cx="6765120" cy="1440720"/>
          </a:xfrm>
          <a:prstGeom prst="rect">
            <a:avLst/>
          </a:prstGeom>
          <a:noFill/>
          <a:ln>
            <a:noFill/>
          </a:ln>
        </p:spPr>
        <p:style>
          <a:lnRef idx="0"/>
          <a:fillRef idx="0"/>
          <a:effectRef idx="0"/>
          <a:fontRef idx="minor"/>
        </p:style>
        <p:txBody>
          <a:bodyPr lIns="0" rIns="0" tIns="0" bIns="0" anchor="ctr"/>
          <a:p>
            <a:r>
              <a:rPr b="1" lang="en-US" sz="3200" spc="-1" strike="noStrike">
                <a:solidFill>
                  <a:srgbClr val="ffffff"/>
                </a:solidFill>
                <a:uFill>
                  <a:solidFill>
                    <a:srgbClr val="ffffff"/>
                  </a:solidFill>
                </a:uFill>
                <a:latin typeface="Calibri"/>
              </a:rPr>
              <a:t>Board</a:t>
            </a:r>
            <a:r>
              <a:rPr b="1" lang="pl-PL" sz="3200" spc="-1" strike="noStrike">
                <a:solidFill>
                  <a:srgbClr val="ffffff"/>
                </a:solidFill>
                <a:uFill>
                  <a:solidFill>
                    <a:srgbClr val="ffffff"/>
                  </a:solidFill>
                </a:uFill>
                <a:latin typeface="Calibri"/>
              </a:rPr>
              <a:t> </a:t>
            </a:r>
            <a:r>
              <a:rPr b="1" lang="en-US" sz="3200" spc="-1" strike="noStrike">
                <a:solidFill>
                  <a:srgbClr val="ffffff"/>
                </a:solidFill>
                <a:uFill>
                  <a:solidFill>
                    <a:srgbClr val="ffffff"/>
                  </a:solidFill>
                </a:uFill>
                <a:latin typeface="Calibri"/>
              </a:rPr>
              <a:t>Interfaces</a:t>
            </a:r>
            <a:r>
              <a:rPr b="1" lang="pl-PL" sz="3200" spc="-1" strike="noStrike">
                <a:solidFill>
                  <a:srgbClr val="ffffff"/>
                </a:solidFill>
                <a:uFill>
                  <a:solidFill>
                    <a:srgbClr val="ffffff"/>
                  </a:solidFill>
                </a:uFill>
                <a:latin typeface="Calibri"/>
              </a:rPr>
              <a:t> – Low </a:t>
            </a:r>
            <a:r>
              <a:rPr b="1" lang="en-US" sz="3200" spc="-1" strike="noStrike">
                <a:solidFill>
                  <a:srgbClr val="ffffff"/>
                </a:solidFill>
                <a:uFill>
                  <a:solidFill>
                    <a:srgbClr val="ffffff"/>
                  </a:solidFill>
                </a:uFill>
                <a:latin typeface="Calibri"/>
              </a:rPr>
              <a:t>Latency</a:t>
            </a:r>
            <a:r>
              <a:rPr b="1" lang="pl-PL" sz="3200" spc="-1" strike="noStrike">
                <a:solidFill>
                  <a:srgbClr val="ffffff"/>
                </a:solidFill>
                <a:uFill>
                  <a:solidFill>
                    <a:srgbClr val="ffffff"/>
                  </a:solidFill>
                </a:uFill>
                <a:latin typeface="Calibri"/>
              </a:rPr>
              <a:t> </a:t>
            </a:r>
            <a:r>
              <a:rPr b="1" lang="en-US" sz="3200" spc="-1" strike="noStrike">
                <a:solidFill>
                  <a:srgbClr val="ffffff"/>
                </a:solidFill>
                <a:uFill>
                  <a:solidFill>
                    <a:srgbClr val="ffffff"/>
                  </a:solidFill>
                </a:uFill>
                <a:latin typeface="Calibri"/>
              </a:rPr>
              <a:t>Links</a:t>
            </a:r>
            <a:endParaRPr lang="pl-PL" sz="1800" spc="-1" strike="noStrike">
              <a:solidFill>
                <a:srgbClr val="000000"/>
              </a:solidFill>
              <a:uFill>
                <a:solidFill>
                  <a:srgbClr val="ffffff"/>
                </a:solidFill>
              </a:uFill>
              <a:latin typeface="Arial"/>
            </a:endParaRPr>
          </a:p>
        </p:txBody>
      </p:sp>
      <p:sp>
        <p:nvSpPr>
          <p:cNvPr id="265" name="CustomShape 2"/>
          <p:cNvSpPr/>
          <p:nvPr/>
        </p:nvSpPr>
        <p:spPr>
          <a:xfrm>
            <a:off x="61920" y="1578960"/>
            <a:ext cx="8903520" cy="4038120"/>
          </a:xfrm>
          <a:prstGeom prst="rect">
            <a:avLst/>
          </a:prstGeom>
          <a:noFill/>
          <a:ln>
            <a:noFill/>
          </a:ln>
        </p:spPr>
        <p:style>
          <a:lnRef idx="0"/>
          <a:fillRef idx="0"/>
          <a:effectRef idx="0"/>
          <a:fontRef idx="minor"/>
        </p:style>
      </p:sp>
      <p:sp>
        <p:nvSpPr>
          <p:cNvPr id="266" name="CustomShape 3"/>
          <p:cNvSpPr/>
          <p:nvPr/>
        </p:nvSpPr>
        <p:spPr>
          <a:xfrm>
            <a:off x="579240" y="360"/>
            <a:ext cx="6066720" cy="1440720"/>
          </a:xfrm>
          <a:prstGeom prst="rect">
            <a:avLst/>
          </a:prstGeom>
          <a:noFill/>
          <a:ln>
            <a:noFill/>
          </a:ln>
        </p:spPr>
        <p:style>
          <a:lnRef idx="0"/>
          <a:fillRef idx="0"/>
          <a:effectRef idx="0"/>
          <a:fontRef idx="minor"/>
        </p:style>
      </p:sp>
      <p:sp>
        <p:nvSpPr>
          <p:cNvPr id="267" name="CustomShape 4"/>
          <p:cNvSpPr/>
          <p:nvPr/>
        </p:nvSpPr>
        <p:spPr>
          <a:xfrm>
            <a:off x="8424000" y="6534000"/>
            <a:ext cx="550080" cy="240840"/>
          </a:xfrm>
          <a:prstGeom prst="rect">
            <a:avLst/>
          </a:prstGeom>
          <a:noFill/>
          <a:ln>
            <a:noFill/>
          </a:ln>
        </p:spPr>
        <p:style>
          <a:lnRef idx="0"/>
          <a:fillRef idx="0"/>
          <a:effectRef idx="0"/>
          <a:fontRef idx="minor"/>
        </p:style>
        <p:txBody>
          <a:bodyPr lIns="90000" rIns="90000" tIns="45000" bIns="45000" anchor="ctr"/>
          <a:p>
            <a:pPr algn="r">
              <a:lnSpc>
                <a:spcPct val="100000"/>
              </a:lnSpc>
            </a:pPr>
            <a:r>
              <a:rPr lang="pl-PL" sz="1200" spc="-1" strike="noStrike">
                <a:solidFill>
                  <a:srgbClr val="0094ca"/>
                </a:solidFill>
                <a:uFill>
                  <a:solidFill>
                    <a:srgbClr val="ffffff"/>
                  </a:solidFill>
                </a:uFill>
                <a:latin typeface="Calibri"/>
              </a:rPr>
              <a:t> </a:t>
            </a:r>
            <a:fld id="{CB1ACF92-BF57-4AA6-B006-3997EF6DA2C2}" type="slidenum">
              <a:rPr lang="pl-PL" sz="1200" spc="-1" strike="noStrike">
                <a:solidFill>
                  <a:srgbClr val="0094ca"/>
                </a:solidFill>
                <a:uFill>
                  <a:solidFill>
                    <a:srgbClr val="ffffff"/>
                  </a:solidFill>
                </a:uFill>
                <a:latin typeface="Calibri"/>
              </a:rPr>
              <a:t>&lt;number&gt;</a:t>
            </a:fld>
            <a:r>
              <a:rPr lang="pl-PL" sz="1200" spc="-1" strike="noStrike">
                <a:solidFill>
                  <a:srgbClr val="0094ca"/>
                </a:solidFill>
                <a:uFill>
                  <a:solidFill>
                    <a:srgbClr val="ffffff"/>
                  </a:solidFill>
                </a:uFill>
                <a:latin typeface="Calibri"/>
              </a:rPr>
              <a:t>/</a:t>
            </a:r>
            <a:r>
              <a:rPr lang="pl-PL" sz="1200" spc="-1" strike="noStrike">
                <a:solidFill>
                  <a:srgbClr val="0094ca"/>
                </a:solidFill>
                <a:uFill>
                  <a:solidFill>
                    <a:srgbClr val="ffffff"/>
                  </a:solidFill>
                </a:uFill>
                <a:latin typeface="Calibri"/>
              </a:rPr>
              <a:t>46</a:t>
            </a:r>
            <a:endParaRPr lang="pl-PL" sz="1800" spc="-1" strike="noStrike">
              <a:solidFill>
                <a:srgbClr val="000000"/>
              </a:solidFill>
              <a:uFill>
                <a:solidFill>
                  <a:srgbClr val="ffffff"/>
                </a:solidFill>
              </a:uFill>
              <a:latin typeface="Arial"/>
            </a:endParaRPr>
          </a:p>
        </p:txBody>
      </p:sp>
      <p:sp>
        <p:nvSpPr>
          <p:cNvPr id="268" name="CustomShape 5"/>
          <p:cNvSpPr/>
          <p:nvPr/>
        </p:nvSpPr>
        <p:spPr>
          <a:xfrm>
            <a:off x="72000" y="6545160"/>
            <a:ext cx="9000000" cy="2408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pl-PL" sz="1200" spc="-1" strike="noStrike">
                <a:solidFill>
                  <a:srgbClr val="0094ca"/>
                </a:solidFill>
                <a:uFill>
                  <a:solidFill>
                    <a:srgbClr val="ffffff"/>
                  </a:solidFill>
                </a:uFill>
                <a:latin typeface="Calibri"/>
              </a:rPr>
              <a:t>Jarosław Szewiński, ESS LLRF Meeting, 17-18.01.2017, Łódź, DMCS</a:t>
            </a:r>
            <a:endParaRPr lang="pl-PL" sz="1800" spc="-1" strike="noStrike">
              <a:solidFill>
                <a:srgbClr val="000000"/>
              </a:solidFill>
              <a:uFill>
                <a:solidFill>
                  <a:srgbClr val="ffffff"/>
                </a:solidFill>
              </a:uFill>
              <a:latin typeface="Arial"/>
            </a:endParaRPr>
          </a:p>
        </p:txBody>
      </p:sp>
      <p:pic>
        <p:nvPicPr>
          <p:cNvPr id="269" name="" descr=""/>
          <p:cNvPicPr/>
          <p:nvPr/>
        </p:nvPicPr>
        <p:blipFill>
          <a:blip r:embed="rId1"/>
          <a:stretch/>
        </p:blipFill>
        <p:spPr>
          <a:xfrm>
            <a:off x="2304000" y="1638000"/>
            <a:ext cx="4608000" cy="4770000"/>
          </a:xfrm>
          <a:prstGeom prst="rect">
            <a:avLst/>
          </a:prstGeom>
          <a:ln>
            <a:noFill/>
          </a:ln>
        </p:spPr>
      </p:pic>
    </p:spTree>
  </p:cSld>
  <p:timing>
    <p:tnLst>
      <p:par>
        <p:cTn id="39" dur="indefinite" restart="never" nodeType="tmRoot">
          <p:childTnLst>
            <p:seq>
              <p:cTn id="40" nodeType="mainSeq"/>
              <p:prevCondLst>
                <p:cond delay="0" evt="onPrev">
                  <p:tgtEl>
                    <p:sldTgt/>
                  </p:tgtEl>
                </p:cond>
              </p:prevCondLst>
              <p:nextCondLst>
                <p:cond delay="0" evt="onNext">
                  <p:tgtEl>
                    <p:sldTgt/>
                  </p:tgtEl>
                </p:cond>
              </p:nextCondLst>
            </p:seq>
          </p:childTnLst>
        </p:cTn>
      </p:par>
    </p:tnLst>
  </p:timing>
</p:sld>
</file>

<file path=ppt/slides/slide2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70" name="CustomShape 1"/>
          <p:cNvSpPr/>
          <p:nvPr/>
        </p:nvSpPr>
        <p:spPr>
          <a:xfrm>
            <a:off x="578880" y="0"/>
            <a:ext cx="6549120" cy="1440720"/>
          </a:xfrm>
          <a:prstGeom prst="rect">
            <a:avLst/>
          </a:prstGeom>
          <a:noFill/>
          <a:ln>
            <a:noFill/>
          </a:ln>
        </p:spPr>
        <p:style>
          <a:lnRef idx="0"/>
          <a:fillRef idx="0"/>
          <a:effectRef idx="0"/>
          <a:fontRef idx="minor"/>
        </p:style>
        <p:txBody>
          <a:bodyPr lIns="0" rIns="0" tIns="0" bIns="0" anchor="ctr"/>
          <a:p>
            <a:r>
              <a:rPr b="1" lang="en-US" sz="3200" spc="-1" strike="noStrike">
                <a:solidFill>
                  <a:srgbClr val="ffffff"/>
                </a:solidFill>
                <a:uFill>
                  <a:solidFill>
                    <a:srgbClr val="ffffff"/>
                  </a:solidFill>
                </a:uFill>
                <a:latin typeface="Calibri"/>
              </a:rPr>
              <a:t>Board</a:t>
            </a:r>
            <a:r>
              <a:rPr b="1" lang="pl-PL" sz="3200" spc="-1" strike="noStrike">
                <a:solidFill>
                  <a:srgbClr val="ffffff"/>
                </a:solidFill>
                <a:uFill>
                  <a:solidFill>
                    <a:srgbClr val="ffffff"/>
                  </a:solidFill>
                </a:uFill>
                <a:latin typeface="Calibri"/>
              </a:rPr>
              <a:t> </a:t>
            </a:r>
            <a:r>
              <a:rPr b="1" lang="en-US" sz="3200" spc="-1" strike="noStrike">
                <a:solidFill>
                  <a:srgbClr val="ffffff"/>
                </a:solidFill>
                <a:uFill>
                  <a:solidFill>
                    <a:srgbClr val="ffffff"/>
                  </a:solidFill>
                </a:uFill>
                <a:latin typeface="Calibri"/>
              </a:rPr>
              <a:t>Interfaces</a:t>
            </a:r>
            <a:r>
              <a:rPr b="1" lang="pl-PL" sz="3200" spc="-1" strike="noStrike">
                <a:solidFill>
                  <a:srgbClr val="ffffff"/>
                </a:solidFill>
                <a:uFill>
                  <a:solidFill>
                    <a:srgbClr val="ffffff"/>
                  </a:solidFill>
                </a:uFill>
                <a:latin typeface="Calibri"/>
              </a:rPr>
              <a:t> – MTCA.4 Zone 3</a:t>
            </a:r>
            <a:endParaRPr lang="pl-PL" sz="1800" spc="-1" strike="noStrike">
              <a:solidFill>
                <a:srgbClr val="000000"/>
              </a:solidFill>
              <a:uFill>
                <a:solidFill>
                  <a:srgbClr val="ffffff"/>
                </a:solidFill>
              </a:uFill>
              <a:latin typeface="Arial"/>
            </a:endParaRPr>
          </a:p>
        </p:txBody>
      </p:sp>
      <p:sp>
        <p:nvSpPr>
          <p:cNvPr id="271" name="CustomShape 2"/>
          <p:cNvSpPr/>
          <p:nvPr/>
        </p:nvSpPr>
        <p:spPr>
          <a:xfrm>
            <a:off x="61920" y="1578960"/>
            <a:ext cx="8903520" cy="4038120"/>
          </a:xfrm>
          <a:prstGeom prst="rect">
            <a:avLst/>
          </a:prstGeom>
          <a:noFill/>
          <a:ln>
            <a:noFill/>
          </a:ln>
        </p:spPr>
        <p:style>
          <a:lnRef idx="0"/>
          <a:fillRef idx="0"/>
          <a:effectRef idx="0"/>
          <a:fontRef idx="minor"/>
        </p:style>
      </p:sp>
      <p:sp>
        <p:nvSpPr>
          <p:cNvPr id="272" name="CustomShape 3"/>
          <p:cNvSpPr/>
          <p:nvPr/>
        </p:nvSpPr>
        <p:spPr>
          <a:xfrm>
            <a:off x="579240" y="360"/>
            <a:ext cx="6066720" cy="1440720"/>
          </a:xfrm>
          <a:prstGeom prst="rect">
            <a:avLst/>
          </a:prstGeom>
          <a:noFill/>
          <a:ln>
            <a:noFill/>
          </a:ln>
        </p:spPr>
        <p:style>
          <a:lnRef idx="0"/>
          <a:fillRef idx="0"/>
          <a:effectRef idx="0"/>
          <a:fontRef idx="minor"/>
        </p:style>
      </p:sp>
      <p:sp>
        <p:nvSpPr>
          <p:cNvPr id="273" name="CustomShape 4"/>
          <p:cNvSpPr/>
          <p:nvPr/>
        </p:nvSpPr>
        <p:spPr>
          <a:xfrm>
            <a:off x="7992000" y="6534000"/>
            <a:ext cx="982080" cy="240840"/>
          </a:xfrm>
          <a:prstGeom prst="rect">
            <a:avLst/>
          </a:prstGeom>
          <a:noFill/>
          <a:ln>
            <a:noFill/>
          </a:ln>
        </p:spPr>
        <p:style>
          <a:lnRef idx="0"/>
          <a:fillRef idx="0"/>
          <a:effectRef idx="0"/>
          <a:fontRef idx="minor"/>
        </p:style>
        <p:txBody>
          <a:bodyPr lIns="90000" rIns="90000" tIns="45000" bIns="45000" anchor="ctr"/>
          <a:p>
            <a:pPr algn="r">
              <a:lnSpc>
                <a:spcPct val="100000"/>
              </a:lnSpc>
            </a:pPr>
            <a:r>
              <a:rPr lang="pl-PL" sz="1200" spc="-1" strike="noStrike">
                <a:solidFill>
                  <a:srgbClr val="0094ca"/>
                </a:solidFill>
                <a:uFill>
                  <a:solidFill>
                    <a:srgbClr val="ffffff"/>
                  </a:solidFill>
                </a:uFill>
                <a:latin typeface="Calibri"/>
              </a:rPr>
              <a:t> </a:t>
            </a:r>
            <a:fld id="{78C61B4B-857A-4486-B909-12101266FD4E}" type="slidenum">
              <a:rPr lang="pl-PL" sz="1200" spc="-1" strike="noStrike">
                <a:solidFill>
                  <a:srgbClr val="0094ca"/>
                </a:solidFill>
                <a:uFill>
                  <a:solidFill>
                    <a:srgbClr val="ffffff"/>
                  </a:solidFill>
                </a:uFill>
                <a:latin typeface="Calibri"/>
              </a:rPr>
              <a:t>&lt;number&gt;</a:t>
            </a:fld>
            <a:r>
              <a:rPr lang="pl-PL" sz="1200" spc="-1" strike="noStrike">
                <a:solidFill>
                  <a:srgbClr val="0094ca"/>
                </a:solidFill>
                <a:uFill>
                  <a:solidFill>
                    <a:srgbClr val="ffffff"/>
                  </a:solidFill>
                </a:uFill>
                <a:latin typeface="Calibri"/>
              </a:rPr>
              <a:t>/</a:t>
            </a:r>
            <a:r>
              <a:rPr lang="pl-PL" sz="1200" spc="-1" strike="noStrike">
                <a:solidFill>
                  <a:srgbClr val="0094ca"/>
                </a:solidFill>
                <a:uFill>
                  <a:solidFill>
                    <a:srgbClr val="ffffff"/>
                  </a:solidFill>
                </a:uFill>
                <a:latin typeface="Calibri"/>
              </a:rPr>
              <a:t>46</a:t>
            </a:r>
            <a:endParaRPr lang="pl-PL" sz="1800" spc="-1" strike="noStrike">
              <a:solidFill>
                <a:srgbClr val="000000"/>
              </a:solidFill>
              <a:uFill>
                <a:solidFill>
                  <a:srgbClr val="ffffff"/>
                </a:solidFill>
              </a:uFill>
              <a:latin typeface="Arial"/>
            </a:endParaRPr>
          </a:p>
        </p:txBody>
      </p:sp>
      <p:sp>
        <p:nvSpPr>
          <p:cNvPr id="274" name="TextShape 5"/>
          <p:cNvSpPr txBox="1"/>
          <p:nvPr/>
        </p:nvSpPr>
        <p:spPr>
          <a:xfrm>
            <a:off x="288000" y="1595880"/>
            <a:ext cx="8568000" cy="4380120"/>
          </a:xfrm>
          <a:prstGeom prst="rect">
            <a:avLst/>
          </a:prstGeom>
          <a:noFill/>
          <a:ln>
            <a:noFill/>
          </a:ln>
        </p:spPr>
        <p:txBody>
          <a:bodyPr lIns="0" rIns="0" tIns="0" bIns="0"/>
          <a:p>
            <a:pPr algn="just">
              <a:lnSpc>
                <a:spcPct val="150000"/>
              </a:lnSpc>
            </a:pPr>
            <a:r>
              <a:rPr b="1" lang="en-US" sz="1800" spc="-1" strike="noStrike">
                <a:solidFill>
                  <a:srgbClr val="000000"/>
                </a:solidFill>
                <a:uFill>
                  <a:solidFill>
                    <a:srgbClr val="ffffff"/>
                  </a:solidFill>
                </a:uFill>
                <a:latin typeface="Liberation Serif;Times New Roman"/>
                <a:ea typeface="Liberation Mono;Courier New"/>
              </a:rPr>
              <a:t>MTCA.4 Zone 3</a:t>
            </a:r>
            <a:endParaRPr lang="en-US" sz="1800" spc="-1" strike="noStrike">
              <a:solidFill>
                <a:srgbClr val="000000"/>
              </a:solidFill>
              <a:uFill>
                <a:solidFill>
                  <a:srgbClr val="ffffff"/>
                </a:solidFill>
              </a:uFill>
              <a:latin typeface="Arial"/>
            </a:endParaRPr>
          </a:p>
          <a:p>
            <a:pPr algn="just">
              <a:lnSpc>
                <a:spcPct val="150000"/>
              </a:lnSpc>
            </a:pPr>
            <a:r>
              <a:rPr lang="en-US" sz="1800" spc="-1" strike="noStrike">
                <a:solidFill>
                  <a:srgbClr val="000000"/>
                </a:solidFill>
                <a:uFill>
                  <a:solidFill>
                    <a:srgbClr val="ffffff"/>
                  </a:solidFill>
                </a:uFill>
                <a:latin typeface="Liberation Serif;Times New Roman"/>
                <a:ea typeface="Liberation Mono;Courier New"/>
              </a:rPr>
              <a:t>This is interface for communication with RTMs, in described design zone 3 will be implemented according to DESY D1.0 recommendation. Zone 3 connector will be fully covered, providing 96 LVDS pairs and supporting clock signals.</a:t>
            </a:r>
            <a:endParaRPr lang="en-US" sz="1800" spc="-1" strike="noStrike">
              <a:solidFill>
                <a:srgbClr val="000000"/>
              </a:solidFill>
              <a:uFill>
                <a:solidFill>
                  <a:srgbClr val="ffffff"/>
                </a:solidFill>
              </a:uFill>
              <a:latin typeface="Arial"/>
            </a:endParaRPr>
          </a:p>
        </p:txBody>
      </p:sp>
      <p:sp>
        <p:nvSpPr>
          <p:cNvPr id="275" name="CustomShape 6"/>
          <p:cNvSpPr/>
          <p:nvPr/>
        </p:nvSpPr>
        <p:spPr>
          <a:xfrm>
            <a:off x="72000" y="6545160"/>
            <a:ext cx="9000000" cy="2408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pl-PL" sz="1200" spc="-1" strike="noStrike">
                <a:solidFill>
                  <a:srgbClr val="0094ca"/>
                </a:solidFill>
                <a:uFill>
                  <a:solidFill>
                    <a:srgbClr val="ffffff"/>
                  </a:solidFill>
                </a:uFill>
                <a:latin typeface="Calibri"/>
              </a:rPr>
              <a:t>Jarosław Szewiński, ESS LLRF PDR, 30.05.2017, Lund</a:t>
            </a:r>
            <a:endParaRPr lang="pl-PL" sz="1800" spc="-1" strike="noStrike">
              <a:solidFill>
                <a:srgbClr val="000000"/>
              </a:solidFill>
              <a:uFill>
                <a:solidFill>
                  <a:srgbClr val="ffffff"/>
                </a:solidFill>
              </a:uFill>
              <a:latin typeface="Arial"/>
            </a:endParaRPr>
          </a:p>
        </p:txBody>
      </p:sp>
    </p:spTree>
  </p:cSld>
  <p:timing>
    <p:tnLst>
      <p:par>
        <p:cTn id="41" dur="indefinite" restart="never" nodeType="tmRoot">
          <p:childTnLst>
            <p:seq>
              <p:cTn id="42" nodeType="mainSeq"/>
              <p:prevCondLst>
                <p:cond delay="0" evt="onPrev">
                  <p:tgtEl>
                    <p:sldTgt/>
                  </p:tgtEl>
                </p:cond>
              </p:prevCondLst>
              <p:nextCondLst>
                <p:cond delay="0" evt="onNext">
                  <p:tgtEl>
                    <p:sldTgt/>
                  </p:tgtEl>
                </p:cond>
              </p:nextCondLst>
            </p:seq>
          </p:childTnLst>
        </p:cTn>
      </p:par>
    </p:tnLst>
  </p:timing>
</p:sld>
</file>

<file path=ppt/slides/slide2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76" name="CustomShape 1"/>
          <p:cNvSpPr/>
          <p:nvPr/>
        </p:nvSpPr>
        <p:spPr>
          <a:xfrm>
            <a:off x="578880" y="0"/>
            <a:ext cx="6549120" cy="1440720"/>
          </a:xfrm>
          <a:prstGeom prst="rect">
            <a:avLst/>
          </a:prstGeom>
          <a:noFill/>
          <a:ln>
            <a:noFill/>
          </a:ln>
        </p:spPr>
        <p:style>
          <a:lnRef idx="0"/>
          <a:fillRef idx="0"/>
          <a:effectRef idx="0"/>
          <a:fontRef idx="minor"/>
        </p:style>
        <p:txBody>
          <a:bodyPr lIns="0" rIns="0" tIns="0" bIns="0" anchor="ctr"/>
          <a:p>
            <a:r>
              <a:rPr b="1" lang="en-US" sz="3200" spc="-1" strike="noStrike">
                <a:solidFill>
                  <a:srgbClr val="ffffff"/>
                </a:solidFill>
                <a:uFill>
                  <a:solidFill>
                    <a:srgbClr val="ffffff"/>
                  </a:solidFill>
                </a:uFill>
                <a:latin typeface="Calibri"/>
              </a:rPr>
              <a:t>Board</a:t>
            </a:r>
            <a:r>
              <a:rPr b="1" lang="pl-PL" sz="3200" spc="-1" strike="noStrike">
                <a:solidFill>
                  <a:srgbClr val="ffffff"/>
                </a:solidFill>
                <a:uFill>
                  <a:solidFill>
                    <a:srgbClr val="ffffff"/>
                  </a:solidFill>
                </a:uFill>
                <a:latin typeface="Calibri"/>
              </a:rPr>
              <a:t> </a:t>
            </a:r>
            <a:r>
              <a:rPr b="1" lang="en-US" sz="3200" spc="-1" strike="noStrike">
                <a:solidFill>
                  <a:srgbClr val="ffffff"/>
                </a:solidFill>
                <a:uFill>
                  <a:solidFill>
                    <a:srgbClr val="ffffff"/>
                  </a:solidFill>
                </a:uFill>
                <a:latin typeface="Calibri"/>
              </a:rPr>
              <a:t>Interfaces</a:t>
            </a:r>
            <a:r>
              <a:rPr b="1" lang="pl-PL" sz="3200" spc="-1" strike="noStrike">
                <a:solidFill>
                  <a:srgbClr val="ffffff"/>
                </a:solidFill>
                <a:uFill>
                  <a:solidFill>
                    <a:srgbClr val="ffffff"/>
                  </a:solidFill>
                </a:uFill>
                <a:latin typeface="Calibri"/>
              </a:rPr>
              <a:t> – MLVDS</a:t>
            </a:r>
            <a:endParaRPr lang="pl-PL" sz="1800" spc="-1" strike="noStrike">
              <a:solidFill>
                <a:srgbClr val="000000"/>
              </a:solidFill>
              <a:uFill>
                <a:solidFill>
                  <a:srgbClr val="ffffff"/>
                </a:solidFill>
              </a:uFill>
              <a:latin typeface="Arial"/>
            </a:endParaRPr>
          </a:p>
        </p:txBody>
      </p:sp>
      <p:sp>
        <p:nvSpPr>
          <p:cNvPr id="277" name="CustomShape 2"/>
          <p:cNvSpPr/>
          <p:nvPr/>
        </p:nvSpPr>
        <p:spPr>
          <a:xfrm>
            <a:off x="61920" y="1578960"/>
            <a:ext cx="8903520" cy="4038120"/>
          </a:xfrm>
          <a:prstGeom prst="rect">
            <a:avLst/>
          </a:prstGeom>
          <a:noFill/>
          <a:ln>
            <a:noFill/>
          </a:ln>
        </p:spPr>
        <p:style>
          <a:lnRef idx="0"/>
          <a:fillRef idx="0"/>
          <a:effectRef idx="0"/>
          <a:fontRef idx="minor"/>
        </p:style>
      </p:sp>
      <p:sp>
        <p:nvSpPr>
          <p:cNvPr id="278" name="CustomShape 3"/>
          <p:cNvSpPr/>
          <p:nvPr/>
        </p:nvSpPr>
        <p:spPr>
          <a:xfrm>
            <a:off x="579240" y="360"/>
            <a:ext cx="6066720" cy="1440720"/>
          </a:xfrm>
          <a:prstGeom prst="rect">
            <a:avLst/>
          </a:prstGeom>
          <a:noFill/>
          <a:ln>
            <a:noFill/>
          </a:ln>
        </p:spPr>
        <p:style>
          <a:lnRef idx="0"/>
          <a:fillRef idx="0"/>
          <a:effectRef idx="0"/>
          <a:fontRef idx="minor"/>
        </p:style>
      </p:sp>
      <p:sp>
        <p:nvSpPr>
          <p:cNvPr id="279" name="CustomShape 4"/>
          <p:cNvSpPr/>
          <p:nvPr/>
        </p:nvSpPr>
        <p:spPr>
          <a:xfrm>
            <a:off x="7992000" y="6534000"/>
            <a:ext cx="982080" cy="240840"/>
          </a:xfrm>
          <a:prstGeom prst="rect">
            <a:avLst/>
          </a:prstGeom>
          <a:noFill/>
          <a:ln>
            <a:noFill/>
          </a:ln>
        </p:spPr>
        <p:style>
          <a:lnRef idx="0"/>
          <a:fillRef idx="0"/>
          <a:effectRef idx="0"/>
          <a:fontRef idx="minor"/>
        </p:style>
        <p:txBody>
          <a:bodyPr lIns="90000" rIns="90000" tIns="45000" bIns="45000" anchor="ctr"/>
          <a:p>
            <a:pPr algn="r">
              <a:lnSpc>
                <a:spcPct val="100000"/>
              </a:lnSpc>
            </a:pPr>
            <a:r>
              <a:rPr lang="pl-PL" sz="1200" spc="-1" strike="noStrike">
                <a:solidFill>
                  <a:srgbClr val="0094ca"/>
                </a:solidFill>
                <a:uFill>
                  <a:solidFill>
                    <a:srgbClr val="ffffff"/>
                  </a:solidFill>
                </a:uFill>
                <a:latin typeface="Calibri"/>
              </a:rPr>
              <a:t> </a:t>
            </a:r>
            <a:fld id="{79F21189-8B98-4C76-B33D-8BA1820458C3}" type="slidenum">
              <a:rPr lang="pl-PL" sz="1200" spc="-1" strike="noStrike">
                <a:solidFill>
                  <a:srgbClr val="0094ca"/>
                </a:solidFill>
                <a:uFill>
                  <a:solidFill>
                    <a:srgbClr val="ffffff"/>
                  </a:solidFill>
                </a:uFill>
                <a:latin typeface="Calibri"/>
              </a:rPr>
              <a:t>&lt;number&gt;</a:t>
            </a:fld>
            <a:r>
              <a:rPr lang="pl-PL" sz="1200" spc="-1" strike="noStrike">
                <a:solidFill>
                  <a:srgbClr val="0094ca"/>
                </a:solidFill>
                <a:uFill>
                  <a:solidFill>
                    <a:srgbClr val="ffffff"/>
                  </a:solidFill>
                </a:uFill>
                <a:latin typeface="Calibri"/>
              </a:rPr>
              <a:t>/</a:t>
            </a:r>
            <a:r>
              <a:rPr lang="pl-PL" sz="1200" spc="-1" strike="noStrike">
                <a:solidFill>
                  <a:srgbClr val="0094ca"/>
                </a:solidFill>
                <a:uFill>
                  <a:solidFill>
                    <a:srgbClr val="ffffff"/>
                  </a:solidFill>
                </a:uFill>
                <a:latin typeface="Calibri"/>
              </a:rPr>
              <a:t>46</a:t>
            </a:r>
            <a:endParaRPr lang="pl-PL" sz="1800" spc="-1" strike="noStrike">
              <a:solidFill>
                <a:srgbClr val="000000"/>
              </a:solidFill>
              <a:uFill>
                <a:solidFill>
                  <a:srgbClr val="ffffff"/>
                </a:solidFill>
              </a:uFill>
              <a:latin typeface="Arial"/>
            </a:endParaRPr>
          </a:p>
        </p:txBody>
      </p:sp>
      <p:sp>
        <p:nvSpPr>
          <p:cNvPr id="280" name="TextShape 5"/>
          <p:cNvSpPr txBox="1"/>
          <p:nvPr/>
        </p:nvSpPr>
        <p:spPr>
          <a:xfrm>
            <a:off x="288000" y="1595880"/>
            <a:ext cx="8568000" cy="4380120"/>
          </a:xfrm>
          <a:prstGeom prst="rect">
            <a:avLst/>
          </a:prstGeom>
          <a:noFill/>
          <a:ln>
            <a:noFill/>
          </a:ln>
        </p:spPr>
        <p:txBody>
          <a:bodyPr lIns="0" rIns="0" tIns="0" bIns="0"/>
          <a:p>
            <a:pPr algn="just">
              <a:lnSpc>
                <a:spcPct val="150000"/>
              </a:lnSpc>
            </a:pPr>
            <a:r>
              <a:rPr b="1" lang="en-US" sz="1800" spc="-1" strike="noStrike">
                <a:solidFill>
                  <a:srgbClr val="000000"/>
                </a:solidFill>
                <a:uFill>
                  <a:solidFill>
                    <a:srgbClr val="ffffff"/>
                  </a:solidFill>
                </a:uFill>
                <a:latin typeface="Liberation Serif;Times New Roman"/>
                <a:ea typeface="Liberation Mono;Courier New"/>
              </a:rPr>
              <a:t>MLVDS</a:t>
            </a:r>
            <a:endParaRPr lang="en-US" sz="3200" spc="-1" strike="noStrike">
              <a:solidFill>
                <a:srgbClr val="000000"/>
              </a:solidFill>
              <a:uFill>
                <a:solidFill>
                  <a:srgbClr val="ffffff"/>
                </a:solidFill>
              </a:uFill>
              <a:latin typeface="Arial"/>
            </a:endParaRPr>
          </a:p>
          <a:p>
            <a:pPr algn="just">
              <a:lnSpc>
                <a:spcPct val="150000"/>
              </a:lnSpc>
            </a:pPr>
            <a:r>
              <a:rPr lang="en-US" sz="1800" spc="-1" strike="noStrike">
                <a:solidFill>
                  <a:srgbClr val="000000"/>
                </a:solidFill>
                <a:uFill>
                  <a:solidFill>
                    <a:srgbClr val="ffffff"/>
                  </a:solidFill>
                </a:uFill>
                <a:latin typeface="Liberation Serif;Times New Roman"/>
                <a:ea typeface="Liberation Mono;Courier New"/>
              </a:rPr>
              <a:t>This will provide general purpose clock, trigger or interlock signals on AMC ports 17-20. Each signal can operate in both direction, board can read or drive it on the MTCA backplane. For implementation of MLVDS bus, DS91M040TSQE/NOPB devices has been used, which was the cheapest quad MLVDS transceiver, which performance is compatible with MTCA standard.</a:t>
            </a:r>
            <a:endParaRPr lang="en-US" sz="3200" spc="-1" strike="noStrike">
              <a:solidFill>
                <a:srgbClr val="000000"/>
              </a:solidFill>
              <a:uFill>
                <a:solidFill>
                  <a:srgbClr val="ffffff"/>
                </a:solidFill>
              </a:uFill>
              <a:latin typeface="Arial"/>
            </a:endParaRPr>
          </a:p>
        </p:txBody>
      </p:sp>
      <p:sp>
        <p:nvSpPr>
          <p:cNvPr id="281" name="CustomShape 6"/>
          <p:cNvSpPr/>
          <p:nvPr/>
        </p:nvSpPr>
        <p:spPr>
          <a:xfrm>
            <a:off x="72000" y="6545160"/>
            <a:ext cx="9000000" cy="2408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pl-PL" sz="1200" spc="-1" strike="noStrike">
                <a:solidFill>
                  <a:srgbClr val="0094ca"/>
                </a:solidFill>
                <a:uFill>
                  <a:solidFill>
                    <a:srgbClr val="ffffff"/>
                  </a:solidFill>
                </a:uFill>
                <a:latin typeface="Calibri"/>
              </a:rPr>
              <a:t>Jarosław Szewiński, ESS LLRF PDR, 30.05.2017, Lund</a:t>
            </a:r>
            <a:endParaRPr lang="pl-PL" sz="1800" spc="-1" strike="noStrike">
              <a:solidFill>
                <a:srgbClr val="000000"/>
              </a:solidFill>
              <a:uFill>
                <a:solidFill>
                  <a:srgbClr val="ffffff"/>
                </a:solidFill>
              </a:uFill>
              <a:latin typeface="Arial"/>
            </a:endParaRPr>
          </a:p>
        </p:txBody>
      </p:sp>
    </p:spTree>
  </p:cSld>
  <p:timing>
    <p:tnLst>
      <p:par>
        <p:cTn id="43" dur="indefinite" restart="never" nodeType="tmRoot">
          <p:childTnLst>
            <p:seq>
              <p:cTn id="44" nodeType="mainSeq"/>
              <p:prevCondLst>
                <p:cond delay="0" evt="onPrev">
                  <p:tgtEl>
                    <p:sldTgt/>
                  </p:tgtEl>
                </p:cond>
              </p:prevCondLst>
              <p:nextCondLst>
                <p:cond delay="0" evt="onNext">
                  <p:tgtEl>
                    <p:sldTgt/>
                  </p:tgtEl>
                </p:cond>
              </p:nextCondLst>
            </p:seq>
          </p:childTnLst>
        </p:cTn>
      </p:par>
    </p:tnLst>
  </p:timing>
</p:sld>
</file>

<file path=ppt/slides/slide2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82" name="CustomShape 1"/>
          <p:cNvSpPr/>
          <p:nvPr/>
        </p:nvSpPr>
        <p:spPr>
          <a:xfrm>
            <a:off x="578880" y="0"/>
            <a:ext cx="6549120" cy="1440720"/>
          </a:xfrm>
          <a:prstGeom prst="rect">
            <a:avLst/>
          </a:prstGeom>
          <a:noFill/>
          <a:ln>
            <a:noFill/>
          </a:ln>
        </p:spPr>
        <p:style>
          <a:lnRef idx="0"/>
          <a:fillRef idx="0"/>
          <a:effectRef idx="0"/>
          <a:fontRef idx="minor"/>
        </p:style>
        <p:txBody>
          <a:bodyPr lIns="0" rIns="0" tIns="0" bIns="0" anchor="ctr"/>
          <a:p>
            <a:r>
              <a:rPr b="1" lang="en-US" sz="3200" spc="-1" strike="noStrike">
                <a:solidFill>
                  <a:srgbClr val="ffffff"/>
                </a:solidFill>
                <a:uFill>
                  <a:solidFill>
                    <a:srgbClr val="ffffff"/>
                  </a:solidFill>
                </a:uFill>
                <a:latin typeface="Calibri"/>
              </a:rPr>
              <a:t>Board</a:t>
            </a:r>
            <a:r>
              <a:rPr b="1" lang="pl-PL" sz="3200" spc="-1" strike="noStrike">
                <a:solidFill>
                  <a:srgbClr val="ffffff"/>
                </a:solidFill>
                <a:uFill>
                  <a:solidFill>
                    <a:srgbClr val="ffffff"/>
                  </a:solidFill>
                </a:uFill>
                <a:latin typeface="Calibri"/>
              </a:rPr>
              <a:t> </a:t>
            </a:r>
            <a:r>
              <a:rPr b="1" lang="en-US" sz="3200" spc="-1" strike="noStrike">
                <a:solidFill>
                  <a:srgbClr val="ffffff"/>
                </a:solidFill>
                <a:uFill>
                  <a:solidFill>
                    <a:srgbClr val="ffffff"/>
                  </a:solidFill>
                </a:uFill>
                <a:latin typeface="Calibri"/>
              </a:rPr>
              <a:t>Interfaces</a:t>
            </a:r>
            <a:r>
              <a:rPr b="1" lang="pl-PL" sz="3200" spc="-1" strike="noStrike">
                <a:solidFill>
                  <a:srgbClr val="ffffff"/>
                </a:solidFill>
                <a:uFill>
                  <a:solidFill>
                    <a:srgbClr val="ffffff"/>
                  </a:solidFill>
                </a:uFill>
                <a:latin typeface="Calibri"/>
              </a:rPr>
              <a:t> – </a:t>
            </a:r>
            <a:r>
              <a:rPr b="1" lang="en-US" sz="3200" spc="-1" strike="noStrike">
                <a:solidFill>
                  <a:srgbClr val="ffffff"/>
                </a:solidFill>
                <a:uFill>
                  <a:solidFill>
                    <a:srgbClr val="ffffff"/>
                  </a:solidFill>
                </a:uFill>
                <a:latin typeface="Calibri"/>
              </a:rPr>
              <a:t>Clocks</a:t>
            </a:r>
            <a:endParaRPr lang="pl-PL" sz="1800" spc="-1" strike="noStrike">
              <a:solidFill>
                <a:srgbClr val="000000"/>
              </a:solidFill>
              <a:uFill>
                <a:solidFill>
                  <a:srgbClr val="ffffff"/>
                </a:solidFill>
              </a:uFill>
              <a:latin typeface="Arial"/>
            </a:endParaRPr>
          </a:p>
        </p:txBody>
      </p:sp>
      <p:sp>
        <p:nvSpPr>
          <p:cNvPr id="283" name="CustomShape 2"/>
          <p:cNvSpPr/>
          <p:nvPr/>
        </p:nvSpPr>
        <p:spPr>
          <a:xfrm>
            <a:off x="61920" y="1578960"/>
            <a:ext cx="8903520" cy="4038120"/>
          </a:xfrm>
          <a:prstGeom prst="rect">
            <a:avLst/>
          </a:prstGeom>
          <a:noFill/>
          <a:ln>
            <a:noFill/>
          </a:ln>
        </p:spPr>
        <p:style>
          <a:lnRef idx="0"/>
          <a:fillRef idx="0"/>
          <a:effectRef idx="0"/>
          <a:fontRef idx="minor"/>
        </p:style>
      </p:sp>
      <p:sp>
        <p:nvSpPr>
          <p:cNvPr id="284" name="CustomShape 3"/>
          <p:cNvSpPr/>
          <p:nvPr/>
        </p:nvSpPr>
        <p:spPr>
          <a:xfrm>
            <a:off x="579240" y="360"/>
            <a:ext cx="6066720" cy="1440720"/>
          </a:xfrm>
          <a:prstGeom prst="rect">
            <a:avLst/>
          </a:prstGeom>
          <a:noFill/>
          <a:ln>
            <a:noFill/>
          </a:ln>
        </p:spPr>
        <p:style>
          <a:lnRef idx="0"/>
          <a:fillRef idx="0"/>
          <a:effectRef idx="0"/>
          <a:fontRef idx="minor"/>
        </p:style>
      </p:sp>
      <p:sp>
        <p:nvSpPr>
          <p:cNvPr id="285" name="CustomShape 4"/>
          <p:cNvSpPr/>
          <p:nvPr/>
        </p:nvSpPr>
        <p:spPr>
          <a:xfrm>
            <a:off x="7992000" y="6534000"/>
            <a:ext cx="982080" cy="240840"/>
          </a:xfrm>
          <a:prstGeom prst="rect">
            <a:avLst/>
          </a:prstGeom>
          <a:noFill/>
          <a:ln>
            <a:noFill/>
          </a:ln>
        </p:spPr>
        <p:style>
          <a:lnRef idx="0"/>
          <a:fillRef idx="0"/>
          <a:effectRef idx="0"/>
          <a:fontRef idx="minor"/>
        </p:style>
        <p:txBody>
          <a:bodyPr lIns="90000" rIns="90000" tIns="45000" bIns="45000" anchor="ctr"/>
          <a:p>
            <a:pPr algn="r">
              <a:lnSpc>
                <a:spcPct val="100000"/>
              </a:lnSpc>
            </a:pPr>
            <a:r>
              <a:rPr lang="pl-PL" sz="1200" spc="-1" strike="noStrike">
                <a:solidFill>
                  <a:srgbClr val="0094ca"/>
                </a:solidFill>
                <a:uFill>
                  <a:solidFill>
                    <a:srgbClr val="ffffff"/>
                  </a:solidFill>
                </a:uFill>
                <a:latin typeface="Calibri"/>
              </a:rPr>
              <a:t> </a:t>
            </a:r>
            <a:fld id="{C9794340-EE98-4024-A2DF-73308B9B3DFD}" type="slidenum">
              <a:rPr lang="pl-PL" sz="1200" spc="-1" strike="noStrike">
                <a:solidFill>
                  <a:srgbClr val="0094ca"/>
                </a:solidFill>
                <a:uFill>
                  <a:solidFill>
                    <a:srgbClr val="ffffff"/>
                  </a:solidFill>
                </a:uFill>
                <a:latin typeface="Calibri"/>
              </a:rPr>
              <a:t>&lt;number&gt;</a:t>
            </a:fld>
            <a:r>
              <a:rPr lang="pl-PL" sz="1200" spc="-1" strike="noStrike">
                <a:solidFill>
                  <a:srgbClr val="0094ca"/>
                </a:solidFill>
                <a:uFill>
                  <a:solidFill>
                    <a:srgbClr val="ffffff"/>
                  </a:solidFill>
                </a:uFill>
                <a:latin typeface="Calibri"/>
              </a:rPr>
              <a:t>/</a:t>
            </a:r>
            <a:r>
              <a:rPr lang="pl-PL" sz="1200" spc="-1" strike="noStrike">
                <a:solidFill>
                  <a:srgbClr val="0094ca"/>
                </a:solidFill>
                <a:uFill>
                  <a:solidFill>
                    <a:srgbClr val="ffffff"/>
                  </a:solidFill>
                </a:uFill>
                <a:latin typeface="Calibri"/>
              </a:rPr>
              <a:t>46</a:t>
            </a:r>
            <a:endParaRPr lang="pl-PL" sz="1800" spc="-1" strike="noStrike">
              <a:solidFill>
                <a:srgbClr val="000000"/>
              </a:solidFill>
              <a:uFill>
                <a:solidFill>
                  <a:srgbClr val="ffffff"/>
                </a:solidFill>
              </a:uFill>
              <a:latin typeface="Arial"/>
            </a:endParaRPr>
          </a:p>
        </p:txBody>
      </p:sp>
      <p:sp>
        <p:nvSpPr>
          <p:cNvPr id="286" name="TextShape 5"/>
          <p:cNvSpPr txBox="1"/>
          <p:nvPr/>
        </p:nvSpPr>
        <p:spPr>
          <a:xfrm>
            <a:off x="288000" y="1595880"/>
            <a:ext cx="8568000" cy="4380120"/>
          </a:xfrm>
          <a:prstGeom prst="rect">
            <a:avLst/>
          </a:prstGeom>
          <a:noFill/>
          <a:ln>
            <a:noFill/>
          </a:ln>
        </p:spPr>
        <p:txBody>
          <a:bodyPr lIns="0" rIns="0" tIns="0" bIns="0"/>
          <a:p>
            <a:pPr algn="just">
              <a:lnSpc>
                <a:spcPct val="150000"/>
              </a:lnSpc>
            </a:pPr>
            <a:r>
              <a:rPr b="1" lang="en-US" sz="1800" spc="-1" strike="noStrike">
                <a:solidFill>
                  <a:srgbClr val="000000"/>
                </a:solidFill>
                <a:uFill>
                  <a:solidFill>
                    <a:srgbClr val="ffffff"/>
                  </a:solidFill>
                </a:uFill>
                <a:latin typeface="Liberation Serif;Times New Roman"/>
                <a:ea typeface="Liberation Mono;Courier New"/>
              </a:rPr>
              <a:t>Telecom clocks (TCLKA, TCLKB)</a:t>
            </a:r>
            <a:endParaRPr lang="en-US" sz="3200" spc="-1" strike="noStrike">
              <a:solidFill>
                <a:srgbClr val="000000"/>
              </a:solidFill>
              <a:uFill>
                <a:solidFill>
                  <a:srgbClr val="ffffff"/>
                </a:solidFill>
              </a:uFill>
              <a:latin typeface="Arial"/>
            </a:endParaRPr>
          </a:p>
          <a:p>
            <a:pPr algn="just">
              <a:lnSpc>
                <a:spcPct val="150000"/>
              </a:lnSpc>
            </a:pPr>
            <a:r>
              <a:rPr lang="en-US" sz="1800" spc="-1" strike="noStrike">
                <a:solidFill>
                  <a:srgbClr val="000000"/>
                </a:solidFill>
                <a:uFill>
                  <a:solidFill>
                    <a:srgbClr val="ffffff"/>
                  </a:solidFill>
                </a:uFill>
                <a:latin typeface="Liberation Serif;Times New Roman"/>
                <a:ea typeface="Liberation Mono;Courier New"/>
              </a:rPr>
              <a:t>Board will use available on the MTCA backplane telecom clocks, TCLKA and TCLKB. These signals will be routed through the clocking cross-switches, that they can be delivered to RTM and FPGA.</a:t>
            </a:r>
            <a:endParaRPr lang="en-US" sz="3200" spc="-1" strike="noStrike">
              <a:solidFill>
                <a:srgbClr val="000000"/>
              </a:solidFill>
              <a:uFill>
                <a:solidFill>
                  <a:srgbClr val="ffffff"/>
                </a:solidFill>
              </a:uFill>
              <a:latin typeface="Arial"/>
            </a:endParaRPr>
          </a:p>
          <a:p>
            <a:pPr algn="just">
              <a:lnSpc>
                <a:spcPct val="150000"/>
              </a:lnSpc>
            </a:pPr>
            <a:r>
              <a:rPr b="1" lang="en-US" sz="1800" spc="-1" strike="noStrike">
                <a:solidFill>
                  <a:srgbClr val="000000"/>
                </a:solidFill>
                <a:uFill>
                  <a:solidFill>
                    <a:srgbClr val="ffffff"/>
                  </a:solidFill>
                </a:uFill>
                <a:latin typeface="Liberation Serif;Times New Roman"/>
                <a:ea typeface="Liberation Mono;Courier New"/>
              </a:rPr>
              <a:t>Clock input and output</a:t>
            </a:r>
            <a:endParaRPr lang="en-US" sz="3200" spc="-1" strike="noStrike">
              <a:solidFill>
                <a:srgbClr val="000000"/>
              </a:solidFill>
              <a:uFill>
                <a:solidFill>
                  <a:srgbClr val="ffffff"/>
                </a:solidFill>
              </a:uFill>
              <a:latin typeface="Arial"/>
            </a:endParaRPr>
          </a:p>
          <a:p>
            <a:pPr algn="just">
              <a:lnSpc>
                <a:spcPct val="150000"/>
              </a:lnSpc>
            </a:pPr>
            <a:r>
              <a:rPr lang="en-US" sz="1800" spc="-1" strike="noStrike">
                <a:solidFill>
                  <a:srgbClr val="000000"/>
                </a:solidFill>
                <a:uFill>
                  <a:solidFill>
                    <a:srgbClr val="ffffff"/>
                  </a:solidFill>
                </a:uFill>
                <a:latin typeface="Liberation Serif;Times New Roman"/>
                <a:ea typeface="Liberation Mono;Courier New"/>
              </a:rPr>
              <a:t>Board will provide external TTL clock input and TTL clock output on the front panel.</a:t>
            </a:r>
            <a:endParaRPr lang="en-US" sz="3200" spc="-1" strike="noStrike">
              <a:solidFill>
                <a:srgbClr val="000000"/>
              </a:solidFill>
              <a:uFill>
                <a:solidFill>
                  <a:srgbClr val="ffffff"/>
                </a:solidFill>
              </a:uFill>
              <a:latin typeface="Arial"/>
            </a:endParaRPr>
          </a:p>
        </p:txBody>
      </p:sp>
      <p:sp>
        <p:nvSpPr>
          <p:cNvPr id="287" name="CustomShape 6"/>
          <p:cNvSpPr/>
          <p:nvPr/>
        </p:nvSpPr>
        <p:spPr>
          <a:xfrm>
            <a:off x="72000" y="6545160"/>
            <a:ext cx="9000000" cy="2408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pl-PL" sz="1200" spc="-1" strike="noStrike">
                <a:solidFill>
                  <a:srgbClr val="0094ca"/>
                </a:solidFill>
                <a:uFill>
                  <a:solidFill>
                    <a:srgbClr val="ffffff"/>
                  </a:solidFill>
                </a:uFill>
                <a:latin typeface="Calibri"/>
              </a:rPr>
              <a:t>Jarosław Szewiński, ESS LLRF PDR, 30.05.2017, Lund</a:t>
            </a:r>
            <a:endParaRPr lang="pl-PL" sz="1800" spc="-1" strike="noStrike">
              <a:solidFill>
                <a:srgbClr val="000000"/>
              </a:solidFill>
              <a:uFill>
                <a:solidFill>
                  <a:srgbClr val="ffffff"/>
                </a:solidFill>
              </a:uFill>
              <a:latin typeface="Arial"/>
            </a:endParaRPr>
          </a:p>
        </p:txBody>
      </p:sp>
    </p:spTree>
  </p:cSld>
  <p:timing>
    <p:tnLst>
      <p:par>
        <p:cTn id="45" dur="indefinite" restart="never" nodeType="tmRoot">
          <p:childTnLst>
            <p:seq>
              <p:cTn id="46" nodeType="mainSeq"/>
              <p:prevCondLst>
                <p:cond delay="0" evt="onPrev">
                  <p:tgtEl>
                    <p:sldTgt/>
                  </p:tgtEl>
                </p:cond>
              </p:prevCondLst>
              <p:nextCondLst>
                <p:cond delay="0" evt="onNext">
                  <p:tgtEl>
                    <p:sldTgt/>
                  </p:tgtEl>
                </p:cond>
              </p:nextCondLst>
            </p:seq>
          </p:childTnLst>
        </p:cTn>
      </p:par>
    </p:tnLst>
  </p:timing>
</p:sld>
</file>

<file path=ppt/slides/slide2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88" name="CustomShape 1"/>
          <p:cNvSpPr/>
          <p:nvPr/>
        </p:nvSpPr>
        <p:spPr>
          <a:xfrm>
            <a:off x="578880" y="0"/>
            <a:ext cx="6981120" cy="1440720"/>
          </a:xfrm>
          <a:prstGeom prst="rect">
            <a:avLst/>
          </a:prstGeom>
          <a:noFill/>
          <a:ln>
            <a:noFill/>
          </a:ln>
        </p:spPr>
        <p:style>
          <a:lnRef idx="0"/>
          <a:fillRef idx="0"/>
          <a:effectRef idx="0"/>
          <a:fontRef idx="minor"/>
        </p:style>
        <p:txBody>
          <a:bodyPr lIns="0" rIns="0" tIns="0" bIns="0" anchor="ctr"/>
          <a:p>
            <a:r>
              <a:rPr b="1" lang="en-US" sz="3200" spc="-1" strike="noStrike">
                <a:solidFill>
                  <a:srgbClr val="ffffff"/>
                </a:solidFill>
                <a:uFill>
                  <a:solidFill>
                    <a:srgbClr val="ffffff"/>
                  </a:solidFill>
                </a:uFill>
                <a:latin typeface="Calibri"/>
              </a:rPr>
              <a:t>Board</a:t>
            </a:r>
            <a:r>
              <a:rPr b="1" lang="pl-PL" sz="3200" spc="-1" strike="noStrike">
                <a:solidFill>
                  <a:srgbClr val="ffffff"/>
                </a:solidFill>
                <a:uFill>
                  <a:solidFill>
                    <a:srgbClr val="ffffff"/>
                  </a:solidFill>
                </a:uFill>
                <a:latin typeface="Calibri"/>
              </a:rPr>
              <a:t> </a:t>
            </a:r>
            <a:r>
              <a:rPr b="1" lang="en-US" sz="3200" spc="-1" strike="noStrike">
                <a:solidFill>
                  <a:srgbClr val="ffffff"/>
                </a:solidFill>
                <a:uFill>
                  <a:solidFill>
                    <a:srgbClr val="ffffff"/>
                  </a:solidFill>
                </a:uFill>
                <a:latin typeface="Calibri"/>
              </a:rPr>
              <a:t>Interfaces</a:t>
            </a:r>
            <a:r>
              <a:rPr b="1" lang="pl-PL" sz="3200" spc="-1" strike="noStrike">
                <a:solidFill>
                  <a:srgbClr val="ffffff"/>
                </a:solidFill>
                <a:uFill>
                  <a:solidFill>
                    <a:srgbClr val="ffffff"/>
                  </a:solidFill>
                </a:uFill>
                <a:latin typeface="Calibri"/>
              </a:rPr>
              <a:t> – MTCA.4 Managment</a:t>
            </a:r>
            <a:endParaRPr lang="pl-PL" sz="1800" spc="-1" strike="noStrike">
              <a:solidFill>
                <a:srgbClr val="000000"/>
              </a:solidFill>
              <a:uFill>
                <a:solidFill>
                  <a:srgbClr val="ffffff"/>
                </a:solidFill>
              </a:uFill>
              <a:latin typeface="Arial"/>
            </a:endParaRPr>
          </a:p>
        </p:txBody>
      </p:sp>
      <p:sp>
        <p:nvSpPr>
          <p:cNvPr id="289" name="CustomShape 2"/>
          <p:cNvSpPr/>
          <p:nvPr/>
        </p:nvSpPr>
        <p:spPr>
          <a:xfrm>
            <a:off x="61920" y="1578960"/>
            <a:ext cx="8903520" cy="4038120"/>
          </a:xfrm>
          <a:prstGeom prst="rect">
            <a:avLst/>
          </a:prstGeom>
          <a:noFill/>
          <a:ln>
            <a:noFill/>
          </a:ln>
        </p:spPr>
        <p:style>
          <a:lnRef idx="0"/>
          <a:fillRef idx="0"/>
          <a:effectRef idx="0"/>
          <a:fontRef idx="minor"/>
        </p:style>
      </p:sp>
      <p:sp>
        <p:nvSpPr>
          <p:cNvPr id="290" name="CustomShape 3"/>
          <p:cNvSpPr/>
          <p:nvPr/>
        </p:nvSpPr>
        <p:spPr>
          <a:xfrm>
            <a:off x="579240" y="360"/>
            <a:ext cx="6066720" cy="1440720"/>
          </a:xfrm>
          <a:prstGeom prst="rect">
            <a:avLst/>
          </a:prstGeom>
          <a:noFill/>
          <a:ln>
            <a:noFill/>
          </a:ln>
        </p:spPr>
        <p:style>
          <a:lnRef idx="0"/>
          <a:fillRef idx="0"/>
          <a:effectRef idx="0"/>
          <a:fontRef idx="minor"/>
        </p:style>
      </p:sp>
      <p:sp>
        <p:nvSpPr>
          <p:cNvPr id="291" name="CustomShape 4"/>
          <p:cNvSpPr/>
          <p:nvPr/>
        </p:nvSpPr>
        <p:spPr>
          <a:xfrm>
            <a:off x="7992000" y="6534000"/>
            <a:ext cx="982080" cy="240840"/>
          </a:xfrm>
          <a:prstGeom prst="rect">
            <a:avLst/>
          </a:prstGeom>
          <a:noFill/>
          <a:ln>
            <a:noFill/>
          </a:ln>
        </p:spPr>
        <p:style>
          <a:lnRef idx="0"/>
          <a:fillRef idx="0"/>
          <a:effectRef idx="0"/>
          <a:fontRef idx="minor"/>
        </p:style>
        <p:txBody>
          <a:bodyPr lIns="90000" rIns="90000" tIns="45000" bIns="45000" anchor="ctr"/>
          <a:p>
            <a:pPr algn="r">
              <a:lnSpc>
                <a:spcPct val="100000"/>
              </a:lnSpc>
            </a:pPr>
            <a:r>
              <a:rPr lang="pl-PL" sz="1200" spc="-1" strike="noStrike">
                <a:solidFill>
                  <a:srgbClr val="0094ca"/>
                </a:solidFill>
                <a:uFill>
                  <a:solidFill>
                    <a:srgbClr val="ffffff"/>
                  </a:solidFill>
                </a:uFill>
                <a:latin typeface="Calibri"/>
              </a:rPr>
              <a:t> </a:t>
            </a:r>
            <a:fld id="{E757FFD2-B13C-4AEF-BE52-863D682AAD7C}" type="slidenum">
              <a:rPr lang="pl-PL" sz="1200" spc="-1" strike="noStrike">
                <a:solidFill>
                  <a:srgbClr val="0094ca"/>
                </a:solidFill>
                <a:uFill>
                  <a:solidFill>
                    <a:srgbClr val="ffffff"/>
                  </a:solidFill>
                </a:uFill>
                <a:latin typeface="Calibri"/>
              </a:rPr>
              <a:t>&lt;number&gt;</a:t>
            </a:fld>
            <a:r>
              <a:rPr lang="pl-PL" sz="1200" spc="-1" strike="noStrike">
                <a:solidFill>
                  <a:srgbClr val="0094ca"/>
                </a:solidFill>
                <a:uFill>
                  <a:solidFill>
                    <a:srgbClr val="ffffff"/>
                  </a:solidFill>
                </a:uFill>
                <a:latin typeface="Calibri"/>
              </a:rPr>
              <a:t>/</a:t>
            </a:r>
            <a:r>
              <a:rPr lang="pl-PL" sz="1200" spc="-1" strike="noStrike">
                <a:solidFill>
                  <a:srgbClr val="0094ca"/>
                </a:solidFill>
                <a:uFill>
                  <a:solidFill>
                    <a:srgbClr val="ffffff"/>
                  </a:solidFill>
                </a:uFill>
                <a:latin typeface="Calibri"/>
              </a:rPr>
              <a:t>46</a:t>
            </a:r>
            <a:endParaRPr lang="pl-PL" sz="1800" spc="-1" strike="noStrike">
              <a:solidFill>
                <a:srgbClr val="000000"/>
              </a:solidFill>
              <a:uFill>
                <a:solidFill>
                  <a:srgbClr val="ffffff"/>
                </a:solidFill>
              </a:uFill>
              <a:latin typeface="Arial"/>
            </a:endParaRPr>
          </a:p>
        </p:txBody>
      </p:sp>
      <p:sp>
        <p:nvSpPr>
          <p:cNvPr id="292" name="TextShape 5"/>
          <p:cNvSpPr txBox="1"/>
          <p:nvPr/>
        </p:nvSpPr>
        <p:spPr>
          <a:xfrm>
            <a:off x="288000" y="1595880"/>
            <a:ext cx="8568000" cy="4380120"/>
          </a:xfrm>
          <a:prstGeom prst="rect">
            <a:avLst/>
          </a:prstGeom>
          <a:noFill/>
          <a:ln>
            <a:noFill/>
          </a:ln>
        </p:spPr>
        <p:txBody>
          <a:bodyPr lIns="0" rIns="0" tIns="0" bIns="0"/>
          <a:p>
            <a:pPr algn="just">
              <a:lnSpc>
                <a:spcPct val="150000"/>
              </a:lnSpc>
            </a:pPr>
            <a:r>
              <a:rPr b="1" lang="en-US" sz="1800" spc="-1" strike="noStrike">
                <a:solidFill>
                  <a:srgbClr val="000000"/>
                </a:solidFill>
                <a:uFill>
                  <a:solidFill>
                    <a:srgbClr val="ffffff"/>
                  </a:solidFill>
                </a:uFill>
                <a:latin typeface="Liberation Serif;Times New Roman"/>
                <a:ea typeface="Liberation Mono;Courier New"/>
              </a:rPr>
              <a:t>MTCA.4 management signals</a:t>
            </a:r>
            <a:endParaRPr lang="en-US" sz="3200" spc="-1" strike="noStrike">
              <a:solidFill>
                <a:srgbClr val="000000"/>
              </a:solidFill>
              <a:uFill>
                <a:solidFill>
                  <a:srgbClr val="ffffff"/>
                </a:solidFill>
              </a:uFill>
              <a:latin typeface="Arial"/>
            </a:endParaRPr>
          </a:p>
          <a:p>
            <a:pPr algn="just">
              <a:lnSpc>
                <a:spcPct val="150000"/>
              </a:lnSpc>
            </a:pPr>
            <a:r>
              <a:rPr lang="en-US" sz="1800" spc="-1" strike="noStrike">
                <a:solidFill>
                  <a:srgbClr val="000000"/>
                </a:solidFill>
                <a:uFill>
                  <a:solidFill>
                    <a:srgbClr val="ffffff"/>
                  </a:solidFill>
                </a:uFill>
                <a:latin typeface="Liberation Serif;Times New Roman"/>
                <a:ea typeface="Liberation Mono;Courier New"/>
              </a:rPr>
              <a:t>Except data transfer interfaces such as PCI-Express, board will support management signals available on the MTCA backplane, such as: IPMB, Geographical Address, PS0#, PS1#, ENABLE#, and AMC JTAG. </a:t>
            </a:r>
            <a:endParaRPr lang="en-US" sz="3200" spc="-1" strike="noStrike">
              <a:solidFill>
                <a:srgbClr val="000000"/>
              </a:solidFill>
              <a:uFill>
                <a:solidFill>
                  <a:srgbClr val="ffffff"/>
                </a:solidFill>
              </a:uFill>
              <a:latin typeface="Arial"/>
            </a:endParaRPr>
          </a:p>
        </p:txBody>
      </p:sp>
      <p:sp>
        <p:nvSpPr>
          <p:cNvPr id="293" name="CustomShape 6"/>
          <p:cNvSpPr/>
          <p:nvPr/>
        </p:nvSpPr>
        <p:spPr>
          <a:xfrm>
            <a:off x="72000" y="6545160"/>
            <a:ext cx="9000000" cy="2408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pl-PL" sz="1200" spc="-1" strike="noStrike">
                <a:solidFill>
                  <a:srgbClr val="0094ca"/>
                </a:solidFill>
                <a:uFill>
                  <a:solidFill>
                    <a:srgbClr val="ffffff"/>
                  </a:solidFill>
                </a:uFill>
                <a:latin typeface="Calibri"/>
              </a:rPr>
              <a:t>Jarosław Szewiński, ESS LLRF PDR, 30.05.2017, Lund</a:t>
            </a:r>
            <a:endParaRPr lang="pl-PL" sz="1800" spc="-1" strike="noStrike">
              <a:solidFill>
                <a:srgbClr val="000000"/>
              </a:solidFill>
              <a:uFill>
                <a:solidFill>
                  <a:srgbClr val="ffffff"/>
                </a:solidFill>
              </a:uFill>
              <a:latin typeface="Arial"/>
            </a:endParaRPr>
          </a:p>
        </p:txBody>
      </p:sp>
    </p:spTree>
  </p:cSld>
  <p:timing>
    <p:tnLst>
      <p:par>
        <p:cTn id="47" dur="indefinite" restart="never" nodeType="tmRoot">
          <p:childTnLst>
            <p:seq>
              <p:cTn id="48" nodeType="mainSeq"/>
              <p:prevCondLst>
                <p:cond delay="0" evt="onPrev">
                  <p:tgtEl>
                    <p:sldTgt/>
                  </p:tgtEl>
                </p:cond>
              </p:prevCondLst>
              <p:nextCondLst>
                <p:cond delay="0" evt="onNext">
                  <p:tgtEl>
                    <p:sldTgt/>
                  </p:tgtEl>
                </p:cond>
              </p:nextCondLst>
            </p:seq>
          </p:childTnLst>
        </p:cTn>
      </p:par>
    </p:tnLst>
  </p:timing>
</p:sld>
</file>

<file path=ppt/slides/slide2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94" name="CustomShape 1"/>
          <p:cNvSpPr/>
          <p:nvPr/>
        </p:nvSpPr>
        <p:spPr>
          <a:xfrm>
            <a:off x="578880" y="0"/>
            <a:ext cx="6981120" cy="1440720"/>
          </a:xfrm>
          <a:prstGeom prst="rect">
            <a:avLst/>
          </a:prstGeom>
          <a:noFill/>
          <a:ln>
            <a:noFill/>
          </a:ln>
        </p:spPr>
        <p:style>
          <a:lnRef idx="0"/>
          <a:fillRef idx="0"/>
          <a:effectRef idx="0"/>
          <a:fontRef idx="minor"/>
        </p:style>
        <p:txBody>
          <a:bodyPr lIns="0" rIns="0" tIns="0" bIns="0" anchor="ctr"/>
          <a:p>
            <a:r>
              <a:rPr b="1" lang="en-US" sz="3200" spc="-1" strike="noStrike">
                <a:solidFill>
                  <a:srgbClr val="ffffff"/>
                </a:solidFill>
                <a:uFill>
                  <a:solidFill>
                    <a:srgbClr val="ffffff"/>
                  </a:solidFill>
                </a:uFill>
                <a:latin typeface="Calibri"/>
              </a:rPr>
              <a:t>Board</a:t>
            </a:r>
            <a:r>
              <a:rPr b="1" lang="pl-PL" sz="3200" spc="-1" strike="noStrike">
                <a:solidFill>
                  <a:srgbClr val="ffffff"/>
                </a:solidFill>
                <a:uFill>
                  <a:solidFill>
                    <a:srgbClr val="ffffff"/>
                  </a:solidFill>
                </a:uFill>
                <a:latin typeface="Calibri"/>
              </a:rPr>
              <a:t> </a:t>
            </a:r>
            <a:r>
              <a:rPr b="1" lang="en-US" sz="3200" spc="-1" strike="noStrike">
                <a:solidFill>
                  <a:srgbClr val="ffffff"/>
                </a:solidFill>
                <a:uFill>
                  <a:solidFill>
                    <a:srgbClr val="ffffff"/>
                  </a:solidFill>
                </a:uFill>
                <a:latin typeface="Calibri"/>
              </a:rPr>
              <a:t>Interfaces</a:t>
            </a:r>
            <a:r>
              <a:rPr b="1" lang="pl-PL" sz="3200" spc="-1" strike="noStrike">
                <a:solidFill>
                  <a:srgbClr val="ffffff"/>
                </a:solidFill>
                <a:uFill>
                  <a:solidFill>
                    <a:srgbClr val="ffffff"/>
                  </a:solidFill>
                </a:uFill>
                <a:latin typeface="Calibri"/>
              </a:rPr>
              <a:t> – Debug</a:t>
            </a:r>
            <a:endParaRPr lang="pl-PL" sz="1800" spc="-1" strike="noStrike">
              <a:solidFill>
                <a:srgbClr val="000000"/>
              </a:solidFill>
              <a:uFill>
                <a:solidFill>
                  <a:srgbClr val="ffffff"/>
                </a:solidFill>
              </a:uFill>
              <a:latin typeface="Arial"/>
            </a:endParaRPr>
          </a:p>
        </p:txBody>
      </p:sp>
      <p:sp>
        <p:nvSpPr>
          <p:cNvPr id="295" name="CustomShape 2"/>
          <p:cNvSpPr/>
          <p:nvPr/>
        </p:nvSpPr>
        <p:spPr>
          <a:xfrm>
            <a:off x="61920" y="1578960"/>
            <a:ext cx="8903520" cy="4038120"/>
          </a:xfrm>
          <a:prstGeom prst="rect">
            <a:avLst/>
          </a:prstGeom>
          <a:noFill/>
          <a:ln>
            <a:noFill/>
          </a:ln>
        </p:spPr>
        <p:style>
          <a:lnRef idx="0"/>
          <a:fillRef idx="0"/>
          <a:effectRef idx="0"/>
          <a:fontRef idx="minor"/>
        </p:style>
      </p:sp>
      <p:sp>
        <p:nvSpPr>
          <p:cNvPr id="296" name="CustomShape 3"/>
          <p:cNvSpPr/>
          <p:nvPr/>
        </p:nvSpPr>
        <p:spPr>
          <a:xfrm>
            <a:off x="579240" y="360"/>
            <a:ext cx="6066720" cy="1440720"/>
          </a:xfrm>
          <a:prstGeom prst="rect">
            <a:avLst/>
          </a:prstGeom>
          <a:noFill/>
          <a:ln>
            <a:noFill/>
          </a:ln>
        </p:spPr>
        <p:style>
          <a:lnRef idx="0"/>
          <a:fillRef idx="0"/>
          <a:effectRef idx="0"/>
          <a:fontRef idx="minor"/>
        </p:style>
      </p:sp>
      <p:sp>
        <p:nvSpPr>
          <p:cNvPr id="297" name="CustomShape 4"/>
          <p:cNvSpPr/>
          <p:nvPr/>
        </p:nvSpPr>
        <p:spPr>
          <a:xfrm>
            <a:off x="7992000" y="6534000"/>
            <a:ext cx="982080" cy="240840"/>
          </a:xfrm>
          <a:prstGeom prst="rect">
            <a:avLst/>
          </a:prstGeom>
          <a:noFill/>
          <a:ln>
            <a:noFill/>
          </a:ln>
        </p:spPr>
        <p:style>
          <a:lnRef idx="0"/>
          <a:fillRef idx="0"/>
          <a:effectRef idx="0"/>
          <a:fontRef idx="minor"/>
        </p:style>
        <p:txBody>
          <a:bodyPr lIns="90000" rIns="90000" tIns="45000" bIns="45000" anchor="ctr"/>
          <a:p>
            <a:pPr algn="r">
              <a:lnSpc>
                <a:spcPct val="100000"/>
              </a:lnSpc>
            </a:pPr>
            <a:r>
              <a:rPr lang="pl-PL" sz="1200" spc="-1" strike="noStrike">
                <a:solidFill>
                  <a:srgbClr val="0094ca"/>
                </a:solidFill>
                <a:uFill>
                  <a:solidFill>
                    <a:srgbClr val="ffffff"/>
                  </a:solidFill>
                </a:uFill>
                <a:latin typeface="Calibri"/>
              </a:rPr>
              <a:t> </a:t>
            </a:r>
            <a:fld id="{3DE1B002-70D7-4542-BA79-26F32FFC9D60}" type="slidenum">
              <a:rPr lang="pl-PL" sz="1200" spc="-1" strike="noStrike">
                <a:solidFill>
                  <a:srgbClr val="0094ca"/>
                </a:solidFill>
                <a:uFill>
                  <a:solidFill>
                    <a:srgbClr val="ffffff"/>
                  </a:solidFill>
                </a:uFill>
                <a:latin typeface="Calibri"/>
              </a:rPr>
              <a:t>&lt;number&gt;</a:t>
            </a:fld>
            <a:r>
              <a:rPr lang="pl-PL" sz="1200" spc="-1" strike="noStrike">
                <a:solidFill>
                  <a:srgbClr val="0094ca"/>
                </a:solidFill>
                <a:uFill>
                  <a:solidFill>
                    <a:srgbClr val="ffffff"/>
                  </a:solidFill>
                </a:uFill>
                <a:latin typeface="Calibri"/>
              </a:rPr>
              <a:t>/</a:t>
            </a:r>
            <a:r>
              <a:rPr lang="pl-PL" sz="1200" spc="-1" strike="noStrike">
                <a:solidFill>
                  <a:srgbClr val="0094ca"/>
                </a:solidFill>
                <a:uFill>
                  <a:solidFill>
                    <a:srgbClr val="ffffff"/>
                  </a:solidFill>
                </a:uFill>
                <a:latin typeface="Calibri"/>
              </a:rPr>
              <a:t>46</a:t>
            </a:r>
            <a:endParaRPr lang="pl-PL" sz="1800" spc="-1" strike="noStrike">
              <a:solidFill>
                <a:srgbClr val="000000"/>
              </a:solidFill>
              <a:uFill>
                <a:solidFill>
                  <a:srgbClr val="ffffff"/>
                </a:solidFill>
              </a:uFill>
              <a:latin typeface="Arial"/>
            </a:endParaRPr>
          </a:p>
        </p:txBody>
      </p:sp>
      <p:sp>
        <p:nvSpPr>
          <p:cNvPr id="298" name="TextShape 5"/>
          <p:cNvSpPr txBox="1"/>
          <p:nvPr/>
        </p:nvSpPr>
        <p:spPr>
          <a:xfrm>
            <a:off x="288000" y="1595880"/>
            <a:ext cx="8568000" cy="4380120"/>
          </a:xfrm>
          <a:prstGeom prst="rect">
            <a:avLst/>
          </a:prstGeom>
          <a:noFill/>
          <a:ln>
            <a:noFill/>
          </a:ln>
        </p:spPr>
        <p:txBody>
          <a:bodyPr lIns="0" rIns="0" tIns="0" bIns="0"/>
          <a:p>
            <a:pPr algn="just">
              <a:lnSpc>
                <a:spcPct val="150000"/>
              </a:lnSpc>
            </a:pPr>
            <a:r>
              <a:rPr b="1" lang="en-US" sz="1800" spc="-1" strike="noStrike">
                <a:solidFill>
                  <a:srgbClr val="000000"/>
                </a:solidFill>
                <a:uFill>
                  <a:solidFill>
                    <a:srgbClr val="ffffff"/>
                  </a:solidFill>
                </a:uFill>
                <a:latin typeface="Liberation Serif;Times New Roman"/>
                <a:ea typeface="Liberation Mono;Courier New"/>
              </a:rPr>
              <a:t>Debug interfaces</a:t>
            </a:r>
            <a:endParaRPr lang="en-US" sz="3200" spc="-1" strike="noStrike">
              <a:solidFill>
                <a:srgbClr val="000000"/>
              </a:solidFill>
              <a:uFill>
                <a:solidFill>
                  <a:srgbClr val="ffffff"/>
                </a:solidFill>
              </a:uFill>
              <a:latin typeface="Arial"/>
            </a:endParaRPr>
          </a:p>
          <a:p>
            <a:pPr algn="just">
              <a:lnSpc>
                <a:spcPct val="150000"/>
              </a:lnSpc>
            </a:pPr>
            <a:r>
              <a:rPr lang="en-US" sz="1800" spc="-1" strike="noStrike">
                <a:solidFill>
                  <a:srgbClr val="000000"/>
                </a:solidFill>
                <a:uFill>
                  <a:solidFill>
                    <a:srgbClr val="ffffff"/>
                  </a:solidFill>
                </a:uFill>
                <a:latin typeface="Liberation Serif;Times New Roman"/>
                <a:ea typeface="Liberation Mono;Courier New"/>
              </a:rPr>
              <a:t>For the purpose of board diagnostics, it will be equipped in several debug interfaces. Board will have dual USB-Serial connector, where one channel will be connected to the MMC system serial port, and other channel will be connected to the FPGA providing user the ability to create simple communication interface, which is not dependent on other infrastructure, especially MTCA. It can be useful for accessing FPGA in case of MTCA communication problems.</a:t>
            </a:r>
            <a:endParaRPr lang="en-US" sz="3200" spc="-1" strike="noStrike">
              <a:solidFill>
                <a:srgbClr val="000000"/>
              </a:solidFill>
              <a:uFill>
                <a:solidFill>
                  <a:srgbClr val="ffffff"/>
                </a:solidFill>
              </a:uFill>
              <a:latin typeface="Arial"/>
            </a:endParaRPr>
          </a:p>
          <a:p>
            <a:pPr algn="just">
              <a:lnSpc>
                <a:spcPct val="150000"/>
              </a:lnSpc>
            </a:pPr>
            <a:r>
              <a:rPr lang="en-US" sz="1800" spc="-1" strike="noStrike">
                <a:solidFill>
                  <a:srgbClr val="000000"/>
                </a:solidFill>
                <a:uFill>
                  <a:solidFill>
                    <a:srgbClr val="ffffff"/>
                  </a:solidFill>
                </a:uFill>
                <a:latin typeface="Liberation Serif;Times New Roman"/>
                <a:ea typeface="Liberation Mono;Courier New"/>
              </a:rPr>
              <a:t>Except the USB transceiver for serial ports, there will be another micro USB connector on the front panel, which will be the USB interface of the MMC. This second interface may utilize the additional functionality availale in MMC, such as acting as dedicated USB device, like processor programming interface, etc.</a:t>
            </a:r>
            <a:endParaRPr lang="en-US" sz="3200" spc="-1" strike="noStrike">
              <a:solidFill>
                <a:srgbClr val="000000"/>
              </a:solidFill>
              <a:uFill>
                <a:solidFill>
                  <a:srgbClr val="ffffff"/>
                </a:solidFill>
              </a:uFill>
              <a:latin typeface="Arial"/>
            </a:endParaRPr>
          </a:p>
          <a:p>
            <a:pPr algn="just">
              <a:lnSpc>
                <a:spcPct val="150000"/>
              </a:lnSpc>
            </a:pPr>
            <a:r>
              <a:rPr lang="en-US" sz="1800" spc="-1" strike="noStrike">
                <a:solidFill>
                  <a:srgbClr val="000000"/>
                </a:solidFill>
                <a:uFill>
                  <a:solidFill>
                    <a:srgbClr val="ffffff"/>
                  </a:solidFill>
                </a:uFill>
                <a:latin typeface="Liberation Serif;Times New Roman"/>
                <a:ea typeface="Liberation Mono;Courier New"/>
              </a:rPr>
              <a:t>Also board will have on PCB dedicated JTAG connectors, Xilinx JTAG connector for FPGA programming and supporting RTM JTAG chain (if any), and MMC MCU dedicated JTAG Connector.</a:t>
            </a:r>
            <a:endParaRPr lang="en-US" sz="3200" spc="-1" strike="noStrike">
              <a:solidFill>
                <a:srgbClr val="000000"/>
              </a:solidFill>
              <a:uFill>
                <a:solidFill>
                  <a:srgbClr val="ffffff"/>
                </a:solidFill>
              </a:uFill>
              <a:latin typeface="Arial"/>
            </a:endParaRPr>
          </a:p>
        </p:txBody>
      </p:sp>
      <p:sp>
        <p:nvSpPr>
          <p:cNvPr id="299" name="CustomShape 6"/>
          <p:cNvSpPr/>
          <p:nvPr/>
        </p:nvSpPr>
        <p:spPr>
          <a:xfrm>
            <a:off x="72000" y="6545160"/>
            <a:ext cx="9000000" cy="2408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pl-PL" sz="1200" spc="-1" strike="noStrike">
                <a:solidFill>
                  <a:srgbClr val="0094ca"/>
                </a:solidFill>
                <a:uFill>
                  <a:solidFill>
                    <a:srgbClr val="ffffff"/>
                  </a:solidFill>
                </a:uFill>
                <a:latin typeface="Calibri"/>
              </a:rPr>
              <a:t>Jarosław Szewiński, ESS LLRF PDR, 30.05.2017, Lund</a:t>
            </a:r>
            <a:endParaRPr lang="pl-PL" sz="1800" spc="-1" strike="noStrike">
              <a:solidFill>
                <a:srgbClr val="000000"/>
              </a:solidFill>
              <a:uFill>
                <a:solidFill>
                  <a:srgbClr val="ffffff"/>
                </a:solidFill>
              </a:uFill>
              <a:latin typeface="Arial"/>
            </a:endParaRPr>
          </a:p>
        </p:txBody>
      </p:sp>
    </p:spTree>
  </p:cSld>
  <p:timing>
    <p:tnLst>
      <p:par>
        <p:cTn id="49" dur="indefinite" restart="never" nodeType="tmRoot">
          <p:childTnLst>
            <p:seq>
              <p:cTn id="50" nodeType="mainSeq"/>
              <p:prevCondLst>
                <p:cond delay="0" evt="onPrev">
                  <p:tgtEl>
                    <p:sldTgt/>
                  </p:tgtEl>
                </p:cond>
              </p:prevCondLst>
              <p:nextCondLst>
                <p:cond delay="0" evt="onNext">
                  <p:tgtEl>
                    <p:sldTgt/>
                  </p:tgtEl>
                </p:cond>
              </p:nextCondLst>
            </p:seq>
          </p:childTnLst>
        </p:cTn>
      </p:par>
    </p:tnLst>
  </p:timing>
</p:sld>
</file>

<file path=ppt/slides/slide2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00" name="CustomShape 1"/>
          <p:cNvSpPr/>
          <p:nvPr/>
        </p:nvSpPr>
        <p:spPr>
          <a:xfrm>
            <a:off x="578880" y="0"/>
            <a:ext cx="6066720" cy="1440720"/>
          </a:xfrm>
          <a:prstGeom prst="rect">
            <a:avLst/>
          </a:prstGeom>
          <a:noFill/>
          <a:ln>
            <a:noFill/>
          </a:ln>
        </p:spPr>
        <p:style>
          <a:lnRef idx="0"/>
          <a:fillRef idx="0"/>
          <a:effectRef idx="0"/>
          <a:fontRef idx="minor"/>
        </p:style>
        <p:txBody>
          <a:bodyPr lIns="0" rIns="0" tIns="0" bIns="0" anchor="ctr"/>
          <a:p>
            <a:r>
              <a:rPr b="1" lang="pl-PL" sz="3200" spc="-1" strike="noStrike">
                <a:solidFill>
                  <a:srgbClr val="ffffff"/>
                </a:solidFill>
                <a:uFill>
                  <a:solidFill>
                    <a:srgbClr val="ffffff"/>
                  </a:solidFill>
                </a:uFill>
                <a:latin typeface="Calibri"/>
              </a:rPr>
              <a:t>Clock </a:t>
            </a:r>
            <a:r>
              <a:rPr b="1" lang="en-US" sz="3200" spc="-1" strike="noStrike">
                <a:solidFill>
                  <a:srgbClr val="ffffff"/>
                </a:solidFill>
                <a:uFill>
                  <a:solidFill>
                    <a:srgbClr val="ffffff"/>
                  </a:solidFill>
                </a:uFill>
                <a:latin typeface="Calibri"/>
              </a:rPr>
              <a:t>distribution</a:t>
            </a:r>
            <a:endParaRPr lang="pl-PL" sz="1800" spc="-1" strike="noStrike">
              <a:solidFill>
                <a:srgbClr val="000000"/>
              </a:solidFill>
              <a:uFill>
                <a:solidFill>
                  <a:srgbClr val="ffffff"/>
                </a:solidFill>
              </a:uFill>
              <a:latin typeface="Arial"/>
            </a:endParaRPr>
          </a:p>
        </p:txBody>
      </p:sp>
      <p:sp>
        <p:nvSpPr>
          <p:cNvPr id="301" name="CustomShape 2"/>
          <p:cNvSpPr/>
          <p:nvPr/>
        </p:nvSpPr>
        <p:spPr>
          <a:xfrm>
            <a:off x="61920" y="1578960"/>
            <a:ext cx="8903520" cy="4038120"/>
          </a:xfrm>
          <a:prstGeom prst="rect">
            <a:avLst/>
          </a:prstGeom>
          <a:noFill/>
          <a:ln>
            <a:noFill/>
          </a:ln>
        </p:spPr>
        <p:style>
          <a:lnRef idx="0"/>
          <a:fillRef idx="0"/>
          <a:effectRef idx="0"/>
          <a:fontRef idx="minor"/>
        </p:style>
      </p:sp>
      <p:sp>
        <p:nvSpPr>
          <p:cNvPr id="302" name="CustomShape 3"/>
          <p:cNvSpPr/>
          <p:nvPr/>
        </p:nvSpPr>
        <p:spPr>
          <a:xfrm>
            <a:off x="579240" y="360"/>
            <a:ext cx="6066720" cy="1440720"/>
          </a:xfrm>
          <a:prstGeom prst="rect">
            <a:avLst/>
          </a:prstGeom>
          <a:noFill/>
          <a:ln>
            <a:noFill/>
          </a:ln>
        </p:spPr>
        <p:style>
          <a:lnRef idx="0"/>
          <a:fillRef idx="0"/>
          <a:effectRef idx="0"/>
          <a:fontRef idx="minor"/>
        </p:style>
      </p:sp>
      <p:sp>
        <p:nvSpPr>
          <p:cNvPr id="303" name="CustomShape 4"/>
          <p:cNvSpPr/>
          <p:nvPr/>
        </p:nvSpPr>
        <p:spPr>
          <a:xfrm>
            <a:off x="8208000" y="6534000"/>
            <a:ext cx="766080" cy="240840"/>
          </a:xfrm>
          <a:prstGeom prst="rect">
            <a:avLst/>
          </a:prstGeom>
          <a:noFill/>
          <a:ln>
            <a:noFill/>
          </a:ln>
        </p:spPr>
        <p:style>
          <a:lnRef idx="0"/>
          <a:fillRef idx="0"/>
          <a:effectRef idx="0"/>
          <a:fontRef idx="minor"/>
        </p:style>
        <p:txBody>
          <a:bodyPr lIns="90000" rIns="90000" tIns="45000" bIns="45000" anchor="ctr"/>
          <a:p>
            <a:pPr algn="r">
              <a:lnSpc>
                <a:spcPct val="100000"/>
              </a:lnSpc>
            </a:pPr>
            <a:r>
              <a:rPr lang="pl-PL" sz="1200" spc="-1" strike="noStrike">
                <a:solidFill>
                  <a:srgbClr val="0094ca"/>
                </a:solidFill>
                <a:uFill>
                  <a:solidFill>
                    <a:srgbClr val="ffffff"/>
                  </a:solidFill>
                </a:uFill>
                <a:latin typeface="Calibri"/>
              </a:rPr>
              <a:t> </a:t>
            </a:r>
            <a:fld id="{DF45DA8A-1006-4AAF-995A-2414B33EB1A0}" type="slidenum">
              <a:rPr lang="pl-PL" sz="1200" spc="-1" strike="noStrike">
                <a:solidFill>
                  <a:srgbClr val="0094ca"/>
                </a:solidFill>
                <a:uFill>
                  <a:solidFill>
                    <a:srgbClr val="ffffff"/>
                  </a:solidFill>
                </a:uFill>
                <a:latin typeface="Calibri"/>
              </a:rPr>
              <a:t>&lt;number&gt;</a:t>
            </a:fld>
            <a:r>
              <a:rPr lang="pl-PL" sz="1200" spc="-1" strike="noStrike">
                <a:solidFill>
                  <a:srgbClr val="0094ca"/>
                </a:solidFill>
                <a:uFill>
                  <a:solidFill>
                    <a:srgbClr val="ffffff"/>
                  </a:solidFill>
                </a:uFill>
                <a:latin typeface="Calibri"/>
              </a:rPr>
              <a:t>/</a:t>
            </a:r>
            <a:r>
              <a:rPr lang="pl-PL" sz="1200" spc="-1" strike="noStrike">
                <a:solidFill>
                  <a:srgbClr val="0094ca"/>
                </a:solidFill>
                <a:uFill>
                  <a:solidFill>
                    <a:srgbClr val="ffffff"/>
                  </a:solidFill>
                </a:uFill>
                <a:latin typeface="Calibri"/>
              </a:rPr>
              <a:t>46</a:t>
            </a:r>
            <a:endParaRPr lang="pl-PL" sz="1800" spc="-1" strike="noStrike">
              <a:solidFill>
                <a:srgbClr val="000000"/>
              </a:solidFill>
              <a:uFill>
                <a:solidFill>
                  <a:srgbClr val="ffffff"/>
                </a:solidFill>
              </a:uFill>
              <a:latin typeface="Arial"/>
            </a:endParaRPr>
          </a:p>
        </p:txBody>
      </p:sp>
      <p:pic>
        <p:nvPicPr>
          <p:cNvPr id="304" name="" descr=""/>
          <p:cNvPicPr/>
          <p:nvPr/>
        </p:nvPicPr>
        <p:blipFill>
          <a:blip r:embed="rId1"/>
          <a:stretch/>
        </p:blipFill>
        <p:spPr>
          <a:xfrm>
            <a:off x="1872000" y="1653120"/>
            <a:ext cx="6162840" cy="4826880"/>
          </a:xfrm>
          <a:prstGeom prst="rect">
            <a:avLst/>
          </a:prstGeom>
          <a:ln>
            <a:noFill/>
          </a:ln>
        </p:spPr>
      </p:pic>
      <p:sp>
        <p:nvSpPr>
          <p:cNvPr id="305" name="CustomShape 5"/>
          <p:cNvSpPr/>
          <p:nvPr/>
        </p:nvSpPr>
        <p:spPr>
          <a:xfrm>
            <a:off x="72000" y="6545160"/>
            <a:ext cx="9000000" cy="2408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pl-PL" sz="1200" spc="-1" strike="noStrike">
                <a:solidFill>
                  <a:srgbClr val="0094ca"/>
                </a:solidFill>
                <a:uFill>
                  <a:solidFill>
                    <a:srgbClr val="ffffff"/>
                  </a:solidFill>
                </a:uFill>
                <a:latin typeface="Calibri"/>
              </a:rPr>
              <a:t>Jarosław Szewiński, ESS LLRF PDR, 30.05.2017, Lund</a:t>
            </a:r>
            <a:endParaRPr lang="pl-PL" sz="1800" spc="-1" strike="noStrike">
              <a:solidFill>
                <a:srgbClr val="000000"/>
              </a:solidFill>
              <a:uFill>
                <a:solidFill>
                  <a:srgbClr val="ffffff"/>
                </a:solidFill>
              </a:uFill>
              <a:latin typeface="Arial"/>
            </a:endParaRPr>
          </a:p>
        </p:txBody>
      </p:sp>
    </p:spTree>
  </p:cSld>
  <p:timing>
    <p:tnLst>
      <p:par>
        <p:cTn id="51" dur="indefinite" restart="never" nodeType="tmRoot">
          <p:childTnLst>
            <p:seq>
              <p:cTn id="52" nodeType="mainSeq"/>
              <p:prevCondLst>
                <p:cond delay="0" evt="onPrev">
                  <p:tgtEl>
                    <p:sldTgt/>
                  </p:tgtEl>
                </p:cond>
              </p:prevCondLst>
              <p:nextCondLst>
                <p:cond delay="0" evt="onNext">
                  <p:tgtEl>
                    <p:sldTgt/>
                  </p:tgtEl>
                </p:cond>
              </p:nextCondLst>
            </p:seq>
          </p:childTnLst>
        </p:cTn>
      </p:par>
    </p:tnLst>
  </p:timing>
</p:sld>
</file>

<file path=ppt/slides/slide2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06" name="CustomShape 1"/>
          <p:cNvSpPr/>
          <p:nvPr/>
        </p:nvSpPr>
        <p:spPr>
          <a:xfrm>
            <a:off x="578880" y="0"/>
            <a:ext cx="6066720" cy="1440720"/>
          </a:xfrm>
          <a:prstGeom prst="rect">
            <a:avLst/>
          </a:prstGeom>
          <a:noFill/>
          <a:ln>
            <a:noFill/>
          </a:ln>
        </p:spPr>
        <p:style>
          <a:lnRef idx="0"/>
          <a:fillRef idx="0"/>
          <a:effectRef idx="0"/>
          <a:fontRef idx="minor"/>
        </p:style>
        <p:txBody>
          <a:bodyPr lIns="0" rIns="0" tIns="0" bIns="0" anchor="ctr"/>
          <a:p>
            <a:r>
              <a:rPr b="1" lang="pl-PL" sz="3200" spc="-1" strike="noStrike">
                <a:solidFill>
                  <a:srgbClr val="ffffff"/>
                </a:solidFill>
                <a:uFill>
                  <a:solidFill>
                    <a:srgbClr val="ffffff"/>
                  </a:solidFill>
                </a:uFill>
                <a:latin typeface="Calibri"/>
              </a:rPr>
              <a:t>Clock </a:t>
            </a:r>
            <a:r>
              <a:rPr b="1" lang="en-US" sz="3200" spc="-1" strike="noStrike">
                <a:solidFill>
                  <a:srgbClr val="ffffff"/>
                </a:solidFill>
                <a:uFill>
                  <a:solidFill>
                    <a:srgbClr val="ffffff"/>
                  </a:solidFill>
                </a:uFill>
                <a:latin typeface="Calibri"/>
              </a:rPr>
              <a:t>distribution</a:t>
            </a:r>
            <a:endParaRPr lang="pl-PL" sz="1800" spc="-1" strike="noStrike">
              <a:solidFill>
                <a:srgbClr val="000000"/>
              </a:solidFill>
              <a:uFill>
                <a:solidFill>
                  <a:srgbClr val="ffffff"/>
                </a:solidFill>
              </a:uFill>
              <a:latin typeface="Arial"/>
            </a:endParaRPr>
          </a:p>
        </p:txBody>
      </p:sp>
      <p:sp>
        <p:nvSpPr>
          <p:cNvPr id="307" name="CustomShape 2"/>
          <p:cNvSpPr/>
          <p:nvPr/>
        </p:nvSpPr>
        <p:spPr>
          <a:xfrm>
            <a:off x="61920" y="1578960"/>
            <a:ext cx="8903520" cy="4038120"/>
          </a:xfrm>
          <a:prstGeom prst="rect">
            <a:avLst/>
          </a:prstGeom>
          <a:noFill/>
          <a:ln>
            <a:noFill/>
          </a:ln>
        </p:spPr>
        <p:style>
          <a:lnRef idx="0"/>
          <a:fillRef idx="0"/>
          <a:effectRef idx="0"/>
          <a:fontRef idx="minor"/>
        </p:style>
      </p:sp>
      <p:sp>
        <p:nvSpPr>
          <p:cNvPr id="308" name="CustomShape 3"/>
          <p:cNvSpPr/>
          <p:nvPr/>
        </p:nvSpPr>
        <p:spPr>
          <a:xfrm>
            <a:off x="579240" y="360"/>
            <a:ext cx="6066720" cy="1440720"/>
          </a:xfrm>
          <a:prstGeom prst="rect">
            <a:avLst/>
          </a:prstGeom>
          <a:noFill/>
          <a:ln>
            <a:noFill/>
          </a:ln>
        </p:spPr>
        <p:style>
          <a:lnRef idx="0"/>
          <a:fillRef idx="0"/>
          <a:effectRef idx="0"/>
          <a:fontRef idx="minor"/>
        </p:style>
      </p:sp>
      <p:sp>
        <p:nvSpPr>
          <p:cNvPr id="309" name="CustomShape 4"/>
          <p:cNvSpPr/>
          <p:nvPr/>
        </p:nvSpPr>
        <p:spPr>
          <a:xfrm>
            <a:off x="8280000" y="6534000"/>
            <a:ext cx="694080" cy="240840"/>
          </a:xfrm>
          <a:prstGeom prst="rect">
            <a:avLst/>
          </a:prstGeom>
          <a:noFill/>
          <a:ln>
            <a:noFill/>
          </a:ln>
        </p:spPr>
        <p:style>
          <a:lnRef idx="0"/>
          <a:fillRef idx="0"/>
          <a:effectRef idx="0"/>
          <a:fontRef idx="minor"/>
        </p:style>
        <p:txBody>
          <a:bodyPr lIns="90000" rIns="90000" tIns="45000" bIns="45000" anchor="ctr"/>
          <a:p>
            <a:pPr algn="r">
              <a:lnSpc>
                <a:spcPct val="100000"/>
              </a:lnSpc>
            </a:pPr>
            <a:r>
              <a:rPr lang="pl-PL" sz="1200" spc="-1" strike="noStrike">
                <a:solidFill>
                  <a:srgbClr val="0094ca"/>
                </a:solidFill>
                <a:uFill>
                  <a:solidFill>
                    <a:srgbClr val="ffffff"/>
                  </a:solidFill>
                </a:uFill>
                <a:latin typeface="Calibri"/>
              </a:rPr>
              <a:t> </a:t>
            </a:r>
            <a:fld id="{51FB1F49-C765-48F5-B638-95726B3426FD}" type="slidenum">
              <a:rPr lang="pl-PL" sz="1200" spc="-1" strike="noStrike">
                <a:solidFill>
                  <a:srgbClr val="0094ca"/>
                </a:solidFill>
                <a:uFill>
                  <a:solidFill>
                    <a:srgbClr val="ffffff"/>
                  </a:solidFill>
                </a:uFill>
                <a:latin typeface="Calibri"/>
              </a:rPr>
              <a:t>&lt;number&gt;</a:t>
            </a:fld>
            <a:r>
              <a:rPr lang="pl-PL" sz="1200" spc="-1" strike="noStrike">
                <a:solidFill>
                  <a:srgbClr val="0094ca"/>
                </a:solidFill>
                <a:uFill>
                  <a:solidFill>
                    <a:srgbClr val="ffffff"/>
                  </a:solidFill>
                </a:uFill>
                <a:latin typeface="Calibri"/>
              </a:rPr>
              <a:t>/</a:t>
            </a:r>
            <a:r>
              <a:rPr lang="pl-PL" sz="1200" spc="-1" strike="noStrike">
                <a:solidFill>
                  <a:srgbClr val="0094ca"/>
                </a:solidFill>
                <a:uFill>
                  <a:solidFill>
                    <a:srgbClr val="ffffff"/>
                  </a:solidFill>
                </a:uFill>
                <a:latin typeface="Calibri"/>
              </a:rPr>
              <a:t>46</a:t>
            </a:r>
            <a:endParaRPr lang="pl-PL" sz="1800" spc="-1" strike="noStrike">
              <a:solidFill>
                <a:srgbClr val="000000"/>
              </a:solidFill>
              <a:uFill>
                <a:solidFill>
                  <a:srgbClr val="ffffff"/>
                </a:solidFill>
              </a:uFill>
              <a:latin typeface="Arial"/>
            </a:endParaRPr>
          </a:p>
        </p:txBody>
      </p:sp>
      <p:sp>
        <p:nvSpPr>
          <p:cNvPr id="310" name="CustomShape 5"/>
          <p:cNvSpPr/>
          <p:nvPr/>
        </p:nvSpPr>
        <p:spPr>
          <a:xfrm>
            <a:off x="72000" y="6545160"/>
            <a:ext cx="9000000" cy="2408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pl-PL" sz="1200" spc="-1" strike="noStrike">
                <a:solidFill>
                  <a:srgbClr val="0094ca"/>
                </a:solidFill>
                <a:uFill>
                  <a:solidFill>
                    <a:srgbClr val="ffffff"/>
                  </a:solidFill>
                </a:uFill>
                <a:latin typeface="Calibri"/>
              </a:rPr>
              <a:t>Jarosław Szewiński, ESS LLRF PDR, 30.05.2017, Lund</a:t>
            </a:r>
            <a:endParaRPr lang="pl-PL" sz="1800" spc="-1" strike="noStrike">
              <a:solidFill>
                <a:srgbClr val="000000"/>
              </a:solidFill>
              <a:uFill>
                <a:solidFill>
                  <a:srgbClr val="ffffff"/>
                </a:solidFill>
              </a:uFill>
              <a:latin typeface="Arial"/>
            </a:endParaRPr>
          </a:p>
        </p:txBody>
      </p:sp>
      <p:sp>
        <p:nvSpPr>
          <p:cNvPr id="311" name="TextShape 6"/>
          <p:cNvSpPr txBox="1"/>
          <p:nvPr/>
        </p:nvSpPr>
        <p:spPr>
          <a:xfrm>
            <a:off x="288000" y="1596240"/>
            <a:ext cx="8568000" cy="4380120"/>
          </a:xfrm>
          <a:prstGeom prst="rect">
            <a:avLst/>
          </a:prstGeom>
          <a:noFill/>
          <a:ln>
            <a:noFill/>
          </a:ln>
        </p:spPr>
        <p:txBody>
          <a:bodyPr lIns="0" rIns="0" tIns="0" bIns="0"/>
          <a:p>
            <a:pPr>
              <a:lnSpc>
                <a:spcPct val="150000"/>
              </a:lnSpc>
            </a:pPr>
            <a:r>
              <a:rPr lang="en-US" sz="1800" spc="-1" strike="noStrike">
                <a:solidFill>
                  <a:srgbClr val="000000"/>
                </a:solidFill>
                <a:uFill>
                  <a:solidFill>
                    <a:srgbClr val="ffffff"/>
                  </a:solidFill>
                </a:uFill>
                <a:latin typeface="Liberation Serif;Times New Roman"/>
                <a:ea typeface="Liberation Mono;Courier New"/>
              </a:rPr>
              <a:t>Features of presented solution:</a:t>
            </a:r>
            <a:endParaRPr lang="en-US" sz="1800" spc="-1" strike="noStrike">
              <a:solidFill>
                <a:srgbClr val="000000"/>
              </a:solidFill>
              <a:uFill>
                <a:solidFill>
                  <a:srgbClr val="ffffff"/>
                </a:solidFill>
              </a:uFill>
              <a:latin typeface="Arial"/>
            </a:endParaRPr>
          </a:p>
          <a:p>
            <a:pPr marL="432000" indent="-324000">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Clock from RTM can be delivered to the FPGA and to front panel clock output</a:t>
            </a:r>
            <a:endParaRPr lang="en-US" sz="1800" spc="-1" strike="noStrike">
              <a:solidFill>
                <a:srgbClr val="000000"/>
              </a:solidFill>
              <a:uFill>
                <a:solidFill>
                  <a:srgbClr val="ffffff"/>
                </a:solidFill>
              </a:uFill>
              <a:latin typeface="Arial"/>
            </a:endParaRPr>
          </a:p>
          <a:p>
            <a:pPr marL="432000" indent="-324000">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External clock can be delivered to FPGA and to RTM</a:t>
            </a:r>
            <a:endParaRPr lang="en-US" sz="1800" spc="-1" strike="noStrike">
              <a:solidFill>
                <a:srgbClr val="000000"/>
              </a:solidFill>
              <a:uFill>
                <a:solidFill>
                  <a:srgbClr val="ffffff"/>
                </a:solidFill>
              </a:uFill>
              <a:latin typeface="Arial"/>
            </a:endParaRPr>
          </a:p>
          <a:p>
            <a:pPr marL="432000" indent="-324000">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Each of 4x4 cross-point switch input can be routed to 3 destinations: FPGA clock capable pin, external output via lvds-to-ttl buffer, or RTM clock input. </a:t>
            </a:r>
            <a:endParaRPr lang="en-US" sz="1800" spc="-1" strike="noStrike">
              <a:solidFill>
                <a:srgbClr val="000000"/>
              </a:solidFill>
              <a:uFill>
                <a:solidFill>
                  <a:srgbClr val="ffffff"/>
                </a:solidFill>
              </a:uFill>
              <a:latin typeface="Arial"/>
            </a:endParaRPr>
          </a:p>
          <a:p>
            <a:pPr marL="432000" indent="-324000">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Both telecom clocks can be delivered to FPGA and RTM via 2x2 cross-switch, but one signal cannot go to both receivers - TCLKA may go to RTM and TCLKB to FPGA (through cross-switch), or TCLKB may go to RTM and TCLKA to FPGA (through cross-switch)</a:t>
            </a:r>
            <a:endParaRPr lang="en-US" sz="1800" spc="-1" strike="noStrike">
              <a:solidFill>
                <a:srgbClr val="000000"/>
              </a:solidFill>
              <a:uFill>
                <a:solidFill>
                  <a:srgbClr val="ffffff"/>
                </a:solidFill>
              </a:uFill>
              <a:latin typeface="Arial"/>
            </a:endParaRPr>
          </a:p>
          <a:p>
            <a:pPr marL="432000" indent="-324000">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There is programmable clock generator, to have flexible clock source</a:t>
            </a:r>
            <a:endParaRPr lang="en-US" sz="1800" spc="-1" strike="noStrike">
              <a:solidFill>
                <a:srgbClr val="000000"/>
              </a:solidFill>
              <a:uFill>
                <a:solidFill>
                  <a:srgbClr val="ffffff"/>
                </a:solidFill>
              </a:uFill>
              <a:latin typeface="Arial"/>
            </a:endParaRPr>
          </a:p>
          <a:p>
            <a:pPr marL="432000" indent="-324000">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FPGA has local always enabled clock source, to bootstrap and configure the rest of clocking infrastructure, such as cross switch or programmable clock generator</a:t>
            </a:r>
            <a:endParaRPr lang="en-US" sz="1800" spc="-1" strike="noStrike">
              <a:solidFill>
                <a:srgbClr val="000000"/>
              </a:solidFill>
              <a:uFill>
                <a:solidFill>
                  <a:srgbClr val="ffffff"/>
                </a:solidFill>
              </a:uFill>
              <a:latin typeface="Arial"/>
            </a:endParaRPr>
          </a:p>
        </p:txBody>
      </p:sp>
    </p:spTree>
  </p:cSld>
  <p:timing>
    <p:tnLst>
      <p:par>
        <p:cTn id="53" dur="indefinite" restart="never" nodeType="tmRoot">
          <p:childTnLst>
            <p:seq>
              <p:cTn id="54" nodeType="mainSeq"/>
              <p:prevCondLst>
                <p:cond delay="0" evt="onPrev">
                  <p:tgtEl>
                    <p:sldTgt/>
                  </p:tgtEl>
                </p:cond>
              </p:prevCondLst>
              <p:nextCondLst>
                <p:cond delay="0" evt="onNext">
                  <p:tgtEl>
                    <p:sldTgt/>
                  </p:tgtEl>
                </p:cond>
              </p:nextCondLst>
            </p:seq>
          </p:childTnLst>
        </p:cTn>
      </p:par>
    </p:tnLst>
  </p:timing>
</p:sld>
</file>

<file path=ppt/slides/slide2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12" name="CustomShape 1"/>
          <p:cNvSpPr/>
          <p:nvPr/>
        </p:nvSpPr>
        <p:spPr>
          <a:xfrm>
            <a:off x="578880" y="0"/>
            <a:ext cx="6066720" cy="1440720"/>
          </a:xfrm>
          <a:prstGeom prst="rect">
            <a:avLst/>
          </a:prstGeom>
          <a:noFill/>
          <a:ln>
            <a:noFill/>
          </a:ln>
        </p:spPr>
        <p:style>
          <a:lnRef idx="0"/>
          <a:fillRef idx="0"/>
          <a:effectRef idx="0"/>
          <a:fontRef idx="minor"/>
        </p:style>
        <p:txBody>
          <a:bodyPr lIns="0" rIns="0" tIns="0" bIns="0" anchor="ctr"/>
          <a:p>
            <a:r>
              <a:rPr b="1" lang="en-US" sz="3200" spc="-1" strike="noStrike">
                <a:solidFill>
                  <a:srgbClr val="ffffff"/>
                </a:solidFill>
                <a:uFill>
                  <a:solidFill>
                    <a:srgbClr val="ffffff"/>
                  </a:solidFill>
                </a:uFill>
                <a:latin typeface="Calibri"/>
              </a:rPr>
              <a:t>Clock</a:t>
            </a:r>
            <a:r>
              <a:rPr b="1" lang="pl-PL" sz="3200" spc="-1" strike="noStrike">
                <a:solidFill>
                  <a:srgbClr val="ffffff"/>
                </a:solidFill>
                <a:uFill>
                  <a:solidFill>
                    <a:srgbClr val="ffffff"/>
                  </a:solidFill>
                </a:uFill>
                <a:latin typeface="Calibri"/>
              </a:rPr>
              <a:t> </a:t>
            </a:r>
            <a:r>
              <a:rPr b="1" lang="en-US" sz="3200" spc="-1" strike="noStrike">
                <a:solidFill>
                  <a:srgbClr val="ffffff"/>
                </a:solidFill>
                <a:uFill>
                  <a:solidFill>
                    <a:srgbClr val="ffffff"/>
                  </a:solidFill>
                </a:uFill>
                <a:latin typeface="Calibri"/>
              </a:rPr>
              <a:t>distribution</a:t>
            </a:r>
            <a:endParaRPr lang="pl-PL" sz="1800" spc="-1" strike="noStrike">
              <a:solidFill>
                <a:srgbClr val="000000"/>
              </a:solidFill>
              <a:uFill>
                <a:solidFill>
                  <a:srgbClr val="ffffff"/>
                </a:solidFill>
              </a:uFill>
              <a:latin typeface="Arial"/>
            </a:endParaRPr>
          </a:p>
        </p:txBody>
      </p:sp>
      <p:sp>
        <p:nvSpPr>
          <p:cNvPr id="313" name="CustomShape 2"/>
          <p:cNvSpPr/>
          <p:nvPr/>
        </p:nvSpPr>
        <p:spPr>
          <a:xfrm>
            <a:off x="61920" y="1578960"/>
            <a:ext cx="8903520" cy="4038120"/>
          </a:xfrm>
          <a:prstGeom prst="rect">
            <a:avLst/>
          </a:prstGeom>
          <a:noFill/>
          <a:ln>
            <a:noFill/>
          </a:ln>
        </p:spPr>
        <p:style>
          <a:lnRef idx="0"/>
          <a:fillRef idx="0"/>
          <a:effectRef idx="0"/>
          <a:fontRef idx="minor"/>
        </p:style>
      </p:sp>
      <p:sp>
        <p:nvSpPr>
          <p:cNvPr id="314" name="CustomShape 3"/>
          <p:cNvSpPr/>
          <p:nvPr/>
        </p:nvSpPr>
        <p:spPr>
          <a:xfrm>
            <a:off x="579240" y="360"/>
            <a:ext cx="6066720" cy="1440720"/>
          </a:xfrm>
          <a:prstGeom prst="rect">
            <a:avLst/>
          </a:prstGeom>
          <a:noFill/>
          <a:ln>
            <a:noFill/>
          </a:ln>
        </p:spPr>
        <p:style>
          <a:lnRef idx="0"/>
          <a:fillRef idx="0"/>
          <a:effectRef idx="0"/>
          <a:fontRef idx="minor"/>
        </p:style>
      </p:sp>
      <p:sp>
        <p:nvSpPr>
          <p:cNvPr id="315" name="CustomShape 4"/>
          <p:cNvSpPr/>
          <p:nvPr/>
        </p:nvSpPr>
        <p:spPr>
          <a:xfrm>
            <a:off x="8208000" y="6534000"/>
            <a:ext cx="766080" cy="240840"/>
          </a:xfrm>
          <a:prstGeom prst="rect">
            <a:avLst/>
          </a:prstGeom>
          <a:noFill/>
          <a:ln>
            <a:noFill/>
          </a:ln>
        </p:spPr>
        <p:style>
          <a:lnRef idx="0"/>
          <a:fillRef idx="0"/>
          <a:effectRef idx="0"/>
          <a:fontRef idx="minor"/>
        </p:style>
        <p:txBody>
          <a:bodyPr lIns="90000" rIns="90000" tIns="45000" bIns="45000" anchor="ctr"/>
          <a:p>
            <a:pPr algn="r">
              <a:lnSpc>
                <a:spcPct val="100000"/>
              </a:lnSpc>
            </a:pPr>
            <a:r>
              <a:rPr lang="pl-PL" sz="1200" spc="-1" strike="noStrike">
                <a:solidFill>
                  <a:srgbClr val="0094ca"/>
                </a:solidFill>
                <a:uFill>
                  <a:solidFill>
                    <a:srgbClr val="ffffff"/>
                  </a:solidFill>
                </a:uFill>
                <a:latin typeface="Calibri"/>
              </a:rPr>
              <a:t> </a:t>
            </a:r>
            <a:fld id="{79F0175C-8077-4BA1-B561-E80791EF4F47}" type="slidenum">
              <a:rPr lang="pl-PL" sz="1200" spc="-1" strike="noStrike">
                <a:solidFill>
                  <a:srgbClr val="0094ca"/>
                </a:solidFill>
                <a:uFill>
                  <a:solidFill>
                    <a:srgbClr val="ffffff"/>
                  </a:solidFill>
                </a:uFill>
                <a:latin typeface="Calibri"/>
              </a:rPr>
              <a:t>&lt;number&gt;</a:t>
            </a:fld>
            <a:r>
              <a:rPr lang="pl-PL" sz="1200" spc="-1" strike="noStrike">
                <a:solidFill>
                  <a:srgbClr val="0094ca"/>
                </a:solidFill>
                <a:uFill>
                  <a:solidFill>
                    <a:srgbClr val="ffffff"/>
                  </a:solidFill>
                </a:uFill>
                <a:latin typeface="Calibri"/>
              </a:rPr>
              <a:t>/</a:t>
            </a:r>
            <a:r>
              <a:rPr lang="pl-PL" sz="1200" spc="-1" strike="noStrike">
                <a:solidFill>
                  <a:srgbClr val="0094ca"/>
                </a:solidFill>
                <a:uFill>
                  <a:solidFill>
                    <a:srgbClr val="ffffff"/>
                  </a:solidFill>
                </a:uFill>
                <a:latin typeface="Calibri"/>
              </a:rPr>
              <a:t>46</a:t>
            </a:r>
            <a:endParaRPr lang="pl-PL" sz="1800" spc="-1" strike="noStrike">
              <a:solidFill>
                <a:srgbClr val="000000"/>
              </a:solidFill>
              <a:uFill>
                <a:solidFill>
                  <a:srgbClr val="ffffff"/>
                </a:solidFill>
              </a:uFill>
              <a:latin typeface="Arial"/>
            </a:endParaRPr>
          </a:p>
        </p:txBody>
      </p:sp>
      <p:sp>
        <p:nvSpPr>
          <p:cNvPr id="316" name="CustomShape 5"/>
          <p:cNvSpPr/>
          <p:nvPr/>
        </p:nvSpPr>
        <p:spPr>
          <a:xfrm>
            <a:off x="72000" y="6545160"/>
            <a:ext cx="9000000" cy="2408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pl-PL" sz="1200" spc="-1" strike="noStrike">
                <a:solidFill>
                  <a:srgbClr val="0094ca"/>
                </a:solidFill>
                <a:uFill>
                  <a:solidFill>
                    <a:srgbClr val="ffffff"/>
                  </a:solidFill>
                </a:uFill>
                <a:latin typeface="Calibri"/>
              </a:rPr>
              <a:t>Jarosław Szewiński, ESS LLRF PDR, 30.05.2017, Lund</a:t>
            </a:r>
            <a:endParaRPr lang="pl-PL" sz="1800" spc="-1" strike="noStrike">
              <a:solidFill>
                <a:srgbClr val="000000"/>
              </a:solidFill>
              <a:uFill>
                <a:solidFill>
                  <a:srgbClr val="ffffff"/>
                </a:solidFill>
              </a:uFill>
              <a:latin typeface="Arial"/>
            </a:endParaRPr>
          </a:p>
        </p:txBody>
      </p:sp>
      <p:sp>
        <p:nvSpPr>
          <p:cNvPr id="317" name="TextShape 6"/>
          <p:cNvSpPr txBox="1"/>
          <p:nvPr/>
        </p:nvSpPr>
        <p:spPr>
          <a:xfrm>
            <a:off x="288000" y="1596240"/>
            <a:ext cx="3744000" cy="4380120"/>
          </a:xfrm>
          <a:prstGeom prst="rect">
            <a:avLst/>
          </a:prstGeom>
          <a:noFill/>
          <a:ln>
            <a:noFill/>
          </a:ln>
        </p:spPr>
        <p:txBody>
          <a:bodyPr lIns="0" rIns="0" tIns="0" bIns="0"/>
          <a:p>
            <a:pPr algn="ctr">
              <a:lnSpc>
                <a:spcPct val="150000"/>
              </a:lnSpc>
            </a:pPr>
            <a:r>
              <a:rPr lang="en-US" sz="1800" spc="-1" strike="noStrike">
                <a:solidFill>
                  <a:srgbClr val="000000"/>
                </a:solidFill>
                <a:uFill>
                  <a:solidFill>
                    <a:srgbClr val="ffffff"/>
                  </a:solidFill>
                </a:uFill>
                <a:latin typeface="Liberation Serif;Times New Roman"/>
                <a:ea typeface="Liberation Mono;Courier New"/>
              </a:rPr>
              <a:t>External Clock input and output buffers</a:t>
            </a:r>
            <a:endParaRPr lang="en-US" sz="3200" spc="-1" strike="noStrike">
              <a:solidFill>
                <a:srgbClr val="000000"/>
              </a:solidFill>
              <a:uFill>
                <a:solidFill>
                  <a:srgbClr val="ffffff"/>
                </a:solidFill>
              </a:uFill>
              <a:latin typeface="Arial"/>
            </a:endParaRPr>
          </a:p>
        </p:txBody>
      </p:sp>
      <p:pic>
        <p:nvPicPr>
          <p:cNvPr id="318" name="" descr=""/>
          <p:cNvPicPr/>
          <p:nvPr/>
        </p:nvPicPr>
        <p:blipFill>
          <a:blip r:embed="rId1"/>
          <a:stretch/>
        </p:blipFill>
        <p:spPr>
          <a:xfrm>
            <a:off x="2447640" y="2041200"/>
            <a:ext cx="4231440" cy="4322520"/>
          </a:xfrm>
          <a:prstGeom prst="rect">
            <a:avLst/>
          </a:prstGeom>
          <a:ln>
            <a:noFill/>
          </a:ln>
        </p:spPr>
      </p:pic>
    </p:spTree>
  </p:cSld>
  <p:timing>
    <p:tnLst>
      <p:par>
        <p:cTn id="55" dur="indefinite" restart="never" nodeType="tmRoot">
          <p:childTnLst>
            <p:seq>
              <p:cTn id="56" nodeType="mainSeq"/>
              <p:prevCondLst>
                <p:cond delay="0" evt="onPrev">
                  <p:tgtEl>
                    <p:sldTgt/>
                  </p:tgtEl>
                </p:cond>
              </p:prevCondLst>
              <p:nextCondLst>
                <p:cond delay="0" evt="onNext">
                  <p:tgtEl>
                    <p:sldTgt/>
                  </p:tgtEl>
                </p:cond>
              </p:nextCondLst>
            </p:seq>
          </p:childTnLst>
        </p:cTn>
      </p:par>
    </p:tnLst>
  </p:timing>
</p:sld>
</file>

<file path=ppt/slides/slide2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19" name="CustomShape 1"/>
          <p:cNvSpPr/>
          <p:nvPr/>
        </p:nvSpPr>
        <p:spPr>
          <a:xfrm>
            <a:off x="578880" y="0"/>
            <a:ext cx="6066720" cy="1440720"/>
          </a:xfrm>
          <a:prstGeom prst="rect">
            <a:avLst/>
          </a:prstGeom>
          <a:noFill/>
          <a:ln>
            <a:noFill/>
          </a:ln>
        </p:spPr>
        <p:style>
          <a:lnRef idx="0"/>
          <a:fillRef idx="0"/>
          <a:effectRef idx="0"/>
          <a:fontRef idx="minor"/>
        </p:style>
        <p:txBody>
          <a:bodyPr lIns="0" rIns="0" tIns="0" bIns="0" anchor="ctr"/>
          <a:p>
            <a:r>
              <a:rPr b="1" lang="en-US" sz="3200" spc="-1" strike="noStrike">
                <a:solidFill>
                  <a:srgbClr val="ffffff"/>
                </a:solidFill>
                <a:uFill>
                  <a:solidFill>
                    <a:srgbClr val="ffffff"/>
                  </a:solidFill>
                </a:uFill>
                <a:latin typeface="Calibri"/>
              </a:rPr>
              <a:t>Clock</a:t>
            </a:r>
            <a:r>
              <a:rPr b="1" lang="pl-PL" sz="3200" spc="-1" strike="noStrike">
                <a:solidFill>
                  <a:srgbClr val="ffffff"/>
                </a:solidFill>
                <a:uFill>
                  <a:solidFill>
                    <a:srgbClr val="ffffff"/>
                  </a:solidFill>
                </a:uFill>
                <a:latin typeface="Calibri"/>
              </a:rPr>
              <a:t> </a:t>
            </a:r>
            <a:r>
              <a:rPr b="1" lang="en-US" sz="3200" spc="-1" strike="noStrike">
                <a:solidFill>
                  <a:srgbClr val="ffffff"/>
                </a:solidFill>
                <a:uFill>
                  <a:solidFill>
                    <a:srgbClr val="ffffff"/>
                  </a:solidFill>
                </a:uFill>
                <a:latin typeface="Calibri"/>
              </a:rPr>
              <a:t>distribution</a:t>
            </a:r>
            <a:endParaRPr lang="pl-PL" sz="1800" spc="-1" strike="noStrike">
              <a:solidFill>
                <a:srgbClr val="000000"/>
              </a:solidFill>
              <a:uFill>
                <a:solidFill>
                  <a:srgbClr val="ffffff"/>
                </a:solidFill>
              </a:uFill>
              <a:latin typeface="Arial"/>
            </a:endParaRPr>
          </a:p>
        </p:txBody>
      </p:sp>
      <p:sp>
        <p:nvSpPr>
          <p:cNvPr id="320" name="CustomShape 2"/>
          <p:cNvSpPr/>
          <p:nvPr/>
        </p:nvSpPr>
        <p:spPr>
          <a:xfrm>
            <a:off x="61920" y="1578960"/>
            <a:ext cx="8903520" cy="4038120"/>
          </a:xfrm>
          <a:prstGeom prst="rect">
            <a:avLst/>
          </a:prstGeom>
          <a:noFill/>
          <a:ln>
            <a:noFill/>
          </a:ln>
        </p:spPr>
        <p:style>
          <a:lnRef idx="0"/>
          <a:fillRef idx="0"/>
          <a:effectRef idx="0"/>
          <a:fontRef idx="minor"/>
        </p:style>
      </p:sp>
      <p:sp>
        <p:nvSpPr>
          <p:cNvPr id="321" name="CustomShape 3"/>
          <p:cNvSpPr/>
          <p:nvPr/>
        </p:nvSpPr>
        <p:spPr>
          <a:xfrm>
            <a:off x="579240" y="360"/>
            <a:ext cx="6066720" cy="1440720"/>
          </a:xfrm>
          <a:prstGeom prst="rect">
            <a:avLst/>
          </a:prstGeom>
          <a:noFill/>
          <a:ln>
            <a:noFill/>
          </a:ln>
        </p:spPr>
        <p:style>
          <a:lnRef idx="0"/>
          <a:fillRef idx="0"/>
          <a:effectRef idx="0"/>
          <a:fontRef idx="minor"/>
        </p:style>
      </p:sp>
      <p:sp>
        <p:nvSpPr>
          <p:cNvPr id="322" name="CustomShape 4"/>
          <p:cNvSpPr/>
          <p:nvPr/>
        </p:nvSpPr>
        <p:spPr>
          <a:xfrm>
            <a:off x="8280000" y="6534000"/>
            <a:ext cx="694080" cy="240840"/>
          </a:xfrm>
          <a:prstGeom prst="rect">
            <a:avLst/>
          </a:prstGeom>
          <a:noFill/>
          <a:ln>
            <a:noFill/>
          </a:ln>
        </p:spPr>
        <p:style>
          <a:lnRef idx="0"/>
          <a:fillRef idx="0"/>
          <a:effectRef idx="0"/>
          <a:fontRef idx="minor"/>
        </p:style>
        <p:txBody>
          <a:bodyPr lIns="90000" rIns="90000" tIns="45000" bIns="45000" anchor="ctr"/>
          <a:p>
            <a:pPr algn="r">
              <a:lnSpc>
                <a:spcPct val="100000"/>
              </a:lnSpc>
            </a:pPr>
            <a:r>
              <a:rPr lang="pl-PL" sz="1200" spc="-1" strike="noStrike">
                <a:solidFill>
                  <a:srgbClr val="0094ca"/>
                </a:solidFill>
                <a:uFill>
                  <a:solidFill>
                    <a:srgbClr val="ffffff"/>
                  </a:solidFill>
                </a:uFill>
                <a:latin typeface="Calibri"/>
              </a:rPr>
              <a:t> </a:t>
            </a:r>
            <a:fld id="{F6A22CF8-2014-405C-8D4E-E7512A6C3E46}" type="slidenum">
              <a:rPr lang="pl-PL" sz="1200" spc="-1" strike="noStrike">
                <a:solidFill>
                  <a:srgbClr val="0094ca"/>
                </a:solidFill>
                <a:uFill>
                  <a:solidFill>
                    <a:srgbClr val="ffffff"/>
                  </a:solidFill>
                </a:uFill>
                <a:latin typeface="Calibri"/>
              </a:rPr>
              <a:t>&lt;number&gt;</a:t>
            </a:fld>
            <a:r>
              <a:rPr lang="pl-PL" sz="1200" spc="-1" strike="noStrike">
                <a:solidFill>
                  <a:srgbClr val="0094ca"/>
                </a:solidFill>
                <a:uFill>
                  <a:solidFill>
                    <a:srgbClr val="ffffff"/>
                  </a:solidFill>
                </a:uFill>
                <a:latin typeface="Calibri"/>
              </a:rPr>
              <a:t>/</a:t>
            </a:r>
            <a:r>
              <a:rPr lang="pl-PL" sz="1200" spc="-1" strike="noStrike">
                <a:solidFill>
                  <a:srgbClr val="0094ca"/>
                </a:solidFill>
                <a:uFill>
                  <a:solidFill>
                    <a:srgbClr val="ffffff"/>
                  </a:solidFill>
                </a:uFill>
                <a:latin typeface="Calibri"/>
              </a:rPr>
              <a:t>46</a:t>
            </a:r>
            <a:endParaRPr lang="pl-PL" sz="1800" spc="-1" strike="noStrike">
              <a:solidFill>
                <a:srgbClr val="000000"/>
              </a:solidFill>
              <a:uFill>
                <a:solidFill>
                  <a:srgbClr val="ffffff"/>
                </a:solidFill>
              </a:uFill>
              <a:latin typeface="Arial"/>
            </a:endParaRPr>
          </a:p>
        </p:txBody>
      </p:sp>
      <p:sp>
        <p:nvSpPr>
          <p:cNvPr id="323" name="CustomShape 5"/>
          <p:cNvSpPr/>
          <p:nvPr/>
        </p:nvSpPr>
        <p:spPr>
          <a:xfrm>
            <a:off x="72000" y="6545160"/>
            <a:ext cx="9000000" cy="2408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pl-PL" sz="1200" spc="-1" strike="noStrike">
                <a:solidFill>
                  <a:srgbClr val="0094ca"/>
                </a:solidFill>
                <a:uFill>
                  <a:solidFill>
                    <a:srgbClr val="ffffff"/>
                  </a:solidFill>
                </a:uFill>
                <a:latin typeface="Calibri"/>
              </a:rPr>
              <a:t>Jarosław Szewiński, ESS LLRF PDR, 30.05.2017, Lund</a:t>
            </a:r>
            <a:endParaRPr lang="pl-PL" sz="1800" spc="-1" strike="noStrike">
              <a:solidFill>
                <a:srgbClr val="000000"/>
              </a:solidFill>
              <a:uFill>
                <a:solidFill>
                  <a:srgbClr val="ffffff"/>
                </a:solidFill>
              </a:uFill>
              <a:latin typeface="Arial"/>
            </a:endParaRPr>
          </a:p>
        </p:txBody>
      </p:sp>
      <p:sp>
        <p:nvSpPr>
          <p:cNvPr id="324" name="TextShape 6"/>
          <p:cNvSpPr txBox="1"/>
          <p:nvPr/>
        </p:nvSpPr>
        <p:spPr>
          <a:xfrm>
            <a:off x="288000" y="1596240"/>
            <a:ext cx="8568000" cy="4811760"/>
          </a:xfrm>
          <a:prstGeom prst="rect">
            <a:avLst/>
          </a:prstGeom>
          <a:noFill/>
          <a:ln>
            <a:noFill/>
          </a:ln>
        </p:spPr>
        <p:txBody>
          <a:bodyPr lIns="0" rIns="0" tIns="0" bIns="0"/>
          <a:p>
            <a:pPr algn="just">
              <a:lnSpc>
                <a:spcPct val="150000"/>
              </a:lnSpc>
            </a:pPr>
            <a:r>
              <a:rPr lang="en-US" sz="1800" spc="-1" strike="noStrike">
                <a:solidFill>
                  <a:srgbClr val="000000"/>
                </a:solidFill>
                <a:uFill>
                  <a:solidFill>
                    <a:srgbClr val="ffffff"/>
                  </a:solidFill>
                </a:uFill>
                <a:latin typeface="Liberation Serif;Times New Roman"/>
                <a:ea typeface="Liberation Mono;Courier New"/>
              </a:rPr>
              <a:t>Main clock infrastructure components:</a:t>
            </a:r>
            <a:endParaRPr lang="en-US" sz="1800" spc="-1" strike="noStrike">
              <a:solidFill>
                <a:srgbClr val="000000"/>
              </a:solidFill>
              <a:uFill>
                <a:solidFill>
                  <a:srgbClr val="ffffff"/>
                </a:solidFill>
              </a:uFill>
              <a:latin typeface="Arial"/>
            </a:endParaRPr>
          </a:p>
          <a:p>
            <a:pPr marL="457200" indent="-228600">
              <a:lnSpc>
                <a:spcPct val="150000"/>
              </a:lnSpc>
              <a:buClr>
                <a:srgbClr val="000000"/>
              </a:buClr>
              <a:buSzPct val="45000"/>
              <a:buFont typeface="Wingdings" charset="2"/>
              <a:buChar char=""/>
            </a:pPr>
            <a:r>
              <a:rPr b="1" lang="en-US" sz="1800" spc="-1" strike="noStrike">
                <a:solidFill>
                  <a:srgbClr val="000000"/>
                </a:solidFill>
                <a:uFill>
                  <a:solidFill>
                    <a:srgbClr val="ffffff"/>
                  </a:solidFill>
                </a:uFill>
                <a:latin typeface="Liberation Serif;Times New Roman"/>
                <a:ea typeface="Liberation Mono;Courier New"/>
              </a:rPr>
              <a:t>DS25CP152</a:t>
            </a:r>
            <a:r>
              <a:rPr lang="en-US" sz="1800" spc="-1" strike="noStrike">
                <a:solidFill>
                  <a:srgbClr val="000000"/>
                </a:solidFill>
                <a:uFill>
                  <a:solidFill>
                    <a:srgbClr val="ffffff"/>
                  </a:solidFill>
                </a:uFill>
                <a:latin typeface="Liberation Serif;Times New Roman"/>
                <a:ea typeface="Liberation Mono;Courier New"/>
              </a:rPr>
              <a:t> - small footprint 2x2 LVDS cross-point switch designed for backplane acquiring signals, it has low additive jitter (max. up to 1 ps), which allows to use this device as clock switch </a:t>
            </a:r>
            <a:endParaRPr lang="en-US" sz="1800" spc="-1" strike="noStrike">
              <a:solidFill>
                <a:srgbClr val="000000"/>
              </a:solidFill>
              <a:uFill>
                <a:solidFill>
                  <a:srgbClr val="ffffff"/>
                </a:solidFill>
              </a:uFill>
              <a:latin typeface="Arial"/>
            </a:endParaRPr>
          </a:p>
          <a:p>
            <a:pPr marL="457200" indent="-228600">
              <a:lnSpc>
                <a:spcPct val="150000"/>
              </a:lnSpc>
              <a:buClr>
                <a:srgbClr val="000000"/>
              </a:buClr>
              <a:buSzPct val="45000"/>
              <a:buFont typeface="Wingdings" charset="2"/>
              <a:buChar char=""/>
            </a:pPr>
            <a:r>
              <a:rPr b="1" lang="en-US" sz="1800" spc="-1" strike="noStrike">
                <a:solidFill>
                  <a:srgbClr val="000000"/>
                </a:solidFill>
                <a:uFill>
                  <a:solidFill>
                    <a:srgbClr val="ffffff"/>
                  </a:solidFill>
                </a:uFill>
                <a:latin typeface="Liberation Serif;Times New Roman"/>
                <a:ea typeface="Liberation Mono;Courier New"/>
              </a:rPr>
              <a:t>SY89540U</a:t>
            </a:r>
            <a:r>
              <a:rPr lang="en-US" sz="1800" spc="-1" strike="noStrike">
                <a:solidFill>
                  <a:srgbClr val="000000"/>
                </a:solidFill>
                <a:uFill>
                  <a:solidFill>
                    <a:srgbClr val="ffffff"/>
                  </a:solidFill>
                </a:uFill>
                <a:latin typeface="Liberation Serif;Times New Roman"/>
                <a:ea typeface="Liberation Mono;Courier New"/>
              </a:rPr>
              <a:t> - small footprint 4x4 LVDS cross-point switch designed for high data rates with good channel-to-channel crosstalk performance, it has very low additive jitter (&lt;0.1 ps), which allows to use this device as clock switch</a:t>
            </a:r>
            <a:endParaRPr lang="en-US" sz="1800" spc="-1" strike="noStrike">
              <a:solidFill>
                <a:srgbClr val="000000"/>
              </a:solidFill>
              <a:uFill>
                <a:solidFill>
                  <a:srgbClr val="ffffff"/>
                </a:solidFill>
              </a:uFill>
              <a:latin typeface="Arial"/>
            </a:endParaRPr>
          </a:p>
          <a:p>
            <a:pPr marL="457200" indent="-228600">
              <a:lnSpc>
                <a:spcPct val="150000"/>
              </a:lnSpc>
              <a:buClr>
                <a:srgbClr val="000000"/>
              </a:buClr>
              <a:buSzPct val="45000"/>
              <a:buFont typeface="Wingdings" charset="2"/>
              <a:buChar char=""/>
            </a:pPr>
            <a:r>
              <a:rPr b="1" lang="en-US" sz="1800" spc="-1" strike="noStrike">
                <a:solidFill>
                  <a:srgbClr val="000000"/>
                </a:solidFill>
                <a:uFill>
                  <a:solidFill>
                    <a:srgbClr val="ffffff"/>
                  </a:solidFill>
                </a:uFill>
                <a:latin typeface="Liberation Serif;Times New Roman"/>
                <a:ea typeface="Liberation Mono;Courier New"/>
              </a:rPr>
              <a:t>LMK61E2BBA-SIAT </a:t>
            </a:r>
            <a:r>
              <a:rPr lang="en-US" sz="1800" spc="-1" strike="noStrike">
                <a:solidFill>
                  <a:srgbClr val="000000"/>
                </a:solidFill>
                <a:uFill>
                  <a:solidFill>
                    <a:srgbClr val="ffffff"/>
                  </a:solidFill>
                </a:uFill>
                <a:latin typeface="Liberation Serif;Times New Roman"/>
                <a:ea typeface="Liberation Mono;Courier New"/>
              </a:rPr>
              <a:t>- programmable LVDS oscillator witch internal EEPROM. This device has internal power conditioning that provide excellent PSRR. Output frequency is in range from 10 MHz to 900 MHz, footprint is compatible with well known SI598, but this device is much cheaper and has better availability.</a:t>
            </a:r>
            <a:endParaRPr lang="en-US" sz="1800" spc="-1" strike="noStrike">
              <a:solidFill>
                <a:srgbClr val="000000"/>
              </a:solidFill>
              <a:uFill>
                <a:solidFill>
                  <a:srgbClr val="ffffff"/>
                </a:solidFill>
              </a:uFill>
              <a:latin typeface="Arial"/>
            </a:endParaRPr>
          </a:p>
          <a:p>
            <a:pPr marL="457200" indent="-228600" algn="just">
              <a:lnSpc>
                <a:spcPct val="150000"/>
              </a:lnSpc>
              <a:buClr>
                <a:srgbClr val="000000"/>
              </a:buClr>
              <a:buSzPct val="45000"/>
              <a:buFont typeface="Wingdings" charset="2"/>
              <a:buChar char=""/>
            </a:pPr>
            <a:r>
              <a:rPr b="1" lang="en-US" sz="1800" spc="-1" strike="noStrike">
                <a:solidFill>
                  <a:srgbClr val="000000"/>
                </a:solidFill>
                <a:uFill>
                  <a:solidFill>
                    <a:srgbClr val="ffffff"/>
                  </a:solidFill>
                </a:uFill>
                <a:latin typeface="Liberation Serif;Times New Roman"/>
                <a:ea typeface="Liberation Mono;Courier New"/>
              </a:rPr>
              <a:t>CFPS-39IB 50.0MHZ </a:t>
            </a:r>
            <a:r>
              <a:rPr lang="en-US" sz="1800" spc="-1" strike="noStrike">
                <a:solidFill>
                  <a:srgbClr val="000000"/>
                </a:solidFill>
                <a:uFill>
                  <a:solidFill>
                    <a:srgbClr val="ffffff"/>
                  </a:solidFill>
                </a:uFill>
                <a:latin typeface="Liberation Serif;Times New Roman"/>
                <a:ea typeface="Liberation Mono;Courier New"/>
              </a:rPr>
              <a:t>- 50 MHz single ended locked frequency oscillator </a:t>
            </a:r>
            <a:endParaRPr lang="en-US" sz="1800" spc="-1" strike="noStrike">
              <a:solidFill>
                <a:srgbClr val="000000"/>
              </a:solidFill>
              <a:uFill>
                <a:solidFill>
                  <a:srgbClr val="ffffff"/>
                </a:solidFill>
              </a:uFill>
              <a:latin typeface="Arial"/>
            </a:endParaRPr>
          </a:p>
        </p:txBody>
      </p:sp>
    </p:spTree>
  </p:cSld>
  <p:timing>
    <p:tnLst>
      <p:par>
        <p:cTn id="57" dur="indefinite" restart="never" nodeType="tmRoot">
          <p:childTnLst>
            <p:seq>
              <p:cTn id="58"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2" name="CustomShape 1"/>
          <p:cNvSpPr/>
          <p:nvPr/>
        </p:nvSpPr>
        <p:spPr>
          <a:xfrm>
            <a:off x="576000" y="117360"/>
            <a:ext cx="7788240" cy="1142280"/>
          </a:xfrm>
          <a:prstGeom prst="rect">
            <a:avLst/>
          </a:prstGeom>
          <a:noFill/>
          <a:ln>
            <a:noFill/>
          </a:ln>
        </p:spPr>
        <p:style>
          <a:lnRef idx="0"/>
          <a:fillRef idx="0"/>
          <a:effectRef idx="0"/>
          <a:fontRef idx="minor"/>
        </p:style>
        <p:txBody>
          <a:bodyPr lIns="0" rIns="0" tIns="0" bIns="0" anchor="ctr"/>
          <a:p>
            <a:pPr>
              <a:lnSpc>
                <a:spcPct val="100000"/>
              </a:lnSpc>
            </a:pPr>
            <a:r>
              <a:rPr b="1" lang="pl-PL" sz="3200" spc="-1" strike="noStrike">
                <a:solidFill>
                  <a:srgbClr val="ffffff"/>
                </a:solidFill>
                <a:uFill>
                  <a:solidFill>
                    <a:srgbClr val="ffffff"/>
                  </a:solidFill>
                </a:uFill>
                <a:latin typeface="Calibri"/>
              </a:rPr>
              <a:t>ESS LLRF System and RTM Carrier</a:t>
            </a:r>
            <a:endParaRPr lang="pl-PL" sz="1800" spc="-1" strike="noStrike">
              <a:solidFill>
                <a:srgbClr val="000000"/>
              </a:solidFill>
              <a:uFill>
                <a:solidFill>
                  <a:srgbClr val="ffffff"/>
                </a:solidFill>
              </a:uFill>
              <a:latin typeface="Arial"/>
            </a:endParaRPr>
          </a:p>
        </p:txBody>
      </p:sp>
      <p:sp>
        <p:nvSpPr>
          <p:cNvPr id="163" name="TextShape 2"/>
          <p:cNvSpPr txBox="1"/>
          <p:nvPr/>
        </p:nvSpPr>
        <p:spPr>
          <a:xfrm>
            <a:off x="457200" y="1604520"/>
            <a:ext cx="4438800" cy="4803480"/>
          </a:xfrm>
          <a:prstGeom prst="rect">
            <a:avLst/>
          </a:prstGeom>
          <a:noFill/>
          <a:ln>
            <a:noFill/>
          </a:ln>
        </p:spPr>
        <p:txBody>
          <a:bodyPr lIns="0" rIns="0" tIns="0" bIns="0"/>
          <a:p>
            <a:pPr algn="just">
              <a:lnSpc>
                <a:spcPct val="150000"/>
              </a:lnSpc>
            </a:pPr>
            <a:r>
              <a:rPr lang="en-US" sz="3200" spc="-1" strike="noStrike">
                <a:solidFill>
                  <a:srgbClr val="000000"/>
                </a:solidFill>
                <a:uFill>
                  <a:solidFill>
                    <a:srgbClr val="ffffff"/>
                  </a:solidFill>
                </a:uFill>
                <a:latin typeface="Arial"/>
              </a:rPr>
              <a:t>In the ESS LLRF System, the AMC board for supporting the RTMs shall provide minimal functionality that allows RTMs to operate, The general required functionality of the board is following:</a:t>
            </a:r>
            <a:endParaRPr lang="pl-PL" sz="3200" spc="-1" strike="noStrike">
              <a:solidFill>
                <a:srgbClr val="000000"/>
              </a:solidFill>
              <a:uFill>
                <a:solidFill>
                  <a:srgbClr val="ffffff"/>
                </a:solidFill>
              </a:uFill>
              <a:latin typeface="Arial"/>
            </a:endParaRPr>
          </a:p>
          <a:p>
            <a:pPr marL="914400" indent="-228600" algn="just">
              <a:lnSpc>
                <a:spcPct val="150000"/>
              </a:lnSpc>
              <a:buClr>
                <a:srgbClr val="000000"/>
              </a:buClr>
              <a:buSzPct val="45000"/>
              <a:buFont typeface="Wingdings" charset="2"/>
              <a:buChar char=""/>
            </a:pPr>
            <a:r>
              <a:rPr lang="en-US" sz="3200" spc="-1" strike="noStrike">
                <a:solidFill>
                  <a:srgbClr val="000000"/>
                </a:solidFill>
                <a:uFill>
                  <a:solidFill>
                    <a:srgbClr val="ffffff"/>
                  </a:solidFill>
                </a:uFill>
                <a:latin typeface="Arial"/>
              </a:rPr>
              <a:t>Communication with the RTM via ZONE 3</a:t>
            </a:r>
            <a:endParaRPr lang="pl-PL" sz="3200" spc="-1" strike="noStrike">
              <a:solidFill>
                <a:srgbClr val="000000"/>
              </a:solidFill>
              <a:uFill>
                <a:solidFill>
                  <a:srgbClr val="ffffff"/>
                </a:solidFill>
              </a:uFill>
              <a:latin typeface="Arial"/>
            </a:endParaRPr>
          </a:p>
          <a:p>
            <a:pPr marL="914400" indent="-228600" algn="just">
              <a:lnSpc>
                <a:spcPct val="150000"/>
              </a:lnSpc>
              <a:buClr>
                <a:srgbClr val="000000"/>
              </a:buClr>
              <a:buSzPct val="45000"/>
              <a:buFont typeface="Wingdings" charset="2"/>
              <a:buChar char=""/>
            </a:pPr>
            <a:r>
              <a:rPr lang="en-US" sz="3200" spc="-1" strike="noStrike">
                <a:solidFill>
                  <a:srgbClr val="000000"/>
                </a:solidFill>
                <a:uFill>
                  <a:solidFill>
                    <a:srgbClr val="ffffff"/>
                  </a:solidFill>
                </a:uFill>
                <a:latin typeface="Arial"/>
              </a:rPr>
              <a:t>Providing power to the RTM units</a:t>
            </a:r>
            <a:endParaRPr lang="pl-PL" sz="3200" spc="-1" strike="noStrike">
              <a:solidFill>
                <a:srgbClr val="000000"/>
              </a:solidFill>
              <a:uFill>
                <a:solidFill>
                  <a:srgbClr val="ffffff"/>
                </a:solidFill>
              </a:uFill>
              <a:latin typeface="Arial"/>
            </a:endParaRPr>
          </a:p>
          <a:p>
            <a:pPr marL="914400" indent="-228600" algn="just">
              <a:lnSpc>
                <a:spcPct val="150000"/>
              </a:lnSpc>
              <a:buClr>
                <a:srgbClr val="000000"/>
              </a:buClr>
              <a:buSzPct val="45000"/>
              <a:buFont typeface="Wingdings" charset="2"/>
              <a:buChar char=""/>
            </a:pPr>
            <a:r>
              <a:rPr lang="en-US" sz="3200" spc="-1" strike="noStrike">
                <a:solidFill>
                  <a:srgbClr val="000000"/>
                </a:solidFill>
                <a:uFill>
                  <a:solidFill>
                    <a:srgbClr val="ffffff"/>
                  </a:solidFill>
                </a:uFill>
                <a:latin typeface="Arial"/>
              </a:rPr>
              <a:t>Communication with the other devices using PCI-Express on the MTCA.4 backplane</a:t>
            </a:r>
            <a:endParaRPr lang="pl-PL" sz="3200" spc="-1" strike="noStrike">
              <a:solidFill>
                <a:srgbClr val="000000"/>
              </a:solidFill>
              <a:uFill>
                <a:solidFill>
                  <a:srgbClr val="ffffff"/>
                </a:solidFill>
              </a:uFill>
              <a:latin typeface="Arial"/>
            </a:endParaRPr>
          </a:p>
          <a:p>
            <a:pPr marL="914400" indent="-228600" algn="just">
              <a:lnSpc>
                <a:spcPct val="150000"/>
              </a:lnSpc>
              <a:buClr>
                <a:srgbClr val="000000"/>
              </a:buClr>
              <a:buSzPct val="45000"/>
              <a:buFont typeface="Wingdings" charset="2"/>
              <a:buChar char=""/>
            </a:pPr>
            <a:r>
              <a:rPr lang="en-US" sz="3200" spc="-1" strike="noStrike">
                <a:solidFill>
                  <a:srgbClr val="000000"/>
                </a:solidFill>
                <a:uFill>
                  <a:solidFill>
                    <a:srgbClr val="ffffff"/>
                  </a:solidFill>
                </a:uFill>
                <a:latin typeface="Arial"/>
              </a:rPr>
              <a:t>Data processing in the FPGA</a:t>
            </a:r>
            <a:endParaRPr lang="pl-PL" sz="3200" spc="-1" strike="noStrike">
              <a:solidFill>
                <a:srgbClr val="000000"/>
              </a:solidFill>
              <a:uFill>
                <a:solidFill>
                  <a:srgbClr val="ffffff"/>
                </a:solidFill>
              </a:uFill>
              <a:latin typeface="Arial"/>
            </a:endParaRPr>
          </a:p>
          <a:p>
            <a:pPr marL="914400" indent="-228600" algn="just">
              <a:lnSpc>
                <a:spcPct val="150000"/>
              </a:lnSpc>
              <a:buClr>
                <a:srgbClr val="000000"/>
              </a:buClr>
              <a:buSzPct val="45000"/>
              <a:buFont typeface="Wingdings" charset="2"/>
              <a:buChar char=""/>
            </a:pPr>
            <a:r>
              <a:rPr lang="en-US" sz="3200" spc="-1" strike="noStrike">
                <a:solidFill>
                  <a:srgbClr val="000000"/>
                </a:solidFill>
                <a:uFill>
                  <a:solidFill>
                    <a:srgbClr val="ffffff"/>
                  </a:solidFill>
                </a:uFill>
                <a:latin typeface="Arial"/>
              </a:rPr>
              <a:t>Fulfilling all the requirements for the AMC board defined in the MTCA.4 standard</a:t>
            </a:r>
            <a:endParaRPr lang="pl-PL" sz="3200" spc="-1" strike="noStrike">
              <a:solidFill>
                <a:srgbClr val="000000"/>
              </a:solidFill>
              <a:uFill>
                <a:solidFill>
                  <a:srgbClr val="ffffff"/>
                </a:solidFill>
              </a:uFill>
              <a:latin typeface="Arial"/>
            </a:endParaRPr>
          </a:p>
        </p:txBody>
      </p:sp>
      <p:pic>
        <p:nvPicPr>
          <p:cNvPr id="164" name="" descr=""/>
          <p:cNvPicPr/>
          <p:nvPr/>
        </p:nvPicPr>
        <p:blipFill>
          <a:blip r:embed="rId1"/>
          <a:stretch/>
        </p:blipFill>
        <p:spPr>
          <a:xfrm>
            <a:off x="5126400" y="1608120"/>
            <a:ext cx="3729600" cy="4799880"/>
          </a:xfrm>
          <a:prstGeom prst="rect">
            <a:avLst/>
          </a:prstGeom>
          <a:ln>
            <a:noFill/>
          </a:ln>
        </p:spPr>
      </p:pic>
      <p:sp>
        <p:nvSpPr>
          <p:cNvPr id="165" name="CustomShape 3"/>
          <p:cNvSpPr/>
          <p:nvPr/>
        </p:nvSpPr>
        <p:spPr>
          <a:xfrm>
            <a:off x="72000" y="6545160"/>
            <a:ext cx="9000000" cy="2408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pl-PL" sz="1200" spc="-1" strike="noStrike">
                <a:solidFill>
                  <a:srgbClr val="0094ca"/>
                </a:solidFill>
                <a:uFill>
                  <a:solidFill>
                    <a:srgbClr val="ffffff"/>
                  </a:solidFill>
                </a:uFill>
                <a:latin typeface="Calibri"/>
              </a:rPr>
              <a:t>Jarosław Szewiński, ESS LLRF PDR, 30.05.2017, Lund</a:t>
            </a:r>
            <a:endParaRPr lang="pl-PL" sz="1800" spc="-1" strike="noStrike">
              <a:solidFill>
                <a:srgbClr val="000000"/>
              </a:solidFill>
              <a:uFill>
                <a:solidFill>
                  <a:srgbClr val="ffffff"/>
                </a:solidFill>
              </a:uFill>
              <a:latin typeface="Arial"/>
            </a:endParaRPr>
          </a:p>
        </p:txBody>
      </p:sp>
      <p:sp>
        <p:nvSpPr>
          <p:cNvPr id="166" name="CustomShape 4"/>
          <p:cNvSpPr/>
          <p:nvPr/>
        </p:nvSpPr>
        <p:spPr>
          <a:xfrm>
            <a:off x="8424000" y="6534000"/>
            <a:ext cx="550080" cy="240840"/>
          </a:xfrm>
          <a:prstGeom prst="rect">
            <a:avLst/>
          </a:prstGeom>
          <a:noFill/>
          <a:ln>
            <a:noFill/>
          </a:ln>
        </p:spPr>
        <p:style>
          <a:lnRef idx="0"/>
          <a:fillRef idx="0"/>
          <a:effectRef idx="0"/>
          <a:fontRef idx="minor"/>
        </p:style>
        <p:txBody>
          <a:bodyPr lIns="90000" rIns="90000" tIns="45000" bIns="45000" anchor="ctr"/>
          <a:p>
            <a:pPr algn="r">
              <a:lnSpc>
                <a:spcPct val="100000"/>
              </a:lnSpc>
            </a:pPr>
            <a:r>
              <a:rPr lang="pl-PL" sz="1200" spc="-1" strike="noStrike">
                <a:solidFill>
                  <a:srgbClr val="0094ca"/>
                </a:solidFill>
                <a:uFill>
                  <a:solidFill>
                    <a:srgbClr val="ffffff"/>
                  </a:solidFill>
                </a:uFill>
                <a:latin typeface="Calibri"/>
              </a:rPr>
              <a:t> </a:t>
            </a:r>
            <a:fld id="{28E09F1F-6AF7-44A8-BFAE-72C81DE652C9}" type="slidenum">
              <a:rPr lang="pl-PL" sz="1200" spc="-1" strike="noStrike">
                <a:solidFill>
                  <a:srgbClr val="0094ca"/>
                </a:solidFill>
                <a:uFill>
                  <a:solidFill>
                    <a:srgbClr val="ffffff"/>
                  </a:solidFill>
                </a:uFill>
                <a:latin typeface="Calibri"/>
              </a:rPr>
              <a:t>&lt;number&gt;</a:t>
            </a:fld>
            <a:r>
              <a:rPr lang="pl-PL" sz="1200" spc="-1" strike="noStrike">
                <a:solidFill>
                  <a:srgbClr val="0094ca"/>
                </a:solidFill>
                <a:uFill>
                  <a:solidFill>
                    <a:srgbClr val="ffffff"/>
                  </a:solidFill>
                </a:uFill>
                <a:latin typeface="Calibri"/>
              </a:rPr>
              <a:t>/</a:t>
            </a:r>
            <a:r>
              <a:rPr lang="pl-PL" sz="1200" spc="-1" strike="noStrike">
                <a:solidFill>
                  <a:srgbClr val="0094ca"/>
                </a:solidFill>
                <a:uFill>
                  <a:solidFill>
                    <a:srgbClr val="ffffff"/>
                  </a:solidFill>
                </a:uFill>
                <a:latin typeface="Calibri"/>
              </a:rPr>
              <a:t>46</a:t>
            </a:r>
            <a:endParaRPr lang="pl-PL" sz="1800" spc="-1" strike="noStrike">
              <a:solidFill>
                <a:srgbClr val="000000"/>
              </a:solidFill>
              <a:uFill>
                <a:solidFill>
                  <a:srgbClr val="ffffff"/>
                </a:solidFill>
              </a:uFill>
              <a:latin typeface="Arial"/>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3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25" name="CustomShape 1"/>
          <p:cNvSpPr/>
          <p:nvPr/>
        </p:nvSpPr>
        <p:spPr>
          <a:xfrm>
            <a:off x="578880" y="0"/>
            <a:ext cx="6066720" cy="1440720"/>
          </a:xfrm>
          <a:prstGeom prst="rect">
            <a:avLst/>
          </a:prstGeom>
          <a:noFill/>
          <a:ln>
            <a:noFill/>
          </a:ln>
        </p:spPr>
        <p:style>
          <a:lnRef idx="0"/>
          <a:fillRef idx="0"/>
          <a:effectRef idx="0"/>
          <a:fontRef idx="minor"/>
        </p:style>
        <p:txBody>
          <a:bodyPr lIns="0" rIns="0" tIns="0" bIns="0" anchor="ctr"/>
          <a:p>
            <a:r>
              <a:rPr b="1" lang="pl-PL" sz="3200" spc="-1" strike="noStrike">
                <a:solidFill>
                  <a:srgbClr val="ffffff"/>
                </a:solidFill>
                <a:uFill>
                  <a:solidFill>
                    <a:srgbClr val="ffffff"/>
                  </a:solidFill>
                </a:uFill>
                <a:latin typeface="Calibri"/>
              </a:rPr>
              <a:t>Power </a:t>
            </a:r>
            <a:r>
              <a:rPr b="1" lang="en-US" sz="3200" spc="-1" strike="noStrike">
                <a:solidFill>
                  <a:srgbClr val="ffffff"/>
                </a:solidFill>
                <a:uFill>
                  <a:solidFill>
                    <a:srgbClr val="ffffff"/>
                  </a:solidFill>
                </a:uFill>
                <a:latin typeface="Calibri"/>
              </a:rPr>
              <a:t>distribution</a:t>
            </a:r>
            <a:endParaRPr lang="pl-PL" sz="1800" spc="-1" strike="noStrike">
              <a:solidFill>
                <a:srgbClr val="000000"/>
              </a:solidFill>
              <a:uFill>
                <a:solidFill>
                  <a:srgbClr val="ffffff"/>
                </a:solidFill>
              </a:uFill>
              <a:latin typeface="Arial"/>
            </a:endParaRPr>
          </a:p>
        </p:txBody>
      </p:sp>
      <p:sp>
        <p:nvSpPr>
          <p:cNvPr id="326" name="CustomShape 2"/>
          <p:cNvSpPr/>
          <p:nvPr/>
        </p:nvSpPr>
        <p:spPr>
          <a:xfrm>
            <a:off x="61920" y="1578960"/>
            <a:ext cx="8903520" cy="4038120"/>
          </a:xfrm>
          <a:prstGeom prst="rect">
            <a:avLst/>
          </a:prstGeom>
          <a:noFill/>
          <a:ln>
            <a:noFill/>
          </a:ln>
        </p:spPr>
        <p:style>
          <a:lnRef idx="0"/>
          <a:fillRef idx="0"/>
          <a:effectRef idx="0"/>
          <a:fontRef idx="minor"/>
        </p:style>
      </p:sp>
      <p:sp>
        <p:nvSpPr>
          <p:cNvPr id="327" name="CustomShape 3"/>
          <p:cNvSpPr/>
          <p:nvPr/>
        </p:nvSpPr>
        <p:spPr>
          <a:xfrm>
            <a:off x="579240" y="360"/>
            <a:ext cx="6066720" cy="1440720"/>
          </a:xfrm>
          <a:prstGeom prst="rect">
            <a:avLst/>
          </a:prstGeom>
          <a:noFill/>
          <a:ln>
            <a:noFill/>
          </a:ln>
        </p:spPr>
        <p:style>
          <a:lnRef idx="0"/>
          <a:fillRef idx="0"/>
          <a:effectRef idx="0"/>
          <a:fontRef idx="minor"/>
        </p:style>
      </p:sp>
      <p:sp>
        <p:nvSpPr>
          <p:cNvPr id="328" name="CustomShape 4"/>
          <p:cNvSpPr/>
          <p:nvPr/>
        </p:nvSpPr>
        <p:spPr>
          <a:xfrm>
            <a:off x="8136000" y="6534000"/>
            <a:ext cx="838080" cy="240840"/>
          </a:xfrm>
          <a:prstGeom prst="rect">
            <a:avLst/>
          </a:prstGeom>
          <a:noFill/>
          <a:ln>
            <a:noFill/>
          </a:ln>
        </p:spPr>
        <p:style>
          <a:lnRef idx="0"/>
          <a:fillRef idx="0"/>
          <a:effectRef idx="0"/>
          <a:fontRef idx="minor"/>
        </p:style>
        <p:txBody>
          <a:bodyPr lIns="90000" rIns="90000" tIns="45000" bIns="45000" anchor="ctr"/>
          <a:p>
            <a:pPr algn="r">
              <a:lnSpc>
                <a:spcPct val="100000"/>
              </a:lnSpc>
            </a:pPr>
            <a:r>
              <a:rPr lang="pl-PL" sz="1200" spc="-1" strike="noStrike">
                <a:solidFill>
                  <a:srgbClr val="0094ca"/>
                </a:solidFill>
                <a:uFill>
                  <a:solidFill>
                    <a:srgbClr val="ffffff"/>
                  </a:solidFill>
                </a:uFill>
                <a:latin typeface="Calibri"/>
              </a:rPr>
              <a:t> </a:t>
            </a:r>
            <a:fld id="{1FE1E2C1-A6F3-41B3-AA7F-8DD125107E5E}" type="slidenum">
              <a:rPr lang="pl-PL" sz="1200" spc="-1" strike="noStrike">
                <a:solidFill>
                  <a:srgbClr val="0094ca"/>
                </a:solidFill>
                <a:uFill>
                  <a:solidFill>
                    <a:srgbClr val="ffffff"/>
                  </a:solidFill>
                </a:uFill>
                <a:latin typeface="Calibri"/>
              </a:rPr>
              <a:t>&lt;number&gt;</a:t>
            </a:fld>
            <a:r>
              <a:rPr lang="pl-PL" sz="1200" spc="-1" strike="noStrike">
                <a:solidFill>
                  <a:srgbClr val="0094ca"/>
                </a:solidFill>
                <a:uFill>
                  <a:solidFill>
                    <a:srgbClr val="ffffff"/>
                  </a:solidFill>
                </a:uFill>
                <a:latin typeface="Calibri"/>
              </a:rPr>
              <a:t>/</a:t>
            </a:r>
            <a:r>
              <a:rPr lang="pl-PL" sz="1200" spc="-1" strike="noStrike">
                <a:solidFill>
                  <a:srgbClr val="0094ca"/>
                </a:solidFill>
                <a:uFill>
                  <a:solidFill>
                    <a:srgbClr val="ffffff"/>
                  </a:solidFill>
                </a:uFill>
                <a:latin typeface="Calibri"/>
              </a:rPr>
              <a:t>46</a:t>
            </a:r>
            <a:endParaRPr lang="pl-PL" sz="1800" spc="-1" strike="noStrike">
              <a:solidFill>
                <a:srgbClr val="000000"/>
              </a:solidFill>
              <a:uFill>
                <a:solidFill>
                  <a:srgbClr val="ffffff"/>
                </a:solidFill>
              </a:uFill>
              <a:latin typeface="Arial"/>
            </a:endParaRPr>
          </a:p>
        </p:txBody>
      </p:sp>
      <p:sp>
        <p:nvSpPr>
          <p:cNvPr id="329" name="CustomShape 5"/>
          <p:cNvSpPr/>
          <p:nvPr/>
        </p:nvSpPr>
        <p:spPr>
          <a:xfrm>
            <a:off x="72000" y="6545160"/>
            <a:ext cx="9000000" cy="2408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pl-PL" sz="1200" spc="-1" strike="noStrike">
                <a:solidFill>
                  <a:srgbClr val="0094ca"/>
                </a:solidFill>
                <a:uFill>
                  <a:solidFill>
                    <a:srgbClr val="ffffff"/>
                  </a:solidFill>
                </a:uFill>
                <a:latin typeface="Calibri"/>
              </a:rPr>
              <a:t>Jarosław Szewiński, ESS LLRF PDR, 30.05.2017, Lund</a:t>
            </a:r>
            <a:endParaRPr lang="pl-PL" sz="1800" spc="-1" strike="noStrike">
              <a:solidFill>
                <a:srgbClr val="000000"/>
              </a:solidFill>
              <a:uFill>
                <a:solidFill>
                  <a:srgbClr val="ffffff"/>
                </a:solidFill>
              </a:uFill>
              <a:latin typeface="Arial"/>
            </a:endParaRPr>
          </a:p>
        </p:txBody>
      </p:sp>
      <p:pic>
        <p:nvPicPr>
          <p:cNvPr id="330" name="" descr=""/>
          <p:cNvPicPr/>
          <p:nvPr/>
        </p:nvPicPr>
        <p:blipFill>
          <a:blip r:embed="rId1"/>
          <a:stretch/>
        </p:blipFill>
        <p:spPr>
          <a:xfrm>
            <a:off x="4663800" y="1656000"/>
            <a:ext cx="4301640" cy="4755960"/>
          </a:xfrm>
          <a:prstGeom prst="rect">
            <a:avLst/>
          </a:prstGeom>
          <a:ln>
            <a:noFill/>
          </a:ln>
        </p:spPr>
      </p:pic>
      <p:sp>
        <p:nvSpPr>
          <p:cNvPr id="331" name="TextShape 6"/>
          <p:cNvSpPr txBox="1"/>
          <p:nvPr/>
        </p:nvSpPr>
        <p:spPr>
          <a:xfrm>
            <a:off x="144000" y="1596240"/>
            <a:ext cx="4392000" cy="4811760"/>
          </a:xfrm>
          <a:prstGeom prst="rect">
            <a:avLst/>
          </a:prstGeom>
          <a:noFill/>
          <a:ln>
            <a:noFill/>
          </a:ln>
        </p:spPr>
        <p:txBody>
          <a:bodyPr lIns="0" rIns="0" tIns="0" bIns="0"/>
          <a:p>
            <a:pPr marL="432000" indent="-324000" algn="just">
              <a:lnSpc>
                <a:spcPct val="150000"/>
              </a:lnSpc>
              <a:buClr>
                <a:srgbClr val="000000"/>
              </a:buClr>
              <a:buSzPct val="45000"/>
              <a:buFont typeface="Wingdings" charset="2"/>
              <a:buChar char=""/>
            </a:pPr>
            <a:r>
              <a:rPr lang="en-US" sz="1400" spc="-1" strike="noStrike">
                <a:solidFill>
                  <a:srgbClr val="000000"/>
                </a:solidFill>
                <a:uFill>
                  <a:solidFill>
                    <a:srgbClr val="ffffff"/>
                  </a:solidFill>
                </a:uFill>
                <a:latin typeface="Liberation Serif;Times New Roman"/>
                <a:ea typeface="Liberation Mono;Courier New"/>
              </a:rPr>
              <a:t>For RTM Carrier, family of SIMPLESwitcher devices produced by Texas Instruments (TI) has been chosen. </a:t>
            </a:r>
            <a:endParaRPr lang="en-US" sz="1400" spc="-1" strike="noStrike">
              <a:solidFill>
                <a:srgbClr val="000000"/>
              </a:solidFill>
              <a:uFill>
                <a:solidFill>
                  <a:srgbClr val="ffffff"/>
                </a:solidFill>
              </a:uFill>
              <a:latin typeface="Arial"/>
            </a:endParaRPr>
          </a:p>
          <a:p>
            <a:pPr marL="432000" indent="-324000" algn="just">
              <a:lnSpc>
                <a:spcPct val="150000"/>
              </a:lnSpc>
              <a:buClr>
                <a:srgbClr val="000000"/>
              </a:buClr>
              <a:buSzPct val="45000"/>
              <a:buFont typeface="Wingdings" charset="2"/>
              <a:buChar char=""/>
            </a:pPr>
            <a:r>
              <a:rPr lang="en-US" sz="1400" spc="-1" strike="noStrike">
                <a:solidFill>
                  <a:srgbClr val="000000"/>
                </a:solidFill>
                <a:uFill>
                  <a:solidFill>
                    <a:srgbClr val="ffffff"/>
                  </a:solidFill>
                </a:uFill>
                <a:latin typeface="Liberation Serif;Times New Roman"/>
                <a:ea typeface="Liberation Mono;Courier New"/>
              </a:rPr>
              <a:t>These are power modules with integrated shielded inductors that simplified PCB design and has low EMC emission. </a:t>
            </a:r>
            <a:endParaRPr lang="en-US" sz="1400" spc="-1" strike="noStrike">
              <a:solidFill>
                <a:srgbClr val="000000"/>
              </a:solidFill>
              <a:uFill>
                <a:solidFill>
                  <a:srgbClr val="ffffff"/>
                </a:solidFill>
              </a:uFill>
              <a:latin typeface="Arial"/>
            </a:endParaRPr>
          </a:p>
          <a:p>
            <a:pPr marL="432000" indent="-324000" algn="just">
              <a:lnSpc>
                <a:spcPct val="150000"/>
              </a:lnSpc>
              <a:buClr>
                <a:srgbClr val="000000"/>
              </a:buClr>
              <a:buSzPct val="45000"/>
              <a:buFont typeface="Wingdings" charset="2"/>
              <a:buChar char=""/>
            </a:pPr>
            <a:r>
              <a:rPr lang="en-US" sz="1400" spc="-1" strike="noStrike">
                <a:solidFill>
                  <a:srgbClr val="000000"/>
                </a:solidFill>
                <a:uFill>
                  <a:solidFill>
                    <a:srgbClr val="ffffff"/>
                  </a:solidFill>
                </a:uFill>
                <a:latin typeface="Liberation Serif;Times New Roman"/>
                <a:ea typeface="Liberation Mono;Courier New"/>
              </a:rPr>
              <a:t>Three type of switchers,  with output current of 8, 6 and 3 A, are used in design. </a:t>
            </a:r>
            <a:endParaRPr lang="en-US" sz="1400" spc="-1" strike="noStrike">
              <a:solidFill>
                <a:srgbClr val="000000"/>
              </a:solidFill>
              <a:uFill>
                <a:solidFill>
                  <a:srgbClr val="ffffff"/>
                </a:solidFill>
              </a:uFill>
              <a:latin typeface="Arial"/>
            </a:endParaRPr>
          </a:p>
          <a:p>
            <a:pPr marL="432000" indent="-324000" algn="just">
              <a:lnSpc>
                <a:spcPct val="150000"/>
              </a:lnSpc>
              <a:buClr>
                <a:srgbClr val="000000"/>
              </a:buClr>
              <a:buSzPct val="45000"/>
              <a:buFont typeface="Wingdings" charset="2"/>
              <a:buChar char=""/>
            </a:pPr>
            <a:r>
              <a:rPr lang="en-US" sz="1400" spc="-1" strike="noStrike">
                <a:solidFill>
                  <a:srgbClr val="000000"/>
                </a:solidFill>
                <a:uFill>
                  <a:solidFill>
                    <a:srgbClr val="ffffff"/>
                  </a:solidFill>
                </a:uFill>
                <a:latin typeface="Liberation Serif;Times New Roman"/>
                <a:ea typeface="Liberation Mono;Courier New"/>
              </a:rPr>
              <a:t>In addition, according to Xilinx documentation, MGT power supplies MGTAVTT and MGTAVCC should have own supplies. </a:t>
            </a:r>
            <a:endParaRPr lang="en-US" sz="1400" spc="-1" strike="noStrike">
              <a:solidFill>
                <a:srgbClr val="000000"/>
              </a:solidFill>
              <a:uFill>
                <a:solidFill>
                  <a:srgbClr val="ffffff"/>
                </a:solidFill>
              </a:uFill>
              <a:latin typeface="Arial"/>
            </a:endParaRPr>
          </a:p>
        </p:txBody>
      </p:sp>
    </p:spTree>
  </p:cSld>
  <p:timing>
    <p:tnLst>
      <p:par>
        <p:cTn id="59" dur="indefinite" restart="never" nodeType="tmRoot">
          <p:childTnLst>
            <p:seq>
              <p:cTn id="60" nodeType="mainSeq"/>
              <p:prevCondLst>
                <p:cond delay="0" evt="onPrev">
                  <p:tgtEl>
                    <p:sldTgt/>
                  </p:tgtEl>
                </p:cond>
              </p:prevCondLst>
              <p:nextCondLst>
                <p:cond delay="0" evt="onNext">
                  <p:tgtEl>
                    <p:sldTgt/>
                  </p:tgtEl>
                </p:cond>
              </p:nextCondLst>
            </p:seq>
          </p:childTnLst>
        </p:cTn>
      </p:par>
    </p:tnLst>
  </p:timing>
</p:sld>
</file>

<file path=ppt/slides/slide3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32" name="CustomShape 1"/>
          <p:cNvSpPr/>
          <p:nvPr/>
        </p:nvSpPr>
        <p:spPr>
          <a:xfrm>
            <a:off x="578880" y="0"/>
            <a:ext cx="6066720" cy="1440720"/>
          </a:xfrm>
          <a:prstGeom prst="rect">
            <a:avLst/>
          </a:prstGeom>
          <a:noFill/>
          <a:ln>
            <a:noFill/>
          </a:ln>
        </p:spPr>
        <p:style>
          <a:lnRef idx="0"/>
          <a:fillRef idx="0"/>
          <a:effectRef idx="0"/>
          <a:fontRef idx="minor"/>
        </p:style>
        <p:txBody>
          <a:bodyPr lIns="0" rIns="0" tIns="0" bIns="0" anchor="ctr"/>
          <a:p>
            <a:r>
              <a:rPr b="1" lang="pl-PL" sz="3200" spc="-1" strike="noStrike">
                <a:solidFill>
                  <a:srgbClr val="ffffff"/>
                </a:solidFill>
                <a:uFill>
                  <a:solidFill>
                    <a:srgbClr val="ffffff"/>
                  </a:solidFill>
                </a:uFill>
                <a:latin typeface="Calibri"/>
              </a:rPr>
              <a:t>Power </a:t>
            </a:r>
            <a:r>
              <a:rPr b="1" lang="en-US" sz="3200" spc="-1" strike="noStrike">
                <a:solidFill>
                  <a:srgbClr val="ffffff"/>
                </a:solidFill>
                <a:uFill>
                  <a:solidFill>
                    <a:srgbClr val="ffffff"/>
                  </a:solidFill>
                </a:uFill>
                <a:latin typeface="Calibri"/>
              </a:rPr>
              <a:t>distribution</a:t>
            </a:r>
            <a:endParaRPr lang="pl-PL" sz="1800" spc="-1" strike="noStrike">
              <a:solidFill>
                <a:srgbClr val="000000"/>
              </a:solidFill>
              <a:uFill>
                <a:solidFill>
                  <a:srgbClr val="ffffff"/>
                </a:solidFill>
              </a:uFill>
              <a:latin typeface="Arial"/>
            </a:endParaRPr>
          </a:p>
        </p:txBody>
      </p:sp>
      <p:sp>
        <p:nvSpPr>
          <p:cNvPr id="333" name="CustomShape 2"/>
          <p:cNvSpPr/>
          <p:nvPr/>
        </p:nvSpPr>
        <p:spPr>
          <a:xfrm>
            <a:off x="61920" y="1578960"/>
            <a:ext cx="8903520" cy="4038120"/>
          </a:xfrm>
          <a:prstGeom prst="rect">
            <a:avLst/>
          </a:prstGeom>
          <a:noFill/>
          <a:ln>
            <a:noFill/>
          </a:ln>
        </p:spPr>
        <p:style>
          <a:lnRef idx="0"/>
          <a:fillRef idx="0"/>
          <a:effectRef idx="0"/>
          <a:fontRef idx="minor"/>
        </p:style>
      </p:sp>
      <p:sp>
        <p:nvSpPr>
          <p:cNvPr id="334" name="CustomShape 3"/>
          <p:cNvSpPr/>
          <p:nvPr/>
        </p:nvSpPr>
        <p:spPr>
          <a:xfrm>
            <a:off x="579240" y="360"/>
            <a:ext cx="6066720" cy="1440720"/>
          </a:xfrm>
          <a:prstGeom prst="rect">
            <a:avLst/>
          </a:prstGeom>
          <a:noFill/>
          <a:ln>
            <a:noFill/>
          </a:ln>
        </p:spPr>
        <p:style>
          <a:lnRef idx="0"/>
          <a:fillRef idx="0"/>
          <a:effectRef idx="0"/>
          <a:fontRef idx="minor"/>
        </p:style>
      </p:sp>
      <p:sp>
        <p:nvSpPr>
          <p:cNvPr id="335" name="CustomShape 4"/>
          <p:cNvSpPr/>
          <p:nvPr/>
        </p:nvSpPr>
        <p:spPr>
          <a:xfrm>
            <a:off x="8136000" y="6534000"/>
            <a:ext cx="838080" cy="240840"/>
          </a:xfrm>
          <a:prstGeom prst="rect">
            <a:avLst/>
          </a:prstGeom>
          <a:noFill/>
          <a:ln>
            <a:noFill/>
          </a:ln>
        </p:spPr>
        <p:style>
          <a:lnRef idx="0"/>
          <a:fillRef idx="0"/>
          <a:effectRef idx="0"/>
          <a:fontRef idx="minor"/>
        </p:style>
        <p:txBody>
          <a:bodyPr lIns="90000" rIns="90000" tIns="45000" bIns="45000" anchor="ctr"/>
          <a:p>
            <a:pPr algn="r">
              <a:lnSpc>
                <a:spcPct val="100000"/>
              </a:lnSpc>
            </a:pPr>
            <a:r>
              <a:rPr lang="pl-PL" sz="1200" spc="-1" strike="noStrike">
                <a:solidFill>
                  <a:srgbClr val="0094ca"/>
                </a:solidFill>
                <a:uFill>
                  <a:solidFill>
                    <a:srgbClr val="ffffff"/>
                  </a:solidFill>
                </a:uFill>
                <a:latin typeface="Calibri"/>
              </a:rPr>
              <a:t> </a:t>
            </a:r>
            <a:fld id="{7E450A26-642A-4723-8ADC-3ADD397E569D}" type="slidenum">
              <a:rPr lang="pl-PL" sz="1200" spc="-1" strike="noStrike">
                <a:solidFill>
                  <a:srgbClr val="0094ca"/>
                </a:solidFill>
                <a:uFill>
                  <a:solidFill>
                    <a:srgbClr val="ffffff"/>
                  </a:solidFill>
                </a:uFill>
                <a:latin typeface="Calibri"/>
              </a:rPr>
              <a:t>&lt;number&gt;</a:t>
            </a:fld>
            <a:r>
              <a:rPr lang="pl-PL" sz="1200" spc="-1" strike="noStrike">
                <a:solidFill>
                  <a:srgbClr val="0094ca"/>
                </a:solidFill>
                <a:uFill>
                  <a:solidFill>
                    <a:srgbClr val="ffffff"/>
                  </a:solidFill>
                </a:uFill>
                <a:latin typeface="Calibri"/>
              </a:rPr>
              <a:t>/</a:t>
            </a:r>
            <a:r>
              <a:rPr lang="pl-PL" sz="1200" spc="-1" strike="noStrike">
                <a:solidFill>
                  <a:srgbClr val="0094ca"/>
                </a:solidFill>
                <a:uFill>
                  <a:solidFill>
                    <a:srgbClr val="ffffff"/>
                  </a:solidFill>
                </a:uFill>
                <a:latin typeface="Calibri"/>
              </a:rPr>
              <a:t>46</a:t>
            </a:r>
            <a:endParaRPr lang="pl-PL" sz="1800" spc="-1" strike="noStrike">
              <a:solidFill>
                <a:srgbClr val="000000"/>
              </a:solidFill>
              <a:uFill>
                <a:solidFill>
                  <a:srgbClr val="ffffff"/>
                </a:solidFill>
              </a:uFill>
              <a:latin typeface="Arial"/>
            </a:endParaRPr>
          </a:p>
        </p:txBody>
      </p:sp>
      <p:sp>
        <p:nvSpPr>
          <p:cNvPr id="336" name="CustomShape 5"/>
          <p:cNvSpPr/>
          <p:nvPr/>
        </p:nvSpPr>
        <p:spPr>
          <a:xfrm>
            <a:off x="72000" y="6545160"/>
            <a:ext cx="9000000" cy="2408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pl-PL" sz="1200" spc="-1" strike="noStrike">
                <a:solidFill>
                  <a:srgbClr val="0094ca"/>
                </a:solidFill>
                <a:uFill>
                  <a:solidFill>
                    <a:srgbClr val="ffffff"/>
                  </a:solidFill>
                </a:uFill>
                <a:latin typeface="Calibri"/>
              </a:rPr>
              <a:t>Jarosław Szewiński, ESS LLRF PDR, 30.05.2017, Lund</a:t>
            </a:r>
            <a:endParaRPr lang="pl-PL" sz="1800" spc="-1" strike="noStrike">
              <a:solidFill>
                <a:srgbClr val="000000"/>
              </a:solidFill>
              <a:uFill>
                <a:solidFill>
                  <a:srgbClr val="ffffff"/>
                </a:solidFill>
              </a:uFill>
              <a:latin typeface="Arial"/>
            </a:endParaRPr>
          </a:p>
        </p:txBody>
      </p:sp>
      <p:pic>
        <p:nvPicPr>
          <p:cNvPr id="337" name="" descr=""/>
          <p:cNvPicPr/>
          <p:nvPr/>
        </p:nvPicPr>
        <p:blipFill>
          <a:blip r:embed="rId1"/>
          <a:stretch/>
        </p:blipFill>
        <p:spPr>
          <a:xfrm>
            <a:off x="4663800" y="1656000"/>
            <a:ext cx="4301640" cy="4755960"/>
          </a:xfrm>
          <a:prstGeom prst="rect">
            <a:avLst/>
          </a:prstGeom>
          <a:ln>
            <a:noFill/>
          </a:ln>
        </p:spPr>
      </p:pic>
      <p:sp>
        <p:nvSpPr>
          <p:cNvPr id="338" name="TextShape 6"/>
          <p:cNvSpPr txBox="1"/>
          <p:nvPr/>
        </p:nvSpPr>
        <p:spPr>
          <a:xfrm>
            <a:off x="144000" y="1596240"/>
            <a:ext cx="4392000" cy="4811760"/>
          </a:xfrm>
          <a:prstGeom prst="rect">
            <a:avLst/>
          </a:prstGeom>
          <a:noFill/>
          <a:ln>
            <a:noFill/>
          </a:ln>
        </p:spPr>
        <p:txBody>
          <a:bodyPr lIns="0" rIns="0" tIns="0" bIns="0"/>
          <a:p>
            <a:pPr marL="432000" indent="-324000" algn="just">
              <a:lnSpc>
                <a:spcPct val="150000"/>
              </a:lnSpc>
              <a:buClr>
                <a:srgbClr val="000000"/>
              </a:buClr>
              <a:buSzPct val="45000"/>
              <a:buFont typeface="Wingdings" charset="2"/>
              <a:buChar char=""/>
            </a:pPr>
            <a:r>
              <a:rPr lang="en-US" sz="1400" spc="-1" strike="noStrike">
                <a:solidFill>
                  <a:srgbClr val="000000"/>
                </a:solidFill>
                <a:uFill>
                  <a:solidFill>
                    <a:srgbClr val="ffffff"/>
                  </a:solidFill>
                </a:uFill>
                <a:latin typeface="Liberation Serif;Times New Roman"/>
                <a:ea typeface="Liberation Mono;Courier New"/>
              </a:rPr>
              <a:t>Each specific FPGA power has own power supply that allows to implement maximum device resources utilization for biggest bga484 Artix-7 device. </a:t>
            </a:r>
            <a:endParaRPr lang="en-US" sz="1400" spc="-1" strike="noStrike">
              <a:solidFill>
                <a:srgbClr val="000000"/>
              </a:solidFill>
              <a:uFill>
                <a:solidFill>
                  <a:srgbClr val="ffffff"/>
                </a:solidFill>
              </a:uFill>
              <a:latin typeface="Arial"/>
            </a:endParaRPr>
          </a:p>
          <a:p>
            <a:pPr marL="432000" indent="-324000">
              <a:lnSpc>
                <a:spcPct val="150000"/>
              </a:lnSpc>
              <a:buClr>
                <a:srgbClr val="000000"/>
              </a:buClr>
              <a:buSzPct val="45000"/>
              <a:buFont typeface="Wingdings" charset="2"/>
              <a:buChar char=""/>
            </a:pPr>
            <a:r>
              <a:rPr lang="en-US" sz="1400" spc="-1" strike="noStrike">
                <a:solidFill>
                  <a:srgbClr val="000000"/>
                </a:solidFill>
                <a:uFill>
                  <a:solidFill>
                    <a:srgbClr val="ffffff"/>
                  </a:solidFill>
                </a:uFill>
                <a:latin typeface="Liberation Serif;Times New Roman"/>
                <a:ea typeface="Liberation Mono;Courier New"/>
              </a:rPr>
              <a:t>FPGAs banks needs 3 types of supplies:</a:t>
            </a:r>
            <a:endParaRPr lang="en-US" sz="1400" spc="-1" strike="noStrike">
              <a:solidFill>
                <a:srgbClr val="000000"/>
              </a:solidFill>
              <a:uFill>
                <a:solidFill>
                  <a:srgbClr val="ffffff"/>
                </a:solidFill>
              </a:uFill>
              <a:latin typeface="Arial"/>
            </a:endParaRPr>
          </a:p>
          <a:p>
            <a:pPr marL="457200" indent="-228600">
              <a:lnSpc>
                <a:spcPct val="150000"/>
              </a:lnSpc>
              <a:buClr>
                <a:srgbClr val="000000"/>
              </a:buClr>
              <a:buSzPct val="45000"/>
              <a:buFont typeface="Wingdings" charset="2"/>
              <a:buChar char=""/>
            </a:pPr>
            <a:r>
              <a:rPr lang="en-US" sz="1400" spc="-1" strike="noStrike">
                <a:solidFill>
                  <a:srgbClr val="000000"/>
                </a:solidFill>
                <a:uFill>
                  <a:solidFill>
                    <a:srgbClr val="ffffff"/>
                  </a:solidFill>
                </a:uFill>
                <a:latin typeface="Liberation Serif;Times New Roman"/>
                <a:ea typeface="Liberation Mono;Courier New"/>
              </a:rPr>
              <a:t>2V5 for LVDS_25 that are compatible with ZONE3 specification,</a:t>
            </a:r>
            <a:endParaRPr lang="en-US" sz="1400" spc="-1" strike="noStrike">
              <a:solidFill>
                <a:srgbClr val="000000"/>
              </a:solidFill>
              <a:uFill>
                <a:solidFill>
                  <a:srgbClr val="ffffff"/>
                </a:solidFill>
              </a:uFill>
              <a:latin typeface="Arial"/>
            </a:endParaRPr>
          </a:p>
          <a:p>
            <a:pPr marL="457200" indent="-228600">
              <a:lnSpc>
                <a:spcPct val="150000"/>
              </a:lnSpc>
              <a:buClr>
                <a:srgbClr val="000000"/>
              </a:buClr>
              <a:buSzPct val="45000"/>
              <a:buFont typeface="Wingdings" charset="2"/>
              <a:buChar char=""/>
            </a:pPr>
            <a:r>
              <a:rPr lang="en-US" sz="1400" spc="-1" strike="noStrike">
                <a:solidFill>
                  <a:srgbClr val="000000"/>
                </a:solidFill>
                <a:uFill>
                  <a:solidFill>
                    <a:srgbClr val="ffffff"/>
                  </a:solidFill>
                </a:uFill>
                <a:latin typeface="Liberation Serif;Times New Roman"/>
                <a:ea typeface="Liberation Mono;Courier New"/>
              </a:rPr>
              <a:t>3V3 for bank connected to FPGAs peripherals, JTAG, and configuration memory </a:t>
            </a:r>
            <a:endParaRPr lang="en-US" sz="1400" spc="-1" strike="noStrike">
              <a:solidFill>
                <a:srgbClr val="000000"/>
              </a:solidFill>
              <a:uFill>
                <a:solidFill>
                  <a:srgbClr val="ffffff"/>
                </a:solidFill>
              </a:uFill>
              <a:latin typeface="Arial"/>
            </a:endParaRPr>
          </a:p>
          <a:p>
            <a:pPr marL="457200" indent="-228600">
              <a:lnSpc>
                <a:spcPct val="150000"/>
              </a:lnSpc>
              <a:buClr>
                <a:srgbClr val="000000"/>
              </a:buClr>
              <a:buSzPct val="45000"/>
              <a:buFont typeface="Wingdings" charset="2"/>
              <a:buChar char=""/>
            </a:pPr>
            <a:r>
              <a:rPr lang="en-US" sz="1400" spc="-1" strike="noStrike">
                <a:solidFill>
                  <a:srgbClr val="000000"/>
                </a:solidFill>
                <a:uFill>
                  <a:solidFill>
                    <a:srgbClr val="ffffff"/>
                  </a:solidFill>
                </a:uFill>
                <a:latin typeface="Liberation Serif;Times New Roman"/>
                <a:ea typeface="Liberation Mono;Courier New"/>
              </a:rPr>
              <a:t>1V35 for bank connected to DDR3 memory, which allows to implement SSTL I/O standard needed for DDR memory communication </a:t>
            </a:r>
            <a:endParaRPr lang="en-US" sz="1400" spc="-1" strike="noStrike">
              <a:solidFill>
                <a:srgbClr val="000000"/>
              </a:solidFill>
              <a:uFill>
                <a:solidFill>
                  <a:srgbClr val="ffffff"/>
                </a:solidFill>
              </a:uFill>
              <a:latin typeface="Arial"/>
            </a:endParaRPr>
          </a:p>
        </p:txBody>
      </p:sp>
    </p:spTree>
  </p:cSld>
  <p:timing>
    <p:tnLst>
      <p:par>
        <p:cTn id="61" dur="indefinite" restart="never" nodeType="tmRoot">
          <p:childTnLst>
            <p:seq>
              <p:cTn id="62" nodeType="mainSeq"/>
              <p:prevCondLst>
                <p:cond delay="0" evt="onPrev">
                  <p:tgtEl>
                    <p:sldTgt/>
                  </p:tgtEl>
                </p:cond>
              </p:prevCondLst>
              <p:nextCondLst>
                <p:cond delay="0" evt="onNext">
                  <p:tgtEl>
                    <p:sldTgt/>
                  </p:tgtEl>
                </p:cond>
              </p:nextCondLst>
            </p:seq>
          </p:childTnLst>
        </p:cTn>
      </p:par>
    </p:tnLst>
  </p:timing>
</p:sld>
</file>

<file path=ppt/slides/slide3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39" name="CustomShape 1"/>
          <p:cNvSpPr/>
          <p:nvPr/>
        </p:nvSpPr>
        <p:spPr>
          <a:xfrm>
            <a:off x="578880" y="0"/>
            <a:ext cx="6066720" cy="1440720"/>
          </a:xfrm>
          <a:prstGeom prst="rect">
            <a:avLst/>
          </a:prstGeom>
          <a:noFill/>
          <a:ln>
            <a:noFill/>
          </a:ln>
        </p:spPr>
        <p:style>
          <a:lnRef idx="0"/>
          <a:fillRef idx="0"/>
          <a:effectRef idx="0"/>
          <a:fontRef idx="minor"/>
        </p:style>
        <p:txBody>
          <a:bodyPr lIns="0" rIns="0" tIns="0" bIns="0" anchor="ctr"/>
          <a:p>
            <a:r>
              <a:rPr b="1" lang="en-US" sz="3200" spc="-1" strike="noStrike">
                <a:solidFill>
                  <a:srgbClr val="ffffff"/>
                </a:solidFill>
                <a:uFill>
                  <a:solidFill>
                    <a:srgbClr val="ffffff"/>
                  </a:solidFill>
                </a:uFill>
                <a:latin typeface="Calibri"/>
              </a:rPr>
              <a:t>Board</a:t>
            </a:r>
            <a:r>
              <a:rPr b="1" lang="pl-PL" sz="3200" spc="-1" strike="noStrike">
                <a:solidFill>
                  <a:srgbClr val="ffffff"/>
                </a:solidFill>
                <a:uFill>
                  <a:solidFill>
                    <a:srgbClr val="ffffff"/>
                  </a:solidFill>
                </a:uFill>
                <a:latin typeface="Calibri"/>
              </a:rPr>
              <a:t> Managment</a:t>
            </a:r>
            <a:endParaRPr lang="pl-PL" sz="1800" spc="-1" strike="noStrike">
              <a:solidFill>
                <a:srgbClr val="000000"/>
              </a:solidFill>
              <a:uFill>
                <a:solidFill>
                  <a:srgbClr val="ffffff"/>
                </a:solidFill>
              </a:uFill>
              <a:latin typeface="Arial"/>
            </a:endParaRPr>
          </a:p>
        </p:txBody>
      </p:sp>
      <p:sp>
        <p:nvSpPr>
          <p:cNvPr id="340" name="CustomShape 2"/>
          <p:cNvSpPr/>
          <p:nvPr/>
        </p:nvSpPr>
        <p:spPr>
          <a:xfrm>
            <a:off x="61920" y="1578960"/>
            <a:ext cx="8903520" cy="4038120"/>
          </a:xfrm>
          <a:prstGeom prst="rect">
            <a:avLst/>
          </a:prstGeom>
          <a:noFill/>
          <a:ln>
            <a:noFill/>
          </a:ln>
        </p:spPr>
        <p:style>
          <a:lnRef idx="0"/>
          <a:fillRef idx="0"/>
          <a:effectRef idx="0"/>
          <a:fontRef idx="minor"/>
        </p:style>
      </p:sp>
      <p:sp>
        <p:nvSpPr>
          <p:cNvPr id="341" name="CustomShape 3"/>
          <p:cNvSpPr/>
          <p:nvPr/>
        </p:nvSpPr>
        <p:spPr>
          <a:xfrm>
            <a:off x="579240" y="360"/>
            <a:ext cx="6066720" cy="1440720"/>
          </a:xfrm>
          <a:prstGeom prst="rect">
            <a:avLst/>
          </a:prstGeom>
          <a:noFill/>
          <a:ln>
            <a:noFill/>
          </a:ln>
        </p:spPr>
        <p:style>
          <a:lnRef idx="0"/>
          <a:fillRef idx="0"/>
          <a:effectRef idx="0"/>
          <a:fontRef idx="minor"/>
        </p:style>
      </p:sp>
      <p:sp>
        <p:nvSpPr>
          <p:cNvPr id="342" name="CustomShape 4"/>
          <p:cNvSpPr/>
          <p:nvPr/>
        </p:nvSpPr>
        <p:spPr>
          <a:xfrm>
            <a:off x="8136000" y="6534000"/>
            <a:ext cx="838080" cy="240840"/>
          </a:xfrm>
          <a:prstGeom prst="rect">
            <a:avLst/>
          </a:prstGeom>
          <a:noFill/>
          <a:ln>
            <a:noFill/>
          </a:ln>
        </p:spPr>
        <p:style>
          <a:lnRef idx="0"/>
          <a:fillRef idx="0"/>
          <a:effectRef idx="0"/>
          <a:fontRef idx="minor"/>
        </p:style>
        <p:txBody>
          <a:bodyPr lIns="90000" rIns="90000" tIns="45000" bIns="45000" anchor="ctr"/>
          <a:p>
            <a:pPr algn="r">
              <a:lnSpc>
                <a:spcPct val="100000"/>
              </a:lnSpc>
            </a:pPr>
            <a:r>
              <a:rPr lang="pl-PL" sz="1200" spc="-1" strike="noStrike">
                <a:solidFill>
                  <a:srgbClr val="0094ca"/>
                </a:solidFill>
                <a:uFill>
                  <a:solidFill>
                    <a:srgbClr val="ffffff"/>
                  </a:solidFill>
                </a:uFill>
                <a:latin typeface="Calibri"/>
              </a:rPr>
              <a:t> </a:t>
            </a:r>
            <a:fld id="{1AB0BA5D-E7BD-4B5C-91A5-8F721ED9424D}" type="slidenum">
              <a:rPr lang="pl-PL" sz="1200" spc="-1" strike="noStrike">
                <a:solidFill>
                  <a:srgbClr val="0094ca"/>
                </a:solidFill>
                <a:uFill>
                  <a:solidFill>
                    <a:srgbClr val="ffffff"/>
                  </a:solidFill>
                </a:uFill>
                <a:latin typeface="Calibri"/>
              </a:rPr>
              <a:t>&lt;number&gt;</a:t>
            </a:fld>
            <a:r>
              <a:rPr lang="pl-PL" sz="1200" spc="-1" strike="noStrike">
                <a:solidFill>
                  <a:srgbClr val="0094ca"/>
                </a:solidFill>
                <a:uFill>
                  <a:solidFill>
                    <a:srgbClr val="ffffff"/>
                  </a:solidFill>
                </a:uFill>
                <a:latin typeface="Calibri"/>
              </a:rPr>
              <a:t>/</a:t>
            </a:r>
            <a:r>
              <a:rPr lang="pl-PL" sz="1200" spc="-1" strike="noStrike">
                <a:solidFill>
                  <a:srgbClr val="0094ca"/>
                </a:solidFill>
                <a:uFill>
                  <a:solidFill>
                    <a:srgbClr val="ffffff"/>
                  </a:solidFill>
                </a:uFill>
                <a:latin typeface="Calibri"/>
              </a:rPr>
              <a:t>46</a:t>
            </a:r>
            <a:endParaRPr lang="pl-PL" sz="1800" spc="-1" strike="noStrike">
              <a:solidFill>
                <a:srgbClr val="000000"/>
              </a:solidFill>
              <a:uFill>
                <a:solidFill>
                  <a:srgbClr val="ffffff"/>
                </a:solidFill>
              </a:uFill>
              <a:latin typeface="Arial"/>
            </a:endParaRPr>
          </a:p>
        </p:txBody>
      </p:sp>
      <p:pic>
        <p:nvPicPr>
          <p:cNvPr id="343" name="" descr=""/>
          <p:cNvPicPr/>
          <p:nvPr/>
        </p:nvPicPr>
        <p:blipFill>
          <a:blip r:embed="rId1"/>
          <a:stretch/>
        </p:blipFill>
        <p:spPr>
          <a:xfrm>
            <a:off x="1800000" y="1656000"/>
            <a:ext cx="5496840" cy="4616640"/>
          </a:xfrm>
          <a:prstGeom prst="rect">
            <a:avLst/>
          </a:prstGeom>
          <a:ln>
            <a:noFill/>
          </a:ln>
        </p:spPr>
      </p:pic>
      <p:sp>
        <p:nvSpPr>
          <p:cNvPr id="344" name="CustomShape 5"/>
          <p:cNvSpPr/>
          <p:nvPr/>
        </p:nvSpPr>
        <p:spPr>
          <a:xfrm>
            <a:off x="72000" y="6545160"/>
            <a:ext cx="9000000" cy="2408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pl-PL" sz="1200" spc="-1" strike="noStrike">
                <a:solidFill>
                  <a:srgbClr val="0094ca"/>
                </a:solidFill>
                <a:uFill>
                  <a:solidFill>
                    <a:srgbClr val="ffffff"/>
                  </a:solidFill>
                </a:uFill>
                <a:latin typeface="Calibri"/>
              </a:rPr>
              <a:t>Jarosław Szewiński, ESS LLRF PDR, 30.05.2017, Lund</a:t>
            </a:r>
            <a:endParaRPr lang="pl-PL" sz="1800" spc="-1" strike="noStrike">
              <a:solidFill>
                <a:srgbClr val="000000"/>
              </a:solidFill>
              <a:uFill>
                <a:solidFill>
                  <a:srgbClr val="ffffff"/>
                </a:solidFill>
              </a:uFill>
              <a:latin typeface="Arial"/>
            </a:endParaRPr>
          </a:p>
        </p:txBody>
      </p:sp>
    </p:spTree>
  </p:cSld>
  <p:timing>
    <p:tnLst>
      <p:par>
        <p:cTn id="63" dur="indefinite" restart="never" nodeType="tmRoot">
          <p:childTnLst>
            <p:seq>
              <p:cTn id="64" nodeType="mainSeq"/>
              <p:prevCondLst>
                <p:cond delay="0" evt="onPrev">
                  <p:tgtEl>
                    <p:sldTgt/>
                  </p:tgtEl>
                </p:cond>
              </p:prevCondLst>
              <p:nextCondLst>
                <p:cond delay="0" evt="onNext">
                  <p:tgtEl>
                    <p:sldTgt/>
                  </p:tgtEl>
                </p:cond>
              </p:nextCondLst>
            </p:seq>
          </p:childTnLst>
        </p:cTn>
      </p:par>
    </p:tnLst>
  </p:timing>
</p:sld>
</file>

<file path=ppt/slides/slide3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45" name="CustomShape 1"/>
          <p:cNvSpPr/>
          <p:nvPr/>
        </p:nvSpPr>
        <p:spPr>
          <a:xfrm>
            <a:off x="578880" y="0"/>
            <a:ext cx="6066720" cy="1440720"/>
          </a:xfrm>
          <a:prstGeom prst="rect">
            <a:avLst/>
          </a:prstGeom>
          <a:noFill/>
          <a:ln>
            <a:noFill/>
          </a:ln>
        </p:spPr>
        <p:style>
          <a:lnRef idx="0"/>
          <a:fillRef idx="0"/>
          <a:effectRef idx="0"/>
          <a:fontRef idx="minor"/>
        </p:style>
        <p:txBody>
          <a:bodyPr lIns="0" rIns="0" tIns="0" bIns="0" anchor="ctr"/>
          <a:p>
            <a:r>
              <a:rPr b="1" lang="en-US" sz="3200" spc="-1" strike="noStrike">
                <a:solidFill>
                  <a:srgbClr val="ffffff"/>
                </a:solidFill>
                <a:uFill>
                  <a:solidFill>
                    <a:srgbClr val="ffffff"/>
                  </a:solidFill>
                </a:uFill>
                <a:latin typeface="Calibri"/>
              </a:rPr>
              <a:t>Board</a:t>
            </a:r>
            <a:r>
              <a:rPr b="1" lang="pl-PL" sz="3200" spc="-1" strike="noStrike">
                <a:solidFill>
                  <a:srgbClr val="ffffff"/>
                </a:solidFill>
                <a:uFill>
                  <a:solidFill>
                    <a:srgbClr val="ffffff"/>
                  </a:solidFill>
                </a:uFill>
                <a:latin typeface="Calibri"/>
              </a:rPr>
              <a:t> Managment</a:t>
            </a:r>
            <a:endParaRPr lang="pl-PL" sz="1800" spc="-1" strike="noStrike">
              <a:solidFill>
                <a:srgbClr val="000000"/>
              </a:solidFill>
              <a:uFill>
                <a:solidFill>
                  <a:srgbClr val="ffffff"/>
                </a:solidFill>
              </a:uFill>
              <a:latin typeface="Arial"/>
            </a:endParaRPr>
          </a:p>
        </p:txBody>
      </p:sp>
      <p:sp>
        <p:nvSpPr>
          <p:cNvPr id="346" name="CustomShape 2"/>
          <p:cNvSpPr/>
          <p:nvPr/>
        </p:nvSpPr>
        <p:spPr>
          <a:xfrm>
            <a:off x="61920" y="1578960"/>
            <a:ext cx="8903520" cy="4038120"/>
          </a:xfrm>
          <a:prstGeom prst="rect">
            <a:avLst/>
          </a:prstGeom>
          <a:noFill/>
          <a:ln>
            <a:noFill/>
          </a:ln>
        </p:spPr>
        <p:style>
          <a:lnRef idx="0"/>
          <a:fillRef idx="0"/>
          <a:effectRef idx="0"/>
          <a:fontRef idx="minor"/>
        </p:style>
      </p:sp>
      <p:sp>
        <p:nvSpPr>
          <p:cNvPr id="347" name="CustomShape 3"/>
          <p:cNvSpPr/>
          <p:nvPr/>
        </p:nvSpPr>
        <p:spPr>
          <a:xfrm>
            <a:off x="579240" y="360"/>
            <a:ext cx="6066720" cy="1440720"/>
          </a:xfrm>
          <a:prstGeom prst="rect">
            <a:avLst/>
          </a:prstGeom>
          <a:noFill/>
          <a:ln>
            <a:noFill/>
          </a:ln>
        </p:spPr>
        <p:style>
          <a:lnRef idx="0"/>
          <a:fillRef idx="0"/>
          <a:effectRef idx="0"/>
          <a:fontRef idx="minor"/>
        </p:style>
      </p:sp>
      <p:sp>
        <p:nvSpPr>
          <p:cNvPr id="348" name="CustomShape 4"/>
          <p:cNvSpPr/>
          <p:nvPr/>
        </p:nvSpPr>
        <p:spPr>
          <a:xfrm>
            <a:off x="8136000" y="6534000"/>
            <a:ext cx="838080" cy="240840"/>
          </a:xfrm>
          <a:prstGeom prst="rect">
            <a:avLst/>
          </a:prstGeom>
          <a:noFill/>
          <a:ln>
            <a:noFill/>
          </a:ln>
        </p:spPr>
        <p:style>
          <a:lnRef idx="0"/>
          <a:fillRef idx="0"/>
          <a:effectRef idx="0"/>
          <a:fontRef idx="minor"/>
        </p:style>
        <p:txBody>
          <a:bodyPr lIns="90000" rIns="90000" tIns="45000" bIns="45000" anchor="ctr"/>
          <a:p>
            <a:pPr algn="r">
              <a:lnSpc>
                <a:spcPct val="100000"/>
              </a:lnSpc>
            </a:pPr>
            <a:r>
              <a:rPr lang="pl-PL" sz="1200" spc="-1" strike="noStrike">
                <a:solidFill>
                  <a:srgbClr val="0094ca"/>
                </a:solidFill>
                <a:uFill>
                  <a:solidFill>
                    <a:srgbClr val="ffffff"/>
                  </a:solidFill>
                </a:uFill>
                <a:latin typeface="Calibri"/>
              </a:rPr>
              <a:t> </a:t>
            </a:r>
            <a:fld id="{0C3AB6FF-7BC3-4FA1-8674-B745AEDB82DF}" type="slidenum">
              <a:rPr lang="pl-PL" sz="1200" spc="-1" strike="noStrike">
                <a:solidFill>
                  <a:srgbClr val="0094ca"/>
                </a:solidFill>
                <a:uFill>
                  <a:solidFill>
                    <a:srgbClr val="ffffff"/>
                  </a:solidFill>
                </a:uFill>
                <a:latin typeface="Calibri"/>
              </a:rPr>
              <a:t>&lt;number&gt;</a:t>
            </a:fld>
            <a:r>
              <a:rPr lang="pl-PL" sz="1200" spc="-1" strike="noStrike">
                <a:solidFill>
                  <a:srgbClr val="0094ca"/>
                </a:solidFill>
                <a:uFill>
                  <a:solidFill>
                    <a:srgbClr val="ffffff"/>
                  </a:solidFill>
                </a:uFill>
                <a:latin typeface="Calibri"/>
              </a:rPr>
              <a:t>/</a:t>
            </a:r>
            <a:r>
              <a:rPr lang="pl-PL" sz="1200" spc="-1" strike="noStrike">
                <a:solidFill>
                  <a:srgbClr val="0094ca"/>
                </a:solidFill>
                <a:uFill>
                  <a:solidFill>
                    <a:srgbClr val="ffffff"/>
                  </a:solidFill>
                </a:uFill>
                <a:latin typeface="Calibri"/>
              </a:rPr>
              <a:t>46</a:t>
            </a:r>
            <a:endParaRPr lang="pl-PL" sz="1800" spc="-1" strike="noStrike">
              <a:solidFill>
                <a:srgbClr val="000000"/>
              </a:solidFill>
              <a:uFill>
                <a:solidFill>
                  <a:srgbClr val="ffffff"/>
                </a:solidFill>
              </a:uFill>
              <a:latin typeface="Arial"/>
            </a:endParaRPr>
          </a:p>
        </p:txBody>
      </p:sp>
      <p:sp>
        <p:nvSpPr>
          <p:cNvPr id="349" name="CustomShape 5"/>
          <p:cNvSpPr/>
          <p:nvPr/>
        </p:nvSpPr>
        <p:spPr>
          <a:xfrm>
            <a:off x="72000" y="6545160"/>
            <a:ext cx="9000000" cy="2408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pl-PL" sz="1200" spc="-1" strike="noStrike">
                <a:solidFill>
                  <a:srgbClr val="0094ca"/>
                </a:solidFill>
                <a:uFill>
                  <a:solidFill>
                    <a:srgbClr val="ffffff"/>
                  </a:solidFill>
                </a:uFill>
                <a:latin typeface="Calibri"/>
              </a:rPr>
              <a:t>Jarosław Szewiński, ESS LLRF PDR, 30.05.2017, Lund</a:t>
            </a:r>
            <a:endParaRPr lang="pl-PL" sz="1800" spc="-1" strike="noStrike">
              <a:solidFill>
                <a:srgbClr val="000000"/>
              </a:solidFill>
              <a:uFill>
                <a:solidFill>
                  <a:srgbClr val="ffffff"/>
                </a:solidFill>
              </a:uFill>
              <a:latin typeface="Arial"/>
            </a:endParaRPr>
          </a:p>
        </p:txBody>
      </p:sp>
      <p:sp>
        <p:nvSpPr>
          <p:cNvPr id="350" name="TextShape 6"/>
          <p:cNvSpPr txBox="1"/>
          <p:nvPr/>
        </p:nvSpPr>
        <p:spPr>
          <a:xfrm>
            <a:off x="288000" y="1596240"/>
            <a:ext cx="8568000" cy="4811760"/>
          </a:xfrm>
          <a:prstGeom prst="rect">
            <a:avLst/>
          </a:prstGeom>
          <a:noFill/>
          <a:ln>
            <a:noFill/>
          </a:ln>
        </p:spPr>
        <p:txBody>
          <a:bodyPr lIns="0" rIns="0" tIns="0" bIns="0"/>
          <a:p>
            <a:pPr marL="432000" indent="-32400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Kinetis K-26 ARM microcontroller (</a:t>
            </a:r>
            <a:r>
              <a:rPr b="1" lang="en-US" sz="1800" spc="-1" strike="noStrike">
                <a:solidFill>
                  <a:srgbClr val="000000"/>
                </a:solidFill>
                <a:uFill>
                  <a:solidFill>
                    <a:srgbClr val="ffffff"/>
                  </a:solidFill>
                </a:uFill>
                <a:latin typeface="Liberation Serif;Times New Roman"/>
                <a:ea typeface="Liberation Mono;Courier New"/>
              </a:rPr>
              <a:t>MK26FN2M0VLQ18</a:t>
            </a:r>
            <a:r>
              <a:rPr lang="en-US" sz="1800" spc="-1" strike="noStrike">
                <a:solidFill>
                  <a:srgbClr val="000000"/>
                </a:solidFill>
                <a:uFill>
                  <a:solidFill>
                    <a:srgbClr val="ffffff"/>
                  </a:solidFill>
                </a:uFill>
                <a:latin typeface="Liberation Serif;Times New Roman"/>
                <a:ea typeface="Liberation Mono;Courier New"/>
              </a:rPr>
              <a:t>) has been selected as a MMC device</a:t>
            </a:r>
            <a:endParaRPr lang="en-US" sz="1800" spc="-1" strike="noStrike">
              <a:solidFill>
                <a:srgbClr val="000000"/>
              </a:solidFill>
              <a:uFill>
                <a:solidFill>
                  <a:srgbClr val="ffffff"/>
                </a:solidFill>
              </a:uFill>
              <a:latin typeface="Arial"/>
            </a:endParaRPr>
          </a:p>
          <a:p>
            <a:pPr marL="432000" indent="-32400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It has four I2C interfaces, USB interface that allows to implement serial device, low current consumption, 256KB of RAM memory, 2MB Flash memory and </a:t>
            </a:r>
            <a:r>
              <a:rPr lang="en-US" sz="1800" spc="-1" strike="noStrike">
                <a:solidFill>
                  <a:srgbClr val="000000"/>
                </a:solidFill>
                <a:uFill>
                  <a:solidFill>
                    <a:srgbClr val="ffffff"/>
                  </a:solidFill>
                </a:uFill>
                <a:latin typeface="Liberation Serif;Times New Roman"/>
                <a:ea typeface="Liberation Mono;Courier New"/>
              </a:rPr>
              <a:t> ADC with build in voltage reference (</a:t>
            </a:r>
            <a:r>
              <a:rPr lang="en-US" sz="1800" spc="-1" strike="noStrike">
                <a:solidFill>
                  <a:srgbClr val="000000"/>
                </a:solidFill>
                <a:uFill>
                  <a:solidFill>
                    <a:srgbClr val="ffffff"/>
                  </a:solidFill>
                </a:uFill>
                <a:latin typeface="Liberation Serif;Times New Roman"/>
                <a:ea typeface="Liberation Mono;Courier New"/>
              </a:rPr>
              <a:t>for on-board voltages monitoring)</a:t>
            </a:r>
            <a:endParaRPr lang="en-US" sz="1800" spc="-1" strike="noStrike">
              <a:solidFill>
                <a:srgbClr val="000000"/>
              </a:solidFill>
              <a:uFill>
                <a:solidFill>
                  <a:srgbClr val="ffffff"/>
                </a:solidFill>
              </a:uFill>
              <a:latin typeface="Arial"/>
            </a:endParaRPr>
          </a:p>
          <a:p>
            <a:pPr marL="432000" indent="-324000">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To simplify board operation, and avoid potential problems with MMC software controlled power start-up sequencing, a hardware power sequencer was placed on the board</a:t>
            </a:r>
            <a:endParaRPr lang="en-US" sz="1800" spc="-1" strike="noStrike">
              <a:solidFill>
                <a:srgbClr val="000000"/>
              </a:solidFill>
              <a:uFill>
                <a:solidFill>
                  <a:srgbClr val="ffffff"/>
                </a:solidFill>
              </a:uFill>
              <a:latin typeface="Arial"/>
            </a:endParaRPr>
          </a:p>
          <a:p>
            <a:pPr marL="432000" indent="-324000">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For RTM power control </a:t>
            </a:r>
            <a:r>
              <a:rPr b="1" lang="en-US" sz="1800" spc="-1" strike="noStrike">
                <a:solidFill>
                  <a:srgbClr val="000000"/>
                </a:solidFill>
                <a:uFill>
                  <a:solidFill>
                    <a:srgbClr val="ffffff"/>
                  </a:solidFill>
                </a:uFill>
                <a:latin typeface="Liberation Serif;Times New Roman"/>
                <a:ea typeface="Liberation Mono;Courier New"/>
              </a:rPr>
              <a:t>TPS2459</a:t>
            </a:r>
            <a:r>
              <a:rPr lang="en-US" sz="1800" spc="-1" strike="noStrike">
                <a:solidFill>
                  <a:srgbClr val="000000"/>
                </a:solidFill>
                <a:uFill>
                  <a:solidFill>
                    <a:srgbClr val="ffffff"/>
                  </a:solidFill>
                </a:uFill>
                <a:latin typeface="Liberation Serif;Times New Roman"/>
                <a:ea typeface="Liberation Mono;Courier New"/>
              </a:rPr>
              <a:t> device has been chosen. This is hot-plug controller for AMC, with digitally controlled inrush current and over-current protection. It has I2C interface, and it is possible to set current limits by software directly from MMC.</a:t>
            </a:r>
            <a:endParaRPr lang="en-US" sz="1800" spc="-1" strike="noStrike">
              <a:solidFill>
                <a:srgbClr val="000000"/>
              </a:solidFill>
              <a:uFill>
                <a:solidFill>
                  <a:srgbClr val="ffffff"/>
                </a:solidFill>
              </a:uFill>
              <a:latin typeface="Arial"/>
            </a:endParaRPr>
          </a:p>
        </p:txBody>
      </p:sp>
    </p:spTree>
  </p:cSld>
  <p:timing>
    <p:tnLst>
      <p:par>
        <p:cTn id="65" dur="indefinite" restart="never" nodeType="tmRoot">
          <p:childTnLst>
            <p:seq>
              <p:cTn id="66" nodeType="mainSeq"/>
              <p:prevCondLst>
                <p:cond delay="0" evt="onPrev">
                  <p:tgtEl>
                    <p:sldTgt/>
                  </p:tgtEl>
                </p:cond>
              </p:prevCondLst>
              <p:nextCondLst>
                <p:cond delay="0" evt="onNext">
                  <p:tgtEl>
                    <p:sldTgt/>
                  </p:tgtEl>
                </p:cond>
              </p:nextCondLst>
            </p:seq>
          </p:childTnLst>
        </p:cTn>
      </p:par>
    </p:tnLst>
  </p:timing>
</p:sld>
</file>

<file path=ppt/slides/slide3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51" name="CustomShape 1"/>
          <p:cNvSpPr/>
          <p:nvPr/>
        </p:nvSpPr>
        <p:spPr>
          <a:xfrm>
            <a:off x="578880" y="0"/>
            <a:ext cx="6066720" cy="1440720"/>
          </a:xfrm>
          <a:prstGeom prst="rect">
            <a:avLst/>
          </a:prstGeom>
          <a:noFill/>
          <a:ln>
            <a:noFill/>
          </a:ln>
        </p:spPr>
        <p:style>
          <a:lnRef idx="0"/>
          <a:fillRef idx="0"/>
          <a:effectRef idx="0"/>
          <a:fontRef idx="minor"/>
        </p:style>
        <p:txBody>
          <a:bodyPr lIns="0" rIns="0" tIns="0" bIns="0" anchor="ctr"/>
          <a:p>
            <a:r>
              <a:rPr b="1" lang="en-US" sz="3200" spc="-1" strike="noStrike">
                <a:solidFill>
                  <a:srgbClr val="ffffff"/>
                </a:solidFill>
                <a:uFill>
                  <a:solidFill>
                    <a:srgbClr val="ffffff"/>
                  </a:solidFill>
                </a:uFill>
                <a:latin typeface="Calibri"/>
              </a:rPr>
              <a:t>Board</a:t>
            </a:r>
            <a:r>
              <a:rPr b="1" lang="pl-PL" sz="3200" spc="-1" strike="noStrike">
                <a:solidFill>
                  <a:srgbClr val="ffffff"/>
                </a:solidFill>
                <a:uFill>
                  <a:solidFill>
                    <a:srgbClr val="ffffff"/>
                  </a:solidFill>
                </a:uFill>
                <a:latin typeface="Calibri"/>
              </a:rPr>
              <a:t> Managment</a:t>
            </a:r>
            <a:endParaRPr lang="pl-PL" sz="1800" spc="-1" strike="noStrike">
              <a:solidFill>
                <a:srgbClr val="000000"/>
              </a:solidFill>
              <a:uFill>
                <a:solidFill>
                  <a:srgbClr val="ffffff"/>
                </a:solidFill>
              </a:uFill>
              <a:latin typeface="Arial"/>
            </a:endParaRPr>
          </a:p>
        </p:txBody>
      </p:sp>
      <p:sp>
        <p:nvSpPr>
          <p:cNvPr id="352" name="CustomShape 2"/>
          <p:cNvSpPr/>
          <p:nvPr/>
        </p:nvSpPr>
        <p:spPr>
          <a:xfrm>
            <a:off x="61920" y="1578960"/>
            <a:ext cx="8903520" cy="4038120"/>
          </a:xfrm>
          <a:prstGeom prst="rect">
            <a:avLst/>
          </a:prstGeom>
          <a:noFill/>
          <a:ln>
            <a:noFill/>
          </a:ln>
        </p:spPr>
        <p:style>
          <a:lnRef idx="0"/>
          <a:fillRef idx="0"/>
          <a:effectRef idx="0"/>
          <a:fontRef idx="minor"/>
        </p:style>
      </p:sp>
      <p:sp>
        <p:nvSpPr>
          <p:cNvPr id="353" name="CustomShape 3"/>
          <p:cNvSpPr/>
          <p:nvPr/>
        </p:nvSpPr>
        <p:spPr>
          <a:xfrm>
            <a:off x="579240" y="360"/>
            <a:ext cx="6066720" cy="1440720"/>
          </a:xfrm>
          <a:prstGeom prst="rect">
            <a:avLst/>
          </a:prstGeom>
          <a:noFill/>
          <a:ln>
            <a:noFill/>
          </a:ln>
        </p:spPr>
        <p:style>
          <a:lnRef idx="0"/>
          <a:fillRef idx="0"/>
          <a:effectRef idx="0"/>
          <a:fontRef idx="minor"/>
        </p:style>
      </p:sp>
      <p:sp>
        <p:nvSpPr>
          <p:cNvPr id="354" name="CustomShape 4"/>
          <p:cNvSpPr/>
          <p:nvPr/>
        </p:nvSpPr>
        <p:spPr>
          <a:xfrm>
            <a:off x="8136000" y="6534000"/>
            <a:ext cx="838080" cy="240840"/>
          </a:xfrm>
          <a:prstGeom prst="rect">
            <a:avLst/>
          </a:prstGeom>
          <a:noFill/>
          <a:ln>
            <a:noFill/>
          </a:ln>
        </p:spPr>
        <p:style>
          <a:lnRef idx="0"/>
          <a:fillRef idx="0"/>
          <a:effectRef idx="0"/>
          <a:fontRef idx="minor"/>
        </p:style>
        <p:txBody>
          <a:bodyPr lIns="90000" rIns="90000" tIns="45000" bIns="45000" anchor="ctr"/>
          <a:p>
            <a:pPr algn="r">
              <a:lnSpc>
                <a:spcPct val="100000"/>
              </a:lnSpc>
            </a:pPr>
            <a:r>
              <a:rPr lang="pl-PL" sz="1200" spc="-1" strike="noStrike">
                <a:solidFill>
                  <a:srgbClr val="0094ca"/>
                </a:solidFill>
                <a:uFill>
                  <a:solidFill>
                    <a:srgbClr val="ffffff"/>
                  </a:solidFill>
                </a:uFill>
                <a:latin typeface="Calibri"/>
              </a:rPr>
              <a:t> </a:t>
            </a:r>
            <a:fld id="{1D52E3FF-E701-467B-A54C-73BA6F266BCD}" type="slidenum">
              <a:rPr lang="pl-PL" sz="1200" spc="-1" strike="noStrike">
                <a:solidFill>
                  <a:srgbClr val="0094ca"/>
                </a:solidFill>
                <a:uFill>
                  <a:solidFill>
                    <a:srgbClr val="ffffff"/>
                  </a:solidFill>
                </a:uFill>
                <a:latin typeface="Calibri"/>
              </a:rPr>
              <a:t>&lt;number&gt;</a:t>
            </a:fld>
            <a:r>
              <a:rPr lang="pl-PL" sz="1200" spc="-1" strike="noStrike">
                <a:solidFill>
                  <a:srgbClr val="0094ca"/>
                </a:solidFill>
                <a:uFill>
                  <a:solidFill>
                    <a:srgbClr val="ffffff"/>
                  </a:solidFill>
                </a:uFill>
                <a:latin typeface="Calibri"/>
              </a:rPr>
              <a:t>/</a:t>
            </a:r>
            <a:r>
              <a:rPr lang="pl-PL" sz="1200" spc="-1" strike="noStrike">
                <a:solidFill>
                  <a:srgbClr val="0094ca"/>
                </a:solidFill>
                <a:uFill>
                  <a:solidFill>
                    <a:srgbClr val="ffffff"/>
                  </a:solidFill>
                </a:uFill>
                <a:latin typeface="Calibri"/>
              </a:rPr>
              <a:t>46</a:t>
            </a:r>
            <a:endParaRPr lang="pl-PL" sz="1800" spc="-1" strike="noStrike">
              <a:solidFill>
                <a:srgbClr val="000000"/>
              </a:solidFill>
              <a:uFill>
                <a:solidFill>
                  <a:srgbClr val="ffffff"/>
                </a:solidFill>
              </a:uFill>
              <a:latin typeface="Arial"/>
            </a:endParaRPr>
          </a:p>
        </p:txBody>
      </p:sp>
      <p:sp>
        <p:nvSpPr>
          <p:cNvPr id="355" name="CustomShape 5"/>
          <p:cNvSpPr/>
          <p:nvPr/>
        </p:nvSpPr>
        <p:spPr>
          <a:xfrm>
            <a:off x="72000" y="6545160"/>
            <a:ext cx="9000000" cy="2408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pl-PL" sz="1200" spc="-1" strike="noStrike">
                <a:solidFill>
                  <a:srgbClr val="0094ca"/>
                </a:solidFill>
                <a:uFill>
                  <a:solidFill>
                    <a:srgbClr val="ffffff"/>
                  </a:solidFill>
                </a:uFill>
                <a:latin typeface="Calibri"/>
              </a:rPr>
              <a:t>Jarosław Szewiński, ESS LLRF PDR, 30.05.2017, Lund</a:t>
            </a:r>
            <a:endParaRPr lang="pl-PL" sz="1800" spc="-1" strike="noStrike">
              <a:solidFill>
                <a:srgbClr val="000000"/>
              </a:solidFill>
              <a:uFill>
                <a:solidFill>
                  <a:srgbClr val="ffffff"/>
                </a:solidFill>
              </a:uFill>
              <a:latin typeface="Arial"/>
            </a:endParaRPr>
          </a:p>
        </p:txBody>
      </p:sp>
      <p:sp>
        <p:nvSpPr>
          <p:cNvPr id="356" name="TextShape 6"/>
          <p:cNvSpPr txBox="1"/>
          <p:nvPr/>
        </p:nvSpPr>
        <p:spPr>
          <a:xfrm>
            <a:off x="288000" y="1596240"/>
            <a:ext cx="8568000" cy="4811760"/>
          </a:xfrm>
          <a:prstGeom prst="rect">
            <a:avLst/>
          </a:prstGeom>
          <a:noFill/>
          <a:ln>
            <a:noFill/>
          </a:ln>
        </p:spPr>
        <p:txBody>
          <a:bodyPr lIns="0" rIns="0" tIns="0" bIns="0"/>
          <a:p>
            <a:pPr marL="432000" indent="-324000" algn="just">
              <a:lnSpc>
                <a:spcPct val="150000"/>
              </a:lnSpc>
              <a:buClr>
                <a:srgbClr val="000000"/>
              </a:buClr>
              <a:buSzPct val="45000"/>
              <a:buFont typeface="Wingdings" charset="2"/>
              <a:buChar char=""/>
            </a:pPr>
            <a:r>
              <a:rPr lang="en-US" sz="1600" spc="-1" strike="noStrike">
                <a:solidFill>
                  <a:srgbClr val="000000"/>
                </a:solidFill>
                <a:uFill>
                  <a:solidFill>
                    <a:srgbClr val="ffffff"/>
                  </a:solidFill>
                </a:uFill>
                <a:latin typeface="Liberation Serif;Times New Roman"/>
                <a:ea typeface="Liberation Mono;Courier New"/>
              </a:rPr>
              <a:t>Except described devices, RTM carrier will be equipped in following management components:</a:t>
            </a:r>
            <a:endParaRPr lang="en-US" sz="1600" spc="-1" strike="noStrike">
              <a:solidFill>
                <a:srgbClr val="000000"/>
              </a:solidFill>
              <a:uFill>
                <a:solidFill>
                  <a:srgbClr val="ffffff"/>
                </a:solidFill>
              </a:uFill>
              <a:latin typeface="Arial"/>
            </a:endParaRPr>
          </a:p>
          <a:p>
            <a:pPr marL="914400" indent="-228600" algn="just">
              <a:lnSpc>
                <a:spcPct val="150000"/>
              </a:lnSpc>
              <a:buClr>
                <a:srgbClr val="000000"/>
              </a:buClr>
              <a:buSzPct val="45000"/>
              <a:buFont typeface="Wingdings" charset="2"/>
              <a:buChar char=""/>
            </a:pPr>
            <a:r>
              <a:rPr lang="en-US" sz="1600" spc="-1" strike="noStrike">
                <a:solidFill>
                  <a:srgbClr val="000000"/>
                </a:solidFill>
                <a:uFill>
                  <a:solidFill>
                    <a:srgbClr val="ffffff"/>
                  </a:solidFill>
                </a:uFill>
                <a:latin typeface="Liberation Serif;Times New Roman"/>
                <a:ea typeface="Liberation Mono;Courier New"/>
              </a:rPr>
              <a:t>2x I2C on-board temperature sensors </a:t>
            </a:r>
            <a:r>
              <a:rPr b="1" lang="en-US" sz="1600" spc="-1" strike="noStrike">
                <a:solidFill>
                  <a:srgbClr val="000000"/>
                </a:solidFill>
                <a:uFill>
                  <a:solidFill>
                    <a:srgbClr val="ffffff"/>
                  </a:solidFill>
                </a:uFill>
                <a:latin typeface="Liberation Serif;Times New Roman"/>
                <a:ea typeface="Liberation Mono;Courier New"/>
              </a:rPr>
              <a:t>MAX6626RMTT</a:t>
            </a:r>
            <a:endParaRPr lang="en-US" sz="1600" spc="-1" strike="noStrike">
              <a:solidFill>
                <a:srgbClr val="000000"/>
              </a:solidFill>
              <a:uFill>
                <a:solidFill>
                  <a:srgbClr val="ffffff"/>
                </a:solidFill>
              </a:uFill>
              <a:latin typeface="Arial"/>
            </a:endParaRPr>
          </a:p>
          <a:p>
            <a:pPr marL="914400" indent="-228600" algn="just">
              <a:lnSpc>
                <a:spcPct val="150000"/>
              </a:lnSpc>
              <a:buClr>
                <a:srgbClr val="000000"/>
              </a:buClr>
              <a:buSzPct val="45000"/>
              <a:buFont typeface="Wingdings" charset="2"/>
              <a:buChar char=""/>
            </a:pPr>
            <a:r>
              <a:rPr lang="en-US" sz="1600" spc="-1" strike="noStrike">
                <a:solidFill>
                  <a:srgbClr val="000000"/>
                </a:solidFill>
                <a:uFill>
                  <a:solidFill>
                    <a:srgbClr val="ffffff"/>
                  </a:solidFill>
                </a:uFill>
                <a:latin typeface="Liberation Serif;Times New Roman"/>
                <a:ea typeface="Liberation Mono;Courier New"/>
              </a:rPr>
              <a:t>1x I2C Temperature sensor </a:t>
            </a:r>
            <a:r>
              <a:rPr b="1" lang="en-US" sz="1600" spc="-1" strike="noStrike">
                <a:solidFill>
                  <a:srgbClr val="000000"/>
                </a:solidFill>
                <a:uFill>
                  <a:solidFill>
                    <a:srgbClr val="ffffff"/>
                  </a:solidFill>
                </a:uFill>
                <a:latin typeface="Liberation Serif;Times New Roman"/>
                <a:ea typeface="Liberation Mono;Courier New"/>
              </a:rPr>
              <a:t>SA56004EDP</a:t>
            </a:r>
            <a:r>
              <a:rPr lang="en-US" sz="1600" spc="-1" strike="noStrike">
                <a:solidFill>
                  <a:srgbClr val="000000"/>
                </a:solidFill>
                <a:uFill>
                  <a:solidFill>
                    <a:srgbClr val="ffffff"/>
                  </a:solidFill>
                </a:uFill>
                <a:latin typeface="Liberation Serif;Times New Roman"/>
                <a:ea typeface="Liberation Mono;Courier New"/>
              </a:rPr>
              <a:t> for readout of FPGA internal temperature sensor</a:t>
            </a:r>
            <a:endParaRPr lang="en-US" sz="1600" spc="-1" strike="noStrike">
              <a:solidFill>
                <a:srgbClr val="000000"/>
              </a:solidFill>
              <a:uFill>
                <a:solidFill>
                  <a:srgbClr val="ffffff"/>
                </a:solidFill>
              </a:uFill>
              <a:latin typeface="Arial"/>
            </a:endParaRPr>
          </a:p>
          <a:p>
            <a:pPr marL="914400" indent="-228600" algn="just">
              <a:lnSpc>
                <a:spcPct val="150000"/>
              </a:lnSpc>
              <a:buClr>
                <a:srgbClr val="000000"/>
              </a:buClr>
              <a:buSzPct val="45000"/>
              <a:buFont typeface="Wingdings" charset="2"/>
              <a:buChar char=""/>
            </a:pPr>
            <a:r>
              <a:rPr lang="en-US" sz="1600" spc="-1" strike="noStrike">
                <a:solidFill>
                  <a:srgbClr val="000000"/>
                </a:solidFill>
                <a:uFill>
                  <a:solidFill>
                    <a:srgbClr val="ffffff"/>
                  </a:solidFill>
                </a:uFill>
                <a:latin typeface="Liberation Serif;Times New Roman"/>
                <a:ea typeface="Liberation Mono;Courier New"/>
              </a:rPr>
              <a:t>1x EEPROM memory </a:t>
            </a:r>
            <a:r>
              <a:rPr b="1" lang="en-US" sz="1600" spc="-1" strike="noStrike">
                <a:solidFill>
                  <a:srgbClr val="000000"/>
                </a:solidFill>
                <a:uFill>
                  <a:solidFill>
                    <a:srgbClr val="ffffff"/>
                  </a:solidFill>
                </a:uFill>
                <a:latin typeface="Liberation Serif;Times New Roman"/>
                <a:ea typeface="Liberation Mono;Courier New"/>
              </a:rPr>
              <a:t>24AA025E48T-I/OT</a:t>
            </a:r>
            <a:r>
              <a:rPr lang="en-US" sz="1600" spc="-1" strike="noStrike">
                <a:solidFill>
                  <a:srgbClr val="000000"/>
                </a:solidFill>
                <a:uFill>
                  <a:solidFill>
                    <a:srgbClr val="ffffff"/>
                  </a:solidFill>
                </a:uFill>
                <a:latin typeface="Liberation Serif;Times New Roman"/>
                <a:ea typeface="Liberation Mono;Courier New"/>
              </a:rPr>
              <a:t> (typically for board identification data)</a:t>
            </a:r>
            <a:endParaRPr lang="en-US" sz="1600" spc="-1" strike="noStrike">
              <a:solidFill>
                <a:srgbClr val="000000"/>
              </a:solidFill>
              <a:uFill>
                <a:solidFill>
                  <a:srgbClr val="ffffff"/>
                </a:solidFill>
              </a:uFill>
              <a:latin typeface="Arial"/>
            </a:endParaRPr>
          </a:p>
          <a:p>
            <a:pPr marL="914400" indent="-228600" algn="just">
              <a:lnSpc>
                <a:spcPct val="150000"/>
              </a:lnSpc>
              <a:buClr>
                <a:srgbClr val="000000"/>
              </a:buClr>
              <a:buSzPct val="45000"/>
              <a:buFont typeface="Wingdings" charset="2"/>
              <a:buChar char=""/>
            </a:pPr>
            <a:r>
              <a:rPr lang="en-US" sz="1600" spc="-1" strike="noStrike">
                <a:solidFill>
                  <a:srgbClr val="000000"/>
                </a:solidFill>
                <a:uFill>
                  <a:solidFill>
                    <a:srgbClr val="ffffff"/>
                  </a:solidFill>
                </a:uFill>
                <a:latin typeface="Liberation Serif;Times New Roman"/>
                <a:ea typeface="Liberation Mono;Courier New"/>
              </a:rPr>
              <a:t>1x SPI Flash </a:t>
            </a:r>
            <a:r>
              <a:rPr b="1" lang="en-US" sz="1600" spc="-1" strike="noStrike">
                <a:solidFill>
                  <a:srgbClr val="000000"/>
                </a:solidFill>
                <a:uFill>
                  <a:solidFill>
                    <a:srgbClr val="ffffff"/>
                  </a:solidFill>
                </a:uFill>
                <a:latin typeface="Liberation Serif;Times New Roman"/>
                <a:ea typeface="Liberation Mono;Courier New"/>
              </a:rPr>
              <a:t>N25Q256A13ESF40G</a:t>
            </a:r>
            <a:r>
              <a:rPr lang="en-US" sz="1600" spc="-1" strike="noStrike">
                <a:solidFill>
                  <a:srgbClr val="000000"/>
                </a:solidFill>
                <a:uFill>
                  <a:solidFill>
                    <a:srgbClr val="ffffff"/>
                  </a:solidFill>
                </a:uFill>
                <a:latin typeface="Liberation Serif;Times New Roman"/>
                <a:ea typeface="Liberation Mono;Courier New"/>
              </a:rPr>
              <a:t>, foreseen for additional FPGA firmware storage</a:t>
            </a:r>
            <a:endParaRPr lang="en-US" sz="1600" spc="-1" strike="noStrike">
              <a:solidFill>
                <a:srgbClr val="000000"/>
              </a:solidFill>
              <a:uFill>
                <a:solidFill>
                  <a:srgbClr val="ffffff"/>
                </a:solidFill>
              </a:uFill>
              <a:latin typeface="Arial"/>
            </a:endParaRPr>
          </a:p>
          <a:p>
            <a:pPr marL="432000" indent="-324000" algn="just">
              <a:lnSpc>
                <a:spcPct val="150000"/>
              </a:lnSpc>
              <a:buClr>
                <a:srgbClr val="000000"/>
              </a:buClr>
              <a:buSzPct val="45000"/>
              <a:buFont typeface="Wingdings" charset="2"/>
              <a:buChar char=""/>
            </a:pPr>
            <a:r>
              <a:rPr lang="en-US" sz="1600" spc="-1" strike="noStrike">
                <a:solidFill>
                  <a:srgbClr val="000000"/>
                </a:solidFill>
                <a:uFill>
                  <a:solidFill>
                    <a:srgbClr val="ffffff"/>
                  </a:solidFill>
                </a:uFill>
                <a:latin typeface="Liberation Serif;Times New Roman"/>
                <a:ea typeface="Liberation Mono;Courier New"/>
              </a:rPr>
              <a:t>Board will have also USB-serial converter for communication with MMC serial port and/or FPGA.</a:t>
            </a:r>
            <a:endParaRPr lang="en-US" sz="1600" spc="-1" strike="noStrike">
              <a:solidFill>
                <a:srgbClr val="000000"/>
              </a:solidFill>
              <a:uFill>
                <a:solidFill>
                  <a:srgbClr val="ffffff"/>
                </a:solidFill>
              </a:uFill>
              <a:latin typeface="Arial"/>
            </a:endParaRPr>
          </a:p>
        </p:txBody>
      </p:sp>
    </p:spTree>
  </p:cSld>
  <p:timing>
    <p:tnLst>
      <p:par>
        <p:cTn id="67" dur="indefinite" restart="never" nodeType="tmRoot">
          <p:childTnLst>
            <p:seq>
              <p:cTn id="68" nodeType="mainSeq"/>
              <p:prevCondLst>
                <p:cond delay="0" evt="onPrev">
                  <p:tgtEl>
                    <p:sldTgt/>
                  </p:tgtEl>
                </p:cond>
              </p:prevCondLst>
              <p:nextCondLst>
                <p:cond delay="0" evt="onNext">
                  <p:tgtEl>
                    <p:sldTgt/>
                  </p:tgtEl>
                </p:cond>
              </p:nextCondLst>
            </p:seq>
          </p:childTnLst>
        </p:cTn>
      </p:par>
    </p:tnLst>
  </p:timing>
</p:sld>
</file>

<file path=ppt/slides/slide3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57" name="CustomShape 1"/>
          <p:cNvSpPr/>
          <p:nvPr/>
        </p:nvSpPr>
        <p:spPr>
          <a:xfrm>
            <a:off x="578880" y="0"/>
            <a:ext cx="6066720" cy="1440720"/>
          </a:xfrm>
          <a:prstGeom prst="rect">
            <a:avLst/>
          </a:prstGeom>
          <a:noFill/>
          <a:ln>
            <a:noFill/>
          </a:ln>
        </p:spPr>
        <p:style>
          <a:lnRef idx="0"/>
          <a:fillRef idx="0"/>
          <a:effectRef idx="0"/>
          <a:fontRef idx="minor"/>
        </p:style>
        <p:txBody>
          <a:bodyPr lIns="0" rIns="0" tIns="0" bIns="0" anchor="ctr"/>
          <a:p>
            <a:r>
              <a:rPr b="1" lang="pl-PL" sz="3200" spc="-1" strike="noStrike">
                <a:solidFill>
                  <a:srgbClr val="ffffff"/>
                </a:solidFill>
                <a:uFill>
                  <a:solidFill>
                    <a:srgbClr val="ffffff"/>
                  </a:solidFill>
                </a:uFill>
                <a:latin typeface="Calibri"/>
              </a:rPr>
              <a:t>Memory</a:t>
            </a:r>
            <a:endParaRPr lang="pl-PL" sz="1800" spc="-1" strike="noStrike">
              <a:solidFill>
                <a:srgbClr val="000000"/>
              </a:solidFill>
              <a:uFill>
                <a:solidFill>
                  <a:srgbClr val="ffffff"/>
                </a:solidFill>
              </a:uFill>
              <a:latin typeface="Arial"/>
            </a:endParaRPr>
          </a:p>
        </p:txBody>
      </p:sp>
      <p:sp>
        <p:nvSpPr>
          <p:cNvPr id="358" name="CustomShape 2"/>
          <p:cNvSpPr/>
          <p:nvPr/>
        </p:nvSpPr>
        <p:spPr>
          <a:xfrm>
            <a:off x="61920" y="1578960"/>
            <a:ext cx="8903520" cy="4038120"/>
          </a:xfrm>
          <a:prstGeom prst="rect">
            <a:avLst/>
          </a:prstGeom>
          <a:noFill/>
          <a:ln>
            <a:noFill/>
          </a:ln>
        </p:spPr>
        <p:style>
          <a:lnRef idx="0"/>
          <a:fillRef idx="0"/>
          <a:effectRef idx="0"/>
          <a:fontRef idx="minor"/>
        </p:style>
      </p:sp>
      <p:sp>
        <p:nvSpPr>
          <p:cNvPr id="359" name="CustomShape 3"/>
          <p:cNvSpPr/>
          <p:nvPr/>
        </p:nvSpPr>
        <p:spPr>
          <a:xfrm>
            <a:off x="579240" y="360"/>
            <a:ext cx="6066720" cy="1440720"/>
          </a:xfrm>
          <a:prstGeom prst="rect">
            <a:avLst/>
          </a:prstGeom>
          <a:noFill/>
          <a:ln>
            <a:noFill/>
          </a:ln>
        </p:spPr>
        <p:style>
          <a:lnRef idx="0"/>
          <a:fillRef idx="0"/>
          <a:effectRef idx="0"/>
          <a:fontRef idx="minor"/>
        </p:style>
      </p:sp>
      <p:sp>
        <p:nvSpPr>
          <p:cNvPr id="360" name="CustomShape 4"/>
          <p:cNvSpPr/>
          <p:nvPr/>
        </p:nvSpPr>
        <p:spPr>
          <a:xfrm>
            <a:off x="8136000" y="6534000"/>
            <a:ext cx="838080" cy="240840"/>
          </a:xfrm>
          <a:prstGeom prst="rect">
            <a:avLst/>
          </a:prstGeom>
          <a:noFill/>
          <a:ln>
            <a:noFill/>
          </a:ln>
        </p:spPr>
        <p:style>
          <a:lnRef idx="0"/>
          <a:fillRef idx="0"/>
          <a:effectRef idx="0"/>
          <a:fontRef idx="minor"/>
        </p:style>
        <p:txBody>
          <a:bodyPr lIns="90000" rIns="90000" tIns="45000" bIns="45000" anchor="ctr"/>
          <a:p>
            <a:pPr algn="r">
              <a:lnSpc>
                <a:spcPct val="100000"/>
              </a:lnSpc>
            </a:pPr>
            <a:r>
              <a:rPr lang="pl-PL" sz="1200" spc="-1" strike="noStrike">
                <a:solidFill>
                  <a:srgbClr val="0094ca"/>
                </a:solidFill>
                <a:uFill>
                  <a:solidFill>
                    <a:srgbClr val="ffffff"/>
                  </a:solidFill>
                </a:uFill>
                <a:latin typeface="Calibri"/>
              </a:rPr>
              <a:t> </a:t>
            </a:r>
            <a:fld id="{F38AD0D1-73CA-46C3-A3FD-B58932E60D39}" type="slidenum">
              <a:rPr lang="pl-PL" sz="1200" spc="-1" strike="noStrike">
                <a:solidFill>
                  <a:srgbClr val="0094ca"/>
                </a:solidFill>
                <a:uFill>
                  <a:solidFill>
                    <a:srgbClr val="ffffff"/>
                  </a:solidFill>
                </a:uFill>
                <a:latin typeface="Calibri"/>
              </a:rPr>
              <a:t>&lt;number&gt;</a:t>
            </a:fld>
            <a:r>
              <a:rPr lang="pl-PL" sz="1200" spc="-1" strike="noStrike">
                <a:solidFill>
                  <a:srgbClr val="0094ca"/>
                </a:solidFill>
                <a:uFill>
                  <a:solidFill>
                    <a:srgbClr val="ffffff"/>
                  </a:solidFill>
                </a:uFill>
                <a:latin typeface="Calibri"/>
              </a:rPr>
              <a:t>/</a:t>
            </a:r>
            <a:r>
              <a:rPr lang="pl-PL" sz="1200" spc="-1" strike="noStrike">
                <a:solidFill>
                  <a:srgbClr val="0094ca"/>
                </a:solidFill>
                <a:uFill>
                  <a:solidFill>
                    <a:srgbClr val="ffffff"/>
                  </a:solidFill>
                </a:uFill>
                <a:latin typeface="Calibri"/>
              </a:rPr>
              <a:t>46</a:t>
            </a:r>
            <a:endParaRPr lang="pl-PL" sz="1800" spc="-1" strike="noStrike">
              <a:solidFill>
                <a:srgbClr val="000000"/>
              </a:solidFill>
              <a:uFill>
                <a:solidFill>
                  <a:srgbClr val="ffffff"/>
                </a:solidFill>
              </a:uFill>
              <a:latin typeface="Arial"/>
            </a:endParaRPr>
          </a:p>
        </p:txBody>
      </p:sp>
      <p:sp>
        <p:nvSpPr>
          <p:cNvPr id="361" name="CustomShape 5"/>
          <p:cNvSpPr/>
          <p:nvPr/>
        </p:nvSpPr>
        <p:spPr>
          <a:xfrm>
            <a:off x="72000" y="6545160"/>
            <a:ext cx="9000000" cy="2408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pl-PL" sz="1200" spc="-1" strike="noStrike">
                <a:solidFill>
                  <a:srgbClr val="0094ca"/>
                </a:solidFill>
                <a:uFill>
                  <a:solidFill>
                    <a:srgbClr val="ffffff"/>
                  </a:solidFill>
                </a:uFill>
                <a:latin typeface="Calibri"/>
              </a:rPr>
              <a:t>Jarosław Szewiński, ESS LLRF PDR, 30.05.2017, Lund</a:t>
            </a:r>
            <a:endParaRPr lang="pl-PL" sz="1800" spc="-1" strike="noStrike">
              <a:solidFill>
                <a:srgbClr val="000000"/>
              </a:solidFill>
              <a:uFill>
                <a:solidFill>
                  <a:srgbClr val="ffffff"/>
                </a:solidFill>
              </a:uFill>
              <a:latin typeface="Arial"/>
            </a:endParaRPr>
          </a:p>
        </p:txBody>
      </p:sp>
      <p:sp>
        <p:nvSpPr>
          <p:cNvPr id="362" name="TextShape 6"/>
          <p:cNvSpPr txBox="1"/>
          <p:nvPr/>
        </p:nvSpPr>
        <p:spPr>
          <a:xfrm>
            <a:off x="288000" y="1596240"/>
            <a:ext cx="8568000" cy="4811760"/>
          </a:xfrm>
          <a:prstGeom prst="rect">
            <a:avLst/>
          </a:prstGeom>
          <a:noFill/>
          <a:ln>
            <a:noFill/>
          </a:ln>
        </p:spPr>
        <p:txBody>
          <a:bodyPr lIns="0" rIns="0" tIns="0" bIns="0"/>
          <a:p>
            <a:pPr marL="432000" indent="-32400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RTM Carrier will have DDR3 memory of capacity 8Gb (1GB – one gigabyte).</a:t>
            </a:r>
            <a:endParaRPr lang="en-US" sz="1800" spc="-1" strike="noStrike">
              <a:solidFill>
                <a:srgbClr val="000000"/>
              </a:solidFill>
              <a:uFill>
                <a:solidFill>
                  <a:srgbClr val="ffffff"/>
                </a:solidFill>
              </a:uFill>
              <a:latin typeface="Arial"/>
            </a:endParaRPr>
          </a:p>
          <a:p>
            <a:pPr marL="432000" indent="-32400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Memory will be implemented using single </a:t>
            </a:r>
            <a:r>
              <a:rPr b="1" lang="en-US" sz="1800" spc="-1" strike="noStrike">
                <a:solidFill>
                  <a:srgbClr val="000000"/>
                </a:solidFill>
                <a:uFill>
                  <a:solidFill>
                    <a:srgbClr val="ffffff"/>
                  </a:solidFill>
                </a:uFill>
                <a:latin typeface="Liberation Serif;Times New Roman"/>
                <a:ea typeface="Liberation Mono;Courier New"/>
              </a:rPr>
              <a:t>MT41K1G8SN-125:A </a:t>
            </a:r>
            <a:r>
              <a:rPr lang="en-US" sz="1800" spc="-1" strike="noStrike">
                <a:solidFill>
                  <a:srgbClr val="000000"/>
                </a:solidFill>
                <a:uFill>
                  <a:solidFill>
                    <a:srgbClr val="ffffff"/>
                  </a:solidFill>
                </a:uFill>
                <a:latin typeface="Liberation Serif;Times New Roman"/>
                <a:ea typeface="Liberation Mono;Courier New"/>
              </a:rPr>
              <a:t>device.</a:t>
            </a:r>
            <a:endParaRPr lang="en-US" sz="1800" spc="-1" strike="noStrike">
              <a:solidFill>
                <a:srgbClr val="000000"/>
              </a:solidFill>
              <a:uFill>
                <a:solidFill>
                  <a:srgbClr val="ffffff"/>
                </a:solidFill>
              </a:uFill>
              <a:latin typeface="Arial"/>
            </a:endParaRPr>
          </a:p>
          <a:p>
            <a:pPr marL="432000" indent="-32400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It has internal organization 1Gx8, </a:t>
            </a:r>
            <a:endParaRPr lang="en-US" sz="1800" spc="-1" strike="noStrike">
              <a:solidFill>
                <a:srgbClr val="000000"/>
              </a:solidFill>
              <a:uFill>
                <a:solidFill>
                  <a:srgbClr val="ffffff"/>
                </a:solidFill>
              </a:uFill>
              <a:latin typeface="Arial"/>
            </a:endParaRPr>
          </a:p>
          <a:p>
            <a:pPr marL="432000" indent="-32400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This  memory has 8-bit data bus width, because this is only way to implement DDR3 interface utilizing single FPGA bank of Artix-7 (but is not a problem since it can run with frequency of 300 MHz or more)</a:t>
            </a:r>
            <a:endParaRPr lang="en-US" sz="1800" spc="-1" strike="noStrike">
              <a:solidFill>
                <a:srgbClr val="000000"/>
              </a:solidFill>
              <a:uFill>
                <a:solidFill>
                  <a:srgbClr val="ffffff"/>
                </a:solidFill>
              </a:uFill>
              <a:latin typeface="Arial"/>
            </a:endParaRPr>
          </a:p>
          <a:p>
            <a:pPr marL="432000" indent="-32400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Devices of this family are supported by latest Vivado design software</a:t>
            </a:r>
            <a:endParaRPr lang="en-US" sz="1800" spc="-1" strike="noStrike">
              <a:solidFill>
                <a:srgbClr val="000000"/>
              </a:solidFill>
              <a:uFill>
                <a:solidFill>
                  <a:srgbClr val="ffffff"/>
                </a:solidFill>
              </a:uFill>
              <a:latin typeface="Arial"/>
            </a:endParaRPr>
          </a:p>
          <a:p>
            <a:pPr marL="432000" indent="-32400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Availability of this memory on the market has been confirmed.</a:t>
            </a:r>
            <a:endParaRPr lang="en-US" sz="1800" spc="-1" strike="noStrike">
              <a:solidFill>
                <a:srgbClr val="000000"/>
              </a:solidFill>
              <a:uFill>
                <a:solidFill>
                  <a:srgbClr val="ffffff"/>
                </a:solidFill>
              </a:uFill>
              <a:latin typeface="Arial"/>
            </a:endParaRPr>
          </a:p>
        </p:txBody>
      </p:sp>
    </p:spTree>
  </p:cSld>
  <p:timing>
    <p:tnLst>
      <p:par>
        <p:cTn id="69" dur="indefinite" restart="never" nodeType="tmRoot">
          <p:childTnLst>
            <p:seq>
              <p:cTn id="70" nodeType="mainSeq"/>
              <p:prevCondLst>
                <p:cond delay="0" evt="onPrev">
                  <p:tgtEl>
                    <p:sldTgt/>
                  </p:tgtEl>
                </p:cond>
              </p:prevCondLst>
              <p:nextCondLst>
                <p:cond delay="0" evt="onNext">
                  <p:tgtEl>
                    <p:sldTgt/>
                  </p:tgtEl>
                </p:cond>
              </p:nextCondLst>
            </p:seq>
          </p:childTnLst>
        </p:cTn>
      </p:par>
    </p:tnLst>
  </p:timing>
</p:sld>
</file>

<file path=ppt/slides/slide3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63" name="CustomShape 1"/>
          <p:cNvSpPr/>
          <p:nvPr/>
        </p:nvSpPr>
        <p:spPr>
          <a:xfrm>
            <a:off x="578880" y="0"/>
            <a:ext cx="6066720" cy="1440720"/>
          </a:xfrm>
          <a:prstGeom prst="rect">
            <a:avLst/>
          </a:prstGeom>
          <a:noFill/>
          <a:ln>
            <a:noFill/>
          </a:ln>
        </p:spPr>
        <p:style>
          <a:lnRef idx="0"/>
          <a:fillRef idx="0"/>
          <a:effectRef idx="0"/>
          <a:fontRef idx="minor"/>
        </p:style>
        <p:txBody>
          <a:bodyPr lIns="0" rIns="0" tIns="0" bIns="0" anchor="ctr"/>
          <a:p>
            <a:r>
              <a:rPr b="1" lang="en-US" sz="3200" spc="-1" strike="noStrike">
                <a:solidFill>
                  <a:srgbClr val="ffffff"/>
                </a:solidFill>
                <a:uFill>
                  <a:solidFill>
                    <a:srgbClr val="ffffff"/>
                  </a:solidFill>
                </a:uFill>
                <a:latin typeface="Calibri"/>
              </a:rPr>
              <a:t>Manufacturing</a:t>
            </a:r>
            <a:r>
              <a:rPr b="1" lang="pl-PL" sz="3200" spc="-1" strike="noStrike">
                <a:solidFill>
                  <a:srgbClr val="ffffff"/>
                </a:solidFill>
                <a:uFill>
                  <a:solidFill>
                    <a:srgbClr val="ffffff"/>
                  </a:solidFill>
                </a:uFill>
                <a:latin typeface="Calibri"/>
              </a:rPr>
              <a:t> and </a:t>
            </a:r>
            <a:r>
              <a:rPr b="1" lang="en-US" sz="3200" spc="-1" strike="noStrike">
                <a:solidFill>
                  <a:srgbClr val="ffffff"/>
                </a:solidFill>
                <a:uFill>
                  <a:solidFill>
                    <a:srgbClr val="ffffff"/>
                  </a:solidFill>
                </a:uFill>
                <a:latin typeface="Calibri"/>
              </a:rPr>
              <a:t>verification</a:t>
            </a:r>
            <a:endParaRPr lang="pl-PL" sz="1800" spc="-1" strike="noStrike">
              <a:solidFill>
                <a:srgbClr val="000000"/>
              </a:solidFill>
              <a:uFill>
                <a:solidFill>
                  <a:srgbClr val="ffffff"/>
                </a:solidFill>
              </a:uFill>
              <a:latin typeface="Arial"/>
            </a:endParaRPr>
          </a:p>
        </p:txBody>
      </p:sp>
      <p:sp>
        <p:nvSpPr>
          <p:cNvPr id="364" name="CustomShape 2"/>
          <p:cNvSpPr/>
          <p:nvPr/>
        </p:nvSpPr>
        <p:spPr>
          <a:xfrm>
            <a:off x="61920" y="1578960"/>
            <a:ext cx="8903520" cy="4038120"/>
          </a:xfrm>
          <a:prstGeom prst="rect">
            <a:avLst/>
          </a:prstGeom>
          <a:noFill/>
          <a:ln>
            <a:noFill/>
          </a:ln>
        </p:spPr>
        <p:style>
          <a:lnRef idx="0"/>
          <a:fillRef idx="0"/>
          <a:effectRef idx="0"/>
          <a:fontRef idx="minor"/>
        </p:style>
      </p:sp>
      <p:sp>
        <p:nvSpPr>
          <p:cNvPr id="365" name="CustomShape 3"/>
          <p:cNvSpPr/>
          <p:nvPr/>
        </p:nvSpPr>
        <p:spPr>
          <a:xfrm>
            <a:off x="579240" y="360"/>
            <a:ext cx="6066720" cy="1440720"/>
          </a:xfrm>
          <a:prstGeom prst="rect">
            <a:avLst/>
          </a:prstGeom>
          <a:noFill/>
          <a:ln>
            <a:noFill/>
          </a:ln>
        </p:spPr>
        <p:style>
          <a:lnRef idx="0"/>
          <a:fillRef idx="0"/>
          <a:effectRef idx="0"/>
          <a:fontRef idx="minor"/>
        </p:style>
      </p:sp>
      <p:sp>
        <p:nvSpPr>
          <p:cNvPr id="366" name="CustomShape 4"/>
          <p:cNvSpPr/>
          <p:nvPr/>
        </p:nvSpPr>
        <p:spPr>
          <a:xfrm>
            <a:off x="8136000" y="6534000"/>
            <a:ext cx="838080" cy="240840"/>
          </a:xfrm>
          <a:prstGeom prst="rect">
            <a:avLst/>
          </a:prstGeom>
          <a:noFill/>
          <a:ln>
            <a:noFill/>
          </a:ln>
        </p:spPr>
        <p:style>
          <a:lnRef idx="0"/>
          <a:fillRef idx="0"/>
          <a:effectRef idx="0"/>
          <a:fontRef idx="minor"/>
        </p:style>
        <p:txBody>
          <a:bodyPr lIns="90000" rIns="90000" tIns="45000" bIns="45000" anchor="ctr"/>
          <a:p>
            <a:pPr algn="r">
              <a:lnSpc>
                <a:spcPct val="100000"/>
              </a:lnSpc>
            </a:pPr>
            <a:r>
              <a:rPr lang="pl-PL" sz="1200" spc="-1" strike="noStrike">
                <a:solidFill>
                  <a:srgbClr val="0094ca"/>
                </a:solidFill>
                <a:uFill>
                  <a:solidFill>
                    <a:srgbClr val="ffffff"/>
                  </a:solidFill>
                </a:uFill>
                <a:latin typeface="Calibri"/>
              </a:rPr>
              <a:t> </a:t>
            </a:r>
            <a:fld id="{CD525D68-1EDE-4F57-9337-45554058A1D5}" type="slidenum">
              <a:rPr lang="pl-PL" sz="1200" spc="-1" strike="noStrike">
                <a:solidFill>
                  <a:srgbClr val="0094ca"/>
                </a:solidFill>
                <a:uFill>
                  <a:solidFill>
                    <a:srgbClr val="ffffff"/>
                  </a:solidFill>
                </a:uFill>
                <a:latin typeface="Calibri"/>
              </a:rPr>
              <a:t>&lt;number&gt;</a:t>
            </a:fld>
            <a:r>
              <a:rPr lang="pl-PL" sz="1200" spc="-1" strike="noStrike">
                <a:solidFill>
                  <a:srgbClr val="0094ca"/>
                </a:solidFill>
                <a:uFill>
                  <a:solidFill>
                    <a:srgbClr val="ffffff"/>
                  </a:solidFill>
                </a:uFill>
                <a:latin typeface="Calibri"/>
              </a:rPr>
              <a:t>/</a:t>
            </a:r>
            <a:r>
              <a:rPr lang="pl-PL" sz="1200" spc="-1" strike="noStrike">
                <a:solidFill>
                  <a:srgbClr val="0094ca"/>
                </a:solidFill>
                <a:uFill>
                  <a:solidFill>
                    <a:srgbClr val="ffffff"/>
                  </a:solidFill>
                </a:uFill>
                <a:latin typeface="Calibri"/>
              </a:rPr>
              <a:t>46</a:t>
            </a:r>
            <a:endParaRPr lang="pl-PL" sz="1800" spc="-1" strike="noStrike">
              <a:solidFill>
                <a:srgbClr val="000000"/>
              </a:solidFill>
              <a:uFill>
                <a:solidFill>
                  <a:srgbClr val="ffffff"/>
                </a:solidFill>
              </a:uFill>
              <a:latin typeface="Arial"/>
            </a:endParaRPr>
          </a:p>
        </p:txBody>
      </p:sp>
      <p:sp>
        <p:nvSpPr>
          <p:cNvPr id="367" name="CustomShape 5"/>
          <p:cNvSpPr/>
          <p:nvPr/>
        </p:nvSpPr>
        <p:spPr>
          <a:xfrm>
            <a:off x="72000" y="6545160"/>
            <a:ext cx="9000000" cy="2408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pl-PL" sz="1200" spc="-1" strike="noStrike">
                <a:solidFill>
                  <a:srgbClr val="0094ca"/>
                </a:solidFill>
                <a:uFill>
                  <a:solidFill>
                    <a:srgbClr val="ffffff"/>
                  </a:solidFill>
                </a:uFill>
                <a:latin typeface="Calibri"/>
              </a:rPr>
              <a:t>Jarosław Szewiński, ESS LLRF PDR, 30.05.2017, Lund</a:t>
            </a:r>
            <a:endParaRPr lang="pl-PL" sz="1800" spc="-1" strike="noStrike">
              <a:solidFill>
                <a:srgbClr val="000000"/>
              </a:solidFill>
              <a:uFill>
                <a:solidFill>
                  <a:srgbClr val="ffffff"/>
                </a:solidFill>
              </a:uFill>
              <a:latin typeface="Arial"/>
            </a:endParaRPr>
          </a:p>
        </p:txBody>
      </p:sp>
      <p:sp>
        <p:nvSpPr>
          <p:cNvPr id="368" name="TextShape 6"/>
          <p:cNvSpPr txBox="1"/>
          <p:nvPr/>
        </p:nvSpPr>
        <p:spPr>
          <a:xfrm>
            <a:off x="288000" y="1596240"/>
            <a:ext cx="8568000" cy="4811760"/>
          </a:xfrm>
          <a:prstGeom prst="rect">
            <a:avLst/>
          </a:prstGeom>
          <a:noFill/>
          <a:ln>
            <a:noFill/>
          </a:ln>
        </p:spPr>
        <p:txBody>
          <a:bodyPr lIns="0" rIns="0" tIns="0" bIns="0"/>
          <a:p>
            <a:r>
              <a:rPr lang="en-US" sz="1800" spc="-1" strike="noStrike">
                <a:solidFill>
                  <a:srgbClr val="000000"/>
                </a:solidFill>
                <a:uFill>
                  <a:solidFill>
                    <a:srgbClr val="ffffff"/>
                  </a:solidFill>
                </a:uFill>
                <a:latin typeface="Liberation Serif;Times New Roman"/>
                <a:ea typeface="Liberation Mono;Courier New"/>
              </a:rPr>
              <a:t>Planned test and measurements:</a:t>
            </a:r>
            <a:endParaRPr lang="pl-PL" sz="3200" spc="-1" strike="noStrike">
              <a:solidFill>
                <a:srgbClr val="000000"/>
              </a:solidFill>
              <a:uFill>
                <a:solidFill>
                  <a:srgbClr val="ffffff"/>
                </a:solidFill>
              </a:uFill>
              <a:latin typeface="Arial"/>
            </a:endParaRPr>
          </a:p>
          <a:p>
            <a:pPr marL="1136160" indent="-22860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Visual inspection, if there is no visible damage, if there is no missing components, if soldering looks good, if there are no external bodies that may cause short, etc. - if there is nothing suspicious</a:t>
            </a:r>
            <a:endParaRPr lang="en-US" sz="3200" spc="-1" strike="noStrike">
              <a:solidFill>
                <a:srgbClr val="000000"/>
              </a:solidFill>
              <a:uFill>
                <a:solidFill>
                  <a:srgbClr val="ffffff"/>
                </a:solidFill>
              </a:uFill>
              <a:latin typeface="Arial"/>
            </a:endParaRPr>
          </a:p>
          <a:p>
            <a:pPr marL="1136160" indent="-22860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Check with ohmmeter resistance between GND and major power nets (if there is no short)</a:t>
            </a:r>
            <a:endParaRPr lang="en-US" sz="3200" spc="-1" strike="noStrike">
              <a:solidFill>
                <a:srgbClr val="000000"/>
              </a:solidFill>
              <a:uFill>
                <a:solidFill>
                  <a:srgbClr val="ffffff"/>
                </a:solidFill>
              </a:uFill>
              <a:latin typeface="Arial"/>
            </a:endParaRPr>
          </a:p>
          <a:p>
            <a:pPr marL="1136160" indent="-22860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Power-on the board with the management power</a:t>
            </a:r>
            <a:endParaRPr lang="en-US" sz="3200" spc="-1" strike="noStrike">
              <a:solidFill>
                <a:srgbClr val="000000"/>
              </a:solidFill>
              <a:uFill>
                <a:solidFill>
                  <a:srgbClr val="ffffff"/>
                </a:solidFill>
              </a:uFill>
              <a:latin typeface="Arial"/>
            </a:endParaRPr>
          </a:p>
          <a:p>
            <a:pPr marL="1136160" indent="-22860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Check standby management power consumption on the power supply - if it is in the expected range;</a:t>
            </a:r>
            <a:endParaRPr lang="en-US" sz="3200" spc="-1" strike="noStrike">
              <a:solidFill>
                <a:srgbClr val="000000"/>
              </a:solidFill>
              <a:uFill>
                <a:solidFill>
                  <a:srgbClr val="ffffff"/>
                </a:solidFill>
              </a:uFill>
              <a:latin typeface="Arial"/>
            </a:endParaRPr>
          </a:p>
          <a:p>
            <a:pPr marL="1136160" indent="-22860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Check visually if LEDs expected to be active are illuminating.</a:t>
            </a:r>
            <a:endParaRPr lang="en-US" sz="3200" spc="-1" strike="noStrike">
              <a:solidFill>
                <a:srgbClr val="000000"/>
              </a:solidFill>
              <a:uFill>
                <a:solidFill>
                  <a:srgbClr val="ffffff"/>
                </a:solidFill>
              </a:uFill>
              <a:latin typeface="Arial"/>
            </a:endParaRPr>
          </a:p>
          <a:p>
            <a:pPr marL="1136160" indent="-22860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Check management power voltage level with multimeter</a:t>
            </a:r>
            <a:endParaRPr lang="en-US" sz="3200" spc="-1" strike="noStrike">
              <a:solidFill>
                <a:srgbClr val="000000"/>
              </a:solidFill>
              <a:uFill>
                <a:solidFill>
                  <a:srgbClr val="ffffff"/>
                </a:solidFill>
              </a:uFill>
              <a:latin typeface="Arial"/>
            </a:endParaRPr>
          </a:p>
          <a:p>
            <a:pPr marL="1136160" indent="-22860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Connect MMC programmer and load test firmware for MMC</a:t>
            </a:r>
            <a:endParaRPr lang="en-US" sz="3200" spc="-1" strike="noStrike">
              <a:solidFill>
                <a:srgbClr val="000000"/>
              </a:solidFill>
              <a:uFill>
                <a:solidFill>
                  <a:srgbClr val="ffffff"/>
                </a:solidFill>
              </a:uFill>
              <a:latin typeface="Arial"/>
            </a:endParaRPr>
          </a:p>
        </p:txBody>
      </p:sp>
    </p:spTree>
  </p:cSld>
  <p:timing>
    <p:tnLst>
      <p:par>
        <p:cTn id="71" dur="indefinite" restart="never" nodeType="tmRoot">
          <p:childTnLst>
            <p:seq>
              <p:cTn id="72" nodeType="mainSeq"/>
              <p:prevCondLst>
                <p:cond delay="0" evt="onPrev">
                  <p:tgtEl>
                    <p:sldTgt/>
                  </p:tgtEl>
                </p:cond>
              </p:prevCondLst>
              <p:nextCondLst>
                <p:cond delay="0" evt="onNext">
                  <p:tgtEl>
                    <p:sldTgt/>
                  </p:tgtEl>
                </p:cond>
              </p:nextCondLst>
            </p:seq>
          </p:childTnLst>
        </p:cTn>
      </p:par>
    </p:tnLst>
  </p:timing>
</p:sld>
</file>

<file path=ppt/slides/slide3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69" name="CustomShape 1"/>
          <p:cNvSpPr/>
          <p:nvPr/>
        </p:nvSpPr>
        <p:spPr>
          <a:xfrm>
            <a:off x="578880" y="0"/>
            <a:ext cx="6066720" cy="1440720"/>
          </a:xfrm>
          <a:prstGeom prst="rect">
            <a:avLst/>
          </a:prstGeom>
          <a:noFill/>
          <a:ln>
            <a:noFill/>
          </a:ln>
        </p:spPr>
        <p:style>
          <a:lnRef idx="0"/>
          <a:fillRef idx="0"/>
          <a:effectRef idx="0"/>
          <a:fontRef idx="minor"/>
        </p:style>
        <p:txBody>
          <a:bodyPr lIns="0" rIns="0" tIns="0" bIns="0" anchor="ctr"/>
          <a:p>
            <a:r>
              <a:rPr b="1" lang="en-US" sz="3200" spc="-1" strike="noStrike">
                <a:solidFill>
                  <a:srgbClr val="ffffff"/>
                </a:solidFill>
                <a:uFill>
                  <a:solidFill>
                    <a:srgbClr val="ffffff"/>
                  </a:solidFill>
                </a:uFill>
                <a:latin typeface="Calibri"/>
              </a:rPr>
              <a:t>Manufacturing</a:t>
            </a:r>
            <a:r>
              <a:rPr b="1" lang="pl-PL" sz="3200" spc="-1" strike="noStrike">
                <a:solidFill>
                  <a:srgbClr val="ffffff"/>
                </a:solidFill>
                <a:uFill>
                  <a:solidFill>
                    <a:srgbClr val="ffffff"/>
                  </a:solidFill>
                </a:uFill>
                <a:latin typeface="Calibri"/>
              </a:rPr>
              <a:t> and </a:t>
            </a:r>
            <a:r>
              <a:rPr b="1" lang="en-US" sz="3200" spc="-1" strike="noStrike">
                <a:solidFill>
                  <a:srgbClr val="ffffff"/>
                </a:solidFill>
                <a:uFill>
                  <a:solidFill>
                    <a:srgbClr val="ffffff"/>
                  </a:solidFill>
                </a:uFill>
                <a:latin typeface="Calibri"/>
              </a:rPr>
              <a:t>verification</a:t>
            </a:r>
            <a:endParaRPr lang="pl-PL" sz="1800" spc="-1" strike="noStrike">
              <a:solidFill>
                <a:srgbClr val="000000"/>
              </a:solidFill>
              <a:uFill>
                <a:solidFill>
                  <a:srgbClr val="ffffff"/>
                </a:solidFill>
              </a:uFill>
              <a:latin typeface="Arial"/>
            </a:endParaRPr>
          </a:p>
        </p:txBody>
      </p:sp>
      <p:sp>
        <p:nvSpPr>
          <p:cNvPr id="370" name="CustomShape 2"/>
          <p:cNvSpPr/>
          <p:nvPr/>
        </p:nvSpPr>
        <p:spPr>
          <a:xfrm>
            <a:off x="61920" y="1578960"/>
            <a:ext cx="8903520" cy="4038120"/>
          </a:xfrm>
          <a:prstGeom prst="rect">
            <a:avLst/>
          </a:prstGeom>
          <a:noFill/>
          <a:ln>
            <a:noFill/>
          </a:ln>
        </p:spPr>
        <p:style>
          <a:lnRef idx="0"/>
          <a:fillRef idx="0"/>
          <a:effectRef idx="0"/>
          <a:fontRef idx="minor"/>
        </p:style>
      </p:sp>
      <p:sp>
        <p:nvSpPr>
          <p:cNvPr id="371" name="CustomShape 3"/>
          <p:cNvSpPr/>
          <p:nvPr/>
        </p:nvSpPr>
        <p:spPr>
          <a:xfrm>
            <a:off x="579240" y="360"/>
            <a:ext cx="6066720" cy="1440720"/>
          </a:xfrm>
          <a:prstGeom prst="rect">
            <a:avLst/>
          </a:prstGeom>
          <a:noFill/>
          <a:ln>
            <a:noFill/>
          </a:ln>
        </p:spPr>
        <p:style>
          <a:lnRef idx="0"/>
          <a:fillRef idx="0"/>
          <a:effectRef idx="0"/>
          <a:fontRef idx="minor"/>
        </p:style>
      </p:sp>
      <p:sp>
        <p:nvSpPr>
          <p:cNvPr id="372" name="CustomShape 4"/>
          <p:cNvSpPr/>
          <p:nvPr/>
        </p:nvSpPr>
        <p:spPr>
          <a:xfrm>
            <a:off x="8136000" y="6534000"/>
            <a:ext cx="838080" cy="240840"/>
          </a:xfrm>
          <a:prstGeom prst="rect">
            <a:avLst/>
          </a:prstGeom>
          <a:noFill/>
          <a:ln>
            <a:noFill/>
          </a:ln>
        </p:spPr>
        <p:style>
          <a:lnRef idx="0"/>
          <a:fillRef idx="0"/>
          <a:effectRef idx="0"/>
          <a:fontRef idx="minor"/>
        </p:style>
        <p:txBody>
          <a:bodyPr lIns="90000" rIns="90000" tIns="45000" bIns="45000" anchor="ctr"/>
          <a:p>
            <a:pPr algn="r">
              <a:lnSpc>
                <a:spcPct val="100000"/>
              </a:lnSpc>
            </a:pPr>
            <a:r>
              <a:rPr lang="pl-PL" sz="1200" spc="-1" strike="noStrike">
                <a:solidFill>
                  <a:srgbClr val="0094ca"/>
                </a:solidFill>
                <a:uFill>
                  <a:solidFill>
                    <a:srgbClr val="ffffff"/>
                  </a:solidFill>
                </a:uFill>
                <a:latin typeface="Calibri"/>
              </a:rPr>
              <a:t> </a:t>
            </a:r>
            <a:fld id="{FF0BC650-7885-4D9D-BDF4-0BC1844C4B80}" type="slidenum">
              <a:rPr lang="pl-PL" sz="1200" spc="-1" strike="noStrike">
                <a:solidFill>
                  <a:srgbClr val="0094ca"/>
                </a:solidFill>
                <a:uFill>
                  <a:solidFill>
                    <a:srgbClr val="ffffff"/>
                  </a:solidFill>
                </a:uFill>
                <a:latin typeface="Calibri"/>
              </a:rPr>
              <a:t>&lt;number&gt;</a:t>
            </a:fld>
            <a:r>
              <a:rPr lang="pl-PL" sz="1200" spc="-1" strike="noStrike">
                <a:solidFill>
                  <a:srgbClr val="0094ca"/>
                </a:solidFill>
                <a:uFill>
                  <a:solidFill>
                    <a:srgbClr val="ffffff"/>
                  </a:solidFill>
                </a:uFill>
                <a:latin typeface="Calibri"/>
              </a:rPr>
              <a:t>/</a:t>
            </a:r>
            <a:r>
              <a:rPr lang="pl-PL" sz="1200" spc="-1" strike="noStrike">
                <a:solidFill>
                  <a:srgbClr val="0094ca"/>
                </a:solidFill>
                <a:uFill>
                  <a:solidFill>
                    <a:srgbClr val="ffffff"/>
                  </a:solidFill>
                </a:uFill>
                <a:latin typeface="Calibri"/>
              </a:rPr>
              <a:t>46</a:t>
            </a:r>
            <a:endParaRPr lang="pl-PL" sz="1800" spc="-1" strike="noStrike">
              <a:solidFill>
                <a:srgbClr val="000000"/>
              </a:solidFill>
              <a:uFill>
                <a:solidFill>
                  <a:srgbClr val="ffffff"/>
                </a:solidFill>
              </a:uFill>
              <a:latin typeface="Arial"/>
            </a:endParaRPr>
          </a:p>
        </p:txBody>
      </p:sp>
      <p:sp>
        <p:nvSpPr>
          <p:cNvPr id="373" name="CustomShape 5"/>
          <p:cNvSpPr/>
          <p:nvPr/>
        </p:nvSpPr>
        <p:spPr>
          <a:xfrm>
            <a:off x="72000" y="6545160"/>
            <a:ext cx="9000000" cy="2408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pl-PL" sz="1200" spc="-1" strike="noStrike">
                <a:solidFill>
                  <a:srgbClr val="0094ca"/>
                </a:solidFill>
                <a:uFill>
                  <a:solidFill>
                    <a:srgbClr val="ffffff"/>
                  </a:solidFill>
                </a:uFill>
                <a:latin typeface="Calibri"/>
              </a:rPr>
              <a:t>Jarosław Szewiński, ESS LLRF PDR, 30.05.2017, Lund</a:t>
            </a:r>
            <a:endParaRPr lang="pl-PL" sz="1800" spc="-1" strike="noStrike">
              <a:solidFill>
                <a:srgbClr val="000000"/>
              </a:solidFill>
              <a:uFill>
                <a:solidFill>
                  <a:srgbClr val="ffffff"/>
                </a:solidFill>
              </a:uFill>
              <a:latin typeface="Arial"/>
            </a:endParaRPr>
          </a:p>
        </p:txBody>
      </p:sp>
      <p:sp>
        <p:nvSpPr>
          <p:cNvPr id="374" name="TextShape 6"/>
          <p:cNvSpPr txBox="1"/>
          <p:nvPr/>
        </p:nvSpPr>
        <p:spPr>
          <a:xfrm>
            <a:off x="288000" y="1596240"/>
            <a:ext cx="8568000" cy="4811760"/>
          </a:xfrm>
          <a:prstGeom prst="rect">
            <a:avLst/>
          </a:prstGeom>
          <a:noFill/>
          <a:ln>
            <a:noFill/>
          </a:ln>
        </p:spPr>
        <p:txBody>
          <a:bodyPr lIns="0" rIns="0" tIns="0" bIns="0"/>
          <a:p>
            <a:r>
              <a:rPr lang="en-US" sz="1800" spc="-1" strike="noStrike">
                <a:solidFill>
                  <a:srgbClr val="000000"/>
                </a:solidFill>
                <a:uFill>
                  <a:solidFill>
                    <a:srgbClr val="ffffff"/>
                  </a:solidFill>
                </a:uFill>
                <a:latin typeface="Liberation Serif;Times New Roman"/>
                <a:ea typeface="Liberation Mono;Courier New"/>
              </a:rPr>
              <a:t>Planned test and measurements (cont.1):</a:t>
            </a:r>
            <a:endParaRPr lang="pl-PL" sz="3200" spc="-1" strike="noStrike">
              <a:solidFill>
                <a:srgbClr val="000000"/>
              </a:solidFill>
              <a:uFill>
                <a:solidFill>
                  <a:srgbClr val="ffffff"/>
                </a:solidFill>
              </a:uFill>
              <a:latin typeface="Arial"/>
            </a:endParaRPr>
          </a:p>
          <a:p>
            <a:pPr marL="1136160" indent="-22860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Measure management power consumption with loaded test firmware</a:t>
            </a:r>
            <a:endParaRPr lang="en-US" sz="3200" spc="-1" strike="noStrike">
              <a:solidFill>
                <a:srgbClr val="000000"/>
              </a:solidFill>
              <a:uFill>
                <a:solidFill>
                  <a:srgbClr val="ffffff"/>
                </a:solidFill>
              </a:uFill>
              <a:latin typeface="Arial"/>
            </a:endParaRPr>
          </a:p>
          <a:p>
            <a:pPr marL="1136160" indent="-22860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Check if result of MMC test firmware operation is as expected</a:t>
            </a:r>
            <a:endParaRPr lang="en-US" sz="3200" spc="-1" strike="noStrike">
              <a:solidFill>
                <a:srgbClr val="000000"/>
              </a:solidFill>
              <a:uFill>
                <a:solidFill>
                  <a:srgbClr val="ffffff"/>
                </a:solidFill>
              </a:uFill>
              <a:latin typeface="Arial"/>
            </a:endParaRPr>
          </a:p>
          <a:p>
            <a:pPr marL="1136160" indent="-22860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Power on the payload power;</a:t>
            </a:r>
            <a:endParaRPr lang="en-US" sz="3200" spc="-1" strike="noStrike">
              <a:solidFill>
                <a:srgbClr val="000000"/>
              </a:solidFill>
              <a:uFill>
                <a:solidFill>
                  <a:srgbClr val="ffffff"/>
                </a:solidFill>
              </a:uFill>
              <a:latin typeface="Arial"/>
            </a:endParaRPr>
          </a:p>
          <a:p>
            <a:pPr marL="1136160" indent="-22860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Check standby payload power consumption on the power supply - if it is in the expected range</a:t>
            </a:r>
            <a:endParaRPr lang="en-US" sz="3200" spc="-1" strike="noStrike">
              <a:solidFill>
                <a:srgbClr val="000000"/>
              </a:solidFill>
              <a:uFill>
                <a:solidFill>
                  <a:srgbClr val="ffffff"/>
                </a:solidFill>
              </a:uFill>
              <a:latin typeface="Arial"/>
            </a:endParaRPr>
          </a:p>
          <a:p>
            <a:pPr marL="1136160" indent="-22860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Check visually if LEDs expected to be active are illuminating.</a:t>
            </a:r>
            <a:endParaRPr lang="en-US" sz="3200" spc="-1" strike="noStrike">
              <a:solidFill>
                <a:srgbClr val="000000"/>
              </a:solidFill>
              <a:uFill>
                <a:solidFill>
                  <a:srgbClr val="ffffff"/>
                </a:solidFill>
              </a:uFill>
              <a:latin typeface="Arial"/>
            </a:endParaRPr>
          </a:p>
          <a:p>
            <a:pPr marL="1136160" indent="-22860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Check voltages derived from payload power if they are correct</a:t>
            </a:r>
            <a:endParaRPr lang="en-US" sz="3200" spc="-1" strike="noStrike">
              <a:solidFill>
                <a:srgbClr val="000000"/>
              </a:solidFill>
              <a:uFill>
                <a:solidFill>
                  <a:srgbClr val="ffffff"/>
                </a:solidFill>
              </a:uFill>
              <a:latin typeface="Arial"/>
            </a:endParaRPr>
          </a:p>
          <a:p>
            <a:pPr marL="1136160" indent="-22860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Connect the FPGA programmer and load test FPGA firmware</a:t>
            </a:r>
            <a:endParaRPr lang="en-US" sz="3200" spc="-1" strike="noStrike">
              <a:solidFill>
                <a:srgbClr val="000000"/>
              </a:solidFill>
              <a:uFill>
                <a:solidFill>
                  <a:srgbClr val="ffffff"/>
                </a:solidFill>
              </a:uFill>
              <a:latin typeface="Arial"/>
            </a:endParaRPr>
          </a:p>
        </p:txBody>
      </p:sp>
    </p:spTree>
  </p:cSld>
  <p:timing>
    <p:tnLst>
      <p:par>
        <p:cTn id="73" dur="indefinite" restart="never" nodeType="tmRoot">
          <p:childTnLst>
            <p:seq>
              <p:cTn id="74" nodeType="mainSeq"/>
              <p:prevCondLst>
                <p:cond delay="0" evt="onPrev">
                  <p:tgtEl>
                    <p:sldTgt/>
                  </p:tgtEl>
                </p:cond>
              </p:prevCondLst>
              <p:nextCondLst>
                <p:cond delay="0" evt="onNext">
                  <p:tgtEl>
                    <p:sldTgt/>
                  </p:tgtEl>
                </p:cond>
              </p:nextCondLst>
            </p:seq>
          </p:childTnLst>
        </p:cTn>
      </p:par>
    </p:tnLst>
  </p:timing>
</p:sld>
</file>

<file path=ppt/slides/slide3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75" name="CustomShape 1"/>
          <p:cNvSpPr/>
          <p:nvPr/>
        </p:nvSpPr>
        <p:spPr>
          <a:xfrm>
            <a:off x="578880" y="0"/>
            <a:ext cx="6066720" cy="1440720"/>
          </a:xfrm>
          <a:prstGeom prst="rect">
            <a:avLst/>
          </a:prstGeom>
          <a:noFill/>
          <a:ln>
            <a:noFill/>
          </a:ln>
        </p:spPr>
        <p:style>
          <a:lnRef idx="0"/>
          <a:fillRef idx="0"/>
          <a:effectRef idx="0"/>
          <a:fontRef idx="minor"/>
        </p:style>
        <p:txBody>
          <a:bodyPr lIns="0" rIns="0" tIns="0" bIns="0" anchor="ctr"/>
          <a:p>
            <a:r>
              <a:rPr b="1" lang="en-US" sz="3200" spc="-1" strike="noStrike">
                <a:solidFill>
                  <a:srgbClr val="ffffff"/>
                </a:solidFill>
                <a:uFill>
                  <a:solidFill>
                    <a:srgbClr val="ffffff"/>
                  </a:solidFill>
                </a:uFill>
                <a:latin typeface="Calibri"/>
              </a:rPr>
              <a:t>Manufacturing</a:t>
            </a:r>
            <a:r>
              <a:rPr b="1" lang="pl-PL" sz="3200" spc="-1" strike="noStrike">
                <a:solidFill>
                  <a:srgbClr val="ffffff"/>
                </a:solidFill>
                <a:uFill>
                  <a:solidFill>
                    <a:srgbClr val="ffffff"/>
                  </a:solidFill>
                </a:uFill>
                <a:latin typeface="Calibri"/>
              </a:rPr>
              <a:t> and </a:t>
            </a:r>
            <a:r>
              <a:rPr b="1" lang="en-US" sz="3200" spc="-1" strike="noStrike">
                <a:solidFill>
                  <a:srgbClr val="ffffff"/>
                </a:solidFill>
                <a:uFill>
                  <a:solidFill>
                    <a:srgbClr val="ffffff"/>
                  </a:solidFill>
                </a:uFill>
                <a:latin typeface="Calibri"/>
              </a:rPr>
              <a:t>verification</a:t>
            </a:r>
            <a:endParaRPr lang="pl-PL" sz="1800" spc="-1" strike="noStrike">
              <a:solidFill>
                <a:srgbClr val="000000"/>
              </a:solidFill>
              <a:uFill>
                <a:solidFill>
                  <a:srgbClr val="ffffff"/>
                </a:solidFill>
              </a:uFill>
              <a:latin typeface="Arial"/>
            </a:endParaRPr>
          </a:p>
        </p:txBody>
      </p:sp>
      <p:sp>
        <p:nvSpPr>
          <p:cNvPr id="376" name="CustomShape 2"/>
          <p:cNvSpPr/>
          <p:nvPr/>
        </p:nvSpPr>
        <p:spPr>
          <a:xfrm>
            <a:off x="61920" y="1578960"/>
            <a:ext cx="8903520" cy="4038120"/>
          </a:xfrm>
          <a:prstGeom prst="rect">
            <a:avLst/>
          </a:prstGeom>
          <a:noFill/>
          <a:ln>
            <a:noFill/>
          </a:ln>
        </p:spPr>
        <p:style>
          <a:lnRef idx="0"/>
          <a:fillRef idx="0"/>
          <a:effectRef idx="0"/>
          <a:fontRef idx="minor"/>
        </p:style>
      </p:sp>
      <p:sp>
        <p:nvSpPr>
          <p:cNvPr id="377" name="CustomShape 3"/>
          <p:cNvSpPr/>
          <p:nvPr/>
        </p:nvSpPr>
        <p:spPr>
          <a:xfrm>
            <a:off x="579240" y="360"/>
            <a:ext cx="6066720" cy="1440720"/>
          </a:xfrm>
          <a:prstGeom prst="rect">
            <a:avLst/>
          </a:prstGeom>
          <a:noFill/>
          <a:ln>
            <a:noFill/>
          </a:ln>
        </p:spPr>
        <p:style>
          <a:lnRef idx="0"/>
          <a:fillRef idx="0"/>
          <a:effectRef idx="0"/>
          <a:fontRef idx="minor"/>
        </p:style>
      </p:sp>
      <p:sp>
        <p:nvSpPr>
          <p:cNvPr id="378" name="CustomShape 4"/>
          <p:cNvSpPr/>
          <p:nvPr/>
        </p:nvSpPr>
        <p:spPr>
          <a:xfrm>
            <a:off x="8136000" y="6534000"/>
            <a:ext cx="838080" cy="240840"/>
          </a:xfrm>
          <a:prstGeom prst="rect">
            <a:avLst/>
          </a:prstGeom>
          <a:noFill/>
          <a:ln>
            <a:noFill/>
          </a:ln>
        </p:spPr>
        <p:style>
          <a:lnRef idx="0"/>
          <a:fillRef idx="0"/>
          <a:effectRef idx="0"/>
          <a:fontRef idx="minor"/>
        </p:style>
        <p:txBody>
          <a:bodyPr lIns="90000" rIns="90000" tIns="45000" bIns="45000" anchor="ctr"/>
          <a:p>
            <a:pPr algn="r">
              <a:lnSpc>
                <a:spcPct val="100000"/>
              </a:lnSpc>
            </a:pPr>
            <a:r>
              <a:rPr lang="pl-PL" sz="1200" spc="-1" strike="noStrike">
                <a:solidFill>
                  <a:srgbClr val="0094ca"/>
                </a:solidFill>
                <a:uFill>
                  <a:solidFill>
                    <a:srgbClr val="ffffff"/>
                  </a:solidFill>
                </a:uFill>
                <a:latin typeface="Calibri"/>
              </a:rPr>
              <a:t> </a:t>
            </a:r>
            <a:fld id="{C52DA758-C749-434B-8F3C-56D6424C8D3D}" type="slidenum">
              <a:rPr lang="pl-PL" sz="1200" spc="-1" strike="noStrike">
                <a:solidFill>
                  <a:srgbClr val="0094ca"/>
                </a:solidFill>
                <a:uFill>
                  <a:solidFill>
                    <a:srgbClr val="ffffff"/>
                  </a:solidFill>
                </a:uFill>
                <a:latin typeface="Calibri"/>
              </a:rPr>
              <a:t>&lt;number&gt;</a:t>
            </a:fld>
            <a:r>
              <a:rPr lang="pl-PL" sz="1200" spc="-1" strike="noStrike">
                <a:solidFill>
                  <a:srgbClr val="0094ca"/>
                </a:solidFill>
                <a:uFill>
                  <a:solidFill>
                    <a:srgbClr val="ffffff"/>
                  </a:solidFill>
                </a:uFill>
                <a:latin typeface="Calibri"/>
              </a:rPr>
              <a:t>/</a:t>
            </a:r>
            <a:r>
              <a:rPr lang="pl-PL" sz="1200" spc="-1" strike="noStrike">
                <a:solidFill>
                  <a:srgbClr val="0094ca"/>
                </a:solidFill>
                <a:uFill>
                  <a:solidFill>
                    <a:srgbClr val="ffffff"/>
                  </a:solidFill>
                </a:uFill>
                <a:latin typeface="Calibri"/>
              </a:rPr>
              <a:t>46</a:t>
            </a:r>
            <a:endParaRPr lang="pl-PL" sz="1800" spc="-1" strike="noStrike">
              <a:solidFill>
                <a:srgbClr val="000000"/>
              </a:solidFill>
              <a:uFill>
                <a:solidFill>
                  <a:srgbClr val="ffffff"/>
                </a:solidFill>
              </a:uFill>
              <a:latin typeface="Arial"/>
            </a:endParaRPr>
          </a:p>
        </p:txBody>
      </p:sp>
      <p:sp>
        <p:nvSpPr>
          <p:cNvPr id="379" name="CustomShape 5"/>
          <p:cNvSpPr/>
          <p:nvPr/>
        </p:nvSpPr>
        <p:spPr>
          <a:xfrm>
            <a:off x="72000" y="6545160"/>
            <a:ext cx="9000000" cy="2408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pl-PL" sz="1200" spc="-1" strike="noStrike">
                <a:solidFill>
                  <a:srgbClr val="0094ca"/>
                </a:solidFill>
                <a:uFill>
                  <a:solidFill>
                    <a:srgbClr val="ffffff"/>
                  </a:solidFill>
                </a:uFill>
                <a:latin typeface="Calibri"/>
              </a:rPr>
              <a:t>Jarosław Szewiński, ESS LLRF PDR, 30.05.2017, Lund</a:t>
            </a:r>
            <a:endParaRPr lang="pl-PL" sz="1800" spc="-1" strike="noStrike">
              <a:solidFill>
                <a:srgbClr val="000000"/>
              </a:solidFill>
              <a:uFill>
                <a:solidFill>
                  <a:srgbClr val="ffffff"/>
                </a:solidFill>
              </a:uFill>
              <a:latin typeface="Arial"/>
            </a:endParaRPr>
          </a:p>
        </p:txBody>
      </p:sp>
      <p:sp>
        <p:nvSpPr>
          <p:cNvPr id="380" name="TextShape 6"/>
          <p:cNvSpPr txBox="1"/>
          <p:nvPr/>
        </p:nvSpPr>
        <p:spPr>
          <a:xfrm>
            <a:off x="288000" y="1596240"/>
            <a:ext cx="8568000" cy="4811760"/>
          </a:xfrm>
          <a:prstGeom prst="rect">
            <a:avLst/>
          </a:prstGeom>
          <a:noFill/>
          <a:ln>
            <a:noFill/>
          </a:ln>
        </p:spPr>
        <p:txBody>
          <a:bodyPr lIns="0" rIns="0" tIns="0" bIns="0"/>
          <a:p>
            <a:r>
              <a:rPr lang="en-US" sz="1800" spc="-1" strike="noStrike">
                <a:solidFill>
                  <a:srgbClr val="000000"/>
                </a:solidFill>
                <a:uFill>
                  <a:solidFill>
                    <a:srgbClr val="ffffff"/>
                  </a:solidFill>
                </a:uFill>
                <a:latin typeface="Liberation Serif;Times New Roman"/>
                <a:ea typeface="Liberation Mono;Courier New"/>
              </a:rPr>
              <a:t>Planned test and measurements (cont.2):</a:t>
            </a:r>
            <a:endParaRPr lang="pl-PL" sz="3200" spc="-1" strike="noStrike">
              <a:solidFill>
                <a:srgbClr val="000000"/>
              </a:solidFill>
              <a:uFill>
                <a:solidFill>
                  <a:srgbClr val="ffffff"/>
                </a:solidFill>
              </a:uFill>
              <a:latin typeface="Arial"/>
            </a:endParaRPr>
          </a:p>
          <a:p>
            <a:pPr marL="1136160" indent="-22860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Measure payload power consumption with loaded test firmware</a:t>
            </a:r>
            <a:endParaRPr lang="en-US" sz="3200" spc="-1" strike="noStrike">
              <a:solidFill>
                <a:srgbClr val="000000"/>
              </a:solidFill>
              <a:uFill>
                <a:solidFill>
                  <a:srgbClr val="ffffff"/>
                </a:solidFill>
              </a:uFill>
              <a:latin typeface="Arial"/>
            </a:endParaRPr>
          </a:p>
          <a:p>
            <a:pPr marL="1136160" indent="-22860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Check if result of FPGA test firmware operation is as expected</a:t>
            </a:r>
            <a:endParaRPr lang="en-US" sz="3200" spc="-1" strike="noStrike">
              <a:solidFill>
                <a:srgbClr val="000000"/>
              </a:solidFill>
              <a:uFill>
                <a:solidFill>
                  <a:srgbClr val="ffffff"/>
                </a:solidFill>
              </a:uFill>
              <a:latin typeface="Arial"/>
            </a:endParaRPr>
          </a:p>
          <a:p>
            <a:pPr marL="1136160" indent="-22860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Load operational MMC code on the board</a:t>
            </a:r>
            <a:endParaRPr lang="en-US" sz="3200" spc="-1" strike="noStrike">
              <a:solidFill>
                <a:srgbClr val="000000"/>
              </a:solidFill>
              <a:uFill>
                <a:solidFill>
                  <a:srgbClr val="ffffff"/>
                </a:solidFill>
              </a:uFill>
              <a:latin typeface="Arial"/>
            </a:endParaRPr>
          </a:p>
          <a:p>
            <a:pPr marL="1136160" indent="-22860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Power-off the board</a:t>
            </a:r>
            <a:endParaRPr lang="en-US" sz="3200" spc="-1" strike="noStrike">
              <a:solidFill>
                <a:srgbClr val="000000"/>
              </a:solidFill>
              <a:uFill>
                <a:solidFill>
                  <a:srgbClr val="ffffff"/>
                </a:solidFill>
              </a:uFill>
              <a:latin typeface="Arial"/>
            </a:endParaRPr>
          </a:p>
          <a:p>
            <a:pPr marL="1136160" indent="-22860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Place board in the MTCA crate</a:t>
            </a:r>
            <a:endParaRPr lang="en-US" sz="3200" spc="-1" strike="noStrike">
              <a:solidFill>
                <a:srgbClr val="000000"/>
              </a:solidFill>
              <a:uFill>
                <a:solidFill>
                  <a:srgbClr val="ffffff"/>
                </a:solidFill>
              </a:uFill>
              <a:latin typeface="Arial"/>
            </a:endParaRPr>
          </a:p>
          <a:p>
            <a:pPr marL="1136160" indent="-22860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Power on the crate</a:t>
            </a:r>
            <a:endParaRPr lang="en-US" sz="3200" spc="-1" strike="noStrike">
              <a:solidFill>
                <a:srgbClr val="000000"/>
              </a:solidFill>
              <a:uFill>
                <a:solidFill>
                  <a:srgbClr val="ffffff"/>
                </a:solidFill>
              </a:uFill>
              <a:latin typeface="Arial"/>
            </a:endParaRPr>
          </a:p>
          <a:p>
            <a:pPr marL="1136160" indent="-22860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Check if board was properly initialized</a:t>
            </a:r>
            <a:endParaRPr lang="en-US" sz="3200" spc="-1" strike="noStrike">
              <a:solidFill>
                <a:srgbClr val="000000"/>
              </a:solidFill>
              <a:uFill>
                <a:solidFill>
                  <a:srgbClr val="ffffff"/>
                </a:solidFill>
              </a:uFill>
              <a:latin typeface="Arial"/>
            </a:endParaRPr>
          </a:p>
        </p:txBody>
      </p:sp>
    </p:spTree>
  </p:cSld>
  <p:timing>
    <p:tnLst>
      <p:par>
        <p:cTn id="75" dur="indefinite" restart="never" nodeType="tmRoot">
          <p:childTnLst>
            <p:seq>
              <p:cTn id="76" nodeType="mainSeq"/>
              <p:prevCondLst>
                <p:cond delay="0" evt="onPrev">
                  <p:tgtEl>
                    <p:sldTgt/>
                  </p:tgtEl>
                </p:cond>
              </p:prevCondLst>
              <p:nextCondLst>
                <p:cond delay="0" evt="onNext">
                  <p:tgtEl>
                    <p:sldTgt/>
                  </p:tgtEl>
                </p:cond>
              </p:nextCondLst>
            </p:seq>
          </p:childTnLst>
        </p:cTn>
      </p:par>
    </p:tnLst>
  </p:timing>
</p:sld>
</file>

<file path=ppt/slides/slide3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81" name="CustomShape 1"/>
          <p:cNvSpPr/>
          <p:nvPr/>
        </p:nvSpPr>
        <p:spPr>
          <a:xfrm>
            <a:off x="578880" y="0"/>
            <a:ext cx="6066720" cy="1440720"/>
          </a:xfrm>
          <a:prstGeom prst="rect">
            <a:avLst/>
          </a:prstGeom>
          <a:noFill/>
          <a:ln>
            <a:noFill/>
          </a:ln>
        </p:spPr>
        <p:style>
          <a:lnRef idx="0"/>
          <a:fillRef idx="0"/>
          <a:effectRef idx="0"/>
          <a:fontRef idx="minor"/>
        </p:style>
        <p:txBody>
          <a:bodyPr lIns="0" rIns="0" tIns="0" bIns="0" anchor="ctr"/>
          <a:p>
            <a:r>
              <a:rPr b="1" lang="en-US" sz="3200" spc="-1" strike="noStrike">
                <a:solidFill>
                  <a:srgbClr val="ffffff"/>
                </a:solidFill>
                <a:uFill>
                  <a:solidFill>
                    <a:srgbClr val="ffffff"/>
                  </a:solidFill>
                </a:uFill>
                <a:latin typeface="Calibri"/>
              </a:rPr>
              <a:t>Manufacturing</a:t>
            </a:r>
            <a:r>
              <a:rPr b="1" lang="pl-PL" sz="3200" spc="-1" strike="noStrike">
                <a:solidFill>
                  <a:srgbClr val="ffffff"/>
                </a:solidFill>
                <a:uFill>
                  <a:solidFill>
                    <a:srgbClr val="ffffff"/>
                  </a:solidFill>
                </a:uFill>
                <a:latin typeface="Calibri"/>
              </a:rPr>
              <a:t> and </a:t>
            </a:r>
            <a:r>
              <a:rPr b="1" lang="en-US" sz="3200" spc="-1" strike="noStrike">
                <a:solidFill>
                  <a:srgbClr val="ffffff"/>
                </a:solidFill>
                <a:uFill>
                  <a:solidFill>
                    <a:srgbClr val="ffffff"/>
                  </a:solidFill>
                </a:uFill>
                <a:latin typeface="Calibri"/>
              </a:rPr>
              <a:t>verification</a:t>
            </a:r>
            <a:endParaRPr lang="pl-PL" sz="1800" spc="-1" strike="noStrike">
              <a:solidFill>
                <a:srgbClr val="000000"/>
              </a:solidFill>
              <a:uFill>
                <a:solidFill>
                  <a:srgbClr val="ffffff"/>
                </a:solidFill>
              </a:uFill>
              <a:latin typeface="Arial"/>
            </a:endParaRPr>
          </a:p>
        </p:txBody>
      </p:sp>
      <p:sp>
        <p:nvSpPr>
          <p:cNvPr id="382" name="CustomShape 2"/>
          <p:cNvSpPr/>
          <p:nvPr/>
        </p:nvSpPr>
        <p:spPr>
          <a:xfrm>
            <a:off x="61920" y="1578960"/>
            <a:ext cx="8903520" cy="4038120"/>
          </a:xfrm>
          <a:prstGeom prst="rect">
            <a:avLst/>
          </a:prstGeom>
          <a:noFill/>
          <a:ln>
            <a:noFill/>
          </a:ln>
        </p:spPr>
        <p:style>
          <a:lnRef idx="0"/>
          <a:fillRef idx="0"/>
          <a:effectRef idx="0"/>
          <a:fontRef idx="minor"/>
        </p:style>
      </p:sp>
      <p:sp>
        <p:nvSpPr>
          <p:cNvPr id="383" name="CustomShape 3"/>
          <p:cNvSpPr/>
          <p:nvPr/>
        </p:nvSpPr>
        <p:spPr>
          <a:xfrm>
            <a:off x="579240" y="360"/>
            <a:ext cx="6066720" cy="1440720"/>
          </a:xfrm>
          <a:prstGeom prst="rect">
            <a:avLst/>
          </a:prstGeom>
          <a:noFill/>
          <a:ln>
            <a:noFill/>
          </a:ln>
        </p:spPr>
        <p:style>
          <a:lnRef idx="0"/>
          <a:fillRef idx="0"/>
          <a:effectRef idx="0"/>
          <a:fontRef idx="minor"/>
        </p:style>
      </p:sp>
      <p:sp>
        <p:nvSpPr>
          <p:cNvPr id="384" name="CustomShape 4"/>
          <p:cNvSpPr/>
          <p:nvPr/>
        </p:nvSpPr>
        <p:spPr>
          <a:xfrm>
            <a:off x="8136000" y="6534000"/>
            <a:ext cx="838080" cy="240840"/>
          </a:xfrm>
          <a:prstGeom prst="rect">
            <a:avLst/>
          </a:prstGeom>
          <a:noFill/>
          <a:ln>
            <a:noFill/>
          </a:ln>
        </p:spPr>
        <p:style>
          <a:lnRef idx="0"/>
          <a:fillRef idx="0"/>
          <a:effectRef idx="0"/>
          <a:fontRef idx="minor"/>
        </p:style>
        <p:txBody>
          <a:bodyPr lIns="90000" rIns="90000" tIns="45000" bIns="45000" anchor="ctr"/>
          <a:p>
            <a:pPr algn="r">
              <a:lnSpc>
                <a:spcPct val="100000"/>
              </a:lnSpc>
            </a:pPr>
            <a:r>
              <a:rPr lang="pl-PL" sz="1200" spc="-1" strike="noStrike">
                <a:solidFill>
                  <a:srgbClr val="0094ca"/>
                </a:solidFill>
                <a:uFill>
                  <a:solidFill>
                    <a:srgbClr val="ffffff"/>
                  </a:solidFill>
                </a:uFill>
                <a:latin typeface="Calibri"/>
              </a:rPr>
              <a:t> </a:t>
            </a:r>
            <a:fld id="{3C44B9BD-75F5-4803-A415-D1C9F372C472}" type="slidenum">
              <a:rPr lang="pl-PL" sz="1200" spc="-1" strike="noStrike">
                <a:solidFill>
                  <a:srgbClr val="0094ca"/>
                </a:solidFill>
                <a:uFill>
                  <a:solidFill>
                    <a:srgbClr val="ffffff"/>
                  </a:solidFill>
                </a:uFill>
                <a:latin typeface="Calibri"/>
              </a:rPr>
              <a:t>&lt;number&gt;</a:t>
            </a:fld>
            <a:r>
              <a:rPr lang="pl-PL" sz="1200" spc="-1" strike="noStrike">
                <a:solidFill>
                  <a:srgbClr val="0094ca"/>
                </a:solidFill>
                <a:uFill>
                  <a:solidFill>
                    <a:srgbClr val="ffffff"/>
                  </a:solidFill>
                </a:uFill>
                <a:latin typeface="Calibri"/>
              </a:rPr>
              <a:t>/</a:t>
            </a:r>
            <a:r>
              <a:rPr lang="pl-PL" sz="1200" spc="-1" strike="noStrike">
                <a:solidFill>
                  <a:srgbClr val="0094ca"/>
                </a:solidFill>
                <a:uFill>
                  <a:solidFill>
                    <a:srgbClr val="ffffff"/>
                  </a:solidFill>
                </a:uFill>
                <a:latin typeface="Calibri"/>
              </a:rPr>
              <a:t>46</a:t>
            </a:r>
            <a:endParaRPr lang="pl-PL" sz="1800" spc="-1" strike="noStrike">
              <a:solidFill>
                <a:srgbClr val="000000"/>
              </a:solidFill>
              <a:uFill>
                <a:solidFill>
                  <a:srgbClr val="ffffff"/>
                </a:solidFill>
              </a:uFill>
              <a:latin typeface="Arial"/>
            </a:endParaRPr>
          </a:p>
        </p:txBody>
      </p:sp>
      <p:sp>
        <p:nvSpPr>
          <p:cNvPr id="385" name="CustomShape 5"/>
          <p:cNvSpPr/>
          <p:nvPr/>
        </p:nvSpPr>
        <p:spPr>
          <a:xfrm>
            <a:off x="72000" y="6545160"/>
            <a:ext cx="9000000" cy="2408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pl-PL" sz="1200" spc="-1" strike="noStrike">
                <a:solidFill>
                  <a:srgbClr val="0094ca"/>
                </a:solidFill>
                <a:uFill>
                  <a:solidFill>
                    <a:srgbClr val="ffffff"/>
                  </a:solidFill>
                </a:uFill>
                <a:latin typeface="Calibri"/>
              </a:rPr>
              <a:t>Jarosław Szewiński, ESS LLRF PDR, 30.05.2017, Lund</a:t>
            </a:r>
            <a:endParaRPr lang="pl-PL" sz="1800" spc="-1" strike="noStrike">
              <a:solidFill>
                <a:srgbClr val="000000"/>
              </a:solidFill>
              <a:uFill>
                <a:solidFill>
                  <a:srgbClr val="ffffff"/>
                </a:solidFill>
              </a:uFill>
              <a:latin typeface="Arial"/>
            </a:endParaRPr>
          </a:p>
        </p:txBody>
      </p:sp>
      <p:sp>
        <p:nvSpPr>
          <p:cNvPr id="386" name="TextShape 6"/>
          <p:cNvSpPr txBox="1"/>
          <p:nvPr/>
        </p:nvSpPr>
        <p:spPr>
          <a:xfrm>
            <a:off x="288000" y="1596240"/>
            <a:ext cx="8568000" cy="4811760"/>
          </a:xfrm>
          <a:prstGeom prst="rect">
            <a:avLst/>
          </a:prstGeom>
          <a:noFill/>
          <a:ln>
            <a:noFill/>
          </a:ln>
        </p:spPr>
        <p:txBody>
          <a:bodyPr lIns="0" rIns="0" tIns="0" bIns="0"/>
          <a:p>
            <a:r>
              <a:rPr lang="en-US" sz="1800" spc="-1" strike="noStrike">
                <a:solidFill>
                  <a:srgbClr val="000000"/>
                </a:solidFill>
                <a:uFill>
                  <a:solidFill>
                    <a:srgbClr val="ffffff"/>
                  </a:solidFill>
                </a:uFill>
                <a:latin typeface="Liberation Serif;Times New Roman"/>
                <a:ea typeface="Liberation Mono;Courier New"/>
              </a:rPr>
              <a:t>Planned test and measurements (cont.3):</a:t>
            </a:r>
            <a:endParaRPr lang="pl-PL" sz="3200" spc="-1" strike="noStrike">
              <a:solidFill>
                <a:srgbClr val="000000"/>
              </a:solidFill>
              <a:uFill>
                <a:solidFill>
                  <a:srgbClr val="ffffff"/>
                </a:solidFill>
              </a:uFill>
              <a:latin typeface="Arial"/>
            </a:endParaRPr>
          </a:p>
          <a:p>
            <a:pPr marL="1136160" indent="-22860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Load test firmeare 2 to FPGA,</a:t>
            </a:r>
            <a:endParaRPr lang="en-US" sz="3200" spc="-1" strike="noStrike">
              <a:solidFill>
                <a:srgbClr val="000000"/>
              </a:solidFill>
              <a:uFill>
                <a:solidFill>
                  <a:srgbClr val="ffffff"/>
                </a:solidFill>
              </a:uFill>
              <a:latin typeface="Arial"/>
            </a:endParaRPr>
          </a:p>
          <a:p>
            <a:pPr marL="1136160" indent="-22860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Check connectivity with the CPU via PCIe</a:t>
            </a:r>
            <a:endParaRPr lang="en-US" sz="3200" spc="-1" strike="noStrike">
              <a:solidFill>
                <a:srgbClr val="000000"/>
              </a:solidFill>
              <a:uFill>
                <a:solidFill>
                  <a:srgbClr val="ffffff"/>
                </a:solidFill>
              </a:uFill>
              <a:latin typeface="Arial"/>
            </a:endParaRPr>
          </a:p>
          <a:p>
            <a:pPr marL="1136160" indent="-22860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Check connectivity with RTM </a:t>
            </a:r>
            <a:endParaRPr lang="en-US" sz="3200" spc="-1" strike="noStrike">
              <a:solidFill>
                <a:srgbClr val="000000"/>
              </a:solidFill>
              <a:uFill>
                <a:solidFill>
                  <a:srgbClr val="ffffff"/>
                </a:solidFill>
              </a:uFill>
              <a:latin typeface="Arial"/>
            </a:endParaRPr>
          </a:p>
          <a:p>
            <a:pPr marL="1136160" indent="-22860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Check the connectivity with test boards using LLL </a:t>
            </a:r>
            <a:endParaRPr lang="en-US" sz="3200" spc="-1" strike="noStrike">
              <a:solidFill>
                <a:srgbClr val="000000"/>
              </a:solidFill>
              <a:uFill>
                <a:solidFill>
                  <a:srgbClr val="ffffff"/>
                </a:solidFill>
              </a:uFill>
              <a:latin typeface="Arial"/>
            </a:endParaRPr>
          </a:p>
          <a:p>
            <a:pPr marL="1136160" indent="-22860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Check triggering and receiving signal via MLVDS bus </a:t>
            </a:r>
            <a:endParaRPr lang="en-US" sz="3200" spc="-1" strike="noStrike">
              <a:solidFill>
                <a:srgbClr val="000000"/>
              </a:solidFill>
              <a:uFill>
                <a:solidFill>
                  <a:srgbClr val="ffffff"/>
                </a:solidFill>
              </a:uFill>
              <a:latin typeface="Arial"/>
            </a:endParaRPr>
          </a:p>
        </p:txBody>
      </p:sp>
    </p:spTree>
  </p:cSld>
  <p:timing>
    <p:tnLst>
      <p:par>
        <p:cTn id="77" dur="indefinite" restart="never" nodeType="tmRoot">
          <p:childTnLst>
            <p:seq>
              <p:cTn id="78"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7" name="CustomShape 1"/>
          <p:cNvSpPr/>
          <p:nvPr/>
        </p:nvSpPr>
        <p:spPr>
          <a:xfrm>
            <a:off x="576000" y="117000"/>
            <a:ext cx="7788240" cy="1142280"/>
          </a:xfrm>
          <a:prstGeom prst="rect">
            <a:avLst/>
          </a:prstGeom>
          <a:noFill/>
          <a:ln>
            <a:noFill/>
          </a:ln>
        </p:spPr>
        <p:style>
          <a:lnRef idx="0"/>
          <a:fillRef idx="0"/>
          <a:effectRef idx="0"/>
          <a:fontRef idx="minor"/>
        </p:style>
        <p:txBody>
          <a:bodyPr lIns="0" rIns="0" tIns="0" bIns="0" anchor="ctr"/>
          <a:p>
            <a:pPr>
              <a:lnSpc>
                <a:spcPct val="100000"/>
              </a:lnSpc>
            </a:pPr>
            <a:r>
              <a:rPr b="1" lang="pl-PL" sz="3200" spc="-1" strike="noStrike">
                <a:solidFill>
                  <a:srgbClr val="ffffff"/>
                </a:solidFill>
                <a:uFill>
                  <a:solidFill>
                    <a:srgbClr val="ffffff"/>
                  </a:solidFill>
                </a:uFill>
                <a:latin typeface="Calibri"/>
              </a:rPr>
              <a:t>Board Interfaces</a:t>
            </a:r>
            <a:endParaRPr lang="pl-PL" sz="1800" spc="-1" strike="noStrike">
              <a:solidFill>
                <a:srgbClr val="000000"/>
              </a:solidFill>
              <a:uFill>
                <a:solidFill>
                  <a:srgbClr val="ffffff"/>
                </a:solidFill>
              </a:uFill>
              <a:latin typeface="Arial"/>
            </a:endParaRPr>
          </a:p>
        </p:txBody>
      </p:sp>
      <p:sp>
        <p:nvSpPr>
          <p:cNvPr id="168" name="TextShape 2"/>
          <p:cNvSpPr txBox="1"/>
          <p:nvPr/>
        </p:nvSpPr>
        <p:spPr>
          <a:xfrm>
            <a:off x="288000" y="1604160"/>
            <a:ext cx="8568000" cy="4803480"/>
          </a:xfrm>
          <a:prstGeom prst="rect">
            <a:avLst/>
          </a:prstGeom>
          <a:noFill/>
          <a:ln>
            <a:noFill/>
          </a:ln>
        </p:spPr>
        <p:txBody>
          <a:bodyPr lIns="0" rIns="0" tIns="0" bIns="0"/>
          <a:p>
            <a:pPr marL="914400" indent="-228600" algn="just">
              <a:lnSpc>
                <a:spcPct val="150000"/>
              </a:lnSpc>
              <a:buClr>
                <a:srgbClr val="000000"/>
              </a:buClr>
              <a:buSzPct val="45000"/>
              <a:buFont typeface="Wingdings" charset="2"/>
              <a:buChar char=""/>
            </a:pPr>
            <a:r>
              <a:rPr lang="en-US" sz="3200" spc="-1" strike="noStrike">
                <a:solidFill>
                  <a:srgbClr val="000000"/>
                </a:solidFill>
                <a:uFill>
                  <a:solidFill>
                    <a:srgbClr val="ffffff"/>
                  </a:solidFill>
                </a:uFill>
                <a:latin typeface="Arial"/>
              </a:rPr>
              <a:t>MTCA.4 ZONE 3 – I/O communication with the RTM</a:t>
            </a:r>
            <a:endParaRPr lang="pl-PL" sz="3200" spc="-1" strike="noStrike">
              <a:solidFill>
                <a:srgbClr val="000000"/>
              </a:solidFill>
              <a:uFill>
                <a:solidFill>
                  <a:srgbClr val="ffffff"/>
                </a:solidFill>
              </a:uFill>
              <a:latin typeface="Arial"/>
            </a:endParaRPr>
          </a:p>
          <a:p>
            <a:pPr marL="914400" indent="-228600" algn="just">
              <a:lnSpc>
                <a:spcPct val="150000"/>
              </a:lnSpc>
              <a:buClr>
                <a:srgbClr val="000000"/>
              </a:buClr>
              <a:buSzPct val="45000"/>
              <a:buFont typeface="Wingdings" charset="2"/>
              <a:buChar char=""/>
            </a:pPr>
            <a:r>
              <a:rPr lang="en-US" sz="3200" spc="-1" strike="noStrike">
                <a:solidFill>
                  <a:srgbClr val="000000"/>
                </a:solidFill>
                <a:uFill>
                  <a:solidFill>
                    <a:srgbClr val="ffffff"/>
                  </a:solidFill>
                </a:uFill>
                <a:latin typeface="Arial"/>
              </a:rPr>
              <a:t>MTCA.4 Backplane connectivity:</a:t>
            </a:r>
            <a:endParaRPr lang="pl-PL" sz="3200" spc="-1" strike="noStrike">
              <a:solidFill>
                <a:srgbClr val="000000"/>
              </a:solidFill>
              <a:uFill>
                <a:solidFill>
                  <a:srgbClr val="ffffff"/>
                </a:solidFill>
              </a:uFill>
              <a:latin typeface="Arial"/>
            </a:endParaRPr>
          </a:p>
          <a:p>
            <a:pPr lvl="1" marL="914400" indent="-228600" algn="just">
              <a:lnSpc>
                <a:spcPct val="150000"/>
              </a:lnSpc>
              <a:buClr>
                <a:srgbClr val="000000"/>
              </a:buClr>
              <a:buSzPct val="75000"/>
              <a:buFont typeface="Symbol" charset="2"/>
              <a:buChar char=""/>
            </a:pPr>
            <a:r>
              <a:rPr lang="en-US" sz="2800" spc="-1" strike="noStrike">
                <a:solidFill>
                  <a:srgbClr val="000000"/>
                </a:solidFill>
                <a:uFill>
                  <a:solidFill>
                    <a:srgbClr val="ffffff"/>
                  </a:solidFill>
                </a:uFill>
                <a:latin typeface="Arial"/>
              </a:rPr>
              <a:t>PCI-Express on AMC ports 4-7</a:t>
            </a:r>
            <a:endParaRPr lang="pl-PL" sz="2800" spc="-1" strike="noStrike">
              <a:solidFill>
                <a:srgbClr val="000000"/>
              </a:solidFill>
              <a:uFill>
                <a:solidFill>
                  <a:srgbClr val="ffffff"/>
                </a:solidFill>
              </a:uFill>
              <a:latin typeface="Arial"/>
            </a:endParaRPr>
          </a:p>
          <a:p>
            <a:pPr lvl="1" marL="914400" indent="-228600" algn="just">
              <a:lnSpc>
                <a:spcPct val="150000"/>
              </a:lnSpc>
              <a:buClr>
                <a:srgbClr val="000000"/>
              </a:buClr>
              <a:buSzPct val="75000"/>
              <a:buFont typeface="Symbol" charset="2"/>
              <a:buChar char=""/>
            </a:pPr>
            <a:r>
              <a:rPr lang="en-US" sz="2800" spc="-1" strike="noStrike">
                <a:solidFill>
                  <a:srgbClr val="000000"/>
                </a:solidFill>
                <a:uFill>
                  <a:solidFill>
                    <a:srgbClr val="ffffff"/>
                  </a:solidFill>
                </a:uFill>
                <a:latin typeface="Arial"/>
              </a:rPr>
              <a:t>Low-Latency Links for direct board-to-board communication, AMC ports 12-15</a:t>
            </a:r>
            <a:endParaRPr lang="pl-PL" sz="2800" spc="-1" strike="noStrike">
              <a:solidFill>
                <a:srgbClr val="000000"/>
              </a:solidFill>
              <a:uFill>
                <a:solidFill>
                  <a:srgbClr val="ffffff"/>
                </a:solidFill>
              </a:uFill>
              <a:latin typeface="Arial"/>
            </a:endParaRPr>
          </a:p>
          <a:p>
            <a:pPr lvl="1" marL="914400" indent="-228600" algn="just">
              <a:lnSpc>
                <a:spcPct val="150000"/>
              </a:lnSpc>
              <a:buClr>
                <a:srgbClr val="000000"/>
              </a:buClr>
              <a:buSzPct val="75000"/>
              <a:buFont typeface="Symbol" charset="2"/>
              <a:buChar char=""/>
            </a:pPr>
            <a:r>
              <a:rPr lang="en-US" sz="2800" spc="-1" strike="noStrike">
                <a:solidFill>
                  <a:srgbClr val="000000"/>
                </a:solidFill>
                <a:uFill>
                  <a:solidFill>
                    <a:srgbClr val="ffffff"/>
                  </a:solidFill>
                </a:uFill>
                <a:latin typeface="Arial"/>
              </a:rPr>
              <a:t>MLVDS clocks, triggers and interlocks on AMC ports 17-20</a:t>
            </a:r>
            <a:endParaRPr lang="pl-PL" sz="2800" spc="-1" strike="noStrike">
              <a:solidFill>
                <a:srgbClr val="000000"/>
              </a:solidFill>
              <a:uFill>
                <a:solidFill>
                  <a:srgbClr val="ffffff"/>
                </a:solidFill>
              </a:uFill>
              <a:latin typeface="Arial"/>
            </a:endParaRPr>
          </a:p>
          <a:p>
            <a:pPr lvl="1" marL="914400" indent="-228600" algn="just">
              <a:lnSpc>
                <a:spcPct val="150000"/>
              </a:lnSpc>
              <a:buClr>
                <a:srgbClr val="000000"/>
              </a:buClr>
              <a:buSzPct val="75000"/>
              <a:buFont typeface="Symbol" charset="2"/>
              <a:buChar char=""/>
            </a:pPr>
            <a:r>
              <a:rPr lang="en-US" sz="2800" spc="-1" strike="noStrike">
                <a:solidFill>
                  <a:srgbClr val="000000"/>
                </a:solidFill>
                <a:uFill>
                  <a:solidFill>
                    <a:srgbClr val="ffffff"/>
                  </a:solidFill>
                </a:uFill>
                <a:latin typeface="Arial"/>
              </a:rPr>
              <a:t>Telecom clocks (TCLKA, TCLKB)</a:t>
            </a:r>
            <a:endParaRPr lang="pl-PL" sz="2800" spc="-1" strike="noStrike">
              <a:solidFill>
                <a:srgbClr val="000000"/>
              </a:solidFill>
              <a:uFill>
                <a:solidFill>
                  <a:srgbClr val="ffffff"/>
                </a:solidFill>
              </a:uFill>
              <a:latin typeface="Arial"/>
            </a:endParaRPr>
          </a:p>
          <a:p>
            <a:pPr lvl="1" marL="914400" indent="-228600" algn="just">
              <a:lnSpc>
                <a:spcPct val="150000"/>
              </a:lnSpc>
              <a:buClr>
                <a:srgbClr val="000000"/>
              </a:buClr>
              <a:buSzPct val="75000"/>
              <a:buFont typeface="Symbol" charset="2"/>
              <a:buChar char=""/>
            </a:pPr>
            <a:r>
              <a:rPr lang="en-US" sz="2800" spc="-1" strike="noStrike">
                <a:solidFill>
                  <a:srgbClr val="000000"/>
                </a:solidFill>
                <a:uFill>
                  <a:solidFill>
                    <a:srgbClr val="ffffff"/>
                  </a:solidFill>
                </a:uFill>
                <a:latin typeface="Arial"/>
              </a:rPr>
              <a:t>MTCA.4 management signals (IPMB, Geographical Address, PS0#, PS1#, ENABLE#, AMC JTAG)</a:t>
            </a:r>
            <a:endParaRPr lang="pl-PL" sz="2800" spc="-1" strike="noStrike">
              <a:solidFill>
                <a:srgbClr val="000000"/>
              </a:solidFill>
              <a:uFill>
                <a:solidFill>
                  <a:srgbClr val="ffffff"/>
                </a:solidFill>
              </a:uFill>
              <a:latin typeface="Arial"/>
            </a:endParaRPr>
          </a:p>
          <a:p>
            <a:pPr marL="914400" indent="-228600" algn="just">
              <a:lnSpc>
                <a:spcPct val="150000"/>
              </a:lnSpc>
              <a:buClr>
                <a:srgbClr val="000000"/>
              </a:buClr>
              <a:buSzPct val="45000"/>
              <a:buFont typeface="Wingdings" charset="2"/>
              <a:buChar char=""/>
            </a:pPr>
            <a:r>
              <a:rPr lang="en-US" sz="3200" spc="-1" strike="noStrike">
                <a:solidFill>
                  <a:srgbClr val="000000"/>
                </a:solidFill>
                <a:uFill>
                  <a:solidFill>
                    <a:srgbClr val="ffffff"/>
                  </a:solidFill>
                </a:uFill>
                <a:latin typeface="Arial"/>
              </a:rPr>
              <a:t>Front panel:</a:t>
            </a:r>
            <a:endParaRPr lang="pl-PL" sz="3200" spc="-1" strike="noStrike">
              <a:solidFill>
                <a:srgbClr val="000000"/>
              </a:solidFill>
              <a:uFill>
                <a:solidFill>
                  <a:srgbClr val="ffffff"/>
                </a:solidFill>
              </a:uFill>
              <a:latin typeface="Arial"/>
            </a:endParaRPr>
          </a:p>
          <a:p>
            <a:pPr lvl="1" marL="914400" indent="-228600" algn="just">
              <a:lnSpc>
                <a:spcPct val="150000"/>
              </a:lnSpc>
              <a:buClr>
                <a:srgbClr val="000000"/>
              </a:buClr>
              <a:buSzPct val="75000"/>
              <a:buFont typeface="Symbol" charset="2"/>
              <a:buChar char=""/>
            </a:pPr>
            <a:r>
              <a:rPr lang="en-US" sz="2800" spc="-1" strike="noStrike">
                <a:solidFill>
                  <a:srgbClr val="000000"/>
                </a:solidFill>
                <a:uFill>
                  <a:solidFill>
                    <a:srgbClr val="ffffff"/>
                  </a:solidFill>
                </a:uFill>
                <a:latin typeface="Arial"/>
              </a:rPr>
              <a:t>External clock input</a:t>
            </a:r>
            <a:endParaRPr lang="pl-PL" sz="2800" spc="-1" strike="noStrike">
              <a:solidFill>
                <a:srgbClr val="000000"/>
              </a:solidFill>
              <a:uFill>
                <a:solidFill>
                  <a:srgbClr val="ffffff"/>
                </a:solidFill>
              </a:uFill>
              <a:latin typeface="Arial"/>
            </a:endParaRPr>
          </a:p>
          <a:p>
            <a:pPr lvl="1" marL="914400" indent="-228600" algn="just">
              <a:lnSpc>
                <a:spcPct val="150000"/>
              </a:lnSpc>
              <a:buClr>
                <a:srgbClr val="000000"/>
              </a:buClr>
              <a:buSzPct val="75000"/>
              <a:buFont typeface="Symbol" charset="2"/>
              <a:buChar char=""/>
            </a:pPr>
            <a:r>
              <a:rPr lang="en-US" sz="2800" spc="-1" strike="noStrike">
                <a:solidFill>
                  <a:srgbClr val="000000"/>
                </a:solidFill>
                <a:uFill>
                  <a:solidFill>
                    <a:srgbClr val="ffffff"/>
                  </a:solidFill>
                </a:uFill>
                <a:latin typeface="Arial"/>
              </a:rPr>
              <a:t>External; clock output</a:t>
            </a:r>
            <a:endParaRPr lang="pl-PL" sz="2800" spc="-1" strike="noStrike">
              <a:solidFill>
                <a:srgbClr val="000000"/>
              </a:solidFill>
              <a:uFill>
                <a:solidFill>
                  <a:srgbClr val="ffffff"/>
                </a:solidFill>
              </a:uFill>
              <a:latin typeface="Arial"/>
            </a:endParaRPr>
          </a:p>
          <a:p>
            <a:pPr lvl="1" marL="914400" indent="-228600" algn="just">
              <a:lnSpc>
                <a:spcPct val="150000"/>
              </a:lnSpc>
              <a:buClr>
                <a:srgbClr val="000000"/>
              </a:buClr>
              <a:buSzPct val="75000"/>
              <a:buFont typeface="Symbol" charset="2"/>
              <a:buChar char=""/>
            </a:pPr>
            <a:r>
              <a:rPr lang="en-US" sz="2800" spc="-1" strike="noStrike">
                <a:solidFill>
                  <a:srgbClr val="000000"/>
                </a:solidFill>
                <a:uFill>
                  <a:solidFill>
                    <a:srgbClr val="ffffff"/>
                  </a:solidFill>
                </a:uFill>
                <a:latin typeface="Arial"/>
              </a:rPr>
              <a:t>Diagnostic connectors</a:t>
            </a:r>
            <a:endParaRPr lang="pl-PL" sz="2800" spc="-1" strike="noStrike">
              <a:solidFill>
                <a:srgbClr val="000000"/>
              </a:solidFill>
              <a:uFill>
                <a:solidFill>
                  <a:srgbClr val="ffffff"/>
                </a:solidFill>
              </a:uFill>
              <a:latin typeface="Arial"/>
            </a:endParaRPr>
          </a:p>
          <a:p>
            <a:pPr marL="914400" indent="-228600" algn="just">
              <a:lnSpc>
                <a:spcPct val="150000"/>
              </a:lnSpc>
              <a:buClr>
                <a:srgbClr val="000000"/>
              </a:buClr>
              <a:buSzPct val="45000"/>
              <a:buFont typeface="Wingdings" charset="2"/>
              <a:buChar char=""/>
            </a:pPr>
            <a:r>
              <a:rPr lang="en-US" sz="3200" spc="-1" strike="noStrike">
                <a:solidFill>
                  <a:srgbClr val="000000"/>
                </a:solidFill>
                <a:uFill>
                  <a:solidFill>
                    <a:srgbClr val="ffffff"/>
                  </a:solidFill>
                </a:uFill>
                <a:latin typeface="Arial"/>
              </a:rPr>
              <a:t>Custom/on-baord interfaces:</a:t>
            </a:r>
            <a:endParaRPr lang="pl-PL" sz="3200" spc="-1" strike="noStrike">
              <a:solidFill>
                <a:srgbClr val="000000"/>
              </a:solidFill>
              <a:uFill>
                <a:solidFill>
                  <a:srgbClr val="ffffff"/>
                </a:solidFill>
              </a:uFill>
              <a:latin typeface="Arial"/>
            </a:endParaRPr>
          </a:p>
          <a:p>
            <a:pPr lvl="1" marL="914400" indent="-228600" algn="just">
              <a:lnSpc>
                <a:spcPct val="150000"/>
              </a:lnSpc>
              <a:buClr>
                <a:srgbClr val="000000"/>
              </a:buClr>
              <a:buSzPct val="75000"/>
              <a:buFont typeface="Symbol" charset="2"/>
              <a:buChar char=""/>
            </a:pPr>
            <a:r>
              <a:rPr lang="en-US" sz="2800" spc="-1" strike="noStrike">
                <a:solidFill>
                  <a:srgbClr val="000000"/>
                </a:solidFill>
                <a:uFill>
                  <a:solidFill>
                    <a:srgbClr val="ffffff"/>
                  </a:solidFill>
                </a:uFill>
                <a:latin typeface="Arial"/>
              </a:rPr>
              <a:t>Xilinx JTAG connector for FPGA programming</a:t>
            </a:r>
            <a:endParaRPr lang="pl-PL" sz="2800" spc="-1" strike="noStrike">
              <a:solidFill>
                <a:srgbClr val="000000"/>
              </a:solidFill>
              <a:uFill>
                <a:solidFill>
                  <a:srgbClr val="ffffff"/>
                </a:solidFill>
              </a:uFill>
              <a:latin typeface="Arial"/>
            </a:endParaRPr>
          </a:p>
          <a:p>
            <a:pPr lvl="1" marL="914400" indent="-228600" algn="just">
              <a:lnSpc>
                <a:spcPct val="150000"/>
              </a:lnSpc>
              <a:buClr>
                <a:srgbClr val="000000"/>
              </a:buClr>
              <a:buSzPct val="75000"/>
              <a:buFont typeface="Symbol" charset="2"/>
              <a:buChar char=""/>
            </a:pPr>
            <a:r>
              <a:rPr lang="en-US" sz="2800" spc="-1" strike="noStrike">
                <a:solidFill>
                  <a:srgbClr val="000000"/>
                </a:solidFill>
                <a:uFill>
                  <a:solidFill>
                    <a:srgbClr val="ffffff"/>
                  </a:solidFill>
                </a:uFill>
                <a:latin typeface="Arial"/>
              </a:rPr>
              <a:t>JTAG Connector for MMC MCU</a:t>
            </a:r>
            <a:endParaRPr lang="pl-PL" sz="2800" spc="-1" strike="noStrike">
              <a:solidFill>
                <a:srgbClr val="000000"/>
              </a:solidFill>
              <a:uFill>
                <a:solidFill>
                  <a:srgbClr val="ffffff"/>
                </a:solidFill>
              </a:uFill>
              <a:latin typeface="Arial"/>
            </a:endParaRPr>
          </a:p>
        </p:txBody>
      </p:sp>
      <p:sp>
        <p:nvSpPr>
          <p:cNvPr id="169" name="CustomShape 3"/>
          <p:cNvSpPr/>
          <p:nvPr/>
        </p:nvSpPr>
        <p:spPr>
          <a:xfrm>
            <a:off x="72000" y="6544800"/>
            <a:ext cx="9000000" cy="2408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pl-PL" sz="1200" spc="-1" strike="noStrike">
                <a:solidFill>
                  <a:srgbClr val="0094ca"/>
                </a:solidFill>
                <a:uFill>
                  <a:solidFill>
                    <a:srgbClr val="ffffff"/>
                  </a:solidFill>
                </a:uFill>
                <a:latin typeface="Calibri"/>
              </a:rPr>
              <a:t>Jarosław Szewiński, ESS LLRF PDR, 30.05.2017, Lund</a:t>
            </a:r>
            <a:endParaRPr lang="pl-PL" sz="1800" spc="-1" strike="noStrike">
              <a:solidFill>
                <a:srgbClr val="000000"/>
              </a:solidFill>
              <a:uFill>
                <a:solidFill>
                  <a:srgbClr val="ffffff"/>
                </a:solidFill>
              </a:uFill>
              <a:latin typeface="Arial"/>
            </a:endParaRPr>
          </a:p>
        </p:txBody>
      </p:sp>
      <p:sp>
        <p:nvSpPr>
          <p:cNvPr id="170" name="CustomShape 4"/>
          <p:cNvSpPr/>
          <p:nvPr/>
        </p:nvSpPr>
        <p:spPr>
          <a:xfrm>
            <a:off x="8424000" y="6534000"/>
            <a:ext cx="550080" cy="240840"/>
          </a:xfrm>
          <a:prstGeom prst="rect">
            <a:avLst/>
          </a:prstGeom>
          <a:noFill/>
          <a:ln>
            <a:noFill/>
          </a:ln>
        </p:spPr>
        <p:style>
          <a:lnRef idx="0"/>
          <a:fillRef idx="0"/>
          <a:effectRef idx="0"/>
          <a:fontRef idx="minor"/>
        </p:style>
        <p:txBody>
          <a:bodyPr lIns="90000" rIns="90000" tIns="45000" bIns="45000" anchor="ctr"/>
          <a:p>
            <a:pPr algn="r">
              <a:lnSpc>
                <a:spcPct val="100000"/>
              </a:lnSpc>
            </a:pPr>
            <a:r>
              <a:rPr lang="pl-PL" sz="1200" spc="-1" strike="noStrike">
                <a:solidFill>
                  <a:srgbClr val="0094ca"/>
                </a:solidFill>
                <a:uFill>
                  <a:solidFill>
                    <a:srgbClr val="ffffff"/>
                  </a:solidFill>
                </a:uFill>
                <a:latin typeface="Calibri"/>
              </a:rPr>
              <a:t> </a:t>
            </a:r>
            <a:fld id="{22F19A82-4301-493B-ABFB-F8A392EA9E75}" type="slidenum">
              <a:rPr lang="pl-PL" sz="1200" spc="-1" strike="noStrike">
                <a:solidFill>
                  <a:srgbClr val="0094ca"/>
                </a:solidFill>
                <a:uFill>
                  <a:solidFill>
                    <a:srgbClr val="ffffff"/>
                  </a:solidFill>
                </a:uFill>
                <a:latin typeface="Calibri"/>
              </a:rPr>
              <a:t>&lt;number&gt;</a:t>
            </a:fld>
            <a:r>
              <a:rPr lang="pl-PL" sz="1200" spc="-1" strike="noStrike">
                <a:solidFill>
                  <a:srgbClr val="0094ca"/>
                </a:solidFill>
                <a:uFill>
                  <a:solidFill>
                    <a:srgbClr val="ffffff"/>
                  </a:solidFill>
                </a:uFill>
                <a:latin typeface="Calibri"/>
              </a:rPr>
              <a:t>/</a:t>
            </a:r>
            <a:r>
              <a:rPr lang="pl-PL" sz="1200" spc="-1" strike="noStrike">
                <a:solidFill>
                  <a:srgbClr val="0094ca"/>
                </a:solidFill>
                <a:uFill>
                  <a:solidFill>
                    <a:srgbClr val="ffffff"/>
                  </a:solidFill>
                </a:uFill>
                <a:latin typeface="Calibri"/>
              </a:rPr>
              <a:t>46</a:t>
            </a:r>
            <a:endParaRPr lang="pl-PL" sz="1800" spc="-1" strike="noStrike">
              <a:solidFill>
                <a:srgbClr val="000000"/>
              </a:solidFill>
              <a:uFill>
                <a:solidFill>
                  <a:srgbClr val="ffffff"/>
                </a:solidFill>
              </a:uFill>
              <a:latin typeface="Arial"/>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4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87" name="CustomShape 1"/>
          <p:cNvSpPr/>
          <p:nvPr/>
        </p:nvSpPr>
        <p:spPr>
          <a:xfrm>
            <a:off x="578880" y="0"/>
            <a:ext cx="6066720" cy="1440720"/>
          </a:xfrm>
          <a:prstGeom prst="rect">
            <a:avLst/>
          </a:prstGeom>
          <a:noFill/>
          <a:ln>
            <a:noFill/>
          </a:ln>
        </p:spPr>
        <p:style>
          <a:lnRef idx="0"/>
          <a:fillRef idx="0"/>
          <a:effectRef idx="0"/>
          <a:fontRef idx="minor"/>
        </p:style>
        <p:txBody>
          <a:bodyPr lIns="0" rIns="0" tIns="0" bIns="0" anchor="ctr"/>
          <a:p>
            <a:r>
              <a:rPr b="1" lang="pl-PL" sz="3200" spc="-1" strike="noStrike">
                <a:solidFill>
                  <a:srgbClr val="ffffff"/>
                </a:solidFill>
                <a:uFill>
                  <a:solidFill>
                    <a:srgbClr val="ffffff"/>
                  </a:solidFill>
                </a:uFill>
                <a:latin typeface="Calibri"/>
              </a:rPr>
              <a:t>Quality plan</a:t>
            </a:r>
            <a:endParaRPr lang="pl-PL" sz="1800" spc="-1" strike="noStrike">
              <a:solidFill>
                <a:srgbClr val="000000"/>
              </a:solidFill>
              <a:uFill>
                <a:solidFill>
                  <a:srgbClr val="ffffff"/>
                </a:solidFill>
              </a:uFill>
              <a:latin typeface="Arial"/>
            </a:endParaRPr>
          </a:p>
        </p:txBody>
      </p:sp>
      <p:sp>
        <p:nvSpPr>
          <p:cNvPr id="388" name="CustomShape 2"/>
          <p:cNvSpPr/>
          <p:nvPr/>
        </p:nvSpPr>
        <p:spPr>
          <a:xfrm>
            <a:off x="61920" y="1578960"/>
            <a:ext cx="8903520" cy="4038120"/>
          </a:xfrm>
          <a:prstGeom prst="rect">
            <a:avLst/>
          </a:prstGeom>
          <a:noFill/>
          <a:ln>
            <a:noFill/>
          </a:ln>
        </p:spPr>
        <p:style>
          <a:lnRef idx="0"/>
          <a:fillRef idx="0"/>
          <a:effectRef idx="0"/>
          <a:fontRef idx="minor"/>
        </p:style>
      </p:sp>
      <p:sp>
        <p:nvSpPr>
          <p:cNvPr id="389" name="CustomShape 3"/>
          <p:cNvSpPr/>
          <p:nvPr/>
        </p:nvSpPr>
        <p:spPr>
          <a:xfrm>
            <a:off x="579240" y="360"/>
            <a:ext cx="6066720" cy="1440720"/>
          </a:xfrm>
          <a:prstGeom prst="rect">
            <a:avLst/>
          </a:prstGeom>
          <a:noFill/>
          <a:ln>
            <a:noFill/>
          </a:ln>
        </p:spPr>
        <p:style>
          <a:lnRef idx="0"/>
          <a:fillRef idx="0"/>
          <a:effectRef idx="0"/>
          <a:fontRef idx="minor"/>
        </p:style>
      </p:sp>
      <p:sp>
        <p:nvSpPr>
          <p:cNvPr id="390" name="CustomShape 4"/>
          <p:cNvSpPr/>
          <p:nvPr/>
        </p:nvSpPr>
        <p:spPr>
          <a:xfrm>
            <a:off x="8136000" y="6534000"/>
            <a:ext cx="838080" cy="240840"/>
          </a:xfrm>
          <a:prstGeom prst="rect">
            <a:avLst/>
          </a:prstGeom>
          <a:noFill/>
          <a:ln>
            <a:noFill/>
          </a:ln>
        </p:spPr>
        <p:style>
          <a:lnRef idx="0"/>
          <a:fillRef idx="0"/>
          <a:effectRef idx="0"/>
          <a:fontRef idx="minor"/>
        </p:style>
        <p:txBody>
          <a:bodyPr lIns="90000" rIns="90000" tIns="45000" bIns="45000" anchor="ctr"/>
          <a:p>
            <a:pPr algn="r">
              <a:lnSpc>
                <a:spcPct val="100000"/>
              </a:lnSpc>
            </a:pPr>
            <a:r>
              <a:rPr lang="pl-PL" sz="1200" spc="-1" strike="noStrike">
                <a:solidFill>
                  <a:srgbClr val="0094ca"/>
                </a:solidFill>
                <a:uFill>
                  <a:solidFill>
                    <a:srgbClr val="ffffff"/>
                  </a:solidFill>
                </a:uFill>
                <a:latin typeface="Calibri"/>
              </a:rPr>
              <a:t> </a:t>
            </a:r>
            <a:fld id="{5A22A455-6C72-4761-8547-6AD9A501FDF2}" type="slidenum">
              <a:rPr lang="pl-PL" sz="1200" spc="-1" strike="noStrike">
                <a:solidFill>
                  <a:srgbClr val="0094ca"/>
                </a:solidFill>
                <a:uFill>
                  <a:solidFill>
                    <a:srgbClr val="ffffff"/>
                  </a:solidFill>
                </a:uFill>
                <a:latin typeface="Calibri"/>
              </a:rPr>
              <a:t>&lt;number&gt;</a:t>
            </a:fld>
            <a:r>
              <a:rPr lang="pl-PL" sz="1200" spc="-1" strike="noStrike">
                <a:solidFill>
                  <a:srgbClr val="0094ca"/>
                </a:solidFill>
                <a:uFill>
                  <a:solidFill>
                    <a:srgbClr val="ffffff"/>
                  </a:solidFill>
                </a:uFill>
                <a:latin typeface="Calibri"/>
              </a:rPr>
              <a:t>/</a:t>
            </a:r>
            <a:r>
              <a:rPr lang="pl-PL" sz="1200" spc="-1" strike="noStrike">
                <a:solidFill>
                  <a:srgbClr val="0094ca"/>
                </a:solidFill>
                <a:uFill>
                  <a:solidFill>
                    <a:srgbClr val="ffffff"/>
                  </a:solidFill>
                </a:uFill>
                <a:latin typeface="Calibri"/>
              </a:rPr>
              <a:t>46</a:t>
            </a:r>
            <a:endParaRPr lang="pl-PL" sz="1800" spc="-1" strike="noStrike">
              <a:solidFill>
                <a:srgbClr val="000000"/>
              </a:solidFill>
              <a:uFill>
                <a:solidFill>
                  <a:srgbClr val="ffffff"/>
                </a:solidFill>
              </a:uFill>
              <a:latin typeface="Arial"/>
            </a:endParaRPr>
          </a:p>
        </p:txBody>
      </p:sp>
      <p:sp>
        <p:nvSpPr>
          <p:cNvPr id="391" name="CustomShape 5"/>
          <p:cNvSpPr/>
          <p:nvPr/>
        </p:nvSpPr>
        <p:spPr>
          <a:xfrm>
            <a:off x="72000" y="6545160"/>
            <a:ext cx="9000000" cy="2408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pl-PL" sz="1200" spc="-1" strike="noStrike">
                <a:solidFill>
                  <a:srgbClr val="0094ca"/>
                </a:solidFill>
                <a:uFill>
                  <a:solidFill>
                    <a:srgbClr val="ffffff"/>
                  </a:solidFill>
                </a:uFill>
                <a:latin typeface="Calibri"/>
              </a:rPr>
              <a:t>Jarosław Szewiński, ESS LLRF PDR, 30.05.2017, Lund</a:t>
            </a:r>
            <a:endParaRPr lang="pl-PL" sz="1800" spc="-1" strike="noStrike">
              <a:solidFill>
                <a:srgbClr val="000000"/>
              </a:solidFill>
              <a:uFill>
                <a:solidFill>
                  <a:srgbClr val="ffffff"/>
                </a:solidFill>
              </a:uFill>
              <a:latin typeface="Arial"/>
            </a:endParaRPr>
          </a:p>
        </p:txBody>
      </p:sp>
      <p:sp>
        <p:nvSpPr>
          <p:cNvPr id="392" name="TextShape 6"/>
          <p:cNvSpPr txBox="1"/>
          <p:nvPr/>
        </p:nvSpPr>
        <p:spPr>
          <a:xfrm>
            <a:off x="288000" y="1596240"/>
            <a:ext cx="8568000" cy="4811760"/>
          </a:xfrm>
          <a:prstGeom prst="rect">
            <a:avLst/>
          </a:prstGeom>
          <a:noFill/>
          <a:ln>
            <a:noFill/>
          </a:ln>
        </p:spPr>
        <p:txBody>
          <a:bodyPr lIns="0" rIns="0" tIns="0" bIns="0"/>
          <a:p>
            <a:pPr marL="221760" algn="just">
              <a:lnSpc>
                <a:spcPct val="150000"/>
              </a:lnSpc>
            </a:pPr>
            <a:r>
              <a:rPr b="1" lang="en-US" sz="1800" spc="-1" strike="noStrike">
                <a:solidFill>
                  <a:srgbClr val="000000"/>
                </a:solidFill>
                <a:uFill>
                  <a:solidFill>
                    <a:srgbClr val="ffffff"/>
                  </a:solidFill>
                </a:uFill>
                <a:latin typeface="Liberation Serif;Times New Roman"/>
                <a:ea typeface="Liberation Mono;Courier New"/>
              </a:rPr>
              <a:t>Quality assurance of the RTM Carrier PCB project is based on:</a:t>
            </a:r>
            <a:endParaRPr lang="en-US" sz="3200" spc="-1" strike="noStrike">
              <a:solidFill>
                <a:srgbClr val="000000"/>
              </a:solidFill>
              <a:uFill>
                <a:solidFill>
                  <a:srgbClr val="ffffff"/>
                </a:solidFill>
              </a:uFill>
              <a:latin typeface="Arial"/>
            </a:endParaRPr>
          </a:p>
          <a:p>
            <a:pPr marL="22176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Continuous in parallel project (schismatics,  PCB and libraries) review by other PCB design engineers, skillful in the used technologies, such as Xilinx FPGA.</a:t>
            </a:r>
            <a:endParaRPr lang="en-US" sz="3200" spc="-1" strike="noStrike">
              <a:solidFill>
                <a:srgbClr val="000000"/>
              </a:solidFill>
              <a:uFill>
                <a:solidFill>
                  <a:srgbClr val="ffffff"/>
                </a:solidFill>
              </a:uFill>
              <a:latin typeface="Arial"/>
            </a:endParaRPr>
          </a:p>
          <a:p>
            <a:pPr marL="22176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Drawing schematics using consistent conventions, such as naming convention, drawing style, etc.</a:t>
            </a:r>
            <a:endParaRPr lang="en-US" sz="3200" spc="-1" strike="noStrike">
              <a:solidFill>
                <a:srgbClr val="000000"/>
              </a:solidFill>
              <a:uFill>
                <a:solidFill>
                  <a:srgbClr val="ffffff"/>
                </a:solidFill>
              </a:uFill>
              <a:latin typeface="Arial"/>
            </a:endParaRPr>
          </a:p>
          <a:p>
            <a:pPr marL="221760" algn="just">
              <a:lnSpc>
                <a:spcPct val="150000"/>
              </a:lnSpc>
              <a:buClr>
                <a:srgbClr val="000000"/>
              </a:buClr>
              <a:buSzPct val="45000"/>
              <a:buFont typeface="Wingdings" charset="2"/>
              <a:buChar char=""/>
            </a:pPr>
            <a:r>
              <a:rPr lang="en-US" sz="1800" spc="-1" strike="noStrike">
                <a:solidFill>
                  <a:srgbClr val="000000"/>
                </a:solidFill>
                <a:uFill>
                  <a:solidFill>
                    <a:srgbClr val="ffffff"/>
                  </a:solidFill>
                </a:uFill>
                <a:latin typeface="Liberation Serif;Times New Roman"/>
                <a:ea typeface="Liberation Mono;Courier New"/>
              </a:rPr>
              <a:t>Project files are stored in Subversion version control (SVN) system repository on the server. This helps in tracking changes, guarantees always safe “step-back” option to the latest correct design version, and provides a form of backup – project is places always in at least 2 places: on engineer’s computer (actual working copy) and on the server (last committed version with all history of changes). Regardless of this, server with SVN repository is backed-up independently by itself. </a:t>
            </a:r>
            <a:endParaRPr lang="en-US" sz="3200" spc="-1" strike="noStrike">
              <a:solidFill>
                <a:srgbClr val="000000"/>
              </a:solidFill>
              <a:uFill>
                <a:solidFill>
                  <a:srgbClr val="ffffff"/>
                </a:solidFill>
              </a:uFill>
              <a:latin typeface="Arial"/>
            </a:endParaRPr>
          </a:p>
        </p:txBody>
      </p:sp>
    </p:spTree>
  </p:cSld>
  <p:timing>
    <p:tnLst>
      <p:par>
        <p:cTn id="79" dur="indefinite" restart="never" nodeType="tmRoot">
          <p:childTnLst>
            <p:seq>
              <p:cTn id="80" nodeType="mainSeq"/>
              <p:prevCondLst>
                <p:cond delay="0" evt="onPrev">
                  <p:tgtEl>
                    <p:sldTgt/>
                  </p:tgtEl>
                </p:cond>
              </p:prevCondLst>
              <p:nextCondLst>
                <p:cond delay="0" evt="onNext">
                  <p:tgtEl>
                    <p:sldTgt/>
                  </p:tgtEl>
                </p:cond>
              </p:nextCondLst>
            </p:seq>
          </p:childTnLst>
        </p:cTn>
      </p:par>
    </p:tnLst>
  </p:timing>
</p:sld>
</file>

<file path=ppt/slides/slide4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93" name="CustomShape 1"/>
          <p:cNvSpPr/>
          <p:nvPr/>
        </p:nvSpPr>
        <p:spPr>
          <a:xfrm>
            <a:off x="578880" y="0"/>
            <a:ext cx="6066720" cy="1440720"/>
          </a:xfrm>
          <a:prstGeom prst="rect">
            <a:avLst/>
          </a:prstGeom>
          <a:noFill/>
          <a:ln>
            <a:noFill/>
          </a:ln>
        </p:spPr>
        <p:style>
          <a:lnRef idx="0"/>
          <a:fillRef idx="0"/>
          <a:effectRef idx="0"/>
          <a:fontRef idx="minor"/>
        </p:style>
        <p:txBody>
          <a:bodyPr lIns="0" rIns="0" tIns="0" bIns="0" anchor="ctr"/>
          <a:p>
            <a:r>
              <a:rPr b="1" lang="en-US" sz="3200" spc="-1" strike="noStrike">
                <a:solidFill>
                  <a:srgbClr val="ffffff"/>
                </a:solidFill>
                <a:uFill>
                  <a:solidFill>
                    <a:srgbClr val="ffffff"/>
                  </a:solidFill>
                </a:uFill>
                <a:latin typeface="Calibri"/>
              </a:rPr>
              <a:t>Schedule</a:t>
            </a:r>
            <a:endParaRPr lang="pl-PL" sz="1800" spc="-1" strike="noStrike">
              <a:solidFill>
                <a:srgbClr val="000000"/>
              </a:solidFill>
              <a:uFill>
                <a:solidFill>
                  <a:srgbClr val="ffffff"/>
                </a:solidFill>
              </a:uFill>
              <a:latin typeface="Arial"/>
            </a:endParaRPr>
          </a:p>
        </p:txBody>
      </p:sp>
      <p:sp>
        <p:nvSpPr>
          <p:cNvPr id="394" name="CustomShape 2"/>
          <p:cNvSpPr/>
          <p:nvPr/>
        </p:nvSpPr>
        <p:spPr>
          <a:xfrm>
            <a:off x="61920" y="1578960"/>
            <a:ext cx="8903520" cy="4038120"/>
          </a:xfrm>
          <a:prstGeom prst="rect">
            <a:avLst/>
          </a:prstGeom>
          <a:noFill/>
          <a:ln>
            <a:noFill/>
          </a:ln>
        </p:spPr>
        <p:style>
          <a:lnRef idx="0"/>
          <a:fillRef idx="0"/>
          <a:effectRef idx="0"/>
          <a:fontRef idx="minor"/>
        </p:style>
      </p:sp>
      <p:sp>
        <p:nvSpPr>
          <p:cNvPr id="395" name="CustomShape 3"/>
          <p:cNvSpPr/>
          <p:nvPr/>
        </p:nvSpPr>
        <p:spPr>
          <a:xfrm>
            <a:off x="579240" y="360"/>
            <a:ext cx="6066720" cy="1440720"/>
          </a:xfrm>
          <a:prstGeom prst="rect">
            <a:avLst/>
          </a:prstGeom>
          <a:noFill/>
          <a:ln>
            <a:noFill/>
          </a:ln>
        </p:spPr>
        <p:style>
          <a:lnRef idx="0"/>
          <a:fillRef idx="0"/>
          <a:effectRef idx="0"/>
          <a:fontRef idx="minor"/>
        </p:style>
      </p:sp>
      <p:sp>
        <p:nvSpPr>
          <p:cNvPr id="396" name="CustomShape 4"/>
          <p:cNvSpPr/>
          <p:nvPr/>
        </p:nvSpPr>
        <p:spPr>
          <a:xfrm>
            <a:off x="8136000" y="6534000"/>
            <a:ext cx="838080" cy="240840"/>
          </a:xfrm>
          <a:prstGeom prst="rect">
            <a:avLst/>
          </a:prstGeom>
          <a:noFill/>
          <a:ln>
            <a:noFill/>
          </a:ln>
        </p:spPr>
        <p:style>
          <a:lnRef idx="0"/>
          <a:fillRef idx="0"/>
          <a:effectRef idx="0"/>
          <a:fontRef idx="minor"/>
        </p:style>
        <p:txBody>
          <a:bodyPr lIns="90000" rIns="90000" tIns="45000" bIns="45000" anchor="ctr"/>
          <a:p>
            <a:pPr algn="r">
              <a:lnSpc>
                <a:spcPct val="100000"/>
              </a:lnSpc>
            </a:pPr>
            <a:r>
              <a:rPr lang="pl-PL" sz="1200" spc="-1" strike="noStrike">
                <a:solidFill>
                  <a:srgbClr val="0094ca"/>
                </a:solidFill>
                <a:uFill>
                  <a:solidFill>
                    <a:srgbClr val="ffffff"/>
                  </a:solidFill>
                </a:uFill>
                <a:latin typeface="Calibri"/>
              </a:rPr>
              <a:t> </a:t>
            </a:r>
            <a:fld id="{7CB7FDBF-1FF7-4255-92EF-640079727F50}" type="slidenum">
              <a:rPr lang="pl-PL" sz="1200" spc="-1" strike="noStrike">
                <a:solidFill>
                  <a:srgbClr val="0094ca"/>
                </a:solidFill>
                <a:uFill>
                  <a:solidFill>
                    <a:srgbClr val="ffffff"/>
                  </a:solidFill>
                </a:uFill>
                <a:latin typeface="Calibri"/>
              </a:rPr>
              <a:t>&lt;number&gt;</a:t>
            </a:fld>
            <a:r>
              <a:rPr lang="pl-PL" sz="1200" spc="-1" strike="noStrike">
                <a:solidFill>
                  <a:srgbClr val="0094ca"/>
                </a:solidFill>
                <a:uFill>
                  <a:solidFill>
                    <a:srgbClr val="ffffff"/>
                  </a:solidFill>
                </a:uFill>
                <a:latin typeface="Calibri"/>
              </a:rPr>
              <a:t>/</a:t>
            </a:r>
            <a:r>
              <a:rPr lang="pl-PL" sz="1200" spc="-1" strike="noStrike">
                <a:solidFill>
                  <a:srgbClr val="0094ca"/>
                </a:solidFill>
                <a:uFill>
                  <a:solidFill>
                    <a:srgbClr val="ffffff"/>
                  </a:solidFill>
                </a:uFill>
                <a:latin typeface="Calibri"/>
              </a:rPr>
              <a:t>46</a:t>
            </a:r>
            <a:endParaRPr lang="pl-PL" sz="1800" spc="-1" strike="noStrike">
              <a:solidFill>
                <a:srgbClr val="000000"/>
              </a:solidFill>
              <a:uFill>
                <a:solidFill>
                  <a:srgbClr val="ffffff"/>
                </a:solidFill>
              </a:uFill>
              <a:latin typeface="Arial"/>
            </a:endParaRPr>
          </a:p>
        </p:txBody>
      </p:sp>
      <p:sp>
        <p:nvSpPr>
          <p:cNvPr id="397" name="CustomShape 5"/>
          <p:cNvSpPr/>
          <p:nvPr/>
        </p:nvSpPr>
        <p:spPr>
          <a:xfrm>
            <a:off x="72000" y="6545160"/>
            <a:ext cx="9000000" cy="2408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pl-PL" sz="1200" spc="-1" strike="noStrike">
                <a:solidFill>
                  <a:srgbClr val="0094ca"/>
                </a:solidFill>
                <a:uFill>
                  <a:solidFill>
                    <a:srgbClr val="ffffff"/>
                  </a:solidFill>
                </a:uFill>
                <a:latin typeface="Calibri"/>
              </a:rPr>
              <a:t>Jarosław Szewiński, ESS LLRF PDR, 30.05.2017, Lund</a:t>
            </a:r>
            <a:endParaRPr lang="pl-PL" sz="1800" spc="-1" strike="noStrike">
              <a:solidFill>
                <a:srgbClr val="000000"/>
              </a:solidFill>
              <a:uFill>
                <a:solidFill>
                  <a:srgbClr val="ffffff"/>
                </a:solidFill>
              </a:uFill>
              <a:latin typeface="Arial"/>
            </a:endParaRPr>
          </a:p>
        </p:txBody>
      </p:sp>
      <p:sp>
        <p:nvSpPr>
          <p:cNvPr id="398" name="TextShape 6"/>
          <p:cNvSpPr txBox="1"/>
          <p:nvPr/>
        </p:nvSpPr>
        <p:spPr>
          <a:xfrm>
            <a:off x="288000" y="1596240"/>
            <a:ext cx="8568000" cy="4811760"/>
          </a:xfrm>
          <a:prstGeom prst="rect">
            <a:avLst/>
          </a:prstGeom>
          <a:noFill/>
          <a:ln>
            <a:noFill/>
          </a:ln>
        </p:spPr>
        <p:txBody>
          <a:bodyPr lIns="0" rIns="0" tIns="0" bIns="0"/>
          <a:p>
            <a:pPr marL="221760" algn="just">
              <a:lnSpc>
                <a:spcPct val="150000"/>
              </a:lnSpc>
            </a:pPr>
            <a:r>
              <a:rPr lang="en-US" sz="1800" spc="-1" strike="noStrike">
                <a:solidFill>
                  <a:srgbClr val="000000"/>
                </a:solidFill>
                <a:uFill>
                  <a:solidFill>
                    <a:srgbClr val="ffffff"/>
                  </a:solidFill>
                </a:uFill>
                <a:latin typeface="Liberation Serif;Times New Roman"/>
                <a:ea typeface="Liberation Mono;Courier New"/>
              </a:rPr>
              <a:t>Actual agreement defines following schedule concerning the RTM Carrier:</a:t>
            </a:r>
            <a:endParaRPr lang="en-US" sz="3200" spc="-1" strike="noStrike">
              <a:solidFill>
                <a:srgbClr val="000000"/>
              </a:solidFill>
              <a:uFill>
                <a:solidFill>
                  <a:srgbClr val="ffffff"/>
                </a:solidFill>
              </a:uFill>
              <a:latin typeface="Arial"/>
            </a:endParaRPr>
          </a:p>
        </p:txBody>
      </p:sp>
      <p:graphicFrame>
        <p:nvGraphicFramePr>
          <p:cNvPr id="399" name="Table 7"/>
          <p:cNvGraphicFramePr/>
          <p:nvPr/>
        </p:nvGraphicFramePr>
        <p:xfrm>
          <a:off x="331200" y="3231360"/>
          <a:ext cx="8533080" cy="2000880"/>
        </p:xfrm>
        <a:graphic>
          <a:graphicData uri="http://schemas.openxmlformats.org/drawingml/2006/table">
            <a:tbl>
              <a:tblPr/>
              <a:tblGrid>
                <a:gridCol w="3346920"/>
                <a:gridCol w="2948040"/>
                <a:gridCol w="2238480"/>
              </a:tblGrid>
              <a:tr h="500040">
                <a:tc>
                  <a:txBody>
                    <a:bodyPr lIns="90000" rIns="90000" tIns="46800" bIns="46800"/>
                    <a:p>
                      <a:pPr algn="just">
                        <a:lnSpc>
                          <a:spcPct val="150000"/>
                        </a:lnSpc>
                      </a:pPr>
                      <a:r>
                        <a:rPr b="1" lang="en-US" sz="1800" spc="-1" strike="noStrike">
                          <a:solidFill>
                            <a:srgbClr val="000000"/>
                          </a:solidFill>
                          <a:uFill>
                            <a:solidFill>
                              <a:srgbClr val="ffffff"/>
                            </a:solidFill>
                          </a:uFill>
                          <a:latin typeface="Arial"/>
                        </a:rPr>
                        <a:t>Phase</a:t>
                      </a:r>
                      <a:endParaRPr b="1"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p>
                      <a:pPr algn="ctr">
                        <a:lnSpc>
                          <a:spcPct val="150000"/>
                        </a:lnSpc>
                      </a:pPr>
                      <a:r>
                        <a:rPr b="1" lang="en-US" sz="1800" spc="-1" strike="noStrike">
                          <a:solidFill>
                            <a:srgbClr val="000000"/>
                          </a:solidFill>
                          <a:uFill>
                            <a:solidFill>
                              <a:srgbClr val="ffffff"/>
                            </a:solidFill>
                          </a:uFill>
                          <a:latin typeface="Arial"/>
                        </a:rPr>
                        <a:t>Beginning </a:t>
                      </a:r>
                      <a:endParaRPr b="1"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p>
                      <a:pPr algn="ctr">
                        <a:lnSpc>
                          <a:spcPct val="150000"/>
                        </a:lnSpc>
                      </a:pPr>
                      <a:r>
                        <a:rPr b="1" lang="en-US" sz="1800" spc="-1" strike="noStrike">
                          <a:solidFill>
                            <a:srgbClr val="000000"/>
                          </a:solidFill>
                          <a:uFill>
                            <a:solidFill>
                              <a:srgbClr val="ffffff"/>
                            </a:solidFill>
                          </a:uFill>
                          <a:latin typeface="Arial"/>
                        </a:rPr>
                        <a:t>End</a:t>
                      </a:r>
                      <a:endParaRPr b="1"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500040">
                <a:tc>
                  <a:txBody>
                    <a:bodyPr lIns="90000" rIns="90000" tIns="46800" bIns="46800"/>
                    <a:p>
                      <a:pPr algn="just">
                        <a:lnSpc>
                          <a:spcPct val="150000"/>
                        </a:lnSpc>
                      </a:pPr>
                      <a:r>
                        <a:rPr lang="en-US" sz="1800" spc="-1" strike="noStrike">
                          <a:solidFill>
                            <a:srgbClr val="000000"/>
                          </a:solidFill>
                          <a:uFill>
                            <a:solidFill>
                              <a:srgbClr val="ffffff"/>
                            </a:solidFill>
                          </a:uFill>
                          <a:latin typeface="Arial"/>
                        </a:rPr>
                        <a:t>Design of the first prototype </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pPr algn="ctr">
                        <a:lnSpc>
                          <a:spcPct val="150000"/>
                        </a:lnSpc>
                      </a:pPr>
                      <a:r>
                        <a:rPr lang="en-US" sz="1800" spc="-1" strike="noStrike">
                          <a:solidFill>
                            <a:srgbClr val="000000"/>
                          </a:solidFill>
                          <a:uFill>
                            <a:solidFill>
                              <a:srgbClr val="ffffff"/>
                            </a:solidFill>
                          </a:uFill>
                          <a:latin typeface="Arial"/>
                        </a:rPr>
                        <a:t>01-01-2017</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pPr algn="ctr">
                        <a:lnSpc>
                          <a:spcPct val="150000"/>
                        </a:lnSpc>
                      </a:pPr>
                      <a:r>
                        <a:rPr lang="en-US" sz="1800" spc="-1" strike="noStrike">
                          <a:solidFill>
                            <a:srgbClr val="000000"/>
                          </a:solidFill>
                          <a:uFill>
                            <a:solidFill>
                              <a:srgbClr val="ffffff"/>
                            </a:solidFill>
                          </a:uFill>
                          <a:latin typeface="Arial"/>
                        </a:rPr>
                        <a:t>01-08-2017</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00040">
                <a:tc>
                  <a:txBody>
                    <a:bodyPr lIns="90000" rIns="90000" tIns="46800" bIns="46800"/>
                    <a:p>
                      <a:pPr algn="just">
                        <a:lnSpc>
                          <a:spcPct val="150000"/>
                        </a:lnSpc>
                      </a:pPr>
                      <a:r>
                        <a:rPr lang="en-US" sz="1800" spc="-1" strike="noStrike">
                          <a:solidFill>
                            <a:srgbClr val="000000"/>
                          </a:solidFill>
                          <a:uFill>
                            <a:solidFill>
                              <a:srgbClr val="ffffff"/>
                            </a:solidFill>
                          </a:uFill>
                          <a:latin typeface="Arial"/>
                        </a:rPr>
                        <a:t>Design of the M-Beta prototype</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pPr algn="ctr">
                        <a:lnSpc>
                          <a:spcPct val="150000"/>
                        </a:lnSpc>
                      </a:pPr>
                      <a:r>
                        <a:rPr lang="en-US" sz="1800" spc="-1" strike="noStrike">
                          <a:solidFill>
                            <a:srgbClr val="000000"/>
                          </a:solidFill>
                          <a:uFill>
                            <a:solidFill>
                              <a:srgbClr val="ffffff"/>
                            </a:solidFill>
                          </a:uFill>
                          <a:latin typeface="Arial"/>
                        </a:rPr>
                        <a:t>01-10-2017</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pPr algn="ctr">
                        <a:lnSpc>
                          <a:spcPct val="150000"/>
                        </a:lnSpc>
                      </a:pPr>
                      <a:r>
                        <a:rPr lang="en-US" sz="1800" spc="-1" strike="noStrike">
                          <a:solidFill>
                            <a:srgbClr val="000000"/>
                          </a:solidFill>
                          <a:uFill>
                            <a:solidFill>
                              <a:srgbClr val="ffffff"/>
                            </a:solidFill>
                          </a:uFill>
                          <a:latin typeface="Arial"/>
                        </a:rPr>
                        <a:t>01-04-2018</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00760">
                <a:tc>
                  <a:txBody>
                    <a:bodyPr lIns="90000" rIns="90000" tIns="46800" bIns="46800"/>
                    <a:p>
                      <a:pPr algn="just">
                        <a:lnSpc>
                          <a:spcPct val="150000"/>
                        </a:lnSpc>
                      </a:pPr>
                      <a:r>
                        <a:rPr lang="en-US" sz="1800" spc="-1" strike="noStrike">
                          <a:solidFill>
                            <a:srgbClr val="000000"/>
                          </a:solidFill>
                          <a:uFill>
                            <a:solidFill>
                              <a:srgbClr val="ffffff"/>
                            </a:solidFill>
                          </a:uFill>
                          <a:latin typeface="Arial"/>
                        </a:rPr>
                        <a:t>Design of the H-Beta prototype</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pPr algn="ctr">
                        <a:lnSpc>
                          <a:spcPct val="150000"/>
                        </a:lnSpc>
                      </a:pPr>
                      <a:r>
                        <a:rPr lang="en-US" sz="1800" spc="-1" strike="noStrike">
                          <a:solidFill>
                            <a:srgbClr val="000000"/>
                          </a:solidFill>
                          <a:uFill>
                            <a:solidFill>
                              <a:srgbClr val="ffffff"/>
                            </a:solidFill>
                          </a:uFill>
                          <a:latin typeface="Arial"/>
                        </a:rPr>
                        <a:t>01-10-2019</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pPr algn="ctr">
                        <a:lnSpc>
                          <a:spcPct val="150000"/>
                        </a:lnSpc>
                      </a:pPr>
                      <a:r>
                        <a:rPr lang="en-US" sz="1800" spc="-1" strike="noStrike">
                          <a:solidFill>
                            <a:srgbClr val="000000"/>
                          </a:solidFill>
                          <a:uFill>
                            <a:solidFill>
                              <a:srgbClr val="ffffff"/>
                            </a:solidFill>
                          </a:uFill>
                          <a:latin typeface="Arial"/>
                        </a:rPr>
                        <a:t>01-04-2020</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p:timing>
    <p:tnLst>
      <p:par>
        <p:cTn id="81" dur="indefinite" restart="never" nodeType="tmRoot">
          <p:childTnLst>
            <p:seq>
              <p:cTn id="82" nodeType="mainSeq"/>
              <p:prevCondLst>
                <p:cond delay="0" evt="onPrev">
                  <p:tgtEl>
                    <p:sldTgt/>
                  </p:tgtEl>
                </p:cond>
              </p:prevCondLst>
              <p:nextCondLst>
                <p:cond delay="0" evt="onNext">
                  <p:tgtEl>
                    <p:sldTgt/>
                  </p:tgtEl>
                </p:cond>
              </p:nextCondLst>
            </p:seq>
          </p:childTnLst>
        </p:cTn>
      </p:par>
    </p:tnLst>
  </p:timing>
</p:sld>
</file>

<file path=ppt/slides/slide4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00" name="CustomShape 1"/>
          <p:cNvSpPr/>
          <p:nvPr/>
        </p:nvSpPr>
        <p:spPr>
          <a:xfrm>
            <a:off x="578880" y="0"/>
            <a:ext cx="6066720" cy="1440720"/>
          </a:xfrm>
          <a:prstGeom prst="rect">
            <a:avLst/>
          </a:prstGeom>
          <a:noFill/>
          <a:ln>
            <a:noFill/>
          </a:ln>
        </p:spPr>
        <p:style>
          <a:lnRef idx="0"/>
          <a:fillRef idx="0"/>
          <a:effectRef idx="0"/>
          <a:fontRef idx="minor"/>
        </p:style>
        <p:txBody>
          <a:bodyPr lIns="0" rIns="0" tIns="0" bIns="0" anchor="ctr"/>
          <a:p>
            <a:r>
              <a:rPr b="1" lang="en-US" sz="3200" spc="-1" strike="noStrike">
                <a:solidFill>
                  <a:srgbClr val="ffffff"/>
                </a:solidFill>
                <a:uFill>
                  <a:solidFill>
                    <a:srgbClr val="ffffff"/>
                  </a:solidFill>
                </a:uFill>
                <a:latin typeface="Calibri"/>
              </a:rPr>
              <a:t>Risk analysis</a:t>
            </a:r>
            <a:endParaRPr lang="pl-PL" sz="1800" spc="-1" strike="noStrike">
              <a:solidFill>
                <a:srgbClr val="000000"/>
              </a:solidFill>
              <a:uFill>
                <a:solidFill>
                  <a:srgbClr val="ffffff"/>
                </a:solidFill>
              </a:uFill>
              <a:latin typeface="Arial"/>
            </a:endParaRPr>
          </a:p>
        </p:txBody>
      </p:sp>
      <p:sp>
        <p:nvSpPr>
          <p:cNvPr id="401" name="CustomShape 2"/>
          <p:cNvSpPr/>
          <p:nvPr/>
        </p:nvSpPr>
        <p:spPr>
          <a:xfrm>
            <a:off x="61920" y="1578960"/>
            <a:ext cx="8903520" cy="4038120"/>
          </a:xfrm>
          <a:prstGeom prst="rect">
            <a:avLst/>
          </a:prstGeom>
          <a:noFill/>
          <a:ln>
            <a:noFill/>
          </a:ln>
        </p:spPr>
        <p:style>
          <a:lnRef idx="0"/>
          <a:fillRef idx="0"/>
          <a:effectRef idx="0"/>
          <a:fontRef idx="minor"/>
        </p:style>
      </p:sp>
      <p:sp>
        <p:nvSpPr>
          <p:cNvPr id="402" name="CustomShape 3"/>
          <p:cNvSpPr/>
          <p:nvPr/>
        </p:nvSpPr>
        <p:spPr>
          <a:xfrm>
            <a:off x="579240" y="360"/>
            <a:ext cx="6066720" cy="1440720"/>
          </a:xfrm>
          <a:prstGeom prst="rect">
            <a:avLst/>
          </a:prstGeom>
          <a:noFill/>
          <a:ln>
            <a:noFill/>
          </a:ln>
        </p:spPr>
        <p:style>
          <a:lnRef idx="0"/>
          <a:fillRef idx="0"/>
          <a:effectRef idx="0"/>
          <a:fontRef idx="minor"/>
        </p:style>
      </p:sp>
      <p:sp>
        <p:nvSpPr>
          <p:cNvPr id="403" name="CustomShape 4"/>
          <p:cNvSpPr/>
          <p:nvPr/>
        </p:nvSpPr>
        <p:spPr>
          <a:xfrm>
            <a:off x="8136000" y="6534000"/>
            <a:ext cx="838080" cy="240840"/>
          </a:xfrm>
          <a:prstGeom prst="rect">
            <a:avLst/>
          </a:prstGeom>
          <a:noFill/>
          <a:ln>
            <a:noFill/>
          </a:ln>
        </p:spPr>
        <p:style>
          <a:lnRef idx="0"/>
          <a:fillRef idx="0"/>
          <a:effectRef idx="0"/>
          <a:fontRef idx="minor"/>
        </p:style>
        <p:txBody>
          <a:bodyPr lIns="90000" rIns="90000" tIns="45000" bIns="45000" anchor="ctr"/>
          <a:p>
            <a:pPr algn="r">
              <a:lnSpc>
                <a:spcPct val="100000"/>
              </a:lnSpc>
            </a:pPr>
            <a:r>
              <a:rPr lang="pl-PL" sz="1200" spc="-1" strike="noStrike">
                <a:solidFill>
                  <a:srgbClr val="0094ca"/>
                </a:solidFill>
                <a:uFill>
                  <a:solidFill>
                    <a:srgbClr val="ffffff"/>
                  </a:solidFill>
                </a:uFill>
                <a:latin typeface="Calibri"/>
              </a:rPr>
              <a:t> </a:t>
            </a:r>
            <a:fld id="{6935E6B7-4BC1-4530-95AB-B6191CCF03DD}" type="slidenum">
              <a:rPr lang="pl-PL" sz="1200" spc="-1" strike="noStrike">
                <a:solidFill>
                  <a:srgbClr val="0094ca"/>
                </a:solidFill>
                <a:uFill>
                  <a:solidFill>
                    <a:srgbClr val="ffffff"/>
                  </a:solidFill>
                </a:uFill>
                <a:latin typeface="Calibri"/>
              </a:rPr>
              <a:t>&lt;number&gt;</a:t>
            </a:fld>
            <a:r>
              <a:rPr lang="pl-PL" sz="1200" spc="-1" strike="noStrike">
                <a:solidFill>
                  <a:srgbClr val="0094ca"/>
                </a:solidFill>
                <a:uFill>
                  <a:solidFill>
                    <a:srgbClr val="ffffff"/>
                  </a:solidFill>
                </a:uFill>
                <a:latin typeface="Calibri"/>
              </a:rPr>
              <a:t>/</a:t>
            </a:r>
            <a:r>
              <a:rPr lang="pl-PL" sz="1200" spc="-1" strike="noStrike">
                <a:solidFill>
                  <a:srgbClr val="0094ca"/>
                </a:solidFill>
                <a:uFill>
                  <a:solidFill>
                    <a:srgbClr val="ffffff"/>
                  </a:solidFill>
                </a:uFill>
                <a:latin typeface="Calibri"/>
              </a:rPr>
              <a:t>46</a:t>
            </a:r>
            <a:endParaRPr lang="pl-PL" sz="1800" spc="-1" strike="noStrike">
              <a:solidFill>
                <a:srgbClr val="000000"/>
              </a:solidFill>
              <a:uFill>
                <a:solidFill>
                  <a:srgbClr val="ffffff"/>
                </a:solidFill>
              </a:uFill>
              <a:latin typeface="Arial"/>
            </a:endParaRPr>
          </a:p>
        </p:txBody>
      </p:sp>
      <p:sp>
        <p:nvSpPr>
          <p:cNvPr id="404" name="CustomShape 5"/>
          <p:cNvSpPr/>
          <p:nvPr/>
        </p:nvSpPr>
        <p:spPr>
          <a:xfrm>
            <a:off x="72000" y="6545160"/>
            <a:ext cx="9000000" cy="2408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pl-PL" sz="1200" spc="-1" strike="noStrike">
                <a:solidFill>
                  <a:srgbClr val="0094ca"/>
                </a:solidFill>
                <a:uFill>
                  <a:solidFill>
                    <a:srgbClr val="ffffff"/>
                  </a:solidFill>
                </a:uFill>
                <a:latin typeface="Calibri"/>
              </a:rPr>
              <a:t>Jarosław Szewiński, ESS LLRF PDR, 30.05.2017, Lund</a:t>
            </a:r>
            <a:endParaRPr lang="pl-PL" sz="1800" spc="-1" strike="noStrike">
              <a:solidFill>
                <a:srgbClr val="000000"/>
              </a:solidFill>
              <a:uFill>
                <a:solidFill>
                  <a:srgbClr val="ffffff"/>
                </a:solidFill>
              </a:uFill>
              <a:latin typeface="Arial"/>
            </a:endParaRPr>
          </a:p>
        </p:txBody>
      </p:sp>
      <p:graphicFrame>
        <p:nvGraphicFramePr>
          <p:cNvPr id="405" name="Table 6"/>
          <p:cNvGraphicFramePr/>
          <p:nvPr/>
        </p:nvGraphicFramePr>
        <p:xfrm>
          <a:off x="204480" y="1714320"/>
          <a:ext cx="8596440" cy="2681280"/>
        </p:xfrm>
        <a:graphic>
          <a:graphicData uri="http://schemas.openxmlformats.org/drawingml/2006/table">
            <a:tbl>
              <a:tblPr/>
              <a:tblGrid>
                <a:gridCol w="1078200"/>
                <a:gridCol w="1141200"/>
                <a:gridCol w="1329480"/>
                <a:gridCol w="5047920"/>
              </a:tblGrid>
              <a:tr h="293760">
                <a:tc>
                  <a:txBody>
                    <a:bodyPr lIns="90000" rIns="90000" tIns="46800" bIns="46800"/>
                    <a:p>
                      <a:pPr>
                        <a:lnSpc>
                          <a:spcPct val="150000"/>
                        </a:lnSpc>
                      </a:pPr>
                      <a:r>
                        <a:rPr b="1" lang="en-US" sz="1400" spc="-1" strike="noStrike">
                          <a:solidFill>
                            <a:srgbClr val="000000"/>
                          </a:solidFill>
                          <a:uFill>
                            <a:solidFill>
                              <a:srgbClr val="ffffff"/>
                            </a:solidFill>
                          </a:uFill>
                          <a:latin typeface="Arial"/>
                        </a:rPr>
                        <a:t>Event</a:t>
                      </a:r>
                      <a:endParaRPr b="1" lang="en-US" sz="14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p>
                      <a:pPr>
                        <a:lnSpc>
                          <a:spcPct val="150000"/>
                        </a:lnSpc>
                      </a:pPr>
                      <a:r>
                        <a:rPr b="1" lang="en-US" sz="1400" spc="-1" strike="noStrike">
                          <a:solidFill>
                            <a:srgbClr val="000000"/>
                          </a:solidFill>
                          <a:uFill>
                            <a:solidFill>
                              <a:srgbClr val="ffffff"/>
                            </a:solidFill>
                          </a:uFill>
                          <a:latin typeface="Arial"/>
                        </a:rPr>
                        <a:t>Cause</a:t>
                      </a:r>
                      <a:endParaRPr b="1" lang="en-US" sz="14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p>
                      <a:pPr>
                        <a:lnSpc>
                          <a:spcPct val="150000"/>
                        </a:lnSpc>
                      </a:pPr>
                      <a:r>
                        <a:rPr b="1" lang="en-US" sz="1400" spc="-1" strike="noStrike">
                          <a:solidFill>
                            <a:srgbClr val="000000"/>
                          </a:solidFill>
                          <a:uFill>
                            <a:solidFill>
                              <a:srgbClr val="ffffff"/>
                            </a:solidFill>
                          </a:uFill>
                          <a:latin typeface="Arial"/>
                        </a:rPr>
                        <a:t>Impact</a:t>
                      </a:r>
                      <a:endParaRPr b="1" lang="en-US" sz="14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p>
                      <a:pPr>
                        <a:lnSpc>
                          <a:spcPct val="150000"/>
                        </a:lnSpc>
                      </a:pPr>
                      <a:r>
                        <a:rPr b="1" lang="en-US" sz="1400" spc="-1" strike="noStrike">
                          <a:solidFill>
                            <a:srgbClr val="000000"/>
                          </a:solidFill>
                          <a:uFill>
                            <a:solidFill>
                              <a:srgbClr val="ffffff"/>
                            </a:solidFill>
                          </a:uFill>
                          <a:latin typeface="Arial"/>
                        </a:rPr>
                        <a:t>Treatment plan</a:t>
                      </a:r>
                      <a:endParaRPr b="1" lang="en-US" sz="14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1192320">
                <a:tc>
                  <a:txBody>
                    <a:bodyPr lIns="90000" rIns="90000" tIns="46800" bIns="46800"/>
                    <a:p>
                      <a:pPr>
                        <a:lnSpc>
                          <a:spcPct val="150000"/>
                        </a:lnSpc>
                      </a:pPr>
                      <a:r>
                        <a:rPr lang="en-US" sz="1400" spc="-1" strike="noStrike">
                          <a:solidFill>
                            <a:srgbClr val="000000"/>
                          </a:solidFill>
                          <a:uFill>
                            <a:solidFill>
                              <a:srgbClr val="ffffff"/>
                            </a:solidFill>
                          </a:uFill>
                          <a:latin typeface="Arial"/>
                        </a:rPr>
                        <a:t>Late change of requirements</a:t>
                      </a:r>
                      <a:endParaRPr lang="en-US" sz="14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pPr>
                        <a:lnSpc>
                          <a:spcPct val="150000"/>
                        </a:lnSpc>
                      </a:pPr>
                      <a:r>
                        <a:rPr lang="en-US" sz="1400" spc="-1" strike="noStrike">
                          <a:solidFill>
                            <a:srgbClr val="000000"/>
                          </a:solidFill>
                          <a:uFill>
                            <a:solidFill>
                              <a:srgbClr val="ffffff"/>
                            </a:solidFill>
                          </a:uFill>
                          <a:latin typeface="Arial"/>
                        </a:rPr>
                        <a:t>Insufficient data during requirements analysis</a:t>
                      </a:r>
                      <a:endParaRPr lang="en-US" sz="14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pPr>
                        <a:lnSpc>
                          <a:spcPct val="150000"/>
                        </a:lnSpc>
                      </a:pPr>
                      <a:r>
                        <a:rPr lang="en-US" sz="1400" spc="-1" strike="noStrike">
                          <a:solidFill>
                            <a:srgbClr val="000000"/>
                          </a:solidFill>
                          <a:uFill>
                            <a:solidFill>
                              <a:srgbClr val="ffffff"/>
                            </a:solidFill>
                          </a:uFill>
                          <a:latin typeface="Arial"/>
                        </a:rPr>
                        <a:t>Late modules delivery.</a:t>
                      </a:r>
                      <a:endParaRPr lang="en-US" sz="14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pPr>
                        <a:lnSpc>
                          <a:spcPct val="150000"/>
                        </a:lnSpc>
                      </a:pPr>
                      <a:r>
                        <a:rPr lang="en-US" sz="1400" spc="-1" strike="noStrike">
                          <a:solidFill>
                            <a:srgbClr val="000000"/>
                          </a:solidFill>
                          <a:uFill>
                            <a:solidFill>
                              <a:srgbClr val="ffffff"/>
                            </a:solidFill>
                          </a:uFill>
                          <a:latin typeface="Arial"/>
                        </a:rPr>
                        <a:t>Use as good as possible estimated requirements, if final ones are not available and build first prototype, expecting that for the next iteration(s), final requirements will be provided.</a:t>
                      </a:r>
                      <a:endParaRPr lang="en-US" sz="14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1392120">
                <a:tc>
                  <a:txBody>
                    <a:bodyPr lIns="90000" rIns="90000" tIns="46800" bIns="46800"/>
                    <a:p>
                      <a:pPr>
                        <a:lnSpc>
                          <a:spcPct val="150000"/>
                        </a:lnSpc>
                      </a:pPr>
                      <a:r>
                        <a:rPr lang="en-US" sz="1400" spc="-1" strike="noStrike">
                          <a:solidFill>
                            <a:srgbClr val="000000"/>
                          </a:solidFill>
                          <a:uFill>
                            <a:solidFill>
                              <a:srgbClr val="ffffff"/>
                            </a:solidFill>
                          </a:uFill>
                          <a:latin typeface="Arial"/>
                        </a:rPr>
                        <a:t>Delay in prototype design</a:t>
                      </a:r>
                      <a:endParaRPr lang="en-US" sz="14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pPr>
                        <a:lnSpc>
                          <a:spcPct val="150000"/>
                        </a:lnSpc>
                      </a:pPr>
                      <a:r>
                        <a:rPr lang="en-US" sz="1400" spc="-1" strike="noStrike">
                          <a:solidFill>
                            <a:srgbClr val="000000"/>
                          </a:solidFill>
                          <a:uFill>
                            <a:solidFill>
                              <a:srgbClr val="ffffff"/>
                            </a:solidFill>
                          </a:uFill>
                          <a:latin typeface="Arial"/>
                        </a:rPr>
                        <a:t>Insufficient manpower</a:t>
                      </a:r>
                      <a:endParaRPr lang="en-US" sz="14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pPr>
                        <a:lnSpc>
                          <a:spcPct val="150000"/>
                        </a:lnSpc>
                      </a:pPr>
                      <a:r>
                        <a:rPr lang="en-US" sz="1400" spc="-1" strike="noStrike">
                          <a:solidFill>
                            <a:srgbClr val="000000"/>
                          </a:solidFill>
                          <a:uFill>
                            <a:solidFill>
                              <a:srgbClr val="ffffff"/>
                            </a:solidFill>
                          </a:uFill>
                          <a:latin typeface="Arial"/>
                        </a:rPr>
                        <a:t>Delay in board delivery, increased cost</a:t>
                      </a:r>
                      <a:r>
                        <a:rPr lang="en-US" sz="1400" spc="-1" strike="noStrike">
                          <a:solidFill>
                            <a:srgbClr val="000000"/>
                          </a:solidFill>
                          <a:uFill>
                            <a:solidFill>
                              <a:srgbClr val="ffffff"/>
                            </a:solidFill>
                          </a:uFill>
                          <a:latin typeface="Arial"/>
                        </a:rPr>
                        <a:t>
</a:t>
                      </a:r>
                      <a:endParaRPr lang="en-US" sz="14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pPr>
                        <a:lnSpc>
                          <a:spcPct val="150000"/>
                        </a:lnSpc>
                      </a:pPr>
                      <a:r>
                        <a:rPr lang="en-US" sz="1400" spc="-1" strike="noStrike">
                          <a:solidFill>
                            <a:srgbClr val="000000"/>
                          </a:solidFill>
                          <a:uFill>
                            <a:solidFill>
                              <a:srgbClr val="ffffff"/>
                            </a:solidFill>
                          </a:uFill>
                          <a:latin typeface="Arial"/>
                        </a:rPr>
                        <a:t>Increase manpower, find new employees</a:t>
                      </a:r>
                      <a:endParaRPr lang="en-US" sz="14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1392120">
                <a:tc>
                  <a:txBody>
                    <a:bodyPr lIns="90000" rIns="90000" tIns="46800" bIns="46800"/>
                    <a:p>
                      <a:pPr>
                        <a:lnSpc>
                          <a:spcPct val="150000"/>
                        </a:lnSpc>
                      </a:pPr>
                      <a:r>
                        <a:rPr lang="en-US" sz="1200" spc="-1" strike="noStrike">
                          <a:solidFill>
                            <a:srgbClr val="000000"/>
                          </a:solidFill>
                          <a:uFill>
                            <a:solidFill>
                              <a:srgbClr val="ffffff"/>
                            </a:solidFill>
                          </a:uFill>
                          <a:latin typeface="Arial"/>
                        </a:rPr>
                        <a:t>Prototype doesn't meet the requirements</a:t>
                      </a:r>
                      <a:endParaRPr lang="en-US" sz="12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pPr>
                        <a:lnSpc>
                          <a:spcPct val="150000"/>
                        </a:lnSpc>
                      </a:pPr>
                      <a:r>
                        <a:rPr lang="en-US" sz="1200" spc="-1" strike="noStrike">
                          <a:solidFill>
                            <a:srgbClr val="000000"/>
                          </a:solidFill>
                          <a:uFill>
                            <a:solidFill>
                              <a:srgbClr val="ffffff"/>
                            </a:solidFill>
                          </a:uFill>
                          <a:latin typeface="Arial"/>
                        </a:rPr>
                        <a:t>Bad board concept</a:t>
                      </a:r>
                      <a:endParaRPr lang="en-US" sz="12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pPr>
                        <a:lnSpc>
                          <a:spcPct val="150000"/>
                        </a:lnSpc>
                      </a:pPr>
                      <a:r>
                        <a:rPr lang="en-US" sz="1200" spc="-1" strike="noStrike">
                          <a:solidFill>
                            <a:srgbClr val="000000"/>
                          </a:solidFill>
                          <a:uFill>
                            <a:solidFill>
                              <a:srgbClr val="ffffff"/>
                            </a:solidFill>
                          </a:uFill>
                          <a:latin typeface="Arial"/>
                        </a:rPr>
                        <a:t>Delay in board delivery, increased cost</a:t>
                      </a:r>
                      <a:r>
                        <a:rPr lang="en-US" sz="1200" spc="-1" strike="noStrike">
                          <a:solidFill>
                            <a:srgbClr val="000000"/>
                          </a:solidFill>
                          <a:uFill>
                            <a:solidFill>
                              <a:srgbClr val="ffffff"/>
                            </a:solidFill>
                          </a:uFill>
                          <a:latin typeface="Arial"/>
                        </a:rPr>
                        <a:t>
</a:t>
                      </a:r>
                      <a:endParaRPr lang="en-US" sz="12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pPr>
                        <a:lnSpc>
                          <a:spcPct val="150000"/>
                        </a:lnSpc>
                      </a:pPr>
                      <a:r>
                        <a:rPr lang="en-US" sz="1200" spc="-1" strike="noStrike">
                          <a:solidFill>
                            <a:srgbClr val="000000"/>
                          </a:solidFill>
                          <a:uFill>
                            <a:solidFill>
                              <a:srgbClr val="ffffff"/>
                            </a:solidFill>
                          </a:uFill>
                          <a:latin typeface="Arial"/>
                        </a:rPr>
                        <a:t>- Identify the reason of the problem</a:t>
                      </a:r>
                      <a:r>
                        <a:rPr lang="en-US" sz="1200" spc="-1" strike="noStrike">
                          <a:solidFill>
                            <a:srgbClr val="000000"/>
                          </a:solidFill>
                          <a:uFill>
                            <a:solidFill>
                              <a:srgbClr val="ffffff"/>
                            </a:solidFill>
                          </a:uFill>
                          <a:latin typeface="Arial"/>
                        </a:rPr>
                        <a:t>
</a:t>
                      </a:r>
                      <a:r>
                        <a:rPr lang="en-US" sz="1200" spc="-1" strike="noStrike">
                          <a:solidFill>
                            <a:srgbClr val="000000"/>
                          </a:solidFill>
                          <a:uFill>
                            <a:solidFill>
                              <a:srgbClr val="ffffff"/>
                            </a:solidFill>
                          </a:uFill>
                          <a:latin typeface="Arial"/>
                        </a:rPr>
                        <a:t>- Correct the board concept and selected technology</a:t>
                      </a:r>
                      <a:r>
                        <a:rPr lang="en-US" sz="1200" spc="-1" strike="noStrike">
                          <a:solidFill>
                            <a:srgbClr val="000000"/>
                          </a:solidFill>
                          <a:uFill>
                            <a:solidFill>
                              <a:srgbClr val="ffffff"/>
                            </a:solidFill>
                          </a:uFill>
                          <a:latin typeface="Arial"/>
                        </a:rPr>
                        <a:t>
</a:t>
                      </a:r>
                      <a:r>
                        <a:rPr lang="en-US" sz="1200" spc="-1" strike="noStrike">
                          <a:solidFill>
                            <a:srgbClr val="000000"/>
                          </a:solidFill>
                          <a:uFill>
                            <a:solidFill>
                              <a:srgbClr val="ffffff"/>
                            </a:solidFill>
                          </a:uFill>
                          <a:latin typeface="Arial"/>
                        </a:rPr>
                        <a:t>- Correct the prototype design - perform one more design iteration</a:t>
                      </a:r>
                      <a:endParaRPr lang="en-US" sz="12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p:timing>
    <p:tnLst>
      <p:par>
        <p:cTn id="83" dur="indefinite" restart="never" nodeType="tmRoot">
          <p:childTnLst>
            <p:seq>
              <p:cTn id="84" nodeType="mainSeq"/>
              <p:prevCondLst>
                <p:cond delay="0" evt="onPrev">
                  <p:tgtEl>
                    <p:sldTgt/>
                  </p:tgtEl>
                </p:cond>
              </p:prevCondLst>
              <p:nextCondLst>
                <p:cond delay="0" evt="onNext">
                  <p:tgtEl>
                    <p:sldTgt/>
                  </p:tgtEl>
                </p:cond>
              </p:nextCondLst>
            </p:seq>
          </p:childTnLst>
        </p:cTn>
      </p:par>
    </p:tnLst>
  </p:timing>
</p:sld>
</file>

<file path=ppt/slides/slide4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06" name="CustomShape 1"/>
          <p:cNvSpPr/>
          <p:nvPr/>
        </p:nvSpPr>
        <p:spPr>
          <a:xfrm>
            <a:off x="578880" y="0"/>
            <a:ext cx="6066720" cy="1440720"/>
          </a:xfrm>
          <a:prstGeom prst="rect">
            <a:avLst/>
          </a:prstGeom>
          <a:noFill/>
          <a:ln>
            <a:noFill/>
          </a:ln>
        </p:spPr>
        <p:style>
          <a:lnRef idx="0"/>
          <a:fillRef idx="0"/>
          <a:effectRef idx="0"/>
          <a:fontRef idx="minor"/>
        </p:style>
        <p:txBody>
          <a:bodyPr lIns="0" rIns="0" tIns="0" bIns="0" anchor="ctr"/>
          <a:p>
            <a:r>
              <a:rPr b="1" lang="en-US" sz="3200" spc="-1" strike="noStrike">
                <a:solidFill>
                  <a:srgbClr val="ffffff"/>
                </a:solidFill>
                <a:uFill>
                  <a:solidFill>
                    <a:srgbClr val="ffffff"/>
                  </a:solidFill>
                </a:uFill>
                <a:latin typeface="Calibri"/>
              </a:rPr>
              <a:t>Risk analysis</a:t>
            </a:r>
            <a:endParaRPr lang="pl-PL" sz="1800" spc="-1" strike="noStrike">
              <a:solidFill>
                <a:srgbClr val="000000"/>
              </a:solidFill>
              <a:uFill>
                <a:solidFill>
                  <a:srgbClr val="ffffff"/>
                </a:solidFill>
              </a:uFill>
              <a:latin typeface="Arial"/>
            </a:endParaRPr>
          </a:p>
        </p:txBody>
      </p:sp>
      <p:sp>
        <p:nvSpPr>
          <p:cNvPr id="407" name="CustomShape 2"/>
          <p:cNvSpPr/>
          <p:nvPr/>
        </p:nvSpPr>
        <p:spPr>
          <a:xfrm>
            <a:off x="61920" y="1578960"/>
            <a:ext cx="8903520" cy="4038120"/>
          </a:xfrm>
          <a:prstGeom prst="rect">
            <a:avLst/>
          </a:prstGeom>
          <a:noFill/>
          <a:ln>
            <a:noFill/>
          </a:ln>
        </p:spPr>
        <p:style>
          <a:lnRef idx="0"/>
          <a:fillRef idx="0"/>
          <a:effectRef idx="0"/>
          <a:fontRef idx="minor"/>
        </p:style>
      </p:sp>
      <p:sp>
        <p:nvSpPr>
          <p:cNvPr id="408" name="CustomShape 3"/>
          <p:cNvSpPr/>
          <p:nvPr/>
        </p:nvSpPr>
        <p:spPr>
          <a:xfrm>
            <a:off x="579240" y="360"/>
            <a:ext cx="6066720" cy="1440720"/>
          </a:xfrm>
          <a:prstGeom prst="rect">
            <a:avLst/>
          </a:prstGeom>
          <a:noFill/>
          <a:ln>
            <a:noFill/>
          </a:ln>
        </p:spPr>
        <p:style>
          <a:lnRef idx="0"/>
          <a:fillRef idx="0"/>
          <a:effectRef idx="0"/>
          <a:fontRef idx="minor"/>
        </p:style>
      </p:sp>
      <p:sp>
        <p:nvSpPr>
          <p:cNvPr id="409" name="CustomShape 4"/>
          <p:cNvSpPr/>
          <p:nvPr/>
        </p:nvSpPr>
        <p:spPr>
          <a:xfrm>
            <a:off x="8136000" y="6534000"/>
            <a:ext cx="838080" cy="240840"/>
          </a:xfrm>
          <a:prstGeom prst="rect">
            <a:avLst/>
          </a:prstGeom>
          <a:noFill/>
          <a:ln>
            <a:noFill/>
          </a:ln>
        </p:spPr>
        <p:style>
          <a:lnRef idx="0"/>
          <a:fillRef idx="0"/>
          <a:effectRef idx="0"/>
          <a:fontRef idx="minor"/>
        </p:style>
        <p:txBody>
          <a:bodyPr lIns="90000" rIns="90000" tIns="45000" bIns="45000" anchor="ctr"/>
          <a:p>
            <a:pPr algn="r">
              <a:lnSpc>
                <a:spcPct val="100000"/>
              </a:lnSpc>
            </a:pPr>
            <a:r>
              <a:rPr lang="pl-PL" sz="1200" spc="-1" strike="noStrike">
                <a:solidFill>
                  <a:srgbClr val="0094ca"/>
                </a:solidFill>
                <a:uFill>
                  <a:solidFill>
                    <a:srgbClr val="ffffff"/>
                  </a:solidFill>
                </a:uFill>
                <a:latin typeface="Calibri"/>
              </a:rPr>
              <a:t> </a:t>
            </a:r>
            <a:fld id="{7D2A30D4-60D2-489D-8133-601AD2E1A399}" type="slidenum">
              <a:rPr lang="pl-PL" sz="1200" spc="-1" strike="noStrike">
                <a:solidFill>
                  <a:srgbClr val="0094ca"/>
                </a:solidFill>
                <a:uFill>
                  <a:solidFill>
                    <a:srgbClr val="ffffff"/>
                  </a:solidFill>
                </a:uFill>
                <a:latin typeface="Calibri"/>
              </a:rPr>
              <a:t>&lt;number&gt;</a:t>
            </a:fld>
            <a:r>
              <a:rPr lang="pl-PL" sz="1200" spc="-1" strike="noStrike">
                <a:solidFill>
                  <a:srgbClr val="0094ca"/>
                </a:solidFill>
                <a:uFill>
                  <a:solidFill>
                    <a:srgbClr val="ffffff"/>
                  </a:solidFill>
                </a:uFill>
                <a:latin typeface="Calibri"/>
              </a:rPr>
              <a:t>/</a:t>
            </a:r>
            <a:r>
              <a:rPr lang="pl-PL" sz="1200" spc="-1" strike="noStrike">
                <a:solidFill>
                  <a:srgbClr val="0094ca"/>
                </a:solidFill>
                <a:uFill>
                  <a:solidFill>
                    <a:srgbClr val="ffffff"/>
                  </a:solidFill>
                </a:uFill>
                <a:latin typeface="Calibri"/>
              </a:rPr>
              <a:t>46</a:t>
            </a:r>
            <a:endParaRPr lang="pl-PL" sz="1800" spc="-1" strike="noStrike">
              <a:solidFill>
                <a:srgbClr val="000000"/>
              </a:solidFill>
              <a:uFill>
                <a:solidFill>
                  <a:srgbClr val="ffffff"/>
                </a:solidFill>
              </a:uFill>
              <a:latin typeface="Arial"/>
            </a:endParaRPr>
          </a:p>
        </p:txBody>
      </p:sp>
      <p:sp>
        <p:nvSpPr>
          <p:cNvPr id="410" name="CustomShape 5"/>
          <p:cNvSpPr/>
          <p:nvPr/>
        </p:nvSpPr>
        <p:spPr>
          <a:xfrm>
            <a:off x="72000" y="6545160"/>
            <a:ext cx="9000000" cy="2408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pl-PL" sz="1200" spc="-1" strike="noStrike">
                <a:solidFill>
                  <a:srgbClr val="0094ca"/>
                </a:solidFill>
                <a:uFill>
                  <a:solidFill>
                    <a:srgbClr val="ffffff"/>
                  </a:solidFill>
                </a:uFill>
                <a:latin typeface="Calibri"/>
              </a:rPr>
              <a:t>Jarosław Szewiński, ESS LLRF PDR, 30.05.2017, Lund</a:t>
            </a:r>
            <a:endParaRPr lang="pl-PL" sz="1800" spc="-1" strike="noStrike">
              <a:solidFill>
                <a:srgbClr val="000000"/>
              </a:solidFill>
              <a:uFill>
                <a:solidFill>
                  <a:srgbClr val="ffffff"/>
                </a:solidFill>
              </a:uFill>
              <a:latin typeface="Arial"/>
            </a:endParaRPr>
          </a:p>
        </p:txBody>
      </p:sp>
      <p:graphicFrame>
        <p:nvGraphicFramePr>
          <p:cNvPr id="411" name="Table 6"/>
          <p:cNvGraphicFramePr/>
          <p:nvPr/>
        </p:nvGraphicFramePr>
        <p:xfrm>
          <a:off x="204480" y="1714320"/>
          <a:ext cx="8596440" cy="4152960"/>
        </p:xfrm>
        <a:graphic>
          <a:graphicData uri="http://schemas.openxmlformats.org/drawingml/2006/table">
            <a:tbl>
              <a:tblPr/>
              <a:tblGrid>
                <a:gridCol w="1078200"/>
                <a:gridCol w="2121120"/>
                <a:gridCol w="1320480"/>
                <a:gridCol w="4077000"/>
              </a:tblGrid>
              <a:tr h="293760">
                <a:tc>
                  <a:txBody>
                    <a:bodyPr lIns="90000" rIns="90000" tIns="46800" bIns="46800"/>
                    <a:p>
                      <a:pPr>
                        <a:lnSpc>
                          <a:spcPct val="150000"/>
                        </a:lnSpc>
                      </a:pPr>
                      <a:r>
                        <a:rPr b="1" lang="en-US" sz="1400" spc="-1" strike="noStrike">
                          <a:solidFill>
                            <a:srgbClr val="000000"/>
                          </a:solidFill>
                          <a:uFill>
                            <a:solidFill>
                              <a:srgbClr val="ffffff"/>
                            </a:solidFill>
                          </a:uFill>
                          <a:latin typeface="Arial"/>
                        </a:rPr>
                        <a:t>Event</a:t>
                      </a:r>
                      <a:endParaRPr b="1" lang="en-US" sz="14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p>
                      <a:pPr>
                        <a:lnSpc>
                          <a:spcPct val="150000"/>
                        </a:lnSpc>
                      </a:pPr>
                      <a:r>
                        <a:rPr b="1" lang="en-US" sz="1400" spc="-1" strike="noStrike">
                          <a:solidFill>
                            <a:srgbClr val="000000"/>
                          </a:solidFill>
                          <a:uFill>
                            <a:solidFill>
                              <a:srgbClr val="ffffff"/>
                            </a:solidFill>
                          </a:uFill>
                          <a:latin typeface="Arial"/>
                        </a:rPr>
                        <a:t>Cause</a:t>
                      </a:r>
                      <a:endParaRPr b="1" lang="en-US" sz="14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p>
                      <a:pPr>
                        <a:lnSpc>
                          <a:spcPct val="150000"/>
                        </a:lnSpc>
                      </a:pPr>
                      <a:r>
                        <a:rPr b="1" lang="en-US" sz="1400" spc="-1" strike="noStrike">
                          <a:solidFill>
                            <a:srgbClr val="000000"/>
                          </a:solidFill>
                          <a:uFill>
                            <a:solidFill>
                              <a:srgbClr val="ffffff"/>
                            </a:solidFill>
                          </a:uFill>
                          <a:latin typeface="Arial"/>
                        </a:rPr>
                        <a:t>Impact</a:t>
                      </a:r>
                      <a:endParaRPr b="1" lang="en-US" sz="14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p>
                      <a:pPr>
                        <a:lnSpc>
                          <a:spcPct val="150000"/>
                        </a:lnSpc>
                      </a:pPr>
                      <a:r>
                        <a:rPr b="1" lang="en-US" sz="1400" spc="-1" strike="noStrike">
                          <a:solidFill>
                            <a:srgbClr val="000000"/>
                          </a:solidFill>
                          <a:uFill>
                            <a:solidFill>
                              <a:srgbClr val="ffffff"/>
                            </a:solidFill>
                          </a:uFill>
                          <a:latin typeface="Arial"/>
                        </a:rPr>
                        <a:t>Treatment plan</a:t>
                      </a:r>
                      <a:endParaRPr b="1" lang="en-US" sz="14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2568240">
                <a:tc>
                  <a:txBody>
                    <a:bodyPr lIns="90000" rIns="90000" tIns="46800" bIns="46800"/>
                    <a:p>
                      <a:pPr>
                        <a:lnSpc>
                          <a:spcPct val="150000"/>
                        </a:lnSpc>
                      </a:pPr>
                      <a:r>
                        <a:rPr lang="en-US" sz="1200" spc="-1" strike="noStrike">
                          <a:solidFill>
                            <a:srgbClr val="000000"/>
                          </a:solidFill>
                          <a:uFill>
                            <a:solidFill>
                              <a:srgbClr val="ffffff"/>
                            </a:solidFill>
                          </a:uFill>
                          <a:latin typeface="Arial"/>
                        </a:rPr>
                        <a:t>Problems with components avaiablility</a:t>
                      </a:r>
                      <a:endParaRPr lang="en-US" sz="12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pPr>
                        <a:lnSpc>
                          <a:spcPct val="150000"/>
                        </a:lnSpc>
                      </a:pPr>
                      <a:r>
                        <a:rPr lang="en-US" sz="1200" spc="-1" strike="noStrike">
                          <a:solidFill>
                            <a:srgbClr val="000000"/>
                          </a:solidFill>
                          <a:uFill>
                            <a:solidFill>
                              <a:srgbClr val="ffffff"/>
                            </a:solidFill>
                          </a:uFill>
                          <a:latin typeface="Arial"/>
                        </a:rPr>
                        <a:t>Long time between concept of the board and implementation/assembly</a:t>
                      </a:r>
                      <a:endParaRPr lang="en-US" sz="12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pPr>
                        <a:lnSpc>
                          <a:spcPct val="150000"/>
                        </a:lnSpc>
                      </a:pPr>
                      <a:r>
                        <a:rPr lang="en-US" sz="1200" spc="-1" strike="noStrike">
                          <a:solidFill>
                            <a:srgbClr val="000000"/>
                          </a:solidFill>
                          <a:uFill>
                            <a:solidFill>
                              <a:srgbClr val="ffffff"/>
                            </a:solidFill>
                          </a:uFill>
                          <a:latin typeface="Arial"/>
                        </a:rPr>
                        <a:t>Delay in board delivery, increased cost</a:t>
                      </a:r>
                      <a:r>
                        <a:rPr lang="en-US" sz="1200" spc="-1" strike="noStrike">
                          <a:solidFill>
                            <a:srgbClr val="000000"/>
                          </a:solidFill>
                          <a:uFill>
                            <a:solidFill>
                              <a:srgbClr val="ffffff"/>
                            </a:solidFill>
                          </a:uFill>
                          <a:latin typeface="Arial"/>
                        </a:rPr>
                        <a:t>
</a:t>
                      </a:r>
                      <a:endParaRPr lang="en-US" sz="12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pPr>
                        <a:lnSpc>
                          <a:spcPct val="150000"/>
                        </a:lnSpc>
                      </a:pPr>
                      <a:r>
                        <a:rPr lang="en-US" sz="1200" spc="-1" strike="noStrike">
                          <a:solidFill>
                            <a:srgbClr val="000000"/>
                          </a:solidFill>
                          <a:uFill>
                            <a:solidFill>
                              <a:srgbClr val="ffffff"/>
                            </a:solidFill>
                          </a:uFill>
                          <a:latin typeface="Arial"/>
                        </a:rPr>
                        <a:t>- Wait for components if unavailability is temporary</a:t>
                      </a:r>
                      <a:r>
                        <a:rPr lang="en-US" sz="1200" spc="-1" strike="noStrike">
                          <a:solidFill>
                            <a:srgbClr val="000000"/>
                          </a:solidFill>
                          <a:uFill>
                            <a:solidFill>
                              <a:srgbClr val="ffffff"/>
                            </a:solidFill>
                          </a:uFill>
                          <a:latin typeface="Arial"/>
                        </a:rPr>
                        <a:t>
</a:t>
                      </a:r>
                      <a:r>
                        <a:rPr lang="en-US" sz="1200" spc="-1" strike="noStrike">
                          <a:solidFill>
                            <a:srgbClr val="000000"/>
                          </a:solidFill>
                          <a:uFill>
                            <a:solidFill>
                              <a:srgbClr val="ffffff"/>
                            </a:solidFill>
                          </a:uFill>
                          <a:latin typeface="Arial"/>
                        </a:rPr>
                        <a:t>- Try to order missing components, even if they are much more expensive</a:t>
                      </a:r>
                      <a:r>
                        <a:rPr lang="en-US" sz="1200" spc="-1" strike="noStrike">
                          <a:solidFill>
                            <a:srgbClr val="000000"/>
                          </a:solidFill>
                          <a:uFill>
                            <a:solidFill>
                              <a:srgbClr val="ffffff"/>
                            </a:solidFill>
                          </a:uFill>
                          <a:latin typeface="Arial"/>
                        </a:rPr>
                        <a:t>
</a:t>
                      </a:r>
                      <a:r>
                        <a:rPr lang="en-US" sz="1200" spc="-1" strike="noStrike">
                          <a:solidFill>
                            <a:srgbClr val="000000"/>
                          </a:solidFill>
                          <a:uFill>
                            <a:solidFill>
                              <a:srgbClr val="ffffff"/>
                            </a:solidFill>
                          </a:uFill>
                          <a:latin typeface="Arial"/>
                        </a:rPr>
                        <a:t>- Try to find matching replacement components if possible</a:t>
                      </a:r>
                      <a:r>
                        <a:rPr lang="en-US" sz="1200" spc="-1" strike="noStrike">
                          <a:solidFill>
                            <a:srgbClr val="000000"/>
                          </a:solidFill>
                          <a:uFill>
                            <a:solidFill>
                              <a:srgbClr val="ffffff"/>
                            </a:solidFill>
                          </a:uFill>
                          <a:latin typeface="Arial"/>
                        </a:rPr>
                        <a:t>
</a:t>
                      </a:r>
                      <a:r>
                        <a:rPr lang="en-US" sz="1200" spc="-1" strike="noStrike">
                          <a:solidFill>
                            <a:srgbClr val="000000"/>
                          </a:solidFill>
                          <a:uFill>
                            <a:solidFill>
                              <a:srgbClr val="ffffff"/>
                            </a:solidFill>
                          </a:uFill>
                          <a:latin typeface="Arial"/>
                        </a:rPr>
                        <a:t>- Consider which board functionality depends on the missing components and if this is acceptable</a:t>
                      </a:r>
                      <a:r>
                        <a:rPr lang="en-US" sz="1200" spc="-1" strike="noStrike">
                          <a:solidFill>
                            <a:srgbClr val="000000"/>
                          </a:solidFill>
                          <a:uFill>
                            <a:solidFill>
                              <a:srgbClr val="ffffff"/>
                            </a:solidFill>
                          </a:uFill>
                          <a:latin typeface="Arial"/>
                        </a:rPr>
                        <a:t>
</a:t>
                      </a:r>
                      <a:r>
                        <a:rPr lang="en-US" sz="1200" spc="-1" strike="noStrike">
                          <a:solidFill>
                            <a:srgbClr val="000000"/>
                          </a:solidFill>
                          <a:uFill>
                            <a:solidFill>
                              <a:srgbClr val="ffffff"/>
                            </a:solidFill>
                          </a:uFill>
                          <a:latin typeface="Arial"/>
                        </a:rPr>
                        <a:t>- look for functional walk-around of the missing feature if possible</a:t>
                      </a:r>
                      <a:r>
                        <a:rPr lang="en-US" sz="1200" spc="-1" strike="noStrike">
                          <a:solidFill>
                            <a:srgbClr val="000000"/>
                          </a:solidFill>
                          <a:uFill>
                            <a:solidFill>
                              <a:srgbClr val="ffffff"/>
                            </a:solidFill>
                          </a:uFill>
                          <a:latin typeface="Arial"/>
                        </a:rPr>
                        <a:t>
</a:t>
                      </a:r>
                      <a:r>
                        <a:rPr lang="en-US" sz="1200" spc="-1" strike="noStrike">
                          <a:solidFill>
                            <a:srgbClr val="000000"/>
                          </a:solidFill>
                          <a:uFill>
                            <a:solidFill>
                              <a:srgbClr val="ffffff"/>
                            </a:solidFill>
                          </a:uFill>
                          <a:latin typeface="Arial"/>
                        </a:rPr>
                        <a:t>- Redesign the board, to avoid using missing components</a:t>
                      </a:r>
                      <a:endParaRPr lang="en-US" sz="12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1800360">
                <a:tc>
                  <a:txBody>
                    <a:bodyPr lIns="90000" rIns="90000" tIns="46800" bIns="46800"/>
                    <a:p>
                      <a:pPr>
                        <a:lnSpc>
                          <a:spcPct val="150000"/>
                        </a:lnSpc>
                      </a:pPr>
                      <a:r>
                        <a:rPr lang="en-US" sz="1200" spc="-1" strike="noStrike">
                          <a:solidFill>
                            <a:srgbClr val="000000"/>
                          </a:solidFill>
                          <a:uFill>
                            <a:solidFill>
                              <a:srgbClr val="ffffff"/>
                            </a:solidFill>
                          </a:uFill>
                          <a:latin typeface="Arial"/>
                        </a:rPr>
                        <a:t>Broken components soldered on prototype</a:t>
                      </a:r>
                      <a:endParaRPr lang="en-US" sz="12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pPr>
                        <a:lnSpc>
                          <a:spcPct val="150000"/>
                        </a:lnSpc>
                      </a:pPr>
                      <a:r>
                        <a:rPr lang="en-US" sz="1200" spc="-1" strike="noStrike">
                          <a:solidFill>
                            <a:srgbClr val="000000"/>
                          </a:solidFill>
                          <a:uFill>
                            <a:solidFill>
                              <a:srgbClr val="ffffff"/>
                            </a:solidFill>
                          </a:uFill>
                          <a:latin typeface="Arial"/>
                        </a:rPr>
                        <a:t>Problems with manufacturing technology, bad/broken components ordered, components stored/handled n the wrong way or Insufficient quality control.</a:t>
                      </a:r>
                      <a:endParaRPr lang="en-US" sz="12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pPr>
                        <a:lnSpc>
                          <a:spcPct val="150000"/>
                        </a:lnSpc>
                      </a:pPr>
                      <a:r>
                        <a:rPr lang="en-US" sz="1200" spc="-1" strike="noStrike">
                          <a:solidFill>
                            <a:srgbClr val="000000"/>
                          </a:solidFill>
                          <a:uFill>
                            <a:solidFill>
                              <a:srgbClr val="ffffff"/>
                            </a:solidFill>
                          </a:uFill>
                          <a:latin typeface="Arial"/>
                        </a:rPr>
                        <a:t>Delay in board delivery, increased cost</a:t>
                      </a:r>
                      <a:endParaRPr lang="en-US" sz="12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pPr>
                        <a:lnSpc>
                          <a:spcPct val="150000"/>
                        </a:lnSpc>
                      </a:pPr>
                      <a:r>
                        <a:rPr lang="en-US" sz="1200" spc="-1" strike="noStrike">
                          <a:solidFill>
                            <a:srgbClr val="000000"/>
                          </a:solidFill>
                          <a:uFill>
                            <a:solidFill>
                              <a:srgbClr val="ffffff"/>
                            </a:solidFill>
                          </a:uFill>
                          <a:latin typeface="Arial"/>
                        </a:rPr>
                        <a:t>- Identify affected units</a:t>
                      </a:r>
                      <a:r>
                        <a:rPr lang="en-US" sz="1200" spc="-1" strike="noStrike">
                          <a:solidFill>
                            <a:srgbClr val="000000"/>
                          </a:solidFill>
                          <a:uFill>
                            <a:solidFill>
                              <a:srgbClr val="ffffff"/>
                            </a:solidFill>
                          </a:uFill>
                          <a:latin typeface="Arial"/>
                        </a:rPr>
                        <a:t>
</a:t>
                      </a:r>
                      <a:r>
                        <a:rPr lang="en-US" sz="1200" spc="-1" strike="noStrike">
                          <a:solidFill>
                            <a:srgbClr val="000000"/>
                          </a:solidFill>
                          <a:uFill>
                            <a:solidFill>
                              <a:srgbClr val="ffffff"/>
                            </a:solidFill>
                          </a:uFill>
                          <a:latin typeface="Arial"/>
                        </a:rPr>
                        <a:t>- Order required amount of good components</a:t>
                      </a:r>
                      <a:r>
                        <a:rPr lang="en-US" sz="1200" spc="-1" strike="noStrike">
                          <a:solidFill>
                            <a:srgbClr val="000000"/>
                          </a:solidFill>
                          <a:uFill>
                            <a:solidFill>
                              <a:srgbClr val="ffffff"/>
                            </a:solidFill>
                          </a:uFill>
                          <a:latin typeface="Arial"/>
                        </a:rPr>
                        <a:t>
</a:t>
                      </a:r>
                      <a:r>
                        <a:rPr lang="en-US" sz="1200" spc="-1" strike="noStrike">
                          <a:solidFill>
                            <a:srgbClr val="000000"/>
                          </a:solidFill>
                          <a:uFill>
                            <a:solidFill>
                              <a:srgbClr val="ffffff"/>
                            </a:solidFill>
                          </a:uFill>
                          <a:latin typeface="Arial"/>
                        </a:rPr>
                        <a:t>- replace bad components</a:t>
                      </a:r>
                      <a:endParaRPr lang="en-US" sz="12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Tree>
  </p:cSld>
  <p:timing>
    <p:tnLst>
      <p:par>
        <p:cTn id="85" dur="indefinite" restart="never" nodeType="tmRoot">
          <p:childTnLst>
            <p:seq>
              <p:cTn id="86" nodeType="mainSeq"/>
              <p:prevCondLst>
                <p:cond delay="0" evt="onPrev">
                  <p:tgtEl>
                    <p:sldTgt/>
                  </p:tgtEl>
                </p:cond>
              </p:prevCondLst>
              <p:nextCondLst>
                <p:cond delay="0" evt="onNext">
                  <p:tgtEl>
                    <p:sldTgt/>
                  </p:tgtEl>
                </p:cond>
              </p:nextCondLst>
            </p:seq>
          </p:childTnLst>
        </p:cTn>
      </p:par>
    </p:tnLst>
  </p:timing>
</p:sld>
</file>

<file path=ppt/slides/slide4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12" name="CustomShape 1"/>
          <p:cNvSpPr/>
          <p:nvPr/>
        </p:nvSpPr>
        <p:spPr>
          <a:xfrm>
            <a:off x="578880" y="0"/>
            <a:ext cx="6066720" cy="1440720"/>
          </a:xfrm>
          <a:prstGeom prst="rect">
            <a:avLst/>
          </a:prstGeom>
          <a:noFill/>
          <a:ln>
            <a:noFill/>
          </a:ln>
        </p:spPr>
        <p:style>
          <a:lnRef idx="0"/>
          <a:fillRef idx="0"/>
          <a:effectRef idx="0"/>
          <a:fontRef idx="minor"/>
        </p:style>
        <p:txBody>
          <a:bodyPr lIns="0" rIns="0" tIns="0" bIns="0" anchor="ctr"/>
          <a:p>
            <a:r>
              <a:rPr b="1" lang="en-US" sz="3200" spc="-1" strike="noStrike">
                <a:solidFill>
                  <a:srgbClr val="ffffff"/>
                </a:solidFill>
                <a:uFill>
                  <a:solidFill>
                    <a:srgbClr val="ffffff"/>
                  </a:solidFill>
                </a:uFill>
                <a:latin typeface="Calibri"/>
              </a:rPr>
              <a:t>Risk analysis</a:t>
            </a:r>
            <a:endParaRPr lang="pl-PL" sz="1800" spc="-1" strike="noStrike">
              <a:solidFill>
                <a:srgbClr val="000000"/>
              </a:solidFill>
              <a:uFill>
                <a:solidFill>
                  <a:srgbClr val="ffffff"/>
                </a:solidFill>
              </a:uFill>
              <a:latin typeface="Arial"/>
            </a:endParaRPr>
          </a:p>
        </p:txBody>
      </p:sp>
      <p:sp>
        <p:nvSpPr>
          <p:cNvPr id="413" name="CustomShape 2"/>
          <p:cNvSpPr/>
          <p:nvPr/>
        </p:nvSpPr>
        <p:spPr>
          <a:xfrm>
            <a:off x="61920" y="1578960"/>
            <a:ext cx="8903520" cy="4038120"/>
          </a:xfrm>
          <a:prstGeom prst="rect">
            <a:avLst/>
          </a:prstGeom>
          <a:noFill/>
          <a:ln>
            <a:noFill/>
          </a:ln>
        </p:spPr>
        <p:style>
          <a:lnRef idx="0"/>
          <a:fillRef idx="0"/>
          <a:effectRef idx="0"/>
          <a:fontRef idx="minor"/>
        </p:style>
      </p:sp>
      <p:sp>
        <p:nvSpPr>
          <p:cNvPr id="414" name="CustomShape 3"/>
          <p:cNvSpPr/>
          <p:nvPr/>
        </p:nvSpPr>
        <p:spPr>
          <a:xfrm>
            <a:off x="579240" y="360"/>
            <a:ext cx="6066720" cy="1440720"/>
          </a:xfrm>
          <a:prstGeom prst="rect">
            <a:avLst/>
          </a:prstGeom>
          <a:noFill/>
          <a:ln>
            <a:noFill/>
          </a:ln>
        </p:spPr>
        <p:style>
          <a:lnRef idx="0"/>
          <a:fillRef idx="0"/>
          <a:effectRef idx="0"/>
          <a:fontRef idx="minor"/>
        </p:style>
      </p:sp>
      <p:sp>
        <p:nvSpPr>
          <p:cNvPr id="415" name="CustomShape 4"/>
          <p:cNvSpPr/>
          <p:nvPr/>
        </p:nvSpPr>
        <p:spPr>
          <a:xfrm>
            <a:off x="8136000" y="6534000"/>
            <a:ext cx="838080" cy="240840"/>
          </a:xfrm>
          <a:prstGeom prst="rect">
            <a:avLst/>
          </a:prstGeom>
          <a:noFill/>
          <a:ln>
            <a:noFill/>
          </a:ln>
        </p:spPr>
        <p:style>
          <a:lnRef idx="0"/>
          <a:fillRef idx="0"/>
          <a:effectRef idx="0"/>
          <a:fontRef idx="minor"/>
        </p:style>
        <p:txBody>
          <a:bodyPr lIns="90000" rIns="90000" tIns="45000" bIns="45000" anchor="ctr"/>
          <a:p>
            <a:pPr algn="r">
              <a:lnSpc>
                <a:spcPct val="100000"/>
              </a:lnSpc>
            </a:pPr>
            <a:r>
              <a:rPr lang="pl-PL" sz="1200" spc="-1" strike="noStrike">
                <a:solidFill>
                  <a:srgbClr val="0094ca"/>
                </a:solidFill>
                <a:uFill>
                  <a:solidFill>
                    <a:srgbClr val="ffffff"/>
                  </a:solidFill>
                </a:uFill>
                <a:latin typeface="Calibri"/>
              </a:rPr>
              <a:t> </a:t>
            </a:r>
            <a:fld id="{D7D55FCD-9B9B-4B30-AA52-C25BA351ECB6}" type="slidenum">
              <a:rPr lang="pl-PL" sz="1200" spc="-1" strike="noStrike">
                <a:solidFill>
                  <a:srgbClr val="0094ca"/>
                </a:solidFill>
                <a:uFill>
                  <a:solidFill>
                    <a:srgbClr val="ffffff"/>
                  </a:solidFill>
                </a:uFill>
                <a:latin typeface="Calibri"/>
              </a:rPr>
              <a:t>&lt;number&gt;</a:t>
            </a:fld>
            <a:r>
              <a:rPr lang="pl-PL" sz="1200" spc="-1" strike="noStrike">
                <a:solidFill>
                  <a:srgbClr val="0094ca"/>
                </a:solidFill>
                <a:uFill>
                  <a:solidFill>
                    <a:srgbClr val="ffffff"/>
                  </a:solidFill>
                </a:uFill>
                <a:latin typeface="Calibri"/>
              </a:rPr>
              <a:t>/</a:t>
            </a:r>
            <a:r>
              <a:rPr lang="pl-PL" sz="1200" spc="-1" strike="noStrike">
                <a:solidFill>
                  <a:srgbClr val="0094ca"/>
                </a:solidFill>
                <a:uFill>
                  <a:solidFill>
                    <a:srgbClr val="ffffff"/>
                  </a:solidFill>
                </a:uFill>
                <a:latin typeface="Calibri"/>
              </a:rPr>
              <a:t>46</a:t>
            </a:r>
            <a:endParaRPr lang="pl-PL" sz="1800" spc="-1" strike="noStrike">
              <a:solidFill>
                <a:srgbClr val="000000"/>
              </a:solidFill>
              <a:uFill>
                <a:solidFill>
                  <a:srgbClr val="ffffff"/>
                </a:solidFill>
              </a:uFill>
              <a:latin typeface="Arial"/>
            </a:endParaRPr>
          </a:p>
        </p:txBody>
      </p:sp>
      <p:sp>
        <p:nvSpPr>
          <p:cNvPr id="416" name="CustomShape 5"/>
          <p:cNvSpPr/>
          <p:nvPr/>
        </p:nvSpPr>
        <p:spPr>
          <a:xfrm>
            <a:off x="72000" y="6545160"/>
            <a:ext cx="9000000" cy="2408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pl-PL" sz="1200" spc="-1" strike="noStrike">
                <a:solidFill>
                  <a:srgbClr val="0094ca"/>
                </a:solidFill>
                <a:uFill>
                  <a:solidFill>
                    <a:srgbClr val="ffffff"/>
                  </a:solidFill>
                </a:uFill>
                <a:latin typeface="Calibri"/>
              </a:rPr>
              <a:t>Jarosław Szewiński, ESS LLRF PDR, 30.05.2017, Lund</a:t>
            </a:r>
            <a:endParaRPr lang="pl-PL" sz="1800" spc="-1" strike="noStrike">
              <a:solidFill>
                <a:srgbClr val="000000"/>
              </a:solidFill>
              <a:uFill>
                <a:solidFill>
                  <a:srgbClr val="ffffff"/>
                </a:solidFill>
              </a:uFill>
              <a:latin typeface="Arial"/>
            </a:endParaRPr>
          </a:p>
        </p:txBody>
      </p:sp>
      <p:graphicFrame>
        <p:nvGraphicFramePr>
          <p:cNvPr id="417" name="Table 6"/>
          <p:cNvGraphicFramePr/>
          <p:nvPr/>
        </p:nvGraphicFramePr>
        <p:xfrm>
          <a:off x="204480" y="1714320"/>
          <a:ext cx="8596440" cy="4711680"/>
        </p:xfrm>
        <a:graphic>
          <a:graphicData uri="http://schemas.openxmlformats.org/drawingml/2006/table">
            <a:tbl>
              <a:tblPr/>
              <a:tblGrid>
                <a:gridCol w="1078200"/>
                <a:gridCol w="2781360"/>
                <a:gridCol w="1143000"/>
                <a:gridCol w="3594240"/>
              </a:tblGrid>
              <a:tr h="293760">
                <a:tc>
                  <a:txBody>
                    <a:bodyPr lIns="90000" rIns="90000" tIns="46800" bIns="46800"/>
                    <a:p>
                      <a:pPr>
                        <a:lnSpc>
                          <a:spcPct val="150000"/>
                        </a:lnSpc>
                      </a:pPr>
                      <a:r>
                        <a:rPr b="1" lang="en-US" sz="1400" spc="-1" strike="noStrike">
                          <a:solidFill>
                            <a:srgbClr val="000000"/>
                          </a:solidFill>
                          <a:uFill>
                            <a:solidFill>
                              <a:srgbClr val="ffffff"/>
                            </a:solidFill>
                          </a:uFill>
                          <a:latin typeface="Arial"/>
                        </a:rPr>
                        <a:t>Event</a:t>
                      </a:r>
                      <a:endParaRPr b="1" lang="en-US" sz="14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p>
                      <a:pPr>
                        <a:lnSpc>
                          <a:spcPct val="150000"/>
                        </a:lnSpc>
                      </a:pPr>
                      <a:r>
                        <a:rPr b="1" lang="en-US" sz="1400" spc="-1" strike="noStrike">
                          <a:solidFill>
                            <a:srgbClr val="000000"/>
                          </a:solidFill>
                          <a:uFill>
                            <a:solidFill>
                              <a:srgbClr val="ffffff"/>
                            </a:solidFill>
                          </a:uFill>
                          <a:latin typeface="Arial"/>
                        </a:rPr>
                        <a:t>Cause</a:t>
                      </a:r>
                      <a:endParaRPr b="1" lang="en-US" sz="14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p>
                      <a:pPr>
                        <a:lnSpc>
                          <a:spcPct val="150000"/>
                        </a:lnSpc>
                      </a:pPr>
                      <a:r>
                        <a:rPr b="1" lang="en-US" sz="1400" spc="-1" strike="noStrike">
                          <a:solidFill>
                            <a:srgbClr val="000000"/>
                          </a:solidFill>
                          <a:uFill>
                            <a:solidFill>
                              <a:srgbClr val="ffffff"/>
                            </a:solidFill>
                          </a:uFill>
                          <a:latin typeface="Arial"/>
                        </a:rPr>
                        <a:t>Impact</a:t>
                      </a:r>
                      <a:endParaRPr b="1" lang="en-US" sz="14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p>
                      <a:pPr>
                        <a:lnSpc>
                          <a:spcPct val="150000"/>
                        </a:lnSpc>
                      </a:pPr>
                      <a:r>
                        <a:rPr b="1" lang="en-US" sz="1400" spc="-1" strike="noStrike">
                          <a:solidFill>
                            <a:srgbClr val="000000"/>
                          </a:solidFill>
                          <a:uFill>
                            <a:solidFill>
                              <a:srgbClr val="ffffff"/>
                            </a:solidFill>
                          </a:uFill>
                          <a:latin typeface="Arial"/>
                        </a:rPr>
                        <a:t>Treatment plan</a:t>
                      </a:r>
                      <a:endParaRPr b="1" lang="en-US" sz="14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1288440">
                <a:tc>
                  <a:txBody>
                    <a:bodyPr lIns="90000" rIns="90000" tIns="46800" bIns="46800"/>
                    <a:p>
                      <a:pPr>
                        <a:lnSpc>
                          <a:spcPct val="150000"/>
                        </a:lnSpc>
                      </a:pPr>
                      <a:r>
                        <a:rPr lang="en-US" sz="1200" spc="-1" strike="noStrike">
                          <a:solidFill>
                            <a:srgbClr val="000000"/>
                          </a:solidFill>
                          <a:uFill>
                            <a:solidFill>
                              <a:srgbClr val="ffffff"/>
                            </a:solidFill>
                          </a:uFill>
                          <a:latin typeface="Arial"/>
                        </a:rPr>
                        <a:t>Broken components soldered on M-Beta version</a:t>
                      </a:r>
                      <a:endParaRPr lang="en-US" sz="12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pPr>
                        <a:lnSpc>
                          <a:spcPct val="150000"/>
                        </a:lnSpc>
                      </a:pPr>
                      <a:r>
                        <a:rPr lang="en-US" sz="1200" spc="-1" strike="noStrike">
                          <a:solidFill>
                            <a:srgbClr val="000000"/>
                          </a:solidFill>
                          <a:uFill>
                            <a:solidFill>
                              <a:srgbClr val="ffffff"/>
                            </a:solidFill>
                          </a:uFill>
                          <a:latin typeface="Arial"/>
                        </a:rPr>
                        <a:t>Problems with manufacturing technology, bad/broken components ordered, components stored/handled n the wrong way or Insufficient quality control.</a:t>
                      </a:r>
                      <a:endParaRPr lang="en-US" sz="12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pPr>
                        <a:lnSpc>
                          <a:spcPct val="150000"/>
                        </a:lnSpc>
                      </a:pPr>
                      <a:r>
                        <a:rPr lang="en-US" sz="1200" spc="-1" strike="noStrike">
                          <a:solidFill>
                            <a:srgbClr val="000000"/>
                          </a:solidFill>
                          <a:uFill>
                            <a:solidFill>
                              <a:srgbClr val="ffffff"/>
                            </a:solidFill>
                          </a:uFill>
                          <a:latin typeface="Arial"/>
                        </a:rPr>
                        <a:t>Delay in board delivery, increased cost</a:t>
                      </a:r>
                      <a:endParaRPr lang="en-US" sz="12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pPr>
                        <a:lnSpc>
                          <a:spcPct val="150000"/>
                        </a:lnSpc>
                      </a:pPr>
                      <a:r>
                        <a:rPr lang="en-US" sz="1200" spc="-1" strike="noStrike">
                          <a:solidFill>
                            <a:srgbClr val="000000"/>
                          </a:solidFill>
                          <a:uFill>
                            <a:solidFill>
                              <a:srgbClr val="ffffff"/>
                            </a:solidFill>
                          </a:uFill>
                          <a:latin typeface="Arial"/>
                        </a:rPr>
                        <a:t>- Identify affected units</a:t>
                      </a:r>
                      <a:r>
                        <a:rPr lang="en-US" sz="1200" spc="-1" strike="noStrike">
                          <a:solidFill>
                            <a:srgbClr val="000000"/>
                          </a:solidFill>
                          <a:uFill>
                            <a:solidFill>
                              <a:srgbClr val="ffffff"/>
                            </a:solidFill>
                          </a:uFill>
                          <a:latin typeface="Arial"/>
                        </a:rPr>
                        <a:t>
</a:t>
                      </a:r>
                      <a:r>
                        <a:rPr lang="en-US" sz="1200" spc="-1" strike="noStrike">
                          <a:solidFill>
                            <a:srgbClr val="000000"/>
                          </a:solidFill>
                          <a:uFill>
                            <a:solidFill>
                              <a:srgbClr val="ffffff"/>
                            </a:solidFill>
                          </a:uFill>
                          <a:latin typeface="Arial"/>
                        </a:rPr>
                        <a:t>- Order required amount of good components</a:t>
                      </a:r>
                      <a:r>
                        <a:rPr lang="en-US" sz="1200" spc="-1" strike="noStrike">
                          <a:solidFill>
                            <a:srgbClr val="000000"/>
                          </a:solidFill>
                          <a:uFill>
                            <a:solidFill>
                              <a:srgbClr val="ffffff"/>
                            </a:solidFill>
                          </a:uFill>
                          <a:latin typeface="Arial"/>
                        </a:rPr>
                        <a:t>
</a:t>
                      </a:r>
                      <a:r>
                        <a:rPr lang="en-US" sz="1200" spc="-1" strike="noStrike">
                          <a:solidFill>
                            <a:srgbClr val="000000"/>
                          </a:solidFill>
                          <a:uFill>
                            <a:solidFill>
                              <a:srgbClr val="ffffff"/>
                            </a:solidFill>
                          </a:uFill>
                          <a:latin typeface="Arial"/>
                        </a:rPr>
                        <a:t>- replace bad components</a:t>
                      </a:r>
                      <a:r>
                        <a:rPr lang="en-US" sz="1200" spc="-1" strike="noStrike">
                          <a:solidFill>
                            <a:srgbClr val="000000"/>
                          </a:solidFill>
                          <a:uFill>
                            <a:solidFill>
                              <a:srgbClr val="ffffff"/>
                            </a:solidFill>
                          </a:uFill>
                          <a:latin typeface="Arial"/>
                        </a:rPr>
                        <a:t>
</a:t>
                      </a:r>
                      <a:r>
                        <a:rPr lang="en-US" sz="1200" spc="-1" strike="noStrike">
                          <a:solidFill>
                            <a:srgbClr val="000000"/>
                          </a:solidFill>
                          <a:uFill>
                            <a:solidFill>
                              <a:srgbClr val="ffffff"/>
                            </a:solidFill>
                          </a:uFill>
                          <a:latin typeface="Arial"/>
                        </a:rPr>
                        <a:t>- send repair team to ESS if affected units has been already shipped</a:t>
                      </a:r>
                      <a:endParaRPr lang="en-US" sz="12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1288440">
                <a:tc>
                  <a:txBody>
                    <a:bodyPr lIns="90000" rIns="90000" tIns="46800" bIns="46800"/>
                    <a:p>
                      <a:pPr>
                        <a:lnSpc>
                          <a:spcPct val="150000"/>
                        </a:lnSpc>
                      </a:pPr>
                      <a:r>
                        <a:rPr lang="en-US" sz="1200" spc="-1" strike="noStrike">
                          <a:solidFill>
                            <a:srgbClr val="000000"/>
                          </a:solidFill>
                          <a:uFill>
                            <a:solidFill>
                              <a:srgbClr val="ffffff"/>
                            </a:solidFill>
                          </a:uFill>
                          <a:latin typeface="Arial"/>
                        </a:rPr>
                        <a:t>Broken components soldered on H-Beta version</a:t>
                      </a:r>
                      <a:endParaRPr lang="en-US" sz="12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pPr>
                        <a:lnSpc>
                          <a:spcPct val="150000"/>
                        </a:lnSpc>
                      </a:pPr>
                      <a:r>
                        <a:rPr lang="en-US" sz="1200" spc="-1" strike="noStrike">
                          <a:solidFill>
                            <a:srgbClr val="000000"/>
                          </a:solidFill>
                          <a:uFill>
                            <a:solidFill>
                              <a:srgbClr val="ffffff"/>
                            </a:solidFill>
                          </a:uFill>
                          <a:latin typeface="Arial"/>
                        </a:rPr>
                        <a:t>Problems with manufacturing technology, bad/broken components ordered, components stored/handled n the wrong way or Insufficient quality control.</a:t>
                      </a:r>
                      <a:endParaRPr lang="en-US" sz="12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pPr>
                        <a:lnSpc>
                          <a:spcPct val="150000"/>
                        </a:lnSpc>
                      </a:pPr>
                      <a:r>
                        <a:rPr lang="en-US" sz="1200" spc="-1" strike="noStrike">
                          <a:solidFill>
                            <a:srgbClr val="000000"/>
                          </a:solidFill>
                          <a:uFill>
                            <a:solidFill>
                              <a:srgbClr val="ffffff"/>
                            </a:solidFill>
                          </a:uFill>
                          <a:latin typeface="Arial"/>
                        </a:rPr>
                        <a:t>Delay in board delivery, increased cost</a:t>
                      </a:r>
                      <a:endParaRPr lang="en-US" sz="12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pPr>
                        <a:lnSpc>
                          <a:spcPct val="150000"/>
                        </a:lnSpc>
                      </a:pPr>
                      <a:r>
                        <a:rPr lang="en-US" sz="1200" spc="-1" strike="noStrike">
                          <a:solidFill>
                            <a:srgbClr val="000000"/>
                          </a:solidFill>
                          <a:uFill>
                            <a:solidFill>
                              <a:srgbClr val="ffffff"/>
                            </a:solidFill>
                          </a:uFill>
                          <a:latin typeface="Arial"/>
                        </a:rPr>
                        <a:t>- Identify affected units</a:t>
                      </a:r>
                      <a:r>
                        <a:rPr lang="en-US" sz="1200" spc="-1" strike="noStrike">
                          <a:solidFill>
                            <a:srgbClr val="000000"/>
                          </a:solidFill>
                          <a:uFill>
                            <a:solidFill>
                              <a:srgbClr val="ffffff"/>
                            </a:solidFill>
                          </a:uFill>
                          <a:latin typeface="Arial"/>
                        </a:rPr>
                        <a:t>
</a:t>
                      </a:r>
                      <a:r>
                        <a:rPr lang="en-US" sz="1200" spc="-1" strike="noStrike">
                          <a:solidFill>
                            <a:srgbClr val="000000"/>
                          </a:solidFill>
                          <a:uFill>
                            <a:solidFill>
                              <a:srgbClr val="ffffff"/>
                            </a:solidFill>
                          </a:uFill>
                          <a:latin typeface="Arial"/>
                        </a:rPr>
                        <a:t>- Order required amount of good components</a:t>
                      </a:r>
                      <a:r>
                        <a:rPr lang="en-US" sz="1200" spc="-1" strike="noStrike">
                          <a:solidFill>
                            <a:srgbClr val="000000"/>
                          </a:solidFill>
                          <a:uFill>
                            <a:solidFill>
                              <a:srgbClr val="ffffff"/>
                            </a:solidFill>
                          </a:uFill>
                          <a:latin typeface="Arial"/>
                        </a:rPr>
                        <a:t>
</a:t>
                      </a:r>
                      <a:r>
                        <a:rPr lang="en-US" sz="1200" spc="-1" strike="noStrike">
                          <a:solidFill>
                            <a:srgbClr val="000000"/>
                          </a:solidFill>
                          <a:uFill>
                            <a:solidFill>
                              <a:srgbClr val="ffffff"/>
                            </a:solidFill>
                          </a:uFill>
                          <a:latin typeface="Arial"/>
                        </a:rPr>
                        <a:t>- replace bad components</a:t>
                      </a:r>
                      <a:r>
                        <a:rPr lang="en-US" sz="1200" spc="-1" strike="noStrike">
                          <a:solidFill>
                            <a:srgbClr val="000000"/>
                          </a:solidFill>
                          <a:uFill>
                            <a:solidFill>
                              <a:srgbClr val="ffffff"/>
                            </a:solidFill>
                          </a:uFill>
                          <a:latin typeface="Arial"/>
                        </a:rPr>
                        <a:t>
</a:t>
                      </a:r>
                      <a:r>
                        <a:rPr lang="en-US" sz="1200" spc="-1" strike="noStrike">
                          <a:solidFill>
                            <a:srgbClr val="000000"/>
                          </a:solidFill>
                          <a:uFill>
                            <a:solidFill>
                              <a:srgbClr val="ffffff"/>
                            </a:solidFill>
                          </a:uFill>
                          <a:latin typeface="Arial"/>
                        </a:rPr>
                        <a:t>- send repair team to ESS if affected units has been already shipped</a:t>
                      </a:r>
                      <a:endParaRPr lang="en-US" sz="12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1800360">
                <a:tc>
                  <a:txBody>
                    <a:bodyPr lIns="90000" rIns="90000" tIns="46800" bIns="46800"/>
                    <a:p>
                      <a:pPr>
                        <a:lnSpc>
                          <a:spcPct val="150000"/>
                        </a:lnSpc>
                      </a:pPr>
                      <a:r>
                        <a:rPr lang="en-US" sz="1200" spc="-1" strike="noStrike">
                          <a:solidFill>
                            <a:srgbClr val="000000"/>
                          </a:solidFill>
                          <a:uFill>
                            <a:solidFill>
                              <a:srgbClr val="ffffff"/>
                            </a:solidFill>
                          </a:uFill>
                          <a:latin typeface="Arial"/>
                        </a:rPr>
                        <a:t>Not detected design mistake in final version</a:t>
                      </a:r>
                      <a:endParaRPr lang="en-US" sz="12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pPr>
                        <a:lnSpc>
                          <a:spcPct val="150000"/>
                        </a:lnSpc>
                      </a:pPr>
                      <a:r>
                        <a:rPr lang="en-US" sz="1200" spc="-1" strike="noStrike">
                          <a:solidFill>
                            <a:srgbClr val="000000"/>
                          </a:solidFill>
                          <a:uFill>
                            <a:solidFill>
                              <a:srgbClr val="ffffff"/>
                            </a:solidFill>
                          </a:uFill>
                          <a:latin typeface="Arial"/>
                        </a:rPr>
                        <a:t>- Insufficient quality control</a:t>
                      </a:r>
                      <a:r>
                        <a:rPr lang="en-US" sz="1200" spc="-1" strike="noStrike">
                          <a:solidFill>
                            <a:srgbClr val="000000"/>
                          </a:solidFill>
                          <a:uFill>
                            <a:solidFill>
                              <a:srgbClr val="ffffff"/>
                            </a:solidFill>
                          </a:uFill>
                          <a:latin typeface="Arial"/>
                        </a:rPr>
                        <a:t>
</a:t>
                      </a:r>
                      <a:r>
                        <a:rPr lang="en-US" sz="1200" spc="-1" strike="noStrike">
                          <a:solidFill>
                            <a:srgbClr val="000000"/>
                          </a:solidFill>
                          <a:uFill>
                            <a:solidFill>
                              <a:srgbClr val="ffffff"/>
                            </a:solidFill>
                          </a:uFill>
                          <a:latin typeface="Arial"/>
                        </a:rPr>
                        <a:t>- error in test-stand, which covered described mistake</a:t>
                      </a:r>
                      <a:r>
                        <a:rPr lang="en-US" sz="1200" spc="-1" strike="noStrike">
                          <a:solidFill>
                            <a:srgbClr val="000000"/>
                          </a:solidFill>
                          <a:uFill>
                            <a:solidFill>
                              <a:srgbClr val="ffffff"/>
                            </a:solidFill>
                          </a:uFill>
                          <a:latin typeface="Arial"/>
                        </a:rPr>
                        <a:t>
</a:t>
                      </a:r>
                      <a:r>
                        <a:rPr lang="en-US" sz="1200" spc="-1" strike="noStrike">
                          <a:solidFill>
                            <a:srgbClr val="000000"/>
                          </a:solidFill>
                          <a:uFill>
                            <a:solidFill>
                              <a:srgbClr val="ffffff"/>
                            </a:solidFill>
                          </a:uFill>
                          <a:latin typeface="Arial"/>
                        </a:rPr>
                        <a:t>- Error in board testing software, which covered this mistake</a:t>
                      </a:r>
                      <a:endParaRPr lang="en-US" sz="12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pPr>
                        <a:lnSpc>
                          <a:spcPct val="150000"/>
                        </a:lnSpc>
                      </a:pPr>
                      <a:r>
                        <a:rPr lang="en-US" sz="1200" spc="-1" strike="noStrike">
                          <a:solidFill>
                            <a:srgbClr val="000000"/>
                          </a:solidFill>
                          <a:uFill>
                            <a:solidFill>
                              <a:srgbClr val="ffffff"/>
                            </a:solidFill>
                          </a:uFill>
                          <a:latin typeface="Arial"/>
                        </a:rPr>
                        <a:t>Increased cost of maintenance. Decreased performance. Reduced functionality.</a:t>
                      </a:r>
                      <a:endParaRPr lang="en-US" sz="12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pPr>
                        <a:lnSpc>
                          <a:spcPct val="150000"/>
                        </a:lnSpc>
                      </a:pPr>
                      <a:r>
                        <a:rPr lang="en-US" sz="1200" spc="-1" strike="noStrike">
                          <a:solidFill>
                            <a:srgbClr val="000000"/>
                          </a:solidFill>
                          <a:uFill>
                            <a:solidFill>
                              <a:srgbClr val="ffffff"/>
                            </a:solidFill>
                          </a:uFill>
                          <a:latin typeface="Arial"/>
                        </a:rPr>
                        <a:t>- Identify mistake severity</a:t>
                      </a:r>
                      <a:r>
                        <a:rPr lang="en-US" sz="1200" spc="-1" strike="noStrike">
                          <a:solidFill>
                            <a:srgbClr val="000000"/>
                          </a:solidFill>
                          <a:uFill>
                            <a:solidFill>
                              <a:srgbClr val="ffffff"/>
                            </a:solidFill>
                          </a:uFill>
                          <a:latin typeface="Arial"/>
                        </a:rPr>
                        <a:t>
</a:t>
                      </a:r>
                      <a:r>
                        <a:rPr lang="en-US" sz="1200" spc="-1" strike="noStrike">
                          <a:solidFill>
                            <a:srgbClr val="000000"/>
                          </a:solidFill>
                          <a:uFill>
                            <a:solidFill>
                              <a:srgbClr val="ffffff"/>
                            </a:solidFill>
                          </a:uFill>
                          <a:latin typeface="Arial"/>
                        </a:rPr>
                        <a:t>- Identify functionalities disabled by this mistake</a:t>
                      </a:r>
                      <a:r>
                        <a:rPr lang="en-US" sz="1200" spc="-1" strike="noStrike">
                          <a:solidFill>
                            <a:srgbClr val="000000"/>
                          </a:solidFill>
                          <a:uFill>
                            <a:solidFill>
                              <a:srgbClr val="ffffff"/>
                            </a:solidFill>
                          </a:uFill>
                          <a:latin typeface="Arial"/>
                        </a:rPr>
                        <a:t>
</a:t>
                      </a:r>
                      <a:r>
                        <a:rPr lang="en-US" sz="1200" spc="-1" strike="noStrike">
                          <a:solidFill>
                            <a:srgbClr val="000000"/>
                          </a:solidFill>
                          <a:uFill>
                            <a:solidFill>
                              <a:srgbClr val="ffffff"/>
                            </a:solidFill>
                          </a:uFill>
                          <a:latin typeface="Arial"/>
                        </a:rPr>
                        <a:t>- Consider if this mistake could be acceptable (in contrast to full redesign and reproduction cost)</a:t>
                      </a:r>
                      <a:r>
                        <a:rPr lang="en-US" sz="1200" spc="-1" strike="noStrike">
                          <a:solidFill>
                            <a:srgbClr val="000000"/>
                          </a:solidFill>
                          <a:uFill>
                            <a:solidFill>
                              <a:srgbClr val="ffffff"/>
                            </a:solidFill>
                          </a:uFill>
                          <a:latin typeface="Arial"/>
                        </a:rPr>
                        <a:t>
</a:t>
                      </a:r>
                      <a:r>
                        <a:rPr lang="en-US" sz="1200" spc="-1" strike="noStrike">
                          <a:solidFill>
                            <a:srgbClr val="000000"/>
                          </a:solidFill>
                          <a:uFill>
                            <a:solidFill>
                              <a:srgbClr val="ffffff"/>
                            </a:solidFill>
                          </a:uFill>
                          <a:latin typeface="Arial"/>
                        </a:rPr>
                        <a:t>- Perform board redesign and fabrication of all boards if there is no other way</a:t>
                      </a:r>
                      <a:endParaRPr lang="en-US" sz="12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p:timing>
    <p:tnLst>
      <p:par>
        <p:cTn id="87" dur="indefinite" restart="never" nodeType="tmRoot">
          <p:childTnLst>
            <p:seq>
              <p:cTn id="88" nodeType="mainSeq"/>
              <p:prevCondLst>
                <p:cond delay="0" evt="onPrev">
                  <p:tgtEl>
                    <p:sldTgt/>
                  </p:tgtEl>
                </p:cond>
              </p:prevCondLst>
              <p:nextCondLst>
                <p:cond delay="0" evt="onNext">
                  <p:tgtEl>
                    <p:sldTgt/>
                  </p:tgtEl>
                </p:cond>
              </p:nextCondLst>
            </p:seq>
          </p:childTnLst>
        </p:cTn>
      </p:par>
    </p:tnLst>
  </p:timing>
</p:sld>
</file>

<file path=ppt/slides/slide4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18" name="CustomShape 1"/>
          <p:cNvSpPr/>
          <p:nvPr/>
        </p:nvSpPr>
        <p:spPr>
          <a:xfrm>
            <a:off x="578880" y="0"/>
            <a:ext cx="6066720" cy="1440720"/>
          </a:xfrm>
          <a:prstGeom prst="rect">
            <a:avLst/>
          </a:prstGeom>
          <a:noFill/>
          <a:ln>
            <a:noFill/>
          </a:ln>
        </p:spPr>
        <p:style>
          <a:lnRef idx="0"/>
          <a:fillRef idx="0"/>
          <a:effectRef idx="0"/>
          <a:fontRef idx="minor"/>
        </p:style>
        <p:txBody>
          <a:bodyPr lIns="0" rIns="0" tIns="0" bIns="0" anchor="ctr"/>
          <a:p>
            <a:r>
              <a:rPr b="1" lang="en-US" sz="3200" spc="-1" strike="noStrike">
                <a:solidFill>
                  <a:srgbClr val="ffffff"/>
                </a:solidFill>
                <a:uFill>
                  <a:solidFill>
                    <a:srgbClr val="ffffff"/>
                  </a:solidFill>
                </a:uFill>
                <a:latin typeface="Calibri"/>
              </a:rPr>
              <a:t>Actual Status</a:t>
            </a:r>
            <a:endParaRPr lang="pl-PL" sz="1800" spc="-1" strike="noStrike">
              <a:solidFill>
                <a:srgbClr val="000000"/>
              </a:solidFill>
              <a:uFill>
                <a:solidFill>
                  <a:srgbClr val="ffffff"/>
                </a:solidFill>
              </a:uFill>
              <a:latin typeface="Arial"/>
            </a:endParaRPr>
          </a:p>
        </p:txBody>
      </p:sp>
      <p:sp>
        <p:nvSpPr>
          <p:cNvPr id="419" name="CustomShape 2"/>
          <p:cNvSpPr/>
          <p:nvPr/>
        </p:nvSpPr>
        <p:spPr>
          <a:xfrm>
            <a:off x="579240" y="360"/>
            <a:ext cx="6066720" cy="1440720"/>
          </a:xfrm>
          <a:prstGeom prst="rect">
            <a:avLst/>
          </a:prstGeom>
          <a:noFill/>
          <a:ln>
            <a:noFill/>
          </a:ln>
        </p:spPr>
        <p:style>
          <a:lnRef idx="0"/>
          <a:fillRef idx="0"/>
          <a:effectRef idx="0"/>
          <a:fontRef idx="minor"/>
        </p:style>
      </p:sp>
      <p:sp>
        <p:nvSpPr>
          <p:cNvPr id="420" name="CustomShape 3"/>
          <p:cNvSpPr/>
          <p:nvPr/>
        </p:nvSpPr>
        <p:spPr>
          <a:xfrm>
            <a:off x="8136000" y="6534000"/>
            <a:ext cx="838080" cy="240840"/>
          </a:xfrm>
          <a:prstGeom prst="rect">
            <a:avLst/>
          </a:prstGeom>
          <a:noFill/>
          <a:ln>
            <a:noFill/>
          </a:ln>
        </p:spPr>
        <p:style>
          <a:lnRef idx="0"/>
          <a:fillRef idx="0"/>
          <a:effectRef idx="0"/>
          <a:fontRef idx="minor"/>
        </p:style>
        <p:txBody>
          <a:bodyPr lIns="90000" rIns="90000" tIns="45000" bIns="45000" anchor="ctr"/>
          <a:p>
            <a:pPr algn="r">
              <a:lnSpc>
                <a:spcPct val="100000"/>
              </a:lnSpc>
            </a:pPr>
            <a:r>
              <a:rPr lang="pl-PL" sz="1200" spc="-1" strike="noStrike">
                <a:solidFill>
                  <a:srgbClr val="0094ca"/>
                </a:solidFill>
                <a:uFill>
                  <a:solidFill>
                    <a:srgbClr val="ffffff"/>
                  </a:solidFill>
                </a:uFill>
                <a:latin typeface="Calibri"/>
              </a:rPr>
              <a:t> </a:t>
            </a:r>
            <a:fld id="{3FDC0975-8ED5-45B9-9D0C-ACE6746D4A26}" type="slidenum">
              <a:rPr lang="pl-PL" sz="1200" spc="-1" strike="noStrike">
                <a:solidFill>
                  <a:srgbClr val="0094ca"/>
                </a:solidFill>
                <a:uFill>
                  <a:solidFill>
                    <a:srgbClr val="ffffff"/>
                  </a:solidFill>
                </a:uFill>
                <a:latin typeface="Calibri"/>
              </a:rPr>
              <a:t>&lt;number&gt;</a:t>
            </a:fld>
            <a:r>
              <a:rPr lang="pl-PL" sz="1200" spc="-1" strike="noStrike">
                <a:solidFill>
                  <a:srgbClr val="0094ca"/>
                </a:solidFill>
                <a:uFill>
                  <a:solidFill>
                    <a:srgbClr val="ffffff"/>
                  </a:solidFill>
                </a:uFill>
                <a:latin typeface="Calibri"/>
              </a:rPr>
              <a:t>/</a:t>
            </a:r>
            <a:r>
              <a:rPr lang="pl-PL" sz="1200" spc="-1" strike="noStrike">
                <a:solidFill>
                  <a:srgbClr val="0094ca"/>
                </a:solidFill>
                <a:uFill>
                  <a:solidFill>
                    <a:srgbClr val="ffffff"/>
                  </a:solidFill>
                </a:uFill>
                <a:latin typeface="Calibri"/>
              </a:rPr>
              <a:t>46</a:t>
            </a:r>
            <a:endParaRPr lang="pl-PL" sz="1800" spc="-1" strike="noStrike">
              <a:solidFill>
                <a:srgbClr val="000000"/>
              </a:solidFill>
              <a:uFill>
                <a:solidFill>
                  <a:srgbClr val="ffffff"/>
                </a:solidFill>
              </a:uFill>
              <a:latin typeface="Arial"/>
            </a:endParaRPr>
          </a:p>
        </p:txBody>
      </p:sp>
      <p:sp>
        <p:nvSpPr>
          <p:cNvPr id="421" name="CustomShape 4"/>
          <p:cNvSpPr/>
          <p:nvPr/>
        </p:nvSpPr>
        <p:spPr>
          <a:xfrm>
            <a:off x="72000" y="6545160"/>
            <a:ext cx="9000000" cy="2408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pl-PL" sz="1200" spc="-1" strike="noStrike">
                <a:solidFill>
                  <a:srgbClr val="0094ca"/>
                </a:solidFill>
                <a:uFill>
                  <a:solidFill>
                    <a:srgbClr val="ffffff"/>
                  </a:solidFill>
                </a:uFill>
                <a:latin typeface="Calibri"/>
              </a:rPr>
              <a:t>Jarosław Szewiński, ESS LLRF PDR, 30.05.2017, Lund</a:t>
            </a:r>
            <a:endParaRPr lang="pl-PL" sz="1800" spc="-1" strike="noStrike">
              <a:solidFill>
                <a:srgbClr val="000000"/>
              </a:solidFill>
              <a:uFill>
                <a:solidFill>
                  <a:srgbClr val="ffffff"/>
                </a:solidFill>
              </a:uFill>
              <a:latin typeface="Arial"/>
            </a:endParaRPr>
          </a:p>
        </p:txBody>
      </p:sp>
      <p:sp>
        <p:nvSpPr>
          <p:cNvPr id="422" name="TextShape 5"/>
          <p:cNvSpPr txBox="1"/>
          <p:nvPr/>
        </p:nvSpPr>
        <p:spPr>
          <a:xfrm>
            <a:off x="288000" y="3174840"/>
            <a:ext cx="8568000" cy="901800"/>
          </a:xfrm>
          <a:prstGeom prst="rect">
            <a:avLst/>
          </a:prstGeom>
          <a:noFill/>
          <a:ln>
            <a:noFill/>
          </a:ln>
        </p:spPr>
        <p:txBody>
          <a:bodyPr lIns="0" rIns="0" tIns="0" bIns="0"/>
          <a:p>
            <a:pPr algn="just">
              <a:lnSpc>
                <a:spcPct val="150000"/>
              </a:lnSpc>
            </a:pPr>
            <a:r>
              <a:rPr lang="en-US" sz="1800" spc="-1" strike="noStrike">
                <a:solidFill>
                  <a:srgbClr val="000000"/>
                </a:solidFill>
                <a:uFill>
                  <a:solidFill>
                    <a:srgbClr val="ffffff"/>
                  </a:solidFill>
                </a:uFill>
                <a:latin typeface="Liberation Serif;Times New Roman"/>
                <a:ea typeface="Liberation Mono;Courier New"/>
              </a:rPr>
              <a:t>First prototype is at the stage of PCB design, schematics are finished – only minor changes are done while PCB layout is done. First prototype is going to be delivered on time.</a:t>
            </a:r>
            <a:endParaRPr lang="en-US" sz="3200" spc="-1" strike="noStrike">
              <a:solidFill>
                <a:srgbClr val="000000"/>
              </a:solidFill>
              <a:uFill>
                <a:solidFill>
                  <a:srgbClr val="ffffff"/>
                </a:solidFill>
              </a:uFill>
              <a:latin typeface="Arial"/>
            </a:endParaRPr>
          </a:p>
        </p:txBody>
      </p:sp>
    </p:spTree>
  </p:cSld>
  <p:timing>
    <p:tnLst>
      <p:par>
        <p:cTn id="89" dur="indefinite" restart="never" nodeType="tmRoot">
          <p:childTnLst>
            <p:seq>
              <p:cTn id="90" nodeType="mainSeq"/>
              <p:prevCondLst>
                <p:cond delay="0" evt="onPrev">
                  <p:tgtEl>
                    <p:sldTgt/>
                  </p:tgtEl>
                </p:cond>
              </p:prevCondLst>
              <p:nextCondLst>
                <p:cond delay="0" evt="onNext">
                  <p:tgtEl>
                    <p:sldTgt/>
                  </p:tgtEl>
                </p:cond>
              </p:nextCondLst>
            </p:seq>
          </p:childTnLst>
        </p:cTn>
      </p:par>
    </p:tnLst>
  </p:timing>
</p:sld>
</file>

<file path=ppt/slides/slide4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23" name="CustomShape 1"/>
          <p:cNvSpPr/>
          <p:nvPr/>
        </p:nvSpPr>
        <p:spPr>
          <a:xfrm>
            <a:off x="504000" y="117360"/>
            <a:ext cx="7860240" cy="1142280"/>
          </a:xfrm>
          <a:prstGeom prst="rect">
            <a:avLst/>
          </a:prstGeom>
          <a:noFill/>
          <a:ln>
            <a:noFill/>
          </a:ln>
        </p:spPr>
        <p:style>
          <a:lnRef idx="0"/>
          <a:fillRef idx="0"/>
          <a:effectRef idx="0"/>
          <a:fontRef idx="minor"/>
        </p:style>
        <p:txBody>
          <a:bodyPr lIns="0" rIns="0" tIns="0" bIns="0" anchor="ctr"/>
          <a:p>
            <a:pPr>
              <a:lnSpc>
                <a:spcPct val="100000"/>
              </a:lnSpc>
            </a:pPr>
            <a:r>
              <a:rPr b="1" lang="pl-PL" sz="3200" spc="-1" strike="noStrike">
                <a:solidFill>
                  <a:srgbClr val="ffffff"/>
                </a:solidFill>
                <a:uFill>
                  <a:solidFill>
                    <a:srgbClr val="ffffff"/>
                  </a:solidFill>
                </a:uFill>
                <a:latin typeface="Calibri"/>
              </a:rPr>
              <a:t>The End</a:t>
            </a:r>
            <a:endParaRPr lang="pl-PL" sz="1800" spc="-1" strike="noStrike">
              <a:solidFill>
                <a:srgbClr val="000000"/>
              </a:solidFill>
              <a:uFill>
                <a:solidFill>
                  <a:srgbClr val="ffffff"/>
                </a:solidFill>
              </a:uFill>
              <a:latin typeface="Arial"/>
            </a:endParaRPr>
          </a:p>
        </p:txBody>
      </p:sp>
      <p:sp>
        <p:nvSpPr>
          <p:cNvPr id="424" name="CustomShape 2"/>
          <p:cNvSpPr/>
          <p:nvPr/>
        </p:nvSpPr>
        <p:spPr>
          <a:xfrm>
            <a:off x="135360" y="4114800"/>
            <a:ext cx="8729640" cy="548280"/>
          </a:xfrm>
          <a:prstGeom prst="rect">
            <a:avLst/>
          </a:prstGeom>
          <a:noFill/>
          <a:ln>
            <a:noFill/>
          </a:ln>
        </p:spPr>
        <p:style>
          <a:lnRef idx="0"/>
          <a:fillRef idx="0"/>
          <a:effectRef idx="0"/>
          <a:fontRef idx="minor"/>
        </p:style>
        <p:txBody>
          <a:bodyPr lIns="0" rIns="0" tIns="0" bIns="0"/>
          <a:p>
            <a:pPr algn="ctr">
              <a:lnSpc>
                <a:spcPct val="100000"/>
              </a:lnSpc>
            </a:pPr>
            <a:r>
              <a:rPr lang="pl-PL" sz="2800" spc="-1" strike="noStrike">
                <a:solidFill>
                  <a:srgbClr val="0094ca"/>
                </a:solidFill>
                <a:uFill>
                  <a:solidFill>
                    <a:srgbClr val="ffffff"/>
                  </a:solidFill>
                </a:uFill>
                <a:latin typeface="Calibri"/>
              </a:rPr>
              <a:t>Thank You for Your Attention !</a:t>
            </a:r>
            <a:endParaRPr lang="pl-PL" sz="1800" spc="-1" strike="noStrike">
              <a:solidFill>
                <a:srgbClr val="000000"/>
              </a:solidFill>
              <a:uFill>
                <a:solidFill>
                  <a:srgbClr val="ffffff"/>
                </a:solidFill>
              </a:uFill>
              <a:latin typeface="Arial"/>
            </a:endParaRPr>
          </a:p>
        </p:txBody>
      </p:sp>
      <p:sp>
        <p:nvSpPr>
          <p:cNvPr id="425" name="CustomShape 3"/>
          <p:cNvSpPr/>
          <p:nvPr/>
        </p:nvSpPr>
        <p:spPr>
          <a:xfrm>
            <a:off x="8136000" y="6534000"/>
            <a:ext cx="838080" cy="240840"/>
          </a:xfrm>
          <a:prstGeom prst="rect">
            <a:avLst/>
          </a:prstGeom>
          <a:noFill/>
          <a:ln>
            <a:noFill/>
          </a:ln>
        </p:spPr>
        <p:style>
          <a:lnRef idx="0"/>
          <a:fillRef idx="0"/>
          <a:effectRef idx="0"/>
          <a:fontRef idx="minor"/>
        </p:style>
        <p:txBody>
          <a:bodyPr lIns="90000" rIns="90000" tIns="45000" bIns="45000" anchor="ctr"/>
          <a:p>
            <a:pPr algn="r">
              <a:lnSpc>
                <a:spcPct val="100000"/>
              </a:lnSpc>
            </a:pPr>
            <a:r>
              <a:rPr lang="pl-PL" sz="1200" spc="-1" strike="noStrike">
                <a:solidFill>
                  <a:srgbClr val="0094ca"/>
                </a:solidFill>
                <a:uFill>
                  <a:solidFill>
                    <a:srgbClr val="ffffff"/>
                  </a:solidFill>
                </a:uFill>
                <a:latin typeface="Calibri"/>
              </a:rPr>
              <a:t> </a:t>
            </a:r>
            <a:fld id="{C92F24F7-9B51-4E2A-8DE0-2F56BD7EFAB6}" type="slidenum">
              <a:rPr lang="pl-PL" sz="1200" spc="-1" strike="noStrike">
                <a:solidFill>
                  <a:srgbClr val="0094ca"/>
                </a:solidFill>
                <a:uFill>
                  <a:solidFill>
                    <a:srgbClr val="ffffff"/>
                  </a:solidFill>
                </a:uFill>
                <a:latin typeface="Calibri"/>
              </a:rPr>
              <a:t>&lt;number&gt;</a:t>
            </a:fld>
            <a:r>
              <a:rPr lang="pl-PL" sz="1200" spc="-1" strike="noStrike">
                <a:solidFill>
                  <a:srgbClr val="0094ca"/>
                </a:solidFill>
                <a:uFill>
                  <a:solidFill>
                    <a:srgbClr val="ffffff"/>
                  </a:solidFill>
                </a:uFill>
                <a:latin typeface="Calibri"/>
              </a:rPr>
              <a:t>/</a:t>
            </a:r>
            <a:r>
              <a:rPr lang="pl-PL" sz="1200" spc="-1" strike="noStrike">
                <a:solidFill>
                  <a:srgbClr val="0094ca"/>
                </a:solidFill>
                <a:uFill>
                  <a:solidFill>
                    <a:srgbClr val="ffffff"/>
                  </a:solidFill>
                </a:uFill>
                <a:latin typeface="Calibri"/>
              </a:rPr>
              <a:t>46</a:t>
            </a:r>
            <a:endParaRPr lang="pl-PL" sz="1800" spc="-1" strike="noStrike">
              <a:solidFill>
                <a:srgbClr val="000000"/>
              </a:solidFill>
              <a:uFill>
                <a:solidFill>
                  <a:srgbClr val="ffffff"/>
                </a:solidFill>
              </a:uFill>
              <a:latin typeface="Arial"/>
            </a:endParaRPr>
          </a:p>
        </p:txBody>
      </p:sp>
      <p:sp>
        <p:nvSpPr>
          <p:cNvPr id="426" name="CustomShape 4"/>
          <p:cNvSpPr/>
          <p:nvPr/>
        </p:nvSpPr>
        <p:spPr>
          <a:xfrm>
            <a:off x="72000" y="6545160"/>
            <a:ext cx="9000000" cy="2408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pl-PL" sz="1200" spc="-1" strike="noStrike">
                <a:solidFill>
                  <a:srgbClr val="0094ca"/>
                </a:solidFill>
                <a:uFill>
                  <a:solidFill>
                    <a:srgbClr val="ffffff"/>
                  </a:solidFill>
                </a:uFill>
                <a:latin typeface="Calibri"/>
              </a:rPr>
              <a:t>Jarosław Szewiński, ESS LLRF Meeting, 17-18.01.2017, Łódź, DMCS</a:t>
            </a:r>
            <a:endParaRPr lang="pl-PL" sz="1800" spc="-1" strike="noStrike">
              <a:solidFill>
                <a:srgbClr val="000000"/>
              </a:solidFill>
              <a:uFill>
                <a:solidFill>
                  <a:srgbClr val="ffffff"/>
                </a:solidFill>
              </a:uFill>
              <a:latin typeface="Arial"/>
            </a:endParaRPr>
          </a:p>
        </p:txBody>
      </p:sp>
    </p:spTree>
  </p:cSld>
  <p:timing>
    <p:tnLst>
      <p:par>
        <p:cTn id="91" dur="indefinite" restart="never" nodeType="tmRoot">
          <p:childTnLst>
            <p:seq>
              <p:cTn id="92"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1" name="CustomShape 1"/>
          <p:cNvSpPr/>
          <p:nvPr/>
        </p:nvSpPr>
        <p:spPr>
          <a:xfrm>
            <a:off x="576000" y="108360"/>
            <a:ext cx="7788240" cy="1142280"/>
          </a:xfrm>
          <a:prstGeom prst="rect">
            <a:avLst/>
          </a:prstGeom>
          <a:noFill/>
          <a:ln>
            <a:noFill/>
          </a:ln>
        </p:spPr>
        <p:style>
          <a:lnRef idx="0"/>
          <a:fillRef idx="0"/>
          <a:effectRef idx="0"/>
          <a:fontRef idx="minor"/>
        </p:style>
        <p:txBody>
          <a:bodyPr lIns="0" rIns="0" tIns="0" bIns="0" anchor="ctr"/>
          <a:p>
            <a:pPr>
              <a:lnSpc>
                <a:spcPct val="100000"/>
              </a:lnSpc>
            </a:pPr>
            <a:r>
              <a:rPr b="1" lang="pl-PL" sz="3200" spc="-1" strike="noStrike">
                <a:solidFill>
                  <a:srgbClr val="ffffff"/>
                </a:solidFill>
                <a:uFill>
                  <a:solidFill>
                    <a:srgbClr val="ffffff"/>
                  </a:solidFill>
                </a:uFill>
                <a:latin typeface="Calibri"/>
              </a:rPr>
              <a:t>RTM Carrier Requirements</a:t>
            </a:r>
            <a:endParaRPr lang="pl-PL" sz="1800" spc="-1" strike="noStrike">
              <a:solidFill>
                <a:srgbClr val="000000"/>
              </a:solidFill>
              <a:uFill>
                <a:solidFill>
                  <a:srgbClr val="ffffff"/>
                </a:solidFill>
              </a:uFill>
              <a:latin typeface="Arial"/>
            </a:endParaRPr>
          </a:p>
        </p:txBody>
      </p:sp>
      <p:sp>
        <p:nvSpPr>
          <p:cNvPr id="172" name="TextShape 2"/>
          <p:cNvSpPr txBox="1"/>
          <p:nvPr/>
        </p:nvSpPr>
        <p:spPr>
          <a:xfrm>
            <a:off x="288000" y="1595520"/>
            <a:ext cx="8568000" cy="4803480"/>
          </a:xfrm>
          <a:prstGeom prst="rect">
            <a:avLst/>
          </a:prstGeom>
          <a:noFill/>
          <a:ln>
            <a:noFill/>
          </a:ln>
        </p:spPr>
        <p:txBody>
          <a:bodyPr lIns="0" rIns="0" tIns="0" bIns="0"/>
          <a:p>
            <a:pPr marL="457200" indent="-228600">
              <a:lnSpc>
                <a:spcPct val="150000"/>
              </a:lnSpc>
            </a:pPr>
            <a:r>
              <a:rPr lang="en-US" sz="3200" spc="-1" strike="noStrike">
                <a:solidFill>
                  <a:srgbClr val="000000"/>
                </a:solidFill>
                <a:uFill>
                  <a:solidFill>
                    <a:srgbClr val="ffffff"/>
                  </a:solidFill>
                </a:uFill>
                <a:latin typeface="Arial"/>
              </a:rPr>
              <a:t>1) Provide proper voltages (12V, 3.3V) for the RTM</a:t>
            </a:r>
            <a:endParaRPr lang="pl-PL" sz="3200" spc="-1" strike="noStrike">
              <a:solidFill>
                <a:srgbClr val="000000"/>
              </a:solidFill>
              <a:uFill>
                <a:solidFill>
                  <a:srgbClr val="ffffff"/>
                </a:solidFill>
              </a:uFill>
              <a:latin typeface="Arial"/>
            </a:endParaRPr>
          </a:p>
          <a:p>
            <a:pPr marL="685800" indent="-228600">
              <a:lnSpc>
                <a:spcPct val="150000"/>
              </a:lnSpc>
            </a:pPr>
            <a:r>
              <a:rPr lang="en-US" sz="3200" spc="-1" strike="noStrike">
                <a:solidFill>
                  <a:srgbClr val="000000"/>
                </a:solidFill>
                <a:uFill>
                  <a:solidFill>
                    <a:srgbClr val="ffffff"/>
                  </a:solidFill>
                </a:uFill>
                <a:latin typeface="Arial"/>
              </a:rPr>
              <a:t>a) Provide as large as possible amount of power for the RTM (especially for piezo driver)</a:t>
            </a:r>
            <a:endParaRPr lang="pl-PL" sz="3200" spc="-1" strike="noStrike">
              <a:solidFill>
                <a:srgbClr val="000000"/>
              </a:solidFill>
              <a:uFill>
                <a:solidFill>
                  <a:srgbClr val="ffffff"/>
                </a:solidFill>
              </a:uFill>
              <a:latin typeface="Arial"/>
            </a:endParaRPr>
          </a:p>
          <a:p>
            <a:pPr marL="685800" indent="-228600">
              <a:lnSpc>
                <a:spcPct val="150000"/>
              </a:lnSpc>
            </a:pPr>
            <a:r>
              <a:rPr lang="en-US" sz="3200" spc="-1" strike="noStrike">
                <a:solidFill>
                  <a:srgbClr val="000000"/>
                </a:solidFill>
                <a:uFill>
                  <a:solidFill>
                    <a:srgbClr val="ffffff"/>
                  </a:solidFill>
                </a:uFill>
                <a:latin typeface="Arial"/>
              </a:rPr>
              <a:t>b) Provide as high as possible current for specified time after start-up (in-rush current) for the RTM (especially for RTM)</a:t>
            </a:r>
            <a:endParaRPr lang="pl-PL" sz="3200" spc="-1" strike="noStrike">
              <a:solidFill>
                <a:srgbClr val="000000"/>
              </a:solidFill>
              <a:uFill>
                <a:solidFill>
                  <a:srgbClr val="ffffff"/>
                </a:solidFill>
              </a:uFill>
              <a:latin typeface="Arial"/>
            </a:endParaRPr>
          </a:p>
          <a:p>
            <a:pPr marL="457200" indent="-228600">
              <a:lnSpc>
                <a:spcPct val="150000"/>
              </a:lnSpc>
            </a:pPr>
            <a:r>
              <a:rPr lang="en-US" sz="3200" spc="-1" strike="noStrike">
                <a:solidFill>
                  <a:srgbClr val="000000"/>
                </a:solidFill>
                <a:uFill>
                  <a:solidFill>
                    <a:srgbClr val="ffffff"/>
                  </a:solidFill>
                </a:uFill>
                <a:latin typeface="Arial"/>
              </a:rPr>
              <a:t>2) Provide data transfer between MTCA.4 backplane and the RTM</a:t>
            </a:r>
            <a:endParaRPr lang="pl-PL" sz="3200" spc="-1" strike="noStrike">
              <a:solidFill>
                <a:srgbClr val="000000"/>
              </a:solidFill>
              <a:uFill>
                <a:solidFill>
                  <a:srgbClr val="ffffff"/>
                </a:solidFill>
              </a:uFill>
              <a:latin typeface="Arial"/>
            </a:endParaRPr>
          </a:p>
          <a:p>
            <a:pPr marL="685800" indent="-228600">
              <a:lnSpc>
                <a:spcPct val="150000"/>
              </a:lnSpc>
            </a:pPr>
            <a:r>
              <a:rPr lang="en-US" sz="3200" spc="-1" strike="noStrike">
                <a:solidFill>
                  <a:srgbClr val="000000"/>
                </a:solidFill>
                <a:uFill>
                  <a:solidFill>
                    <a:srgbClr val="ffffff"/>
                  </a:solidFill>
                </a:uFill>
                <a:latin typeface="Arial"/>
              </a:rPr>
              <a:t>a) Zone 3 I/O configuration compatible with DESY D1.0 Recommendation</a:t>
            </a:r>
            <a:endParaRPr lang="pl-PL" sz="3200" spc="-1" strike="noStrike">
              <a:solidFill>
                <a:srgbClr val="000000"/>
              </a:solidFill>
              <a:uFill>
                <a:solidFill>
                  <a:srgbClr val="ffffff"/>
                </a:solidFill>
              </a:uFill>
              <a:latin typeface="Arial"/>
            </a:endParaRPr>
          </a:p>
          <a:p>
            <a:pPr marL="914400" indent="-228600">
              <a:lnSpc>
                <a:spcPct val="150000"/>
              </a:lnSpc>
            </a:pPr>
            <a:r>
              <a:rPr lang="en-US" sz="3200" spc="-1" strike="noStrike">
                <a:solidFill>
                  <a:srgbClr val="000000"/>
                </a:solidFill>
                <a:uFill>
                  <a:solidFill>
                    <a:srgbClr val="ffffff"/>
                  </a:solidFill>
                </a:uFill>
                <a:latin typeface="Arial"/>
              </a:rPr>
              <a:t>i.  All pins on the Zone 3 connector shall be connected to the FPGA</a:t>
            </a:r>
            <a:endParaRPr lang="pl-PL" sz="3200" spc="-1" strike="noStrike">
              <a:solidFill>
                <a:srgbClr val="000000"/>
              </a:solidFill>
              <a:uFill>
                <a:solidFill>
                  <a:srgbClr val="ffffff"/>
                </a:solidFill>
              </a:uFill>
              <a:latin typeface="Arial"/>
            </a:endParaRPr>
          </a:p>
          <a:p>
            <a:pPr marL="685800" indent="-228600">
              <a:lnSpc>
                <a:spcPct val="150000"/>
              </a:lnSpc>
            </a:pPr>
            <a:r>
              <a:rPr lang="en-US" sz="3200" spc="-1" strike="noStrike">
                <a:solidFill>
                  <a:srgbClr val="000000"/>
                </a:solidFill>
                <a:uFill>
                  <a:solidFill>
                    <a:srgbClr val="ffffff"/>
                  </a:solidFill>
                </a:uFill>
                <a:latin typeface="Arial"/>
              </a:rPr>
              <a:t>b) Provide FPGA resources for implementing RTM-specific data exchange algorithms (SPI communication with the RTM, etc.)</a:t>
            </a:r>
            <a:endParaRPr lang="pl-PL" sz="3200" spc="-1" strike="noStrike">
              <a:solidFill>
                <a:srgbClr val="000000"/>
              </a:solidFill>
              <a:uFill>
                <a:solidFill>
                  <a:srgbClr val="ffffff"/>
                </a:solidFill>
              </a:uFill>
              <a:latin typeface="Arial"/>
            </a:endParaRPr>
          </a:p>
          <a:p>
            <a:pPr marL="685800" indent="-228600">
              <a:lnSpc>
                <a:spcPct val="150000"/>
              </a:lnSpc>
            </a:pPr>
            <a:r>
              <a:rPr lang="en-US" sz="3200" spc="-1" strike="noStrike">
                <a:solidFill>
                  <a:srgbClr val="000000"/>
                </a:solidFill>
                <a:uFill>
                  <a:solidFill>
                    <a:srgbClr val="ffffff"/>
                  </a:solidFill>
                </a:uFill>
                <a:latin typeface="Arial"/>
              </a:rPr>
              <a:t>c) Provide access to RTM resources via the PCIe interface on the the MTCA backplane (ports 4-7)</a:t>
            </a:r>
            <a:endParaRPr lang="pl-PL" sz="3200" spc="-1" strike="noStrike">
              <a:solidFill>
                <a:srgbClr val="000000"/>
              </a:solidFill>
              <a:uFill>
                <a:solidFill>
                  <a:srgbClr val="ffffff"/>
                </a:solidFill>
              </a:uFill>
              <a:latin typeface="Arial"/>
            </a:endParaRPr>
          </a:p>
          <a:p>
            <a:pPr marL="685800" indent="-228600">
              <a:lnSpc>
                <a:spcPct val="150000"/>
              </a:lnSpc>
            </a:pPr>
            <a:r>
              <a:rPr lang="en-US" sz="3200" spc="-1" strike="noStrike">
                <a:solidFill>
                  <a:srgbClr val="000000"/>
                </a:solidFill>
                <a:uFill>
                  <a:solidFill>
                    <a:srgbClr val="ffffff"/>
                  </a:solidFill>
                </a:uFill>
                <a:latin typeface="Arial"/>
              </a:rPr>
              <a:t>d) Provide connectivity between RTM and MTCA.4 extensions (MLVDS, ports 17-20)</a:t>
            </a:r>
            <a:endParaRPr lang="pl-PL" sz="3200" spc="-1" strike="noStrike">
              <a:solidFill>
                <a:srgbClr val="000000"/>
              </a:solidFill>
              <a:uFill>
                <a:solidFill>
                  <a:srgbClr val="ffffff"/>
                </a:solidFill>
              </a:uFill>
              <a:latin typeface="Arial"/>
            </a:endParaRPr>
          </a:p>
          <a:p>
            <a:pPr marL="914400" indent="-228600">
              <a:lnSpc>
                <a:spcPct val="150000"/>
              </a:lnSpc>
            </a:pPr>
            <a:r>
              <a:rPr lang="en-US" sz="3200" spc="-1" strike="noStrike">
                <a:solidFill>
                  <a:srgbClr val="000000"/>
                </a:solidFill>
                <a:uFill>
                  <a:solidFill>
                    <a:srgbClr val="ffffff"/>
                  </a:solidFill>
                </a:uFill>
                <a:latin typeface="Arial"/>
              </a:rPr>
              <a:t>i. Provide clocks and triggers from the MTCA.4 backplane to the RTM</a:t>
            </a:r>
            <a:endParaRPr lang="pl-PL" sz="3200" spc="-1" strike="noStrike">
              <a:solidFill>
                <a:srgbClr val="000000"/>
              </a:solidFill>
              <a:uFill>
                <a:solidFill>
                  <a:srgbClr val="ffffff"/>
                </a:solidFill>
              </a:uFill>
              <a:latin typeface="Arial"/>
            </a:endParaRPr>
          </a:p>
          <a:p>
            <a:pPr marL="914400" indent="-228600">
              <a:lnSpc>
                <a:spcPct val="150000"/>
              </a:lnSpc>
            </a:pPr>
            <a:r>
              <a:rPr lang="en-US" sz="3200" spc="-1" strike="noStrike">
                <a:solidFill>
                  <a:srgbClr val="000000"/>
                </a:solidFill>
                <a:uFill>
                  <a:solidFill>
                    <a:srgbClr val="ffffff"/>
                  </a:solidFill>
                </a:uFill>
                <a:latin typeface="Arial"/>
              </a:rPr>
              <a:t>ii. Provide interlock signals from the MTCA backplane to the RTM</a:t>
            </a:r>
            <a:endParaRPr lang="pl-PL" sz="3200" spc="-1" strike="noStrike">
              <a:solidFill>
                <a:srgbClr val="000000"/>
              </a:solidFill>
              <a:uFill>
                <a:solidFill>
                  <a:srgbClr val="ffffff"/>
                </a:solidFill>
              </a:uFill>
              <a:latin typeface="Arial"/>
            </a:endParaRPr>
          </a:p>
          <a:p>
            <a:pPr marL="914400" indent="-228600">
              <a:lnSpc>
                <a:spcPct val="150000"/>
              </a:lnSpc>
            </a:pPr>
            <a:r>
              <a:rPr lang="en-US" sz="3200" spc="-1" strike="noStrike">
                <a:solidFill>
                  <a:srgbClr val="000000"/>
                </a:solidFill>
                <a:uFill>
                  <a:solidFill>
                    <a:srgbClr val="ffffff"/>
                  </a:solidFill>
                </a:uFill>
                <a:latin typeface="Arial"/>
              </a:rPr>
              <a:t>Iii. Provide interlock signals from the RTM to the MTCA backplane</a:t>
            </a:r>
            <a:endParaRPr lang="pl-PL" sz="3200" spc="-1" strike="noStrike">
              <a:solidFill>
                <a:srgbClr val="000000"/>
              </a:solidFill>
              <a:uFill>
                <a:solidFill>
                  <a:srgbClr val="ffffff"/>
                </a:solidFill>
              </a:uFill>
              <a:latin typeface="Arial"/>
            </a:endParaRPr>
          </a:p>
          <a:p>
            <a:pPr marL="457200" indent="-228600">
              <a:lnSpc>
                <a:spcPct val="150000"/>
              </a:lnSpc>
            </a:pPr>
            <a:r>
              <a:rPr lang="en-US" sz="3200" spc="-1" strike="noStrike">
                <a:solidFill>
                  <a:srgbClr val="000000"/>
                </a:solidFill>
                <a:uFill>
                  <a:solidFill>
                    <a:srgbClr val="ffffff"/>
                  </a:solidFill>
                </a:uFill>
                <a:latin typeface="Arial"/>
              </a:rPr>
              <a:t>3) Provide MTCA management for the RTM</a:t>
            </a:r>
            <a:endParaRPr lang="pl-PL" sz="3200" spc="-1" strike="noStrike">
              <a:solidFill>
                <a:srgbClr val="000000"/>
              </a:solidFill>
              <a:uFill>
                <a:solidFill>
                  <a:srgbClr val="ffffff"/>
                </a:solidFill>
              </a:uFill>
              <a:latin typeface="Arial"/>
            </a:endParaRPr>
          </a:p>
          <a:p>
            <a:pPr marL="685800" indent="-228600">
              <a:lnSpc>
                <a:spcPct val="150000"/>
              </a:lnSpc>
            </a:pPr>
            <a:r>
              <a:rPr lang="en-US" sz="3200" spc="-1" strike="noStrike">
                <a:solidFill>
                  <a:srgbClr val="000000"/>
                </a:solidFill>
                <a:uFill>
                  <a:solidFill>
                    <a:srgbClr val="ffffff"/>
                  </a:solidFill>
                </a:uFill>
                <a:latin typeface="Arial"/>
              </a:rPr>
              <a:t>a) Provide I2C connection from the MMC </a:t>
            </a:r>
            <a:endParaRPr lang="pl-PL" sz="3200" spc="-1" strike="noStrike">
              <a:solidFill>
                <a:srgbClr val="000000"/>
              </a:solidFill>
              <a:uFill>
                <a:solidFill>
                  <a:srgbClr val="ffffff"/>
                </a:solidFill>
              </a:uFill>
              <a:latin typeface="Arial"/>
            </a:endParaRPr>
          </a:p>
          <a:p>
            <a:pPr marL="685800" indent="-228600">
              <a:lnSpc>
                <a:spcPct val="150000"/>
              </a:lnSpc>
            </a:pPr>
            <a:r>
              <a:rPr lang="en-US" sz="3200" spc="-1" strike="noStrike">
                <a:solidFill>
                  <a:srgbClr val="000000"/>
                </a:solidFill>
                <a:uFill>
                  <a:solidFill>
                    <a:srgbClr val="ffffff"/>
                  </a:solidFill>
                </a:uFill>
                <a:latin typeface="Arial"/>
              </a:rPr>
              <a:t>b) Provide support for accessing RTM management resources via I2C: (MTCA required LEDs, Hot-Swap handle, sensors, etc.)</a:t>
            </a:r>
            <a:endParaRPr lang="pl-PL" sz="3200" spc="-1" strike="noStrike">
              <a:solidFill>
                <a:srgbClr val="000000"/>
              </a:solidFill>
              <a:uFill>
                <a:solidFill>
                  <a:srgbClr val="ffffff"/>
                </a:solidFill>
              </a:uFill>
              <a:latin typeface="Arial"/>
            </a:endParaRPr>
          </a:p>
          <a:p>
            <a:pPr marL="685800" indent="-228600">
              <a:lnSpc>
                <a:spcPct val="150000"/>
              </a:lnSpc>
            </a:pPr>
            <a:r>
              <a:rPr lang="en-US" sz="3200" spc="-1" strike="noStrike">
                <a:solidFill>
                  <a:srgbClr val="000000"/>
                </a:solidFill>
                <a:uFill>
                  <a:solidFill>
                    <a:srgbClr val="ffffff"/>
                  </a:solidFill>
                </a:uFill>
                <a:latin typeface="Arial"/>
              </a:rPr>
              <a:t>c) Represent the RTM resources (identification, sensors) in the IPMI records to the MCH</a:t>
            </a:r>
            <a:endParaRPr lang="pl-PL" sz="3200" spc="-1" strike="noStrike">
              <a:solidFill>
                <a:srgbClr val="000000"/>
              </a:solidFill>
              <a:uFill>
                <a:solidFill>
                  <a:srgbClr val="ffffff"/>
                </a:solidFill>
              </a:uFill>
              <a:latin typeface="Arial"/>
            </a:endParaRPr>
          </a:p>
          <a:p>
            <a:pPr marL="685800" indent="-228600">
              <a:lnSpc>
                <a:spcPct val="150000"/>
              </a:lnSpc>
            </a:pPr>
            <a:r>
              <a:rPr lang="en-US" sz="3200" spc="-1" strike="noStrike">
                <a:solidFill>
                  <a:srgbClr val="000000"/>
                </a:solidFill>
                <a:uFill>
                  <a:solidFill>
                    <a:srgbClr val="ffffff"/>
                  </a:solidFill>
                </a:uFill>
                <a:latin typeface="Arial"/>
              </a:rPr>
              <a:t>d) Provide power control for the RTM</a:t>
            </a:r>
            <a:endParaRPr lang="pl-PL" sz="3200" spc="-1" strike="noStrike">
              <a:solidFill>
                <a:srgbClr val="000000"/>
              </a:solidFill>
              <a:uFill>
                <a:solidFill>
                  <a:srgbClr val="ffffff"/>
                </a:solidFill>
              </a:uFill>
              <a:latin typeface="Arial"/>
            </a:endParaRPr>
          </a:p>
          <a:p>
            <a:pPr marL="685800" indent="-228600">
              <a:lnSpc>
                <a:spcPct val="150000"/>
              </a:lnSpc>
            </a:pPr>
            <a:r>
              <a:rPr lang="en-US" sz="3200" spc="-1" strike="noStrike">
                <a:solidFill>
                  <a:srgbClr val="000000"/>
                </a:solidFill>
                <a:uFill>
                  <a:solidFill>
                    <a:srgbClr val="ffffff"/>
                  </a:solidFill>
                </a:uFill>
                <a:latin typeface="Arial"/>
              </a:rPr>
              <a:t>e) Provide standard sensors on the AMC board</a:t>
            </a:r>
            <a:endParaRPr lang="pl-PL" sz="3200" spc="-1" strike="noStrike">
              <a:solidFill>
                <a:srgbClr val="000000"/>
              </a:solidFill>
              <a:uFill>
                <a:solidFill>
                  <a:srgbClr val="ffffff"/>
                </a:solidFill>
              </a:uFill>
              <a:latin typeface="Arial"/>
            </a:endParaRPr>
          </a:p>
        </p:txBody>
      </p:sp>
      <p:sp>
        <p:nvSpPr>
          <p:cNvPr id="173" name="CustomShape 3"/>
          <p:cNvSpPr/>
          <p:nvPr/>
        </p:nvSpPr>
        <p:spPr>
          <a:xfrm>
            <a:off x="72000" y="6536160"/>
            <a:ext cx="9000000" cy="2408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pl-PL" sz="1200" spc="-1" strike="noStrike">
                <a:solidFill>
                  <a:srgbClr val="0094ca"/>
                </a:solidFill>
                <a:uFill>
                  <a:solidFill>
                    <a:srgbClr val="ffffff"/>
                  </a:solidFill>
                </a:uFill>
                <a:latin typeface="Calibri"/>
              </a:rPr>
              <a:t>Jarosław Szewiński, ESS LLRF PDR, 30.05.2017, Lund</a:t>
            </a:r>
            <a:endParaRPr lang="pl-PL" sz="1800" spc="-1" strike="noStrike">
              <a:solidFill>
                <a:srgbClr val="000000"/>
              </a:solidFill>
              <a:uFill>
                <a:solidFill>
                  <a:srgbClr val="ffffff"/>
                </a:solidFill>
              </a:uFill>
              <a:latin typeface="Arial"/>
            </a:endParaRPr>
          </a:p>
        </p:txBody>
      </p:sp>
      <p:sp>
        <p:nvSpPr>
          <p:cNvPr id="174" name="CustomShape 4"/>
          <p:cNvSpPr/>
          <p:nvPr/>
        </p:nvSpPr>
        <p:spPr>
          <a:xfrm>
            <a:off x="8424000" y="6525360"/>
            <a:ext cx="550080" cy="240840"/>
          </a:xfrm>
          <a:prstGeom prst="rect">
            <a:avLst/>
          </a:prstGeom>
          <a:noFill/>
          <a:ln>
            <a:noFill/>
          </a:ln>
        </p:spPr>
        <p:style>
          <a:lnRef idx="0"/>
          <a:fillRef idx="0"/>
          <a:effectRef idx="0"/>
          <a:fontRef idx="minor"/>
        </p:style>
        <p:txBody>
          <a:bodyPr lIns="90000" rIns="90000" tIns="45000" bIns="45000" anchor="ctr"/>
          <a:p>
            <a:pPr algn="r">
              <a:lnSpc>
                <a:spcPct val="100000"/>
              </a:lnSpc>
            </a:pPr>
            <a:r>
              <a:rPr lang="pl-PL" sz="1200" spc="-1" strike="noStrike">
                <a:solidFill>
                  <a:srgbClr val="0094ca"/>
                </a:solidFill>
                <a:uFill>
                  <a:solidFill>
                    <a:srgbClr val="ffffff"/>
                  </a:solidFill>
                </a:uFill>
                <a:latin typeface="Calibri"/>
              </a:rPr>
              <a:t> </a:t>
            </a:r>
            <a:fld id="{34662D31-82B0-4B92-9CA8-7302F65ADC3E}" type="slidenum">
              <a:rPr lang="pl-PL" sz="1200" spc="-1" strike="noStrike">
                <a:solidFill>
                  <a:srgbClr val="0094ca"/>
                </a:solidFill>
                <a:uFill>
                  <a:solidFill>
                    <a:srgbClr val="ffffff"/>
                  </a:solidFill>
                </a:uFill>
                <a:latin typeface="Calibri"/>
              </a:rPr>
              <a:t>&lt;number&gt;</a:t>
            </a:fld>
            <a:r>
              <a:rPr lang="pl-PL" sz="1200" spc="-1" strike="noStrike">
                <a:solidFill>
                  <a:srgbClr val="0094ca"/>
                </a:solidFill>
                <a:uFill>
                  <a:solidFill>
                    <a:srgbClr val="ffffff"/>
                  </a:solidFill>
                </a:uFill>
                <a:latin typeface="Calibri"/>
              </a:rPr>
              <a:t>/</a:t>
            </a:r>
            <a:r>
              <a:rPr lang="pl-PL" sz="1200" spc="-1" strike="noStrike">
                <a:solidFill>
                  <a:srgbClr val="0094ca"/>
                </a:solidFill>
                <a:uFill>
                  <a:solidFill>
                    <a:srgbClr val="ffffff"/>
                  </a:solidFill>
                </a:uFill>
                <a:latin typeface="Calibri"/>
              </a:rPr>
              <a:t>46</a:t>
            </a:r>
            <a:endParaRPr lang="pl-PL" sz="1800" spc="-1" strike="noStrike">
              <a:solidFill>
                <a:srgbClr val="000000"/>
              </a:solidFill>
              <a:uFill>
                <a:solidFill>
                  <a:srgbClr val="ffffff"/>
                </a:solidFill>
              </a:uFill>
              <a:latin typeface="Arial"/>
            </a:endParaRPr>
          </a:p>
        </p:txBody>
      </p:sp>
      <p:sp>
        <p:nvSpPr>
          <p:cNvPr id="175" name="TextShape 5"/>
          <p:cNvSpPr txBox="1"/>
          <p:nvPr/>
        </p:nvSpPr>
        <p:spPr>
          <a:xfrm>
            <a:off x="2607480" y="3012480"/>
            <a:ext cx="8568000" cy="4803480"/>
          </a:xfrm>
          <a:prstGeom prst="rect">
            <a:avLst/>
          </a:prstGeom>
          <a:noFill/>
          <a:ln>
            <a:noFill/>
          </a:ln>
        </p:spPr>
        <p:txBody>
          <a:bodyPr lIns="0" rIns="0" tIns="0" bIns="0"/>
          <a:p>
            <a:endParaRPr lang="pl-PL" sz="3200" spc="-1" strike="noStrike">
              <a:solidFill>
                <a:srgbClr val="000000"/>
              </a:solidFill>
              <a:uFill>
                <a:solidFill>
                  <a:srgbClr val="ffffff"/>
                </a:solidFill>
              </a:uFill>
              <a:latin typeface="Arial"/>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6" name="CustomShape 1"/>
          <p:cNvSpPr/>
          <p:nvPr/>
        </p:nvSpPr>
        <p:spPr>
          <a:xfrm>
            <a:off x="576000" y="108360"/>
            <a:ext cx="7788240" cy="1142280"/>
          </a:xfrm>
          <a:prstGeom prst="rect">
            <a:avLst/>
          </a:prstGeom>
          <a:noFill/>
          <a:ln>
            <a:noFill/>
          </a:ln>
        </p:spPr>
        <p:style>
          <a:lnRef idx="0"/>
          <a:fillRef idx="0"/>
          <a:effectRef idx="0"/>
          <a:fontRef idx="minor"/>
        </p:style>
        <p:txBody>
          <a:bodyPr lIns="0" rIns="0" tIns="0" bIns="0" anchor="ctr"/>
          <a:p>
            <a:pPr>
              <a:lnSpc>
                <a:spcPct val="100000"/>
              </a:lnSpc>
            </a:pPr>
            <a:r>
              <a:rPr b="1" lang="pl-PL" sz="3200" spc="-1" strike="noStrike">
                <a:solidFill>
                  <a:srgbClr val="ffffff"/>
                </a:solidFill>
                <a:uFill>
                  <a:solidFill>
                    <a:srgbClr val="ffffff"/>
                  </a:solidFill>
                </a:uFill>
                <a:latin typeface="Calibri"/>
              </a:rPr>
              <a:t>RTM Carrier Requirements</a:t>
            </a:r>
            <a:endParaRPr lang="pl-PL" sz="1800" spc="-1" strike="noStrike">
              <a:solidFill>
                <a:srgbClr val="000000"/>
              </a:solidFill>
              <a:uFill>
                <a:solidFill>
                  <a:srgbClr val="ffffff"/>
                </a:solidFill>
              </a:uFill>
              <a:latin typeface="Arial"/>
            </a:endParaRPr>
          </a:p>
        </p:txBody>
      </p:sp>
      <p:sp>
        <p:nvSpPr>
          <p:cNvPr id="177" name="TextShape 2"/>
          <p:cNvSpPr txBox="1"/>
          <p:nvPr/>
        </p:nvSpPr>
        <p:spPr>
          <a:xfrm>
            <a:off x="288000" y="1595520"/>
            <a:ext cx="8568000" cy="4803480"/>
          </a:xfrm>
          <a:prstGeom prst="rect">
            <a:avLst/>
          </a:prstGeom>
          <a:noFill/>
          <a:ln>
            <a:noFill/>
          </a:ln>
        </p:spPr>
        <p:txBody>
          <a:bodyPr lIns="0" rIns="0" tIns="0" bIns="0"/>
          <a:p>
            <a:pPr marL="457200" indent="-228600">
              <a:lnSpc>
                <a:spcPct val="150000"/>
              </a:lnSpc>
            </a:pPr>
            <a:r>
              <a:rPr lang="en-US" sz="3200" spc="-1" strike="noStrike">
                <a:solidFill>
                  <a:srgbClr val="000000"/>
                </a:solidFill>
                <a:uFill>
                  <a:solidFill>
                    <a:srgbClr val="ffffff"/>
                  </a:solidFill>
                </a:uFill>
                <a:latin typeface="Arial"/>
              </a:rPr>
              <a:t>4) Provide clocks signals interconnect</a:t>
            </a:r>
            <a:endParaRPr lang="pl-PL" sz="3200" spc="-1" strike="noStrike">
              <a:solidFill>
                <a:srgbClr val="000000"/>
              </a:solidFill>
              <a:uFill>
                <a:solidFill>
                  <a:srgbClr val="ffffff"/>
                </a:solidFill>
              </a:uFill>
              <a:latin typeface="Arial"/>
            </a:endParaRPr>
          </a:p>
          <a:p>
            <a:pPr marL="685800" indent="-228600">
              <a:lnSpc>
                <a:spcPct val="150000"/>
              </a:lnSpc>
            </a:pPr>
            <a:r>
              <a:rPr lang="en-US" sz="3200" spc="-1" strike="noStrike">
                <a:solidFill>
                  <a:srgbClr val="000000"/>
                </a:solidFill>
                <a:uFill>
                  <a:solidFill>
                    <a:srgbClr val="ffffff"/>
                  </a:solidFill>
                </a:uFill>
                <a:latin typeface="Arial"/>
              </a:rPr>
              <a:t>a) Provide MTCA clocks (TCLKA, TCLKB) for the RTM and for the FPGA</a:t>
            </a:r>
            <a:endParaRPr lang="pl-PL" sz="3200" spc="-1" strike="noStrike">
              <a:solidFill>
                <a:srgbClr val="000000"/>
              </a:solidFill>
              <a:uFill>
                <a:solidFill>
                  <a:srgbClr val="ffffff"/>
                </a:solidFill>
              </a:uFill>
              <a:latin typeface="Arial"/>
            </a:endParaRPr>
          </a:p>
          <a:p>
            <a:pPr marL="685800" indent="-228600">
              <a:lnSpc>
                <a:spcPct val="150000"/>
              </a:lnSpc>
            </a:pPr>
            <a:r>
              <a:rPr lang="en-US" sz="3200" spc="-1" strike="noStrike">
                <a:solidFill>
                  <a:srgbClr val="000000"/>
                </a:solidFill>
                <a:uFill>
                  <a:solidFill>
                    <a:srgbClr val="ffffff"/>
                  </a:solidFill>
                </a:uFill>
                <a:latin typeface="Arial"/>
              </a:rPr>
              <a:t>b) Provide External clock source for the RTM and for the FPGA</a:t>
            </a:r>
            <a:endParaRPr lang="pl-PL" sz="3200" spc="-1" strike="noStrike">
              <a:solidFill>
                <a:srgbClr val="000000"/>
              </a:solidFill>
              <a:uFill>
                <a:solidFill>
                  <a:srgbClr val="ffffff"/>
                </a:solidFill>
              </a:uFill>
              <a:latin typeface="Arial"/>
            </a:endParaRPr>
          </a:p>
          <a:p>
            <a:pPr marL="685800" indent="-228600">
              <a:lnSpc>
                <a:spcPct val="150000"/>
              </a:lnSpc>
            </a:pPr>
            <a:r>
              <a:rPr lang="en-US" sz="3200" spc="-1" strike="noStrike">
                <a:solidFill>
                  <a:srgbClr val="000000"/>
                </a:solidFill>
                <a:uFill>
                  <a:solidFill>
                    <a:srgbClr val="ffffff"/>
                  </a:solidFill>
                </a:uFill>
                <a:latin typeface="Arial"/>
              </a:rPr>
              <a:t>c) Provide on-board programmable clock generator for the RTM and for the FPGA</a:t>
            </a:r>
            <a:endParaRPr lang="pl-PL" sz="3200" spc="-1" strike="noStrike">
              <a:solidFill>
                <a:srgbClr val="000000"/>
              </a:solidFill>
              <a:uFill>
                <a:solidFill>
                  <a:srgbClr val="ffffff"/>
                </a:solidFill>
              </a:uFill>
              <a:latin typeface="Arial"/>
            </a:endParaRPr>
          </a:p>
          <a:p>
            <a:pPr marL="685800" indent="-228600">
              <a:lnSpc>
                <a:spcPct val="150000"/>
              </a:lnSpc>
            </a:pPr>
            <a:r>
              <a:rPr lang="en-US" sz="3200" spc="-1" strike="noStrike">
                <a:solidFill>
                  <a:srgbClr val="000000"/>
                </a:solidFill>
                <a:uFill>
                  <a:solidFill>
                    <a:srgbClr val="ffffff"/>
                  </a:solidFill>
                </a:uFill>
                <a:latin typeface="Arial"/>
              </a:rPr>
              <a:t>d) Provide RTM clock for the FPGA</a:t>
            </a:r>
            <a:endParaRPr lang="pl-PL" sz="3200" spc="-1" strike="noStrike">
              <a:solidFill>
                <a:srgbClr val="000000"/>
              </a:solidFill>
              <a:uFill>
                <a:solidFill>
                  <a:srgbClr val="ffffff"/>
                </a:solidFill>
              </a:uFill>
              <a:latin typeface="Arial"/>
            </a:endParaRPr>
          </a:p>
          <a:p>
            <a:pPr marL="685800" indent="-228600">
              <a:lnSpc>
                <a:spcPct val="150000"/>
              </a:lnSpc>
            </a:pPr>
            <a:r>
              <a:rPr lang="en-US" sz="3200" spc="-1" strike="noStrike">
                <a:solidFill>
                  <a:srgbClr val="000000"/>
                </a:solidFill>
                <a:uFill>
                  <a:solidFill>
                    <a:srgbClr val="ffffff"/>
                  </a:solidFill>
                </a:uFill>
                <a:latin typeface="Arial"/>
              </a:rPr>
              <a:t>e) Provide External clock output for monitoring selected on-board clock</a:t>
            </a:r>
            <a:endParaRPr lang="pl-PL" sz="3200" spc="-1" strike="noStrike">
              <a:solidFill>
                <a:srgbClr val="000000"/>
              </a:solidFill>
              <a:uFill>
                <a:solidFill>
                  <a:srgbClr val="ffffff"/>
                </a:solidFill>
              </a:uFill>
              <a:latin typeface="Arial"/>
            </a:endParaRPr>
          </a:p>
          <a:p>
            <a:pPr marL="685800" indent="-228600">
              <a:lnSpc>
                <a:spcPct val="150000"/>
              </a:lnSpc>
            </a:pPr>
            <a:r>
              <a:rPr lang="en-US" sz="3200" spc="-1" strike="noStrike">
                <a:solidFill>
                  <a:srgbClr val="000000"/>
                </a:solidFill>
                <a:uFill>
                  <a:solidFill>
                    <a:srgbClr val="ffffff"/>
                  </a:solidFill>
                </a:uFill>
                <a:latin typeface="Arial"/>
              </a:rPr>
              <a:t>f) Provide local (non-programmable, always enabled) clock for the FPGA</a:t>
            </a:r>
            <a:endParaRPr lang="pl-PL" sz="3200" spc="-1" strike="noStrike">
              <a:solidFill>
                <a:srgbClr val="000000"/>
              </a:solidFill>
              <a:uFill>
                <a:solidFill>
                  <a:srgbClr val="ffffff"/>
                </a:solidFill>
              </a:uFill>
              <a:latin typeface="Arial"/>
            </a:endParaRPr>
          </a:p>
          <a:p>
            <a:pPr marL="685800" indent="-228600">
              <a:lnSpc>
                <a:spcPct val="150000"/>
              </a:lnSpc>
            </a:pPr>
            <a:r>
              <a:rPr lang="en-US" sz="3200" spc="-1" strike="noStrike">
                <a:solidFill>
                  <a:srgbClr val="000000"/>
                </a:solidFill>
                <a:uFill>
                  <a:solidFill>
                    <a:srgbClr val="ffffff"/>
                  </a:solidFill>
                </a:uFill>
                <a:latin typeface="Arial"/>
              </a:rPr>
              <a:t>g) Provide dedicated clock infrastructure for PCIe interface</a:t>
            </a:r>
            <a:endParaRPr lang="pl-PL" sz="3200" spc="-1" strike="noStrike">
              <a:solidFill>
                <a:srgbClr val="000000"/>
              </a:solidFill>
              <a:uFill>
                <a:solidFill>
                  <a:srgbClr val="ffffff"/>
                </a:solidFill>
              </a:uFill>
              <a:latin typeface="Arial"/>
            </a:endParaRPr>
          </a:p>
          <a:p>
            <a:pPr marL="457200" indent="-228600">
              <a:lnSpc>
                <a:spcPct val="150000"/>
              </a:lnSpc>
            </a:pPr>
            <a:r>
              <a:rPr lang="en-US" sz="3200" spc="-1" strike="noStrike">
                <a:solidFill>
                  <a:srgbClr val="000000"/>
                </a:solidFill>
                <a:uFill>
                  <a:solidFill>
                    <a:srgbClr val="ffffff"/>
                  </a:solidFill>
                </a:uFill>
                <a:latin typeface="Arial"/>
              </a:rPr>
              <a:t>5) Provide diagnostics and support for out-of-crate board debugging</a:t>
            </a:r>
            <a:endParaRPr lang="pl-PL" sz="3200" spc="-1" strike="noStrike">
              <a:solidFill>
                <a:srgbClr val="000000"/>
              </a:solidFill>
              <a:uFill>
                <a:solidFill>
                  <a:srgbClr val="ffffff"/>
                </a:solidFill>
              </a:uFill>
              <a:latin typeface="Arial"/>
            </a:endParaRPr>
          </a:p>
          <a:p>
            <a:pPr marL="685800" indent="-228600">
              <a:lnSpc>
                <a:spcPct val="150000"/>
              </a:lnSpc>
            </a:pPr>
            <a:r>
              <a:rPr lang="en-US" sz="3200" spc="-1" strike="noStrike">
                <a:solidFill>
                  <a:srgbClr val="000000"/>
                </a:solidFill>
                <a:uFill>
                  <a:solidFill>
                    <a:srgbClr val="ffffff"/>
                  </a:solidFill>
                </a:uFill>
                <a:latin typeface="Arial"/>
              </a:rPr>
              <a:t>a) Provide external power supply connector (12V, optionally 3.3V management power)</a:t>
            </a:r>
            <a:endParaRPr lang="pl-PL" sz="3200" spc="-1" strike="noStrike">
              <a:solidFill>
                <a:srgbClr val="000000"/>
              </a:solidFill>
              <a:uFill>
                <a:solidFill>
                  <a:srgbClr val="ffffff"/>
                </a:solidFill>
              </a:uFill>
              <a:latin typeface="Arial"/>
            </a:endParaRPr>
          </a:p>
          <a:p>
            <a:pPr marL="685800" indent="-228600">
              <a:lnSpc>
                <a:spcPct val="150000"/>
              </a:lnSpc>
            </a:pPr>
            <a:r>
              <a:rPr lang="en-US" sz="3200" spc="-1" strike="noStrike">
                <a:solidFill>
                  <a:srgbClr val="000000"/>
                </a:solidFill>
                <a:uFill>
                  <a:solidFill>
                    <a:srgbClr val="ffffff"/>
                  </a:solidFill>
                </a:uFill>
                <a:latin typeface="Arial"/>
              </a:rPr>
              <a:t>b) Dual channel USB-Serial interface to FPGA and MMC</a:t>
            </a:r>
            <a:endParaRPr lang="pl-PL" sz="3200" spc="-1" strike="noStrike">
              <a:solidFill>
                <a:srgbClr val="000000"/>
              </a:solidFill>
              <a:uFill>
                <a:solidFill>
                  <a:srgbClr val="ffffff"/>
                </a:solidFill>
              </a:uFill>
              <a:latin typeface="Arial"/>
            </a:endParaRPr>
          </a:p>
          <a:p>
            <a:pPr marL="914400" indent="-228600">
              <a:lnSpc>
                <a:spcPct val="150000"/>
              </a:lnSpc>
            </a:pPr>
            <a:r>
              <a:rPr lang="en-US" sz="3200" spc="-1" strike="noStrike">
                <a:solidFill>
                  <a:srgbClr val="000000"/>
                </a:solidFill>
                <a:uFill>
                  <a:solidFill>
                    <a:srgbClr val="ffffff"/>
                  </a:solidFill>
                </a:uFill>
                <a:latin typeface="Arial"/>
              </a:rPr>
              <a:t>i. Provide possibility to supply the management power (3.3V MP from the USB connector)</a:t>
            </a:r>
            <a:endParaRPr lang="pl-PL" sz="3200" spc="-1" strike="noStrike">
              <a:solidFill>
                <a:srgbClr val="000000"/>
              </a:solidFill>
              <a:uFill>
                <a:solidFill>
                  <a:srgbClr val="ffffff"/>
                </a:solidFill>
              </a:uFill>
              <a:latin typeface="Arial"/>
            </a:endParaRPr>
          </a:p>
          <a:p>
            <a:pPr marL="685800" indent="-228600">
              <a:lnSpc>
                <a:spcPct val="150000"/>
              </a:lnSpc>
            </a:pPr>
            <a:r>
              <a:rPr lang="en-US" sz="3200" spc="-1" strike="noStrike">
                <a:solidFill>
                  <a:srgbClr val="000000"/>
                </a:solidFill>
                <a:uFill>
                  <a:solidFill>
                    <a:srgbClr val="ffffff"/>
                  </a:solidFill>
                </a:uFill>
                <a:latin typeface="Arial"/>
              </a:rPr>
              <a:t>c) LEDs on the front panel</a:t>
            </a:r>
            <a:endParaRPr lang="pl-PL" sz="3200" spc="-1" strike="noStrike">
              <a:solidFill>
                <a:srgbClr val="000000"/>
              </a:solidFill>
              <a:uFill>
                <a:solidFill>
                  <a:srgbClr val="ffffff"/>
                </a:solidFill>
              </a:uFill>
              <a:latin typeface="Arial"/>
            </a:endParaRPr>
          </a:p>
          <a:p>
            <a:pPr marL="685800" indent="-228600">
              <a:lnSpc>
                <a:spcPct val="150000"/>
              </a:lnSpc>
            </a:pPr>
            <a:r>
              <a:rPr lang="en-US" sz="3200" spc="-1" strike="noStrike">
                <a:solidFill>
                  <a:srgbClr val="000000"/>
                </a:solidFill>
                <a:uFill>
                  <a:solidFill>
                    <a:srgbClr val="ffffff"/>
                  </a:solidFill>
                </a:uFill>
                <a:latin typeface="Arial"/>
              </a:rPr>
              <a:t>d) JTAG interface for FPGA and for the RTM</a:t>
            </a:r>
            <a:endParaRPr lang="pl-PL" sz="3200" spc="-1" strike="noStrike">
              <a:solidFill>
                <a:srgbClr val="000000"/>
              </a:solidFill>
              <a:uFill>
                <a:solidFill>
                  <a:srgbClr val="ffffff"/>
                </a:solidFill>
              </a:uFill>
              <a:latin typeface="Arial"/>
            </a:endParaRPr>
          </a:p>
          <a:p>
            <a:pPr marL="457200" indent="-228600">
              <a:lnSpc>
                <a:spcPct val="150000"/>
              </a:lnSpc>
            </a:pPr>
            <a:r>
              <a:rPr lang="en-US" sz="3200" spc="-1" strike="noStrike">
                <a:solidFill>
                  <a:srgbClr val="000000"/>
                </a:solidFill>
                <a:uFill>
                  <a:solidFill>
                    <a:srgbClr val="ffffff"/>
                  </a:solidFill>
                </a:uFill>
                <a:latin typeface="Arial"/>
              </a:rPr>
              <a:t>6) Board should be low cost</a:t>
            </a:r>
            <a:endParaRPr lang="pl-PL" sz="3200" spc="-1" strike="noStrike">
              <a:solidFill>
                <a:srgbClr val="000000"/>
              </a:solidFill>
              <a:uFill>
                <a:solidFill>
                  <a:srgbClr val="ffffff"/>
                </a:solidFill>
              </a:uFill>
              <a:latin typeface="Arial"/>
            </a:endParaRPr>
          </a:p>
          <a:p>
            <a:pPr marL="685800" indent="-228600">
              <a:lnSpc>
                <a:spcPct val="150000"/>
              </a:lnSpc>
            </a:pPr>
            <a:r>
              <a:rPr lang="en-US" sz="3200" spc="-1" strike="noStrike">
                <a:solidFill>
                  <a:srgbClr val="000000"/>
                </a:solidFill>
                <a:uFill>
                  <a:solidFill>
                    <a:srgbClr val="ffffff"/>
                  </a:solidFill>
                </a:uFill>
                <a:latin typeface="Arial"/>
              </a:rPr>
              <a:t>a) Price goal to be below 1000 Euro in mass production</a:t>
            </a:r>
            <a:endParaRPr lang="pl-PL" sz="3200" spc="-1" strike="noStrike">
              <a:solidFill>
                <a:srgbClr val="000000"/>
              </a:solidFill>
              <a:uFill>
                <a:solidFill>
                  <a:srgbClr val="ffffff"/>
                </a:solidFill>
              </a:uFill>
              <a:latin typeface="Arial"/>
            </a:endParaRPr>
          </a:p>
          <a:p>
            <a:pPr marL="457200" indent="-228600">
              <a:lnSpc>
                <a:spcPct val="150000"/>
              </a:lnSpc>
            </a:pPr>
            <a:r>
              <a:rPr lang="en-US" sz="3200" spc="-1" strike="noStrike">
                <a:solidFill>
                  <a:srgbClr val="000000"/>
                </a:solidFill>
                <a:uFill>
                  <a:solidFill>
                    <a:srgbClr val="ffffff"/>
                  </a:solidFill>
                </a:uFill>
                <a:latin typeface="Arial"/>
              </a:rPr>
              <a:t>7) Board should use latest low cost FPGA device</a:t>
            </a:r>
            <a:endParaRPr lang="pl-PL" sz="3200" spc="-1" strike="noStrike">
              <a:solidFill>
                <a:srgbClr val="000000"/>
              </a:solidFill>
              <a:uFill>
                <a:solidFill>
                  <a:srgbClr val="ffffff"/>
                </a:solidFill>
              </a:uFill>
              <a:latin typeface="Arial"/>
            </a:endParaRPr>
          </a:p>
        </p:txBody>
      </p:sp>
      <p:sp>
        <p:nvSpPr>
          <p:cNvPr id="178" name="CustomShape 3"/>
          <p:cNvSpPr/>
          <p:nvPr/>
        </p:nvSpPr>
        <p:spPr>
          <a:xfrm>
            <a:off x="72000" y="6536160"/>
            <a:ext cx="9000000" cy="2408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pl-PL" sz="1200" spc="-1" strike="noStrike">
                <a:solidFill>
                  <a:srgbClr val="0094ca"/>
                </a:solidFill>
                <a:uFill>
                  <a:solidFill>
                    <a:srgbClr val="ffffff"/>
                  </a:solidFill>
                </a:uFill>
                <a:latin typeface="Calibri"/>
              </a:rPr>
              <a:t>Jarosław Szewiński, ESS LLRF PDR, 30.05.2017, Lund</a:t>
            </a:r>
            <a:endParaRPr lang="pl-PL" sz="1800" spc="-1" strike="noStrike">
              <a:solidFill>
                <a:srgbClr val="000000"/>
              </a:solidFill>
              <a:uFill>
                <a:solidFill>
                  <a:srgbClr val="ffffff"/>
                </a:solidFill>
              </a:uFill>
              <a:latin typeface="Arial"/>
            </a:endParaRPr>
          </a:p>
        </p:txBody>
      </p:sp>
      <p:sp>
        <p:nvSpPr>
          <p:cNvPr id="179" name="CustomShape 4"/>
          <p:cNvSpPr/>
          <p:nvPr/>
        </p:nvSpPr>
        <p:spPr>
          <a:xfrm>
            <a:off x="8424000" y="6525360"/>
            <a:ext cx="550080" cy="240840"/>
          </a:xfrm>
          <a:prstGeom prst="rect">
            <a:avLst/>
          </a:prstGeom>
          <a:noFill/>
          <a:ln>
            <a:noFill/>
          </a:ln>
        </p:spPr>
        <p:style>
          <a:lnRef idx="0"/>
          <a:fillRef idx="0"/>
          <a:effectRef idx="0"/>
          <a:fontRef idx="minor"/>
        </p:style>
        <p:txBody>
          <a:bodyPr lIns="90000" rIns="90000" tIns="45000" bIns="45000" anchor="ctr"/>
          <a:p>
            <a:pPr algn="r">
              <a:lnSpc>
                <a:spcPct val="100000"/>
              </a:lnSpc>
            </a:pPr>
            <a:r>
              <a:rPr lang="pl-PL" sz="1200" spc="-1" strike="noStrike">
                <a:solidFill>
                  <a:srgbClr val="0094ca"/>
                </a:solidFill>
                <a:uFill>
                  <a:solidFill>
                    <a:srgbClr val="ffffff"/>
                  </a:solidFill>
                </a:uFill>
                <a:latin typeface="Calibri"/>
              </a:rPr>
              <a:t> </a:t>
            </a:r>
            <a:fld id="{BE79C631-694A-4614-B57E-D95F12EECBE5}" type="slidenum">
              <a:rPr lang="pl-PL" sz="1200" spc="-1" strike="noStrike">
                <a:solidFill>
                  <a:srgbClr val="0094ca"/>
                </a:solidFill>
                <a:uFill>
                  <a:solidFill>
                    <a:srgbClr val="ffffff"/>
                  </a:solidFill>
                </a:uFill>
                <a:latin typeface="Calibri"/>
              </a:rPr>
              <a:t>&lt;number&gt;</a:t>
            </a:fld>
            <a:r>
              <a:rPr lang="pl-PL" sz="1200" spc="-1" strike="noStrike">
                <a:solidFill>
                  <a:srgbClr val="0094ca"/>
                </a:solidFill>
                <a:uFill>
                  <a:solidFill>
                    <a:srgbClr val="ffffff"/>
                  </a:solidFill>
                </a:uFill>
                <a:latin typeface="Calibri"/>
              </a:rPr>
              <a:t>/</a:t>
            </a:r>
            <a:r>
              <a:rPr lang="pl-PL" sz="1200" spc="-1" strike="noStrike">
                <a:solidFill>
                  <a:srgbClr val="0094ca"/>
                </a:solidFill>
                <a:uFill>
                  <a:solidFill>
                    <a:srgbClr val="ffffff"/>
                  </a:solidFill>
                </a:uFill>
                <a:latin typeface="Calibri"/>
              </a:rPr>
              <a:t>46</a:t>
            </a:r>
            <a:endParaRPr lang="pl-PL" sz="1800" spc="-1" strike="noStrike">
              <a:solidFill>
                <a:srgbClr val="000000"/>
              </a:solidFill>
              <a:uFill>
                <a:solidFill>
                  <a:srgbClr val="ffffff"/>
                </a:solidFill>
              </a:uFill>
              <a:latin typeface="Arial"/>
            </a:endParaRPr>
          </a:p>
        </p:txBody>
      </p:sp>
      <p:sp>
        <p:nvSpPr>
          <p:cNvPr id="180" name="TextShape 5"/>
          <p:cNvSpPr txBox="1"/>
          <p:nvPr/>
        </p:nvSpPr>
        <p:spPr>
          <a:xfrm>
            <a:off x="2607480" y="3012480"/>
            <a:ext cx="8568000" cy="4803480"/>
          </a:xfrm>
          <a:prstGeom prst="rect">
            <a:avLst/>
          </a:prstGeom>
          <a:noFill/>
          <a:ln>
            <a:noFill/>
          </a:ln>
        </p:spPr>
        <p:txBody>
          <a:bodyPr lIns="0" rIns="0" tIns="0" bIns="0"/>
          <a:p>
            <a:endParaRPr lang="pl-PL" sz="3200" spc="-1" strike="noStrike">
              <a:solidFill>
                <a:srgbClr val="000000"/>
              </a:solidFill>
              <a:uFill>
                <a:solidFill>
                  <a:srgbClr val="ffffff"/>
                </a:solidFill>
              </a:uFill>
              <a:latin typeface="Arial"/>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1" name="CustomShape 1"/>
          <p:cNvSpPr/>
          <p:nvPr/>
        </p:nvSpPr>
        <p:spPr>
          <a:xfrm>
            <a:off x="578880" y="0"/>
            <a:ext cx="6066720" cy="1440720"/>
          </a:xfrm>
          <a:prstGeom prst="rect">
            <a:avLst/>
          </a:prstGeom>
          <a:noFill/>
          <a:ln>
            <a:noFill/>
          </a:ln>
        </p:spPr>
        <p:style>
          <a:lnRef idx="0"/>
          <a:fillRef idx="0"/>
          <a:effectRef idx="0"/>
          <a:fontRef idx="minor"/>
        </p:style>
        <p:txBody>
          <a:bodyPr lIns="0" rIns="0" tIns="0" bIns="0" anchor="ctr"/>
          <a:p>
            <a:r>
              <a:rPr b="1" lang="pl-PL" sz="3200" spc="-1" strike="noStrike">
                <a:solidFill>
                  <a:srgbClr val="ffffff"/>
                </a:solidFill>
                <a:uFill>
                  <a:solidFill>
                    <a:srgbClr val="ffffff"/>
                  </a:solidFill>
                </a:uFill>
                <a:latin typeface="Calibri"/>
              </a:rPr>
              <a:t>RTM </a:t>
            </a:r>
            <a:r>
              <a:rPr b="1" lang="en-US" sz="3200" spc="-1" strike="noStrike">
                <a:solidFill>
                  <a:srgbClr val="ffffff"/>
                </a:solidFill>
                <a:uFill>
                  <a:solidFill>
                    <a:srgbClr val="ffffff"/>
                  </a:solidFill>
                </a:uFill>
                <a:latin typeface="Calibri"/>
              </a:rPr>
              <a:t>Carrier</a:t>
            </a:r>
            <a:r>
              <a:rPr b="1" lang="pl-PL" sz="3200" spc="-1" strike="noStrike">
                <a:solidFill>
                  <a:srgbClr val="ffffff"/>
                </a:solidFill>
                <a:uFill>
                  <a:solidFill>
                    <a:srgbClr val="ffffff"/>
                  </a:solidFill>
                </a:uFill>
                <a:latin typeface="Calibri"/>
              </a:rPr>
              <a:t> </a:t>
            </a:r>
            <a:r>
              <a:rPr b="1" lang="en-US" sz="3200" spc="-1" strike="noStrike">
                <a:solidFill>
                  <a:srgbClr val="ffffff"/>
                </a:solidFill>
                <a:uFill>
                  <a:solidFill>
                    <a:srgbClr val="ffffff"/>
                  </a:solidFill>
                </a:uFill>
                <a:latin typeface="Calibri"/>
              </a:rPr>
              <a:t>block</a:t>
            </a:r>
            <a:r>
              <a:rPr b="1" lang="pl-PL" sz="3200" spc="-1" strike="noStrike">
                <a:solidFill>
                  <a:srgbClr val="ffffff"/>
                </a:solidFill>
                <a:uFill>
                  <a:solidFill>
                    <a:srgbClr val="ffffff"/>
                  </a:solidFill>
                </a:uFill>
                <a:latin typeface="Calibri"/>
              </a:rPr>
              <a:t> diagram</a:t>
            </a:r>
            <a:endParaRPr lang="pl-PL" sz="1800" spc="-1" strike="noStrike">
              <a:solidFill>
                <a:srgbClr val="000000"/>
              </a:solidFill>
              <a:uFill>
                <a:solidFill>
                  <a:srgbClr val="ffffff"/>
                </a:solidFill>
              </a:uFill>
              <a:latin typeface="Arial"/>
            </a:endParaRPr>
          </a:p>
        </p:txBody>
      </p:sp>
      <p:sp>
        <p:nvSpPr>
          <p:cNvPr id="182" name="CustomShape 2"/>
          <p:cNvSpPr/>
          <p:nvPr/>
        </p:nvSpPr>
        <p:spPr>
          <a:xfrm>
            <a:off x="61920" y="1578960"/>
            <a:ext cx="8903520" cy="4038120"/>
          </a:xfrm>
          <a:prstGeom prst="rect">
            <a:avLst/>
          </a:prstGeom>
          <a:noFill/>
          <a:ln>
            <a:noFill/>
          </a:ln>
        </p:spPr>
        <p:style>
          <a:lnRef idx="0"/>
          <a:fillRef idx="0"/>
          <a:effectRef idx="0"/>
          <a:fontRef idx="minor"/>
        </p:style>
      </p:sp>
      <p:sp>
        <p:nvSpPr>
          <p:cNvPr id="183" name="CustomShape 3"/>
          <p:cNvSpPr/>
          <p:nvPr/>
        </p:nvSpPr>
        <p:spPr>
          <a:xfrm>
            <a:off x="579240" y="360"/>
            <a:ext cx="6066720" cy="1440720"/>
          </a:xfrm>
          <a:prstGeom prst="rect">
            <a:avLst/>
          </a:prstGeom>
          <a:noFill/>
          <a:ln>
            <a:noFill/>
          </a:ln>
        </p:spPr>
        <p:style>
          <a:lnRef idx="0"/>
          <a:fillRef idx="0"/>
          <a:effectRef idx="0"/>
          <a:fontRef idx="minor"/>
        </p:style>
      </p:sp>
      <p:sp>
        <p:nvSpPr>
          <p:cNvPr id="184" name="CustomShape 4"/>
          <p:cNvSpPr/>
          <p:nvPr/>
        </p:nvSpPr>
        <p:spPr>
          <a:xfrm>
            <a:off x="8424000" y="6534000"/>
            <a:ext cx="550080" cy="240840"/>
          </a:xfrm>
          <a:prstGeom prst="rect">
            <a:avLst/>
          </a:prstGeom>
          <a:noFill/>
          <a:ln>
            <a:noFill/>
          </a:ln>
        </p:spPr>
        <p:style>
          <a:lnRef idx="0"/>
          <a:fillRef idx="0"/>
          <a:effectRef idx="0"/>
          <a:fontRef idx="minor"/>
        </p:style>
        <p:txBody>
          <a:bodyPr lIns="90000" rIns="90000" tIns="45000" bIns="45000" anchor="ctr"/>
          <a:p>
            <a:pPr algn="r">
              <a:lnSpc>
                <a:spcPct val="100000"/>
              </a:lnSpc>
            </a:pPr>
            <a:r>
              <a:rPr lang="pl-PL" sz="1200" spc="-1" strike="noStrike">
                <a:solidFill>
                  <a:srgbClr val="0094ca"/>
                </a:solidFill>
                <a:uFill>
                  <a:solidFill>
                    <a:srgbClr val="ffffff"/>
                  </a:solidFill>
                </a:uFill>
                <a:latin typeface="Calibri"/>
              </a:rPr>
              <a:t> </a:t>
            </a:r>
            <a:fld id="{E7198266-289B-4AA4-BEB5-E5A09ACA9324}" type="slidenum">
              <a:rPr lang="pl-PL" sz="1200" spc="-1" strike="noStrike">
                <a:solidFill>
                  <a:srgbClr val="0094ca"/>
                </a:solidFill>
                <a:uFill>
                  <a:solidFill>
                    <a:srgbClr val="ffffff"/>
                  </a:solidFill>
                </a:uFill>
                <a:latin typeface="Calibri"/>
              </a:rPr>
              <a:t>&lt;number&gt;</a:t>
            </a:fld>
            <a:r>
              <a:rPr lang="pl-PL" sz="1200" spc="-1" strike="noStrike">
                <a:solidFill>
                  <a:srgbClr val="0094ca"/>
                </a:solidFill>
                <a:uFill>
                  <a:solidFill>
                    <a:srgbClr val="ffffff"/>
                  </a:solidFill>
                </a:uFill>
                <a:latin typeface="Calibri"/>
              </a:rPr>
              <a:t>/</a:t>
            </a:r>
            <a:r>
              <a:rPr lang="pl-PL" sz="1200" spc="-1" strike="noStrike">
                <a:solidFill>
                  <a:srgbClr val="0094ca"/>
                </a:solidFill>
                <a:uFill>
                  <a:solidFill>
                    <a:srgbClr val="ffffff"/>
                  </a:solidFill>
                </a:uFill>
                <a:latin typeface="Calibri"/>
              </a:rPr>
              <a:t>46</a:t>
            </a:r>
            <a:endParaRPr lang="pl-PL" sz="1800" spc="-1" strike="noStrike">
              <a:solidFill>
                <a:srgbClr val="000000"/>
              </a:solidFill>
              <a:uFill>
                <a:solidFill>
                  <a:srgbClr val="ffffff"/>
                </a:solidFill>
              </a:uFill>
              <a:latin typeface="Arial"/>
            </a:endParaRPr>
          </a:p>
        </p:txBody>
      </p:sp>
      <p:pic>
        <p:nvPicPr>
          <p:cNvPr id="185" name="" descr=""/>
          <p:cNvPicPr/>
          <p:nvPr/>
        </p:nvPicPr>
        <p:blipFill>
          <a:blip r:embed="rId1"/>
          <a:stretch/>
        </p:blipFill>
        <p:spPr>
          <a:xfrm>
            <a:off x="1656000" y="1578960"/>
            <a:ext cx="6165720" cy="4829040"/>
          </a:xfrm>
          <a:prstGeom prst="rect">
            <a:avLst/>
          </a:prstGeom>
          <a:ln>
            <a:noFill/>
          </a:ln>
        </p:spPr>
      </p:pic>
      <p:sp>
        <p:nvSpPr>
          <p:cNvPr id="186" name="CustomShape 5"/>
          <p:cNvSpPr/>
          <p:nvPr/>
        </p:nvSpPr>
        <p:spPr>
          <a:xfrm>
            <a:off x="72000" y="6545160"/>
            <a:ext cx="9000000" cy="2408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pl-PL" sz="1200" spc="-1" strike="noStrike">
                <a:solidFill>
                  <a:srgbClr val="0094ca"/>
                </a:solidFill>
                <a:uFill>
                  <a:solidFill>
                    <a:srgbClr val="ffffff"/>
                  </a:solidFill>
                </a:uFill>
                <a:latin typeface="Calibri"/>
              </a:rPr>
              <a:t>Jarosław Szewiński, ESS LLRF PDR, 30.05.2017, Lund</a:t>
            </a:r>
            <a:endParaRPr lang="pl-PL" sz="1800" spc="-1" strike="noStrike">
              <a:solidFill>
                <a:srgbClr val="000000"/>
              </a:solidFill>
              <a:uFill>
                <a:solidFill>
                  <a:srgbClr val="ffffff"/>
                </a:solidFill>
              </a:uFill>
              <a:latin typeface="Arial"/>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7" name="CustomShape 1"/>
          <p:cNvSpPr/>
          <p:nvPr/>
        </p:nvSpPr>
        <p:spPr>
          <a:xfrm>
            <a:off x="578880" y="0"/>
            <a:ext cx="6066720" cy="1440720"/>
          </a:xfrm>
          <a:prstGeom prst="rect">
            <a:avLst/>
          </a:prstGeom>
          <a:noFill/>
          <a:ln>
            <a:noFill/>
          </a:ln>
        </p:spPr>
        <p:style>
          <a:lnRef idx="0"/>
          <a:fillRef idx="0"/>
          <a:effectRef idx="0"/>
          <a:fontRef idx="minor"/>
        </p:style>
        <p:txBody>
          <a:bodyPr lIns="0" rIns="0" tIns="0" bIns="0" anchor="ctr"/>
          <a:p>
            <a:r>
              <a:rPr b="1" lang="pl-PL" sz="3200" spc="-1" strike="noStrike">
                <a:solidFill>
                  <a:srgbClr val="ffffff"/>
                </a:solidFill>
                <a:uFill>
                  <a:solidFill>
                    <a:srgbClr val="ffffff"/>
                  </a:solidFill>
                </a:uFill>
                <a:latin typeface="Calibri"/>
              </a:rPr>
              <a:t>FPGA</a:t>
            </a:r>
            <a:endParaRPr lang="pl-PL" sz="1800" spc="-1" strike="noStrike">
              <a:solidFill>
                <a:srgbClr val="000000"/>
              </a:solidFill>
              <a:uFill>
                <a:solidFill>
                  <a:srgbClr val="ffffff"/>
                </a:solidFill>
              </a:uFill>
              <a:latin typeface="Arial"/>
            </a:endParaRPr>
          </a:p>
        </p:txBody>
      </p:sp>
      <p:sp>
        <p:nvSpPr>
          <p:cNvPr id="188" name="CustomShape 2"/>
          <p:cNvSpPr/>
          <p:nvPr/>
        </p:nvSpPr>
        <p:spPr>
          <a:xfrm>
            <a:off x="61920" y="1578960"/>
            <a:ext cx="8903520" cy="4038120"/>
          </a:xfrm>
          <a:prstGeom prst="rect">
            <a:avLst/>
          </a:prstGeom>
          <a:noFill/>
          <a:ln>
            <a:noFill/>
          </a:ln>
        </p:spPr>
        <p:style>
          <a:lnRef idx="0"/>
          <a:fillRef idx="0"/>
          <a:effectRef idx="0"/>
          <a:fontRef idx="minor"/>
        </p:style>
      </p:sp>
      <p:sp>
        <p:nvSpPr>
          <p:cNvPr id="189" name="CustomShape 3"/>
          <p:cNvSpPr/>
          <p:nvPr/>
        </p:nvSpPr>
        <p:spPr>
          <a:xfrm>
            <a:off x="579240" y="360"/>
            <a:ext cx="6066720" cy="1440720"/>
          </a:xfrm>
          <a:prstGeom prst="rect">
            <a:avLst/>
          </a:prstGeom>
          <a:noFill/>
          <a:ln>
            <a:noFill/>
          </a:ln>
        </p:spPr>
        <p:style>
          <a:lnRef idx="0"/>
          <a:fillRef idx="0"/>
          <a:effectRef idx="0"/>
          <a:fontRef idx="minor"/>
        </p:style>
      </p:sp>
      <p:sp>
        <p:nvSpPr>
          <p:cNvPr id="190" name="CustomShape 4"/>
          <p:cNvSpPr/>
          <p:nvPr/>
        </p:nvSpPr>
        <p:spPr>
          <a:xfrm>
            <a:off x="8424000" y="6534000"/>
            <a:ext cx="550080" cy="240840"/>
          </a:xfrm>
          <a:prstGeom prst="rect">
            <a:avLst/>
          </a:prstGeom>
          <a:noFill/>
          <a:ln>
            <a:noFill/>
          </a:ln>
        </p:spPr>
        <p:style>
          <a:lnRef idx="0"/>
          <a:fillRef idx="0"/>
          <a:effectRef idx="0"/>
          <a:fontRef idx="minor"/>
        </p:style>
        <p:txBody>
          <a:bodyPr lIns="90000" rIns="90000" tIns="45000" bIns="45000" anchor="ctr"/>
          <a:p>
            <a:pPr algn="r">
              <a:lnSpc>
                <a:spcPct val="100000"/>
              </a:lnSpc>
            </a:pPr>
            <a:r>
              <a:rPr lang="pl-PL" sz="1200" spc="-1" strike="noStrike">
                <a:solidFill>
                  <a:srgbClr val="0094ca"/>
                </a:solidFill>
                <a:uFill>
                  <a:solidFill>
                    <a:srgbClr val="ffffff"/>
                  </a:solidFill>
                </a:uFill>
                <a:latin typeface="Calibri"/>
              </a:rPr>
              <a:t> </a:t>
            </a:r>
            <a:fld id="{DE7BC1F4-2C0F-4547-8F3D-01338D95201F}" type="slidenum">
              <a:rPr lang="pl-PL" sz="1200" spc="-1" strike="noStrike">
                <a:solidFill>
                  <a:srgbClr val="0094ca"/>
                </a:solidFill>
                <a:uFill>
                  <a:solidFill>
                    <a:srgbClr val="ffffff"/>
                  </a:solidFill>
                </a:uFill>
                <a:latin typeface="Calibri"/>
              </a:rPr>
              <a:t>&lt;number&gt;</a:t>
            </a:fld>
            <a:r>
              <a:rPr lang="pl-PL" sz="1200" spc="-1" strike="noStrike">
                <a:solidFill>
                  <a:srgbClr val="0094ca"/>
                </a:solidFill>
                <a:uFill>
                  <a:solidFill>
                    <a:srgbClr val="ffffff"/>
                  </a:solidFill>
                </a:uFill>
                <a:latin typeface="Calibri"/>
              </a:rPr>
              <a:t>/</a:t>
            </a:r>
            <a:r>
              <a:rPr lang="pl-PL" sz="1200" spc="-1" strike="noStrike">
                <a:solidFill>
                  <a:srgbClr val="0094ca"/>
                </a:solidFill>
                <a:uFill>
                  <a:solidFill>
                    <a:srgbClr val="ffffff"/>
                  </a:solidFill>
                </a:uFill>
                <a:latin typeface="Calibri"/>
              </a:rPr>
              <a:t>46</a:t>
            </a:r>
            <a:endParaRPr lang="pl-PL" sz="1800" spc="-1" strike="noStrike">
              <a:solidFill>
                <a:srgbClr val="000000"/>
              </a:solidFill>
              <a:uFill>
                <a:solidFill>
                  <a:srgbClr val="ffffff"/>
                </a:solidFill>
              </a:uFill>
              <a:latin typeface="Arial"/>
            </a:endParaRPr>
          </a:p>
        </p:txBody>
      </p:sp>
      <p:sp>
        <p:nvSpPr>
          <p:cNvPr id="191" name="TextShape 5"/>
          <p:cNvSpPr txBox="1"/>
          <p:nvPr/>
        </p:nvSpPr>
        <p:spPr>
          <a:xfrm>
            <a:off x="288000" y="1595880"/>
            <a:ext cx="8568000" cy="4803480"/>
          </a:xfrm>
          <a:prstGeom prst="rect">
            <a:avLst/>
          </a:prstGeom>
          <a:noFill/>
          <a:ln>
            <a:noFill/>
          </a:ln>
        </p:spPr>
        <p:txBody>
          <a:bodyPr lIns="0" rIns="0" tIns="0" bIns="0"/>
          <a:p>
            <a:pPr algn="just">
              <a:lnSpc>
                <a:spcPct val="150000"/>
              </a:lnSpc>
            </a:pPr>
            <a:r>
              <a:rPr lang="en-US" sz="1400" spc="-1" strike="noStrike">
                <a:solidFill>
                  <a:srgbClr val="000000"/>
                </a:solidFill>
                <a:uFill>
                  <a:solidFill>
                    <a:srgbClr val="ffffff"/>
                  </a:solidFill>
                </a:uFill>
                <a:latin typeface="Arial"/>
              </a:rPr>
              <a:t>The core component of the board is FPGA device. In this project, </a:t>
            </a:r>
            <a:r>
              <a:rPr b="1" lang="en-US" sz="1400" spc="-1" strike="noStrike">
                <a:solidFill>
                  <a:srgbClr val="000000"/>
                </a:solidFill>
                <a:uFill>
                  <a:solidFill>
                    <a:srgbClr val="ffffff"/>
                  </a:solidFill>
                </a:uFill>
                <a:latin typeface="Arial"/>
              </a:rPr>
              <a:t>Xilinx Artix-7</a:t>
            </a:r>
            <a:r>
              <a:rPr lang="en-US" sz="1400" spc="-1" strike="noStrike">
                <a:solidFill>
                  <a:srgbClr val="000000"/>
                </a:solidFill>
                <a:uFill>
                  <a:solidFill>
                    <a:srgbClr val="ffffff"/>
                  </a:solidFill>
                </a:uFill>
                <a:latin typeface="Arial"/>
              </a:rPr>
              <a:t> device has been chosen. This decision was made due to the following reasons:</a:t>
            </a:r>
            <a:endParaRPr lang="pl-PL" sz="3200" spc="-1" strike="noStrike">
              <a:solidFill>
                <a:srgbClr val="000000"/>
              </a:solidFill>
              <a:uFill>
                <a:solidFill>
                  <a:srgbClr val="ffffff"/>
                </a:solidFill>
              </a:uFill>
              <a:latin typeface="Arial"/>
            </a:endParaRPr>
          </a:p>
          <a:p>
            <a:pPr marL="914400" indent="-228600" algn="just">
              <a:lnSpc>
                <a:spcPct val="150000"/>
              </a:lnSpc>
            </a:pPr>
            <a:r>
              <a:rPr b="1" lang="en-US" sz="1400" spc="-1" strike="noStrike">
                <a:solidFill>
                  <a:srgbClr val="000000"/>
                </a:solidFill>
                <a:uFill>
                  <a:solidFill>
                    <a:srgbClr val="ffffff"/>
                  </a:solidFill>
                </a:uFill>
                <a:latin typeface="Arial"/>
              </a:rPr>
              <a:t>Vendor</a:t>
            </a:r>
            <a:r>
              <a:rPr lang="en-US" sz="1400" spc="-1" strike="noStrike">
                <a:solidFill>
                  <a:srgbClr val="000000"/>
                </a:solidFill>
                <a:uFill>
                  <a:solidFill>
                    <a:srgbClr val="ffffff"/>
                  </a:solidFill>
                </a:uFill>
                <a:latin typeface="Arial"/>
              </a:rPr>
              <a:t>: Xilinx devices are used widely in accelerator control, as well as in other areas of experimental physics. Those devices was used in X-FEL LLRF system, they are proven to be reliable, and PEG member has experience with this technology – PCB design for Xilinx FPGA, software tools knowledge for FPGA programming, etc.</a:t>
            </a:r>
            <a:endParaRPr lang="pl-PL" sz="3200" spc="-1" strike="noStrike">
              <a:solidFill>
                <a:srgbClr val="000000"/>
              </a:solidFill>
              <a:uFill>
                <a:solidFill>
                  <a:srgbClr val="ffffff"/>
                </a:solidFill>
              </a:uFill>
              <a:latin typeface="Arial"/>
            </a:endParaRPr>
          </a:p>
          <a:p>
            <a:pPr marL="914400" indent="-228600" algn="just">
              <a:lnSpc>
                <a:spcPct val="150000"/>
              </a:lnSpc>
            </a:pPr>
            <a:r>
              <a:rPr b="1" lang="en-US" sz="1400" spc="-1" strike="noStrike">
                <a:solidFill>
                  <a:srgbClr val="000000"/>
                </a:solidFill>
                <a:uFill>
                  <a:solidFill>
                    <a:srgbClr val="ffffff"/>
                  </a:solidFill>
                </a:uFill>
                <a:latin typeface="Arial"/>
              </a:rPr>
              <a:t>Gigabit transceivers</a:t>
            </a:r>
            <a:r>
              <a:rPr lang="en-US" sz="1400" spc="-1" strike="noStrike">
                <a:solidFill>
                  <a:srgbClr val="000000"/>
                </a:solidFill>
                <a:uFill>
                  <a:solidFill>
                    <a:srgbClr val="ffffff"/>
                  </a:solidFill>
                </a:uFill>
                <a:latin typeface="Arial"/>
              </a:rPr>
              <a:t> (MGT, RocketIO) – Providing support for PCI-Express and Low-Latency Links requires gigabit transceivers, because of this other FPGA families, such as Spartan-7 can not be used.</a:t>
            </a:r>
            <a:endParaRPr lang="pl-PL" sz="3200" spc="-1" strike="noStrike">
              <a:solidFill>
                <a:srgbClr val="000000"/>
              </a:solidFill>
              <a:uFill>
                <a:solidFill>
                  <a:srgbClr val="ffffff"/>
                </a:solidFill>
              </a:uFill>
              <a:latin typeface="Arial"/>
            </a:endParaRPr>
          </a:p>
          <a:p>
            <a:pPr marL="914400" indent="-228600" algn="just">
              <a:lnSpc>
                <a:spcPct val="150000"/>
              </a:lnSpc>
            </a:pPr>
            <a:r>
              <a:rPr b="1" lang="en-US" sz="1400" spc="-1" strike="noStrike">
                <a:solidFill>
                  <a:srgbClr val="000000"/>
                </a:solidFill>
                <a:uFill>
                  <a:solidFill>
                    <a:srgbClr val="ffffff"/>
                  </a:solidFill>
                </a:uFill>
                <a:latin typeface="Arial"/>
              </a:rPr>
              <a:t>Low Cost </a:t>
            </a:r>
            <a:r>
              <a:rPr lang="en-US" sz="1400" spc="-1" strike="noStrike">
                <a:solidFill>
                  <a:srgbClr val="000000"/>
                </a:solidFill>
                <a:uFill>
                  <a:solidFill>
                    <a:srgbClr val="ffffff"/>
                  </a:solidFill>
                </a:uFill>
                <a:latin typeface="Arial"/>
              </a:rPr>
              <a:t>– Artix-7 is a Xilinx low cost FPGA device with gigabit transceivers</a:t>
            </a:r>
            <a:endParaRPr lang="pl-PL" sz="3200" spc="-1" strike="noStrike">
              <a:solidFill>
                <a:srgbClr val="000000"/>
              </a:solidFill>
              <a:uFill>
                <a:solidFill>
                  <a:srgbClr val="ffffff"/>
                </a:solidFill>
              </a:uFill>
              <a:latin typeface="Arial"/>
            </a:endParaRPr>
          </a:p>
          <a:p>
            <a:pPr marL="914400" indent="-228600" algn="just">
              <a:lnSpc>
                <a:spcPct val="150000"/>
              </a:lnSpc>
            </a:pPr>
            <a:r>
              <a:rPr b="1" lang="en-US" sz="1400" spc="-1" strike="noStrike">
                <a:solidFill>
                  <a:srgbClr val="000000"/>
                </a:solidFill>
                <a:uFill>
                  <a:solidFill>
                    <a:srgbClr val="ffffff"/>
                  </a:solidFill>
                </a:uFill>
                <a:latin typeface="Arial"/>
              </a:rPr>
              <a:t>Latest architecture</a:t>
            </a:r>
            <a:r>
              <a:rPr lang="en-US" sz="1400" spc="-1" strike="noStrike">
                <a:solidFill>
                  <a:srgbClr val="000000"/>
                </a:solidFill>
                <a:uFill>
                  <a:solidFill>
                    <a:srgbClr val="ffffff"/>
                  </a:solidFill>
                </a:uFill>
                <a:latin typeface="Arial"/>
              </a:rPr>
              <a:t> – Artix-7 is a part of Xilinx 7-th Generation FPGA devices (“7 Series”), and in contrast with 6-generation and older devices, it is supported by most recent Xilinx development tools – </a:t>
            </a:r>
            <a:r>
              <a:rPr b="1" lang="en-US" sz="1400" spc="-1" strike="noStrike">
                <a:solidFill>
                  <a:srgbClr val="000000"/>
                </a:solidFill>
                <a:uFill>
                  <a:solidFill>
                    <a:srgbClr val="ffffff"/>
                  </a:solidFill>
                </a:uFill>
                <a:latin typeface="Arial"/>
              </a:rPr>
              <a:t>Vivado</a:t>
            </a:r>
            <a:r>
              <a:rPr lang="en-US" sz="1400" spc="-1" strike="noStrike">
                <a:solidFill>
                  <a:srgbClr val="000000"/>
                </a:solidFill>
                <a:uFill>
                  <a:solidFill>
                    <a:srgbClr val="ffffff"/>
                  </a:solidFill>
                </a:uFill>
                <a:latin typeface="Arial"/>
              </a:rPr>
              <a:t>. </a:t>
            </a:r>
            <a:endParaRPr lang="pl-PL" sz="3200" spc="-1" strike="noStrike">
              <a:solidFill>
                <a:srgbClr val="000000"/>
              </a:solidFill>
              <a:uFill>
                <a:solidFill>
                  <a:srgbClr val="ffffff"/>
                </a:solidFill>
              </a:uFill>
              <a:latin typeface="Arial"/>
            </a:endParaRPr>
          </a:p>
        </p:txBody>
      </p:sp>
      <p:sp>
        <p:nvSpPr>
          <p:cNvPr id="192" name="CustomShape 6"/>
          <p:cNvSpPr/>
          <p:nvPr/>
        </p:nvSpPr>
        <p:spPr>
          <a:xfrm>
            <a:off x="72000" y="6545160"/>
            <a:ext cx="9000000" cy="2408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pl-PL" sz="1200" spc="-1" strike="noStrike">
                <a:solidFill>
                  <a:srgbClr val="0094ca"/>
                </a:solidFill>
                <a:uFill>
                  <a:solidFill>
                    <a:srgbClr val="ffffff"/>
                  </a:solidFill>
                </a:uFill>
                <a:latin typeface="Calibri"/>
              </a:rPr>
              <a:t>Jarosław Szewiński, ESS LLRF PDR, 30.05.2017, Lund</a:t>
            </a:r>
            <a:endParaRPr lang="pl-PL" sz="1800" spc="-1" strike="noStrike">
              <a:solidFill>
                <a:srgbClr val="000000"/>
              </a:solidFill>
              <a:uFill>
                <a:solidFill>
                  <a:srgbClr val="ffffff"/>
                </a:solidFill>
              </a:uFill>
              <a:latin typeface="Arial"/>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3" name="CustomShape 1"/>
          <p:cNvSpPr/>
          <p:nvPr/>
        </p:nvSpPr>
        <p:spPr>
          <a:xfrm>
            <a:off x="578880" y="0"/>
            <a:ext cx="6066720" cy="1440720"/>
          </a:xfrm>
          <a:prstGeom prst="rect">
            <a:avLst/>
          </a:prstGeom>
          <a:noFill/>
          <a:ln>
            <a:noFill/>
          </a:ln>
        </p:spPr>
        <p:style>
          <a:lnRef idx="0"/>
          <a:fillRef idx="0"/>
          <a:effectRef idx="0"/>
          <a:fontRef idx="minor"/>
        </p:style>
        <p:txBody>
          <a:bodyPr lIns="0" rIns="0" tIns="0" bIns="0" anchor="ctr"/>
          <a:p>
            <a:r>
              <a:rPr b="1" lang="pl-PL" sz="3200" spc="-1" strike="noStrike">
                <a:solidFill>
                  <a:srgbClr val="ffffff"/>
                </a:solidFill>
                <a:uFill>
                  <a:solidFill>
                    <a:srgbClr val="ffffff"/>
                  </a:solidFill>
                </a:uFill>
                <a:latin typeface="Calibri"/>
              </a:rPr>
              <a:t>FPGA</a:t>
            </a:r>
            <a:endParaRPr lang="pl-PL" sz="1800" spc="-1" strike="noStrike">
              <a:solidFill>
                <a:srgbClr val="000000"/>
              </a:solidFill>
              <a:uFill>
                <a:solidFill>
                  <a:srgbClr val="ffffff"/>
                </a:solidFill>
              </a:uFill>
              <a:latin typeface="Arial"/>
            </a:endParaRPr>
          </a:p>
        </p:txBody>
      </p:sp>
      <p:sp>
        <p:nvSpPr>
          <p:cNvPr id="194" name="CustomShape 2"/>
          <p:cNvSpPr/>
          <p:nvPr/>
        </p:nvSpPr>
        <p:spPr>
          <a:xfrm>
            <a:off x="61920" y="1578960"/>
            <a:ext cx="8903520" cy="4038120"/>
          </a:xfrm>
          <a:prstGeom prst="rect">
            <a:avLst/>
          </a:prstGeom>
          <a:noFill/>
          <a:ln>
            <a:noFill/>
          </a:ln>
        </p:spPr>
        <p:style>
          <a:lnRef idx="0"/>
          <a:fillRef idx="0"/>
          <a:effectRef idx="0"/>
          <a:fontRef idx="minor"/>
        </p:style>
      </p:sp>
      <p:sp>
        <p:nvSpPr>
          <p:cNvPr id="195" name="CustomShape 3"/>
          <p:cNvSpPr/>
          <p:nvPr/>
        </p:nvSpPr>
        <p:spPr>
          <a:xfrm>
            <a:off x="579240" y="360"/>
            <a:ext cx="6066720" cy="1440720"/>
          </a:xfrm>
          <a:prstGeom prst="rect">
            <a:avLst/>
          </a:prstGeom>
          <a:noFill/>
          <a:ln>
            <a:noFill/>
          </a:ln>
        </p:spPr>
        <p:style>
          <a:lnRef idx="0"/>
          <a:fillRef idx="0"/>
          <a:effectRef idx="0"/>
          <a:fontRef idx="minor"/>
        </p:style>
      </p:sp>
      <p:sp>
        <p:nvSpPr>
          <p:cNvPr id="196" name="CustomShape 4"/>
          <p:cNvSpPr/>
          <p:nvPr/>
        </p:nvSpPr>
        <p:spPr>
          <a:xfrm>
            <a:off x="8424000" y="6534000"/>
            <a:ext cx="550080" cy="240840"/>
          </a:xfrm>
          <a:prstGeom prst="rect">
            <a:avLst/>
          </a:prstGeom>
          <a:noFill/>
          <a:ln>
            <a:noFill/>
          </a:ln>
        </p:spPr>
        <p:style>
          <a:lnRef idx="0"/>
          <a:fillRef idx="0"/>
          <a:effectRef idx="0"/>
          <a:fontRef idx="minor"/>
        </p:style>
        <p:txBody>
          <a:bodyPr lIns="90000" rIns="90000" tIns="45000" bIns="45000" anchor="ctr"/>
          <a:p>
            <a:pPr algn="r">
              <a:lnSpc>
                <a:spcPct val="100000"/>
              </a:lnSpc>
            </a:pPr>
            <a:r>
              <a:rPr lang="pl-PL" sz="1200" spc="-1" strike="noStrike">
                <a:solidFill>
                  <a:srgbClr val="0094ca"/>
                </a:solidFill>
                <a:uFill>
                  <a:solidFill>
                    <a:srgbClr val="ffffff"/>
                  </a:solidFill>
                </a:uFill>
                <a:latin typeface="Calibri"/>
              </a:rPr>
              <a:t> </a:t>
            </a:r>
            <a:fld id="{59E30988-7859-4098-AD4F-75488D63855D}" type="slidenum">
              <a:rPr lang="pl-PL" sz="1200" spc="-1" strike="noStrike">
                <a:solidFill>
                  <a:srgbClr val="0094ca"/>
                </a:solidFill>
                <a:uFill>
                  <a:solidFill>
                    <a:srgbClr val="ffffff"/>
                  </a:solidFill>
                </a:uFill>
                <a:latin typeface="Calibri"/>
              </a:rPr>
              <a:t>&lt;number&gt;</a:t>
            </a:fld>
            <a:r>
              <a:rPr lang="pl-PL" sz="1200" spc="-1" strike="noStrike">
                <a:solidFill>
                  <a:srgbClr val="0094ca"/>
                </a:solidFill>
                <a:uFill>
                  <a:solidFill>
                    <a:srgbClr val="ffffff"/>
                  </a:solidFill>
                </a:uFill>
                <a:latin typeface="Calibri"/>
              </a:rPr>
              <a:t>/</a:t>
            </a:r>
            <a:r>
              <a:rPr lang="pl-PL" sz="1200" spc="-1" strike="noStrike">
                <a:solidFill>
                  <a:srgbClr val="0094ca"/>
                </a:solidFill>
                <a:uFill>
                  <a:solidFill>
                    <a:srgbClr val="ffffff"/>
                  </a:solidFill>
                </a:uFill>
                <a:latin typeface="Calibri"/>
              </a:rPr>
              <a:t>46</a:t>
            </a:r>
            <a:endParaRPr lang="pl-PL" sz="1800" spc="-1" strike="noStrike">
              <a:solidFill>
                <a:srgbClr val="000000"/>
              </a:solidFill>
              <a:uFill>
                <a:solidFill>
                  <a:srgbClr val="ffffff"/>
                </a:solidFill>
              </a:uFill>
              <a:latin typeface="Arial"/>
            </a:endParaRPr>
          </a:p>
        </p:txBody>
      </p:sp>
      <p:sp>
        <p:nvSpPr>
          <p:cNvPr id="197" name="TextShape 5"/>
          <p:cNvSpPr txBox="1"/>
          <p:nvPr/>
        </p:nvSpPr>
        <p:spPr>
          <a:xfrm>
            <a:off x="288000" y="1595880"/>
            <a:ext cx="8568000" cy="1428120"/>
          </a:xfrm>
          <a:prstGeom prst="rect">
            <a:avLst/>
          </a:prstGeom>
          <a:noFill/>
          <a:ln>
            <a:noFill/>
          </a:ln>
        </p:spPr>
        <p:txBody>
          <a:bodyPr lIns="0" rIns="0" tIns="0" bIns="0"/>
          <a:p>
            <a:pPr algn="just">
              <a:lnSpc>
                <a:spcPct val="150000"/>
              </a:lnSpc>
            </a:pPr>
            <a:r>
              <a:rPr lang="en-US" sz="1800" spc="-1" strike="noStrike">
                <a:solidFill>
                  <a:srgbClr val="000000"/>
                </a:solidFill>
                <a:uFill>
                  <a:solidFill>
                    <a:srgbClr val="ffffff"/>
                  </a:solidFill>
                </a:uFill>
                <a:latin typeface="Arial"/>
              </a:rPr>
              <a:t>In the described project, </a:t>
            </a:r>
            <a:r>
              <a:rPr b="1" lang="en-US" sz="1800" spc="-1" strike="noStrike">
                <a:solidFill>
                  <a:srgbClr val="000000"/>
                </a:solidFill>
                <a:uFill>
                  <a:solidFill>
                    <a:srgbClr val="ffffff"/>
                  </a:solidFill>
                </a:uFill>
                <a:latin typeface="Arial"/>
              </a:rPr>
              <a:t>FGG484/FBG484 </a:t>
            </a:r>
            <a:r>
              <a:rPr lang="en-US" sz="1800" spc="-1" strike="noStrike">
                <a:solidFill>
                  <a:srgbClr val="000000"/>
                </a:solidFill>
                <a:uFill>
                  <a:solidFill>
                    <a:srgbClr val="ffffff"/>
                  </a:solidFill>
                </a:uFill>
                <a:latin typeface="Arial"/>
              </a:rPr>
              <a:t>footprint for the FPGA has been chosen. This footprint allows assembly of the following devices:</a:t>
            </a:r>
            <a:endParaRPr lang="pl-PL" sz="3200" spc="-1" strike="noStrike">
              <a:solidFill>
                <a:srgbClr val="000000"/>
              </a:solidFill>
              <a:uFill>
                <a:solidFill>
                  <a:srgbClr val="ffffff"/>
                </a:solidFill>
              </a:uFill>
              <a:latin typeface="Arial"/>
            </a:endParaRPr>
          </a:p>
        </p:txBody>
      </p:sp>
      <p:graphicFrame>
        <p:nvGraphicFramePr>
          <p:cNvPr id="198" name="Table 6"/>
          <p:cNvGraphicFramePr/>
          <p:nvPr/>
        </p:nvGraphicFramePr>
        <p:xfrm>
          <a:off x="226440" y="2632680"/>
          <a:ext cx="8749080" cy="2914200"/>
        </p:xfrm>
        <a:graphic>
          <a:graphicData uri="http://schemas.openxmlformats.org/drawingml/2006/table">
            <a:tbl>
              <a:tblPr/>
              <a:tblGrid>
                <a:gridCol w="1549800"/>
                <a:gridCol w="935640"/>
                <a:gridCol w="922680"/>
                <a:gridCol w="1185120"/>
                <a:gridCol w="1271160"/>
                <a:gridCol w="847800"/>
                <a:gridCol w="2037240"/>
              </a:tblGrid>
              <a:tr h="996480">
                <a:tc>
                  <a:txBody>
                    <a:bodyPr lIns="90000" rIns="90000" tIns="46800" bIns="46800"/>
                    <a:p>
                      <a:pPr algn="just">
                        <a:lnSpc>
                          <a:spcPct val="150000"/>
                        </a:lnSpc>
                      </a:pPr>
                      <a:endParaRPr lang="en-US" sz="1800" spc="-1" strike="noStrike">
                        <a:solidFill>
                          <a:srgbClr val="000000"/>
                        </a:solidFill>
                        <a:uFill>
                          <a:solidFill>
                            <a:srgbClr val="ffffff"/>
                          </a:solidFill>
                        </a:uFill>
                        <a:latin typeface="Arial"/>
                      </a:endParaRPr>
                    </a:p>
                    <a:p>
                      <a:pPr algn="ctr">
                        <a:lnSpc>
                          <a:spcPct val="150000"/>
                        </a:lnSpc>
                      </a:pPr>
                      <a:r>
                        <a:rPr b="1" lang="en-US" sz="1600" spc="-1" strike="noStrike">
                          <a:solidFill>
                            <a:srgbClr val="000000"/>
                          </a:solidFill>
                          <a:uFill>
                            <a:solidFill>
                              <a:srgbClr val="ffffff"/>
                            </a:solidFill>
                          </a:uFill>
                          <a:latin typeface="Arial"/>
                        </a:rPr>
                        <a:t> </a:t>
                      </a:r>
                      <a:r>
                        <a:rPr b="1" lang="en-US" sz="1600" spc="-1" strike="noStrike">
                          <a:solidFill>
                            <a:srgbClr val="000000"/>
                          </a:solidFill>
                          <a:uFill>
                            <a:solidFill>
                              <a:srgbClr val="ffffff"/>
                            </a:solidFill>
                          </a:uFill>
                          <a:latin typeface="Arial"/>
                        </a:rPr>
                        <a:t>Part Number</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p>
                      <a:pPr algn="ctr">
                        <a:lnSpc>
                          <a:spcPct val="150000"/>
                        </a:lnSpc>
                      </a:pPr>
                      <a:r>
                        <a:rPr b="1" lang="en-US" sz="1600" spc="-1" strike="noStrike">
                          <a:solidFill>
                            <a:srgbClr val="000000"/>
                          </a:solidFill>
                          <a:uFill>
                            <a:solidFill>
                              <a:srgbClr val="ffffff"/>
                            </a:solidFill>
                          </a:uFill>
                          <a:latin typeface="Arial"/>
                        </a:rPr>
                        <a:t> </a:t>
                      </a:r>
                      <a:r>
                        <a:rPr b="1" lang="en-US" sz="1600" spc="-1" strike="noStrike">
                          <a:solidFill>
                            <a:srgbClr val="000000"/>
                          </a:solidFill>
                          <a:uFill>
                            <a:solidFill>
                              <a:srgbClr val="ffffff"/>
                            </a:solidFill>
                          </a:uFill>
                          <a:latin typeface="Arial"/>
                        </a:rPr>
                        <a:t>Logic Cells</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p>
                      <a:pPr algn="ctr">
                        <a:lnSpc>
                          <a:spcPct val="150000"/>
                        </a:lnSpc>
                      </a:pPr>
                      <a:r>
                        <a:rPr b="1" lang="en-US" sz="1600" spc="-1" strike="noStrike">
                          <a:solidFill>
                            <a:srgbClr val="000000"/>
                          </a:solidFill>
                          <a:uFill>
                            <a:solidFill>
                              <a:srgbClr val="ffffff"/>
                            </a:solidFill>
                          </a:uFill>
                          <a:latin typeface="Arial"/>
                        </a:rPr>
                        <a:t> </a:t>
                      </a:r>
                      <a:r>
                        <a:rPr b="1" lang="en-US" sz="1600" spc="-1" strike="noStrike">
                          <a:solidFill>
                            <a:srgbClr val="000000"/>
                          </a:solidFill>
                          <a:uFill>
                            <a:solidFill>
                              <a:srgbClr val="ffffff"/>
                            </a:solidFill>
                          </a:uFill>
                          <a:latin typeface="Arial"/>
                        </a:rPr>
                        <a:t>Slices</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p>
                      <a:pPr algn="ctr">
                        <a:lnSpc>
                          <a:spcPct val="150000"/>
                        </a:lnSpc>
                      </a:pPr>
                      <a:r>
                        <a:rPr b="1" lang="en-US" sz="1600" spc="-1" strike="noStrike">
                          <a:solidFill>
                            <a:srgbClr val="000000"/>
                          </a:solidFill>
                          <a:uFill>
                            <a:solidFill>
                              <a:srgbClr val="ffffff"/>
                            </a:solidFill>
                          </a:uFill>
                          <a:latin typeface="Arial"/>
                        </a:rPr>
                        <a:t> </a:t>
                      </a:r>
                      <a:r>
                        <a:rPr b="1" lang="en-US" sz="1600" spc="-1" strike="noStrike">
                          <a:solidFill>
                            <a:srgbClr val="000000"/>
                          </a:solidFill>
                          <a:uFill>
                            <a:solidFill>
                              <a:srgbClr val="ffffff"/>
                            </a:solidFill>
                          </a:uFill>
                          <a:latin typeface="Arial"/>
                        </a:rPr>
                        <a:t>CLB Flip-Flops</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p>
                      <a:pPr algn="ctr">
                        <a:lnSpc>
                          <a:spcPct val="150000"/>
                        </a:lnSpc>
                      </a:pPr>
                      <a:r>
                        <a:rPr b="1" lang="en-US" sz="1600" spc="-1" strike="noStrike">
                          <a:solidFill>
                            <a:srgbClr val="000000"/>
                          </a:solidFill>
                          <a:uFill>
                            <a:solidFill>
                              <a:srgbClr val="ffffff"/>
                            </a:solidFill>
                          </a:uFill>
                          <a:latin typeface="Arial"/>
                        </a:rPr>
                        <a:t> </a:t>
                      </a:r>
                      <a:r>
                        <a:rPr b="1" lang="en-US" sz="1600" spc="-1" strike="noStrike">
                          <a:solidFill>
                            <a:srgbClr val="000000"/>
                          </a:solidFill>
                          <a:uFill>
                            <a:solidFill>
                              <a:srgbClr val="ffffff"/>
                            </a:solidFill>
                          </a:uFill>
                          <a:latin typeface="Arial"/>
                        </a:rPr>
                        <a:t>Total Block RAM (Kb)</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p>
                      <a:pPr algn="ctr">
                        <a:lnSpc>
                          <a:spcPct val="150000"/>
                        </a:lnSpc>
                      </a:pPr>
                      <a:r>
                        <a:rPr b="1" lang="en-US" sz="1600" spc="-1" strike="noStrike">
                          <a:solidFill>
                            <a:srgbClr val="000000"/>
                          </a:solidFill>
                          <a:uFill>
                            <a:solidFill>
                              <a:srgbClr val="ffffff"/>
                            </a:solidFill>
                          </a:uFill>
                          <a:latin typeface="Arial"/>
                        </a:rPr>
                        <a:t> </a:t>
                      </a:r>
                      <a:r>
                        <a:rPr b="1" lang="en-US" sz="1600" spc="-1" strike="noStrike">
                          <a:solidFill>
                            <a:srgbClr val="000000"/>
                          </a:solidFill>
                          <a:uFill>
                            <a:solidFill>
                              <a:srgbClr val="ffffff"/>
                            </a:solidFill>
                          </a:uFill>
                          <a:latin typeface="Arial"/>
                        </a:rPr>
                        <a:t>DSP Slices</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p>
                      <a:pPr algn="ctr">
                        <a:lnSpc>
                          <a:spcPct val="150000"/>
                        </a:lnSpc>
                      </a:pPr>
                      <a:r>
                        <a:rPr b="1" lang="en-US" sz="1600" spc="-1" strike="noStrike">
                          <a:solidFill>
                            <a:srgbClr val="000000"/>
                          </a:solidFill>
                          <a:uFill>
                            <a:solidFill>
                              <a:srgbClr val="ffffff"/>
                            </a:solidFill>
                          </a:uFill>
                          <a:latin typeface="Arial"/>
                        </a:rPr>
                        <a:t>Max. single ended IOs (6.6 Gb/s GTPs)</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19680">
                <a:tc>
                  <a:txBody>
                    <a:bodyPr lIns="90000" rIns="90000" tIns="46800" bIns="46800"/>
                    <a:p>
                      <a:pPr>
                        <a:lnSpc>
                          <a:spcPct val="150000"/>
                        </a:lnSpc>
                      </a:pPr>
                      <a:r>
                        <a:rPr lang="en-US" sz="1600" spc="-1" strike="noStrike">
                          <a:solidFill>
                            <a:srgbClr val="000000"/>
                          </a:solidFill>
                          <a:uFill>
                            <a:solidFill>
                              <a:srgbClr val="ffffff"/>
                            </a:solidFill>
                          </a:uFill>
                          <a:latin typeface="Arial"/>
                        </a:rPr>
                        <a:t>XC7A15T</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pPr algn="r">
                        <a:lnSpc>
                          <a:spcPct val="150000"/>
                        </a:lnSpc>
                      </a:pPr>
                      <a:r>
                        <a:rPr lang="en-US" sz="1600" spc="-1" strike="noStrike">
                          <a:solidFill>
                            <a:srgbClr val="000000"/>
                          </a:solidFill>
                          <a:uFill>
                            <a:solidFill>
                              <a:srgbClr val="ffffff"/>
                            </a:solidFill>
                          </a:uFill>
                          <a:latin typeface="Arial"/>
                        </a:rPr>
                        <a:t>16,640</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pPr algn="r">
                        <a:lnSpc>
                          <a:spcPct val="150000"/>
                        </a:lnSpc>
                      </a:pPr>
                      <a:r>
                        <a:rPr lang="en-US" sz="1600" spc="-1" strike="noStrike">
                          <a:solidFill>
                            <a:srgbClr val="000000"/>
                          </a:solidFill>
                          <a:uFill>
                            <a:solidFill>
                              <a:srgbClr val="ffffff"/>
                            </a:solidFill>
                          </a:uFill>
                          <a:latin typeface="Arial"/>
                        </a:rPr>
                        <a:t>2,600</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pPr algn="r">
                        <a:lnSpc>
                          <a:spcPct val="150000"/>
                        </a:lnSpc>
                      </a:pPr>
                      <a:r>
                        <a:rPr lang="en-US" sz="1600" spc="-1" strike="noStrike">
                          <a:solidFill>
                            <a:srgbClr val="000000"/>
                          </a:solidFill>
                          <a:uFill>
                            <a:solidFill>
                              <a:srgbClr val="ffffff"/>
                            </a:solidFill>
                          </a:uFill>
                          <a:latin typeface="Arial"/>
                        </a:rPr>
                        <a:t>20,800</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pPr algn="r">
                        <a:lnSpc>
                          <a:spcPct val="150000"/>
                        </a:lnSpc>
                      </a:pPr>
                      <a:r>
                        <a:rPr lang="en-US" sz="1600" spc="-1" strike="noStrike">
                          <a:solidFill>
                            <a:srgbClr val="000000"/>
                          </a:solidFill>
                          <a:uFill>
                            <a:solidFill>
                              <a:srgbClr val="ffffff"/>
                            </a:solidFill>
                          </a:uFill>
                          <a:latin typeface="Arial"/>
                        </a:rPr>
                        <a:t>900</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pPr algn="r">
                        <a:lnSpc>
                          <a:spcPct val="150000"/>
                        </a:lnSpc>
                      </a:pPr>
                      <a:r>
                        <a:rPr lang="en-US" sz="1600" spc="-1" strike="noStrike">
                          <a:solidFill>
                            <a:srgbClr val="000000"/>
                          </a:solidFill>
                          <a:uFill>
                            <a:solidFill>
                              <a:srgbClr val="ffffff"/>
                            </a:solidFill>
                          </a:uFill>
                          <a:latin typeface="Arial"/>
                        </a:rPr>
                        <a:t>45</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pPr algn="r">
                        <a:lnSpc>
                          <a:spcPct val="150000"/>
                        </a:lnSpc>
                      </a:pPr>
                      <a:r>
                        <a:rPr lang="en-US" sz="1600" spc="-1" strike="noStrike">
                          <a:solidFill>
                            <a:srgbClr val="000000"/>
                          </a:solidFill>
                          <a:uFill>
                            <a:solidFill>
                              <a:srgbClr val="ffffff"/>
                            </a:solidFill>
                          </a:uFill>
                          <a:latin typeface="Arial"/>
                        </a:rPr>
                        <a:t> </a:t>
                      </a:r>
                      <a:r>
                        <a:rPr lang="en-US" sz="1600" spc="-1" strike="noStrike">
                          <a:solidFill>
                            <a:srgbClr val="000000"/>
                          </a:solidFill>
                          <a:uFill>
                            <a:solidFill>
                              <a:srgbClr val="ffffff"/>
                            </a:solidFill>
                          </a:uFill>
                          <a:latin typeface="Arial"/>
                        </a:rPr>
                        <a:t>250 (4)</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19680">
                <a:tc>
                  <a:txBody>
                    <a:bodyPr lIns="90000" rIns="90000" tIns="46800" bIns="46800"/>
                    <a:p>
                      <a:pPr>
                        <a:lnSpc>
                          <a:spcPct val="150000"/>
                        </a:lnSpc>
                      </a:pPr>
                      <a:r>
                        <a:rPr lang="en-US" sz="1600" spc="-1" strike="noStrike">
                          <a:solidFill>
                            <a:srgbClr val="000000"/>
                          </a:solidFill>
                          <a:uFill>
                            <a:solidFill>
                              <a:srgbClr val="ffffff"/>
                            </a:solidFill>
                          </a:uFill>
                          <a:latin typeface="Arial"/>
                        </a:rPr>
                        <a:t>XC7A35T</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pPr algn="r">
                        <a:lnSpc>
                          <a:spcPct val="150000"/>
                        </a:lnSpc>
                      </a:pPr>
                      <a:r>
                        <a:rPr lang="en-US" sz="1600" spc="-1" strike="noStrike">
                          <a:solidFill>
                            <a:srgbClr val="000000"/>
                          </a:solidFill>
                          <a:uFill>
                            <a:solidFill>
                              <a:srgbClr val="ffffff"/>
                            </a:solidFill>
                          </a:uFill>
                          <a:latin typeface="Arial"/>
                        </a:rPr>
                        <a:t>33,280</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pPr algn="r">
                        <a:lnSpc>
                          <a:spcPct val="150000"/>
                        </a:lnSpc>
                      </a:pPr>
                      <a:r>
                        <a:rPr lang="en-US" sz="1600" spc="-1" strike="noStrike">
                          <a:solidFill>
                            <a:srgbClr val="000000"/>
                          </a:solidFill>
                          <a:uFill>
                            <a:solidFill>
                              <a:srgbClr val="ffffff"/>
                            </a:solidFill>
                          </a:uFill>
                          <a:latin typeface="Arial"/>
                        </a:rPr>
                        <a:t>5,200</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pPr algn="r">
                        <a:lnSpc>
                          <a:spcPct val="150000"/>
                        </a:lnSpc>
                      </a:pPr>
                      <a:r>
                        <a:rPr lang="en-US" sz="1600" spc="-1" strike="noStrike">
                          <a:solidFill>
                            <a:srgbClr val="000000"/>
                          </a:solidFill>
                          <a:uFill>
                            <a:solidFill>
                              <a:srgbClr val="ffffff"/>
                            </a:solidFill>
                          </a:uFill>
                          <a:latin typeface="Arial"/>
                        </a:rPr>
                        <a:t>41,600</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pPr algn="r">
                        <a:lnSpc>
                          <a:spcPct val="150000"/>
                        </a:lnSpc>
                      </a:pPr>
                      <a:r>
                        <a:rPr lang="en-US" sz="1600" spc="-1" strike="noStrike">
                          <a:solidFill>
                            <a:srgbClr val="000000"/>
                          </a:solidFill>
                          <a:uFill>
                            <a:solidFill>
                              <a:srgbClr val="ffffff"/>
                            </a:solidFill>
                          </a:uFill>
                          <a:latin typeface="Arial"/>
                        </a:rPr>
                        <a:t>1800</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pPr algn="r">
                        <a:lnSpc>
                          <a:spcPct val="150000"/>
                        </a:lnSpc>
                      </a:pPr>
                      <a:r>
                        <a:rPr lang="en-US" sz="1600" spc="-1" strike="noStrike">
                          <a:solidFill>
                            <a:srgbClr val="000000"/>
                          </a:solidFill>
                          <a:uFill>
                            <a:solidFill>
                              <a:srgbClr val="ffffff"/>
                            </a:solidFill>
                          </a:uFill>
                          <a:latin typeface="Arial"/>
                        </a:rPr>
                        <a:t>90</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pPr algn="r">
                        <a:lnSpc>
                          <a:spcPct val="150000"/>
                        </a:lnSpc>
                      </a:pPr>
                      <a:r>
                        <a:rPr lang="en-US" sz="1600" spc="-1" strike="noStrike">
                          <a:solidFill>
                            <a:srgbClr val="000000"/>
                          </a:solidFill>
                          <a:uFill>
                            <a:solidFill>
                              <a:srgbClr val="ffffff"/>
                            </a:solidFill>
                          </a:uFill>
                          <a:latin typeface="Arial"/>
                        </a:rPr>
                        <a:t> </a:t>
                      </a:r>
                      <a:r>
                        <a:rPr lang="en-US" sz="1600" spc="-1" strike="noStrike">
                          <a:solidFill>
                            <a:srgbClr val="000000"/>
                          </a:solidFill>
                          <a:uFill>
                            <a:solidFill>
                              <a:srgbClr val="ffffff"/>
                            </a:solidFill>
                          </a:uFill>
                          <a:latin typeface="Arial"/>
                        </a:rPr>
                        <a:t>250 (4)</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19680">
                <a:tc>
                  <a:txBody>
                    <a:bodyPr lIns="90000" rIns="90000" tIns="46800" bIns="46800"/>
                    <a:p>
                      <a:pPr>
                        <a:lnSpc>
                          <a:spcPct val="150000"/>
                        </a:lnSpc>
                      </a:pPr>
                      <a:r>
                        <a:rPr lang="en-US" sz="1600" spc="-1" strike="noStrike">
                          <a:solidFill>
                            <a:srgbClr val="000000"/>
                          </a:solidFill>
                          <a:uFill>
                            <a:solidFill>
                              <a:srgbClr val="ffffff"/>
                            </a:solidFill>
                          </a:uFill>
                          <a:latin typeface="Arial"/>
                        </a:rPr>
                        <a:t>XC7A50T</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pPr algn="r">
                        <a:lnSpc>
                          <a:spcPct val="150000"/>
                        </a:lnSpc>
                      </a:pPr>
                      <a:r>
                        <a:rPr lang="en-US" sz="1600" spc="-1" strike="noStrike">
                          <a:solidFill>
                            <a:srgbClr val="000000"/>
                          </a:solidFill>
                          <a:uFill>
                            <a:solidFill>
                              <a:srgbClr val="ffffff"/>
                            </a:solidFill>
                          </a:uFill>
                          <a:latin typeface="Arial"/>
                        </a:rPr>
                        <a:t>52,160</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pPr algn="r">
                        <a:lnSpc>
                          <a:spcPct val="150000"/>
                        </a:lnSpc>
                      </a:pPr>
                      <a:r>
                        <a:rPr lang="en-US" sz="1600" spc="-1" strike="noStrike">
                          <a:solidFill>
                            <a:srgbClr val="000000"/>
                          </a:solidFill>
                          <a:uFill>
                            <a:solidFill>
                              <a:srgbClr val="ffffff"/>
                            </a:solidFill>
                          </a:uFill>
                          <a:latin typeface="Arial"/>
                        </a:rPr>
                        <a:t>8,150</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pPr algn="r">
                        <a:lnSpc>
                          <a:spcPct val="150000"/>
                        </a:lnSpc>
                      </a:pPr>
                      <a:r>
                        <a:rPr lang="en-US" sz="1600" spc="-1" strike="noStrike">
                          <a:solidFill>
                            <a:srgbClr val="000000"/>
                          </a:solidFill>
                          <a:uFill>
                            <a:solidFill>
                              <a:srgbClr val="ffffff"/>
                            </a:solidFill>
                          </a:uFill>
                          <a:latin typeface="Arial"/>
                        </a:rPr>
                        <a:t>65,200</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pPr algn="r">
                        <a:lnSpc>
                          <a:spcPct val="150000"/>
                        </a:lnSpc>
                      </a:pPr>
                      <a:r>
                        <a:rPr lang="en-US" sz="1600" spc="-1" strike="noStrike">
                          <a:solidFill>
                            <a:srgbClr val="000000"/>
                          </a:solidFill>
                          <a:uFill>
                            <a:solidFill>
                              <a:srgbClr val="ffffff"/>
                            </a:solidFill>
                          </a:uFill>
                          <a:latin typeface="Arial"/>
                        </a:rPr>
                        <a:t>2700</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pPr algn="r">
                        <a:lnSpc>
                          <a:spcPct val="150000"/>
                        </a:lnSpc>
                      </a:pPr>
                      <a:r>
                        <a:rPr lang="en-US" sz="1600" spc="-1" strike="noStrike">
                          <a:solidFill>
                            <a:srgbClr val="000000"/>
                          </a:solidFill>
                          <a:uFill>
                            <a:solidFill>
                              <a:srgbClr val="ffffff"/>
                            </a:solidFill>
                          </a:uFill>
                          <a:latin typeface="Arial"/>
                        </a:rPr>
                        <a:t>120</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pPr algn="r">
                        <a:lnSpc>
                          <a:spcPct val="150000"/>
                        </a:lnSpc>
                      </a:pPr>
                      <a:r>
                        <a:rPr lang="en-US" sz="1600" spc="-1" strike="noStrike">
                          <a:solidFill>
                            <a:srgbClr val="000000"/>
                          </a:solidFill>
                          <a:uFill>
                            <a:solidFill>
                              <a:srgbClr val="ffffff"/>
                            </a:solidFill>
                          </a:uFill>
                          <a:latin typeface="Arial"/>
                        </a:rPr>
                        <a:t> </a:t>
                      </a:r>
                      <a:r>
                        <a:rPr lang="en-US" sz="1600" spc="-1" strike="noStrike">
                          <a:solidFill>
                            <a:srgbClr val="000000"/>
                          </a:solidFill>
                          <a:uFill>
                            <a:solidFill>
                              <a:srgbClr val="ffffff"/>
                            </a:solidFill>
                          </a:uFill>
                          <a:latin typeface="Arial"/>
                        </a:rPr>
                        <a:t>250 (4)</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19680">
                <a:tc>
                  <a:txBody>
                    <a:bodyPr lIns="90000" rIns="90000" tIns="46800" bIns="46800"/>
                    <a:p>
                      <a:pPr>
                        <a:lnSpc>
                          <a:spcPct val="150000"/>
                        </a:lnSpc>
                      </a:pPr>
                      <a:r>
                        <a:rPr lang="en-US" sz="1600" spc="-1" strike="noStrike">
                          <a:solidFill>
                            <a:srgbClr val="000000"/>
                          </a:solidFill>
                          <a:uFill>
                            <a:solidFill>
                              <a:srgbClr val="ffffff"/>
                            </a:solidFill>
                          </a:uFill>
                          <a:latin typeface="Arial"/>
                        </a:rPr>
                        <a:t>XC7A75T</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pPr algn="r">
                        <a:lnSpc>
                          <a:spcPct val="150000"/>
                        </a:lnSpc>
                      </a:pPr>
                      <a:r>
                        <a:rPr lang="en-US" sz="1600" spc="-1" strike="noStrike">
                          <a:solidFill>
                            <a:srgbClr val="000000"/>
                          </a:solidFill>
                          <a:uFill>
                            <a:solidFill>
                              <a:srgbClr val="ffffff"/>
                            </a:solidFill>
                          </a:uFill>
                          <a:latin typeface="Arial"/>
                        </a:rPr>
                        <a:t>75,520</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pPr algn="r">
                        <a:lnSpc>
                          <a:spcPct val="150000"/>
                        </a:lnSpc>
                      </a:pPr>
                      <a:r>
                        <a:rPr lang="en-US" sz="1600" spc="-1" strike="noStrike">
                          <a:solidFill>
                            <a:srgbClr val="000000"/>
                          </a:solidFill>
                          <a:uFill>
                            <a:solidFill>
                              <a:srgbClr val="ffffff"/>
                            </a:solidFill>
                          </a:uFill>
                          <a:latin typeface="Arial"/>
                        </a:rPr>
                        <a:t>11,800</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pPr algn="r">
                        <a:lnSpc>
                          <a:spcPct val="150000"/>
                        </a:lnSpc>
                      </a:pPr>
                      <a:r>
                        <a:rPr lang="en-US" sz="1600" spc="-1" strike="noStrike">
                          <a:solidFill>
                            <a:srgbClr val="000000"/>
                          </a:solidFill>
                          <a:uFill>
                            <a:solidFill>
                              <a:srgbClr val="ffffff"/>
                            </a:solidFill>
                          </a:uFill>
                          <a:latin typeface="Arial"/>
                        </a:rPr>
                        <a:t>94,400</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pPr algn="r">
                        <a:lnSpc>
                          <a:spcPct val="150000"/>
                        </a:lnSpc>
                      </a:pPr>
                      <a:r>
                        <a:rPr lang="en-US" sz="1600" spc="-1" strike="noStrike">
                          <a:solidFill>
                            <a:srgbClr val="000000"/>
                          </a:solidFill>
                          <a:uFill>
                            <a:solidFill>
                              <a:srgbClr val="ffffff"/>
                            </a:solidFill>
                          </a:uFill>
                          <a:latin typeface="Arial"/>
                        </a:rPr>
                        <a:t>3780</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pPr algn="r">
                        <a:lnSpc>
                          <a:spcPct val="150000"/>
                        </a:lnSpc>
                      </a:pPr>
                      <a:r>
                        <a:rPr lang="en-US" sz="1600" spc="-1" strike="noStrike">
                          <a:solidFill>
                            <a:srgbClr val="000000"/>
                          </a:solidFill>
                          <a:uFill>
                            <a:solidFill>
                              <a:srgbClr val="ffffff"/>
                            </a:solidFill>
                          </a:uFill>
                          <a:latin typeface="Arial"/>
                        </a:rPr>
                        <a:t>180</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pPr algn="r">
                        <a:lnSpc>
                          <a:spcPct val="150000"/>
                        </a:lnSpc>
                      </a:pPr>
                      <a:r>
                        <a:rPr lang="en-US" sz="1600" spc="-1" strike="noStrike">
                          <a:solidFill>
                            <a:srgbClr val="000000"/>
                          </a:solidFill>
                          <a:uFill>
                            <a:solidFill>
                              <a:srgbClr val="ffffff"/>
                            </a:solidFill>
                          </a:uFill>
                          <a:latin typeface="Arial"/>
                        </a:rPr>
                        <a:t> </a:t>
                      </a:r>
                      <a:r>
                        <a:rPr lang="en-US" sz="1600" spc="-1" strike="noStrike">
                          <a:solidFill>
                            <a:srgbClr val="000000"/>
                          </a:solidFill>
                          <a:uFill>
                            <a:solidFill>
                              <a:srgbClr val="ffffff"/>
                            </a:solidFill>
                          </a:uFill>
                          <a:latin typeface="Arial"/>
                        </a:rPr>
                        <a:t>285 (4)</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19680">
                <a:tc>
                  <a:txBody>
                    <a:bodyPr lIns="90000" rIns="90000" tIns="46800" bIns="46800"/>
                    <a:p>
                      <a:pPr>
                        <a:lnSpc>
                          <a:spcPct val="150000"/>
                        </a:lnSpc>
                      </a:pPr>
                      <a:r>
                        <a:rPr lang="en-US" sz="1600" spc="-1" strike="noStrike">
                          <a:solidFill>
                            <a:srgbClr val="000000"/>
                          </a:solidFill>
                          <a:uFill>
                            <a:solidFill>
                              <a:srgbClr val="ffffff"/>
                            </a:solidFill>
                          </a:uFill>
                          <a:latin typeface="Arial"/>
                        </a:rPr>
                        <a:t>XC7A100T</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pPr algn="r">
                        <a:lnSpc>
                          <a:spcPct val="150000"/>
                        </a:lnSpc>
                      </a:pPr>
                      <a:r>
                        <a:rPr lang="en-US" sz="1600" spc="-1" strike="noStrike">
                          <a:solidFill>
                            <a:srgbClr val="000000"/>
                          </a:solidFill>
                          <a:uFill>
                            <a:solidFill>
                              <a:srgbClr val="ffffff"/>
                            </a:solidFill>
                          </a:uFill>
                          <a:latin typeface="Arial"/>
                        </a:rPr>
                        <a:t>101,440</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pPr algn="r">
                        <a:lnSpc>
                          <a:spcPct val="150000"/>
                        </a:lnSpc>
                      </a:pPr>
                      <a:r>
                        <a:rPr lang="en-US" sz="1600" spc="-1" strike="noStrike">
                          <a:solidFill>
                            <a:srgbClr val="000000"/>
                          </a:solidFill>
                          <a:uFill>
                            <a:solidFill>
                              <a:srgbClr val="ffffff"/>
                            </a:solidFill>
                          </a:uFill>
                          <a:latin typeface="Arial"/>
                        </a:rPr>
                        <a:t>15,850</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pPr algn="r">
                        <a:lnSpc>
                          <a:spcPct val="150000"/>
                        </a:lnSpc>
                      </a:pPr>
                      <a:r>
                        <a:rPr lang="en-US" sz="1600" spc="-1" strike="noStrike">
                          <a:solidFill>
                            <a:srgbClr val="000000"/>
                          </a:solidFill>
                          <a:uFill>
                            <a:solidFill>
                              <a:srgbClr val="ffffff"/>
                            </a:solidFill>
                          </a:uFill>
                          <a:latin typeface="Arial"/>
                        </a:rPr>
                        <a:t>126,800</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pPr algn="r">
                        <a:lnSpc>
                          <a:spcPct val="150000"/>
                        </a:lnSpc>
                      </a:pPr>
                      <a:r>
                        <a:rPr lang="en-US" sz="1600" spc="-1" strike="noStrike">
                          <a:solidFill>
                            <a:srgbClr val="000000"/>
                          </a:solidFill>
                          <a:uFill>
                            <a:solidFill>
                              <a:srgbClr val="ffffff"/>
                            </a:solidFill>
                          </a:uFill>
                          <a:latin typeface="Arial"/>
                        </a:rPr>
                        <a:t>4860</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pPr algn="r">
                        <a:lnSpc>
                          <a:spcPct val="150000"/>
                        </a:lnSpc>
                      </a:pPr>
                      <a:r>
                        <a:rPr lang="en-US" sz="1600" spc="-1" strike="noStrike">
                          <a:solidFill>
                            <a:srgbClr val="000000"/>
                          </a:solidFill>
                          <a:uFill>
                            <a:solidFill>
                              <a:srgbClr val="ffffff"/>
                            </a:solidFill>
                          </a:uFill>
                          <a:latin typeface="Arial"/>
                        </a:rPr>
                        <a:t>240</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pPr algn="r">
                        <a:lnSpc>
                          <a:spcPct val="150000"/>
                        </a:lnSpc>
                      </a:pPr>
                      <a:r>
                        <a:rPr lang="en-US" sz="1600" spc="-1" strike="noStrike">
                          <a:solidFill>
                            <a:srgbClr val="000000"/>
                          </a:solidFill>
                          <a:uFill>
                            <a:solidFill>
                              <a:srgbClr val="ffffff"/>
                            </a:solidFill>
                          </a:uFill>
                          <a:latin typeface="Arial"/>
                        </a:rPr>
                        <a:t> </a:t>
                      </a:r>
                      <a:r>
                        <a:rPr lang="en-US" sz="1600" spc="-1" strike="noStrike">
                          <a:solidFill>
                            <a:srgbClr val="000000"/>
                          </a:solidFill>
                          <a:uFill>
                            <a:solidFill>
                              <a:srgbClr val="ffffff"/>
                            </a:solidFill>
                          </a:uFill>
                          <a:latin typeface="Arial"/>
                        </a:rPr>
                        <a:t>285 (4)</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19680">
                <a:tc>
                  <a:txBody>
                    <a:bodyPr lIns="90000" rIns="90000" tIns="46800" bIns="46800"/>
                    <a:p>
                      <a:pPr>
                        <a:lnSpc>
                          <a:spcPct val="150000"/>
                        </a:lnSpc>
                      </a:pPr>
                      <a:r>
                        <a:rPr lang="en-US" sz="1600" spc="-1" strike="noStrike">
                          <a:solidFill>
                            <a:srgbClr val="000000"/>
                          </a:solidFill>
                          <a:uFill>
                            <a:solidFill>
                              <a:srgbClr val="ffffff"/>
                            </a:solidFill>
                          </a:uFill>
                          <a:latin typeface="Arial"/>
                        </a:rPr>
                        <a:t>XC7A200T</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pPr algn="r">
                        <a:lnSpc>
                          <a:spcPct val="150000"/>
                        </a:lnSpc>
                      </a:pPr>
                      <a:r>
                        <a:rPr lang="en-US" sz="1600" spc="-1" strike="noStrike">
                          <a:solidFill>
                            <a:srgbClr val="000000"/>
                          </a:solidFill>
                          <a:uFill>
                            <a:solidFill>
                              <a:srgbClr val="ffffff"/>
                            </a:solidFill>
                          </a:uFill>
                          <a:latin typeface="Arial"/>
                        </a:rPr>
                        <a:t>215,360</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pPr algn="r">
                        <a:lnSpc>
                          <a:spcPct val="150000"/>
                        </a:lnSpc>
                      </a:pPr>
                      <a:r>
                        <a:rPr lang="en-US" sz="1600" spc="-1" strike="noStrike">
                          <a:solidFill>
                            <a:srgbClr val="000000"/>
                          </a:solidFill>
                          <a:uFill>
                            <a:solidFill>
                              <a:srgbClr val="ffffff"/>
                            </a:solidFill>
                          </a:uFill>
                          <a:latin typeface="Arial"/>
                        </a:rPr>
                        <a:t>33,650</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pPr algn="r">
                        <a:lnSpc>
                          <a:spcPct val="150000"/>
                        </a:lnSpc>
                      </a:pPr>
                      <a:r>
                        <a:rPr lang="en-US" sz="1600" spc="-1" strike="noStrike">
                          <a:solidFill>
                            <a:srgbClr val="000000"/>
                          </a:solidFill>
                          <a:uFill>
                            <a:solidFill>
                              <a:srgbClr val="ffffff"/>
                            </a:solidFill>
                          </a:uFill>
                          <a:latin typeface="Arial"/>
                        </a:rPr>
                        <a:t>269,200</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pPr algn="r">
                        <a:lnSpc>
                          <a:spcPct val="150000"/>
                        </a:lnSpc>
                      </a:pPr>
                      <a:r>
                        <a:rPr lang="en-US" sz="1600" spc="-1" strike="noStrike">
                          <a:solidFill>
                            <a:srgbClr val="000000"/>
                          </a:solidFill>
                          <a:uFill>
                            <a:solidFill>
                              <a:srgbClr val="ffffff"/>
                            </a:solidFill>
                          </a:uFill>
                          <a:latin typeface="Arial"/>
                        </a:rPr>
                        <a:t>13140</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pPr algn="r">
                        <a:lnSpc>
                          <a:spcPct val="150000"/>
                        </a:lnSpc>
                      </a:pPr>
                      <a:r>
                        <a:rPr lang="en-US" sz="1600" spc="-1" strike="noStrike">
                          <a:solidFill>
                            <a:srgbClr val="000000"/>
                          </a:solidFill>
                          <a:uFill>
                            <a:solidFill>
                              <a:srgbClr val="ffffff"/>
                            </a:solidFill>
                          </a:uFill>
                          <a:latin typeface="Arial"/>
                        </a:rPr>
                        <a:t>740</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pPr algn="r">
                        <a:lnSpc>
                          <a:spcPct val="150000"/>
                        </a:lnSpc>
                      </a:pPr>
                      <a:r>
                        <a:rPr lang="en-US" sz="1600" spc="-1" strike="noStrike">
                          <a:solidFill>
                            <a:srgbClr val="000000"/>
                          </a:solidFill>
                          <a:uFill>
                            <a:solidFill>
                              <a:srgbClr val="ffffff"/>
                            </a:solidFill>
                          </a:uFill>
                          <a:latin typeface="Arial"/>
                        </a:rPr>
                        <a:t> </a:t>
                      </a:r>
                      <a:r>
                        <a:rPr lang="en-US" sz="1600" spc="-1" strike="noStrike">
                          <a:solidFill>
                            <a:srgbClr val="000000"/>
                          </a:solidFill>
                          <a:uFill>
                            <a:solidFill>
                              <a:srgbClr val="ffffff"/>
                            </a:solidFill>
                          </a:uFill>
                          <a:latin typeface="Arial"/>
                        </a:rPr>
                        <a:t>285 (4)</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
        <p:nvSpPr>
          <p:cNvPr id="199" name="CustomShape 7"/>
          <p:cNvSpPr/>
          <p:nvPr/>
        </p:nvSpPr>
        <p:spPr>
          <a:xfrm>
            <a:off x="72000" y="6545160"/>
            <a:ext cx="9000000" cy="2408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pl-PL" sz="1200" spc="-1" strike="noStrike">
                <a:solidFill>
                  <a:srgbClr val="0094ca"/>
                </a:solidFill>
                <a:uFill>
                  <a:solidFill>
                    <a:srgbClr val="ffffff"/>
                  </a:solidFill>
                </a:uFill>
                <a:latin typeface="Calibri"/>
              </a:rPr>
              <a:t>Jarosław Szewiński, ESS LLRF PDR, 30.05.2017, Lund</a:t>
            </a:r>
            <a:endParaRPr lang="pl-PL" sz="1800" spc="-1" strike="noStrike">
              <a:solidFill>
                <a:srgbClr val="000000"/>
              </a:solidFill>
              <a:uFill>
                <a:solidFill>
                  <a:srgbClr val="ffffff"/>
                </a:solidFill>
              </a:uFill>
              <a:latin typeface="Arial"/>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otalTime>48793</TotalTime>
  <Application>LibreOffice/5.0.4.2$Linux_X86_64 LibreOffice_project/2b9802c1994aa0b7dc6079e128979269cf95bc78</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2013-09-21T18:00:17Z</dcterms:created>
  <dc:creator>Ola Grahm</dc:creator>
  <dc:language>en-US</dc:language>
  <cp:lastModifiedBy>Jaroslaw Szewinski</cp:lastModifiedBy>
  <cp:lastPrinted>2013-11-04T14:55:04Z</cp:lastPrinted>
  <dcterms:modified xsi:type="dcterms:W3CDTF">2017-05-30T07:12:17Z</dcterms:modified>
  <cp:revision>1100</cp:revision>
  <dc:title>PowerPoint-presentation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23</vt:i4>
  </property>
  <property fmtid="{D5CDD505-2E9C-101B-9397-08002B2CF9AE}" pid="8" name="PresentationFormat">
    <vt:lpwstr>On-screen Show (4:3)</vt:lpwstr>
  </property>
  <property fmtid="{D5CDD505-2E9C-101B-9397-08002B2CF9AE}" pid="9" name="ScaleCrop">
    <vt:bool>0</vt:bool>
  </property>
  <property fmtid="{D5CDD505-2E9C-101B-9397-08002B2CF9AE}" pid="10" name="ShareDoc">
    <vt:bool>0</vt:bool>
  </property>
  <property fmtid="{D5CDD505-2E9C-101B-9397-08002B2CF9AE}" pid="11" name="Slides">
    <vt:i4>49</vt:i4>
  </property>
</Properties>
</file>