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2" r:id="rId1"/>
    <p:sldMasterId id="2147483677" r:id="rId2"/>
  </p:sldMasterIdLst>
  <p:notesMasterIdLst>
    <p:notesMasterId r:id="rId5"/>
  </p:notesMasterIdLst>
  <p:handoutMasterIdLst>
    <p:handoutMasterId r:id="rId6"/>
  </p:handoutMasterIdLst>
  <p:sldIdLst>
    <p:sldId id="410" r:id="rId3"/>
    <p:sldId id="420" r:id="rId4"/>
  </p:sldIdLst>
  <p:sldSz cx="9144000" cy="6858000" type="screen4x3"/>
  <p:notesSz cx="6794500" cy="99314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066FF"/>
    <a:srgbClr val="FFFF66"/>
    <a:srgbClr val="00E100"/>
    <a:srgbClr val="CC0099"/>
    <a:srgbClr val="0094CA"/>
    <a:srgbClr val="FF5050"/>
    <a:srgbClr val="FF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8042" autoAdjust="0"/>
    <p:restoredTop sz="99518" autoAdjust="0"/>
  </p:normalViewPr>
  <p:slideViewPr>
    <p:cSldViewPr snapToGrid="0" snapToObjects="1">
      <p:cViewPr>
        <p:scale>
          <a:sx n="100" d="100"/>
          <a:sy n="100" d="100"/>
        </p:scale>
        <p:origin x="-835" y="101"/>
      </p:cViewPr>
      <p:guideLst>
        <p:guide orient="horz" pos="1232"/>
        <p:guide orient="horz" pos="908"/>
        <p:guide pos="4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8645" y="1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fld id="{E5A3AE58-0CB7-2B49-BC2B-99543F812727}" type="datetimeFigureOut">
              <a:rPr lang="sv-SE" smtClean="0"/>
              <a:t>2017-06-20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fld id="{1600A657-9475-004C-BDED-BB6C61EC94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64104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1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fld id="{74441830-0E87-9D46-A15F-C0C0B780FA23}" type="datetimeFigureOut">
              <a:rPr lang="sv-SE" smtClean="0"/>
              <a:t>2017-06-20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1" tIns="47786" rIns="95571" bIns="4778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5571" tIns="47786" rIns="95571" bIns="47786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fld id="{9DE0035E-6164-C447-BCFF-46EC70F740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94212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7098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1167-117F-420C-9F45-458E836B1790}" type="datetime1">
              <a:rPr lang="sv-SE" smtClean="0"/>
              <a:t>2017-06-20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Confidential: For ESS internal restricted usage only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66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F1B5-19A1-41D4-B931-AF48A1AC2F9B}" type="datetime1">
              <a:rPr lang="sv-SE" smtClean="0"/>
              <a:t>2017-06-20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Confidential: For ESS internal restricted usage only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4170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3512" y="-1"/>
            <a:ext cx="5762624" cy="1441451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cxnSp>
        <p:nvCxnSpPr>
          <p:cNvPr id="3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624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text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/>
          <p:cNvSpPr>
            <a:spLocks noGrp="1"/>
          </p:cNvSpPr>
          <p:nvPr>
            <p:ph type="subTitle" idx="1"/>
          </p:nvPr>
        </p:nvSpPr>
        <p:spPr>
          <a:xfrm>
            <a:off x="593513" y="1955801"/>
            <a:ext cx="4766944" cy="3780620"/>
          </a:xfrm>
        </p:spPr>
        <p:txBody>
          <a:bodyPr lIns="0" tIns="0" rIns="0" bIns="0">
            <a:noAutofit/>
          </a:bodyPr>
          <a:lstStyle>
            <a:lvl1pPr marL="342900" indent="-342900" algn="l">
              <a:lnSpc>
                <a:spcPct val="90000"/>
              </a:lnSpc>
              <a:buFont typeface="Arial"/>
              <a:buChar char="•"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3512" y="-1"/>
            <a:ext cx="5762624" cy="1441451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6" name="Rektangel med rundade hörn 5"/>
          <p:cNvSpPr/>
          <p:nvPr userDrawn="1"/>
        </p:nvSpPr>
        <p:spPr>
          <a:xfrm>
            <a:off x="6205857" y="1955801"/>
            <a:ext cx="2479040" cy="2479040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7" name="Rak 5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7373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bild text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593513" y="1955801"/>
            <a:ext cx="4766944" cy="3780620"/>
          </a:xfrm>
        </p:spPr>
        <p:txBody>
          <a:bodyPr lIns="0" tIns="0" rIns="0" bIns="0">
            <a:noAutofit/>
          </a:bodyPr>
          <a:lstStyle>
            <a:lvl1pPr marL="396900" marR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2400" b="0">
                <a:solidFill>
                  <a:schemeClr val="bg1"/>
                </a:solidFill>
              </a:defRPr>
            </a:lvl1pPr>
            <a:lvl2pPr marL="648000" marR="0" indent="-234000" algn="l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Pct val="75000"/>
              <a:buFont typeface="Lucida Grande"/>
              <a:buChar char="-"/>
              <a:tabLst/>
              <a:defRPr sz="1800" baseline="0">
                <a:solidFill>
                  <a:srgbClr val="FFFFFF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</a:p>
          <a:p>
            <a:pPr lvl="1"/>
            <a:r>
              <a:rPr lang="sv-SE" dirty="0" smtClean="0"/>
              <a:t>Test sub bullet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93512" y="-1"/>
            <a:ext cx="5762624" cy="144145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smtClean="0"/>
              <a:t>Blue bullet page</a:t>
            </a:r>
            <a:endParaRPr lang="sv-SE"/>
          </a:p>
        </p:txBody>
      </p:sp>
      <p:cxnSp>
        <p:nvCxnSpPr>
          <p:cNvPr id="4" name="Rak 5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765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bil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593513" y="1955801"/>
            <a:ext cx="4766944" cy="3780620"/>
          </a:xfrm>
        </p:spPr>
        <p:txBody>
          <a:bodyPr lIns="0" tIns="0" rIns="0" bIns="0">
            <a:noAutofit/>
          </a:bodyPr>
          <a:lstStyle>
            <a:lvl1pPr marL="396900" marR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2400" b="0">
                <a:solidFill>
                  <a:srgbClr val="0094CA"/>
                </a:solidFill>
              </a:defRPr>
            </a:lvl1pPr>
            <a:lvl2pPr marL="648000" marR="0" indent="-234000" algn="l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Pct val="75000"/>
              <a:buFont typeface="Lucida Grande"/>
              <a:buChar char="-"/>
              <a:tabLst/>
              <a:defRPr sz="1800" baseline="0">
                <a:solidFill>
                  <a:srgbClr val="0094CA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</a:p>
          <a:p>
            <a:pPr lvl="1"/>
            <a:r>
              <a:rPr lang="sv-SE" dirty="0" smtClean="0"/>
              <a:t>Test sub bullet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93512" y="-1"/>
            <a:ext cx="5762624" cy="144145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smtClean="0"/>
              <a:t>White bullet page</a:t>
            </a:r>
            <a:endParaRPr lang="sv-SE"/>
          </a:p>
        </p:txBody>
      </p:sp>
      <p:cxnSp>
        <p:nvCxnSpPr>
          <p:cNvPr id="4" name="Rak 5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3620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8913" y="0"/>
            <a:ext cx="6067426" cy="1441531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69993" y="1964945"/>
            <a:ext cx="6536399" cy="403898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124A-1269-4A82-9CD6-F217771AACC3}" type="datetime1">
              <a:rPr lang="sv-SE" smtClean="0">
                <a:latin typeface="Calibri"/>
              </a:rPr>
              <a:t>2017-06-20</a:t>
            </a:fld>
            <a:endParaRPr lang="sv-SE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cxnSp>
        <p:nvCxnSpPr>
          <p:cNvPr id="7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4859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026A2-1382-4128-A41F-7A0D58C65048}" type="datetime1">
              <a:rPr lang="sv-SE" smtClean="0">
                <a:latin typeface="Calibri"/>
              </a:rPr>
              <a:t>2017-06-20</a:t>
            </a:fld>
            <a:endParaRPr lang="sv-SE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cxnSp>
        <p:nvCxnSpPr>
          <p:cNvPr id="7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2834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11EA-695A-4791-9DA2-DD0D5A8D94C6}" type="datetime1">
              <a:rPr lang="sv-SE" smtClean="0">
                <a:latin typeface="Calibri"/>
              </a:rPr>
              <a:t>2017-06-20</a:t>
            </a:fld>
            <a:endParaRPr lang="sv-SE">
              <a:latin typeface="Calibri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cxnSp>
        <p:nvCxnSpPr>
          <p:cNvPr id="8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76171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A4C5-CD3F-419F-9FAF-8131295A15F1}" type="datetime1">
              <a:rPr lang="sv-SE" smtClean="0">
                <a:latin typeface="Calibri"/>
              </a:rPr>
              <a:t>2017-06-20</a:t>
            </a:fld>
            <a:endParaRPr lang="sv-SE">
              <a:latin typeface="Calibri"/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cxnSp>
        <p:nvCxnSpPr>
          <p:cNvPr id="10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344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8640-21E4-4DF7-82E4-489CAFEF9DED}" type="datetime1">
              <a:rPr lang="sv-SE" smtClean="0"/>
              <a:t>2017-06-20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Confidential: For ESS internal restricted usage only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48099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515100"/>
            <a:ext cx="1046285" cy="281354"/>
          </a:xfrm>
        </p:spPr>
        <p:txBody>
          <a:bodyPr/>
          <a:lstStyle/>
          <a:p>
            <a:fld id="{779B4711-C7EC-4FCD-B532-1DF72AC9585E}" type="datetime1">
              <a:rPr lang="sv-SE" smtClean="0">
                <a:latin typeface="Calibri"/>
              </a:rPr>
              <a:t>2017-06-20</a:t>
            </a:fld>
            <a:endParaRPr lang="sv-SE">
              <a:latin typeface="Calibri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2655277" y="6515100"/>
            <a:ext cx="3897923" cy="281354"/>
          </a:xfrm>
        </p:spPr>
        <p:txBody>
          <a:bodyPr/>
          <a:lstStyle>
            <a:lvl1pPr>
              <a:defRPr i="1"/>
            </a:lvl1pPr>
          </a:lstStyle>
          <a:p>
            <a:r>
              <a:rPr lang="en-US" smtClean="0"/>
              <a:t>Confidential: For ESS internal restricted usage only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036168" y="6515100"/>
            <a:ext cx="650631" cy="281354"/>
          </a:xfrm>
        </p:spPr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cxnSp>
        <p:nvCxnSpPr>
          <p:cNvPr id="6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617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0EB3-1275-490F-86ED-24C4C2BB1B85}" type="datetime1">
              <a:rPr lang="sv-SE" smtClean="0">
                <a:latin typeface="Calibri"/>
              </a:rPr>
              <a:t>2017-06-20</a:t>
            </a:fld>
            <a:endParaRPr lang="sv-SE">
              <a:latin typeface="Calibri"/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58694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780C9-C9BE-4098-B06A-E91382C3258D}" type="datetime1">
              <a:rPr lang="sv-SE" smtClean="0">
                <a:latin typeface="Calibri"/>
              </a:rPr>
              <a:t>2017-06-20</a:t>
            </a:fld>
            <a:endParaRPr lang="sv-SE">
              <a:latin typeface="Calibri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49386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A73A-2386-472F-A860-E3421B6157F0}" type="datetime1">
              <a:rPr lang="sv-SE" smtClean="0">
                <a:latin typeface="Calibri"/>
              </a:rPr>
              <a:t>2017-06-20</a:t>
            </a:fld>
            <a:endParaRPr lang="sv-SE">
              <a:latin typeface="Calibri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cxnSp>
        <p:nvCxnSpPr>
          <p:cNvPr id="8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33444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26B2-1083-4668-8764-A3C4D41FED4E}" type="datetime1">
              <a:rPr lang="sv-SE" smtClean="0">
                <a:latin typeface="Calibri"/>
              </a:rPr>
              <a:t>2017-06-20</a:t>
            </a:fld>
            <a:endParaRPr lang="sv-SE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08054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E4E0-BDD5-4662-A004-134C0E4ABA08}" type="datetime1">
              <a:rPr lang="sv-SE" smtClean="0">
                <a:latin typeface="Calibri"/>
              </a:rPr>
              <a:t>2017-06-20</a:t>
            </a:fld>
            <a:endParaRPr lang="sv-SE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5469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äng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682749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  <a:latin typeface="Calibri"/>
            </a:endParaRPr>
          </a:p>
        </p:txBody>
      </p:sp>
      <p:pic>
        <p:nvPicPr>
          <p:cNvPr id="11" name="Bildobjekt 10" descr="ESS-logga-blå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2756" y="362809"/>
            <a:ext cx="1728000" cy="924480"/>
          </a:xfrm>
          <a:prstGeom prst="rect">
            <a:avLst/>
          </a:prstGeom>
        </p:spPr>
      </p:pic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C515B-C211-4A0B-A0EA-E8995A75CF00}" type="datetime1">
              <a:rPr lang="sv-SE" smtClean="0">
                <a:latin typeface="Calibri"/>
              </a:rPr>
              <a:t>2017-06-20</a:t>
            </a:fld>
            <a:endParaRPr lang="sv-SE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622138" y="130718"/>
            <a:ext cx="6290083" cy="1470025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>
              <a:defRPr sz="4000">
                <a:solidFill>
                  <a:srgbClr val="0094C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458926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6599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EB99-AC6E-48D2-952D-3D83B6391950}" type="datetime1">
              <a:rPr lang="sv-SE" smtClean="0"/>
              <a:t>2017-06-20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Confidential: For ESS internal restricted usage only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9334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4A36-D68D-4694-87DB-DFA8FA4CFE26}" type="datetime1">
              <a:rPr lang="sv-SE" smtClean="0"/>
              <a:t>2017-06-20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Confidential: For ESS internal restricted usage only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6108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22C4-E157-4E53-9EF8-232316FE09CC}" type="datetime1">
              <a:rPr lang="sv-SE" smtClean="0"/>
              <a:t>2017-06-20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Confidential: For ESS internal restricted usage only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6338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3802-762A-4A6E-A1BC-2EB1229795D8}" type="datetime1">
              <a:rPr lang="sv-SE" smtClean="0"/>
              <a:t>2017-06-20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Confidential: For ESS internal restricted usage only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2865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E932-36F6-4388-A044-AA7A78DE8FDE}" type="datetime1">
              <a:rPr lang="sv-SE" smtClean="0"/>
              <a:t>2017-06-20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Confidential: For ESS internal restricted usage only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306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2D74-2346-4358-902A-DA156CC04F9A}" type="datetime1">
              <a:rPr lang="sv-SE" smtClean="0"/>
              <a:t>2017-06-20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Confidential: For ESS internal restricted usage only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005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37F66-422D-4DAE-AE18-D60629C43F89}" type="datetime1">
              <a:rPr lang="sv-SE" smtClean="0"/>
              <a:t>2017-06-20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Confidential: For ESS internal restricted usage only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393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EB55F-3AE4-4AA8-BBE5-D2F4D522B413}" type="datetime1">
              <a:rPr lang="sv-SE" smtClean="0"/>
              <a:t>2017-06-20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Confidential: For ESS internal restricted usage only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3047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3511" y="1964945"/>
            <a:ext cx="6536399" cy="403898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94CA"/>
                </a:solidFill>
              </a:defRPr>
            </a:lvl1pPr>
          </a:lstStyle>
          <a:p>
            <a:fld id="{64DD356A-05C0-4661-BD85-91B68063E911}" type="datetime1">
              <a:rPr lang="sv-SE" smtClean="0">
                <a:latin typeface="Calibri"/>
              </a:rPr>
              <a:t>2017-06-20</a:t>
            </a:fld>
            <a:endParaRPr lang="sv-SE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94CA"/>
                </a:solidFill>
              </a:defRPr>
            </a:lvl1pPr>
          </a:lstStyle>
          <a:p>
            <a:r>
              <a:rPr lang="en-US" smtClean="0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94CA"/>
                </a:solidFill>
              </a:defRPr>
            </a:lvl1pPr>
          </a:lstStyle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  <a:latin typeface="Calibri"/>
            </a:endParaRPr>
          </a:p>
        </p:txBody>
      </p:sp>
      <p:pic>
        <p:nvPicPr>
          <p:cNvPr id="8" name="Bildobjekt 7" descr="ESS-vit-logga.png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974" y="378759"/>
            <a:ext cx="1359826" cy="727507"/>
          </a:xfrm>
          <a:prstGeom prst="rect">
            <a:avLst/>
          </a:prstGeom>
        </p:spPr>
      </p:pic>
      <p:sp>
        <p:nvSpPr>
          <p:cNvPr id="11" name="Platshållare för rubrik 10"/>
          <p:cNvSpPr>
            <a:spLocks noGrp="1"/>
          </p:cNvSpPr>
          <p:nvPr>
            <p:ph type="title"/>
          </p:nvPr>
        </p:nvSpPr>
        <p:spPr>
          <a:xfrm>
            <a:off x="593512" y="-1"/>
            <a:ext cx="5762624" cy="144145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7341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ts val="2400"/>
        </a:lnSpc>
        <a:spcBef>
          <a:spcPct val="20000"/>
        </a:spcBef>
        <a:spcAft>
          <a:spcPts val="1200"/>
        </a:spcAft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2pPr>
      <a:lvl3pPr marL="9144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www.europeanspallationsource.se/" TargetMode="Externa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4.jp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12777"/>
            <a:ext cx="9144000" cy="5445224"/>
          </a:xfrm>
          <a:prstGeom prst="rect">
            <a:avLst/>
          </a:prstGeom>
          <a:solidFill>
            <a:srgbClr val="00A1D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ruta 3"/>
          <p:cNvSpPr txBox="1"/>
          <p:nvPr/>
        </p:nvSpPr>
        <p:spPr>
          <a:xfrm>
            <a:off x="0" y="5274120"/>
            <a:ext cx="9144000" cy="1409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FFFF"/>
                </a:solidFill>
              </a:rPr>
              <a:t>Carlos Martins</a:t>
            </a:r>
          </a:p>
          <a:p>
            <a:pPr algn="ctr"/>
            <a:r>
              <a:rPr lang="en-GB" sz="2000" dirty="0" smtClean="0">
                <a:solidFill>
                  <a:srgbClr val="FFFFFF"/>
                </a:solidFill>
              </a:rPr>
              <a:t>ESS – Accelerator Division - RF</a:t>
            </a:r>
          </a:p>
          <a:p>
            <a:pPr algn="ctr"/>
            <a:r>
              <a:rPr lang="en-GB" sz="2000" dirty="0" smtClean="0">
                <a:solidFill>
                  <a:srgbClr val="FFFFFF"/>
                </a:solidFill>
              </a:rPr>
              <a:t>Power Converters Section</a:t>
            </a:r>
          </a:p>
          <a:p>
            <a:pPr algn="ctr">
              <a:lnSpc>
                <a:spcPct val="120000"/>
              </a:lnSpc>
            </a:pPr>
            <a:r>
              <a:rPr lang="en-GB" dirty="0" smtClean="0">
                <a:solidFill>
                  <a:srgbClr val="FFFFFF"/>
                </a:solidFill>
                <a:hlinkClick r:id="rId2"/>
              </a:rPr>
              <a:t>www.europeanspallationsource.se</a:t>
            </a:r>
            <a:endParaRPr lang="en-GB" dirty="0" smtClean="0">
              <a:solidFill>
                <a:srgbClr val="FFFFF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246617"/>
            <a:ext cx="5706219" cy="3801533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127000" y="4172483"/>
            <a:ext cx="89179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algn="ctr"/>
            <a:r>
              <a:rPr lang="en-US" sz="2000" dirty="0"/>
              <a:t>PDR on Power Converters for Magnets D1, Q8 and C8</a:t>
            </a:r>
          </a:p>
          <a:p>
            <a:pPr marL="57150" algn="ctr"/>
            <a:r>
              <a:rPr lang="en-US" sz="2000" dirty="0"/>
              <a:t>IKC and PDR Scope</a:t>
            </a:r>
            <a:endParaRPr lang="en-US" sz="2000" dirty="0"/>
          </a:p>
        </p:txBody>
      </p:sp>
      <p:pic>
        <p:nvPicPr>
          <p:cNvPr id="9" name="Bildobjekt 5" descr="ESS-vit-logga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412" y="161950"/>
            <a:ext cx="2082800" cy="1114297"/>
          </a:xfrm>
          <a:prstGeom prst="rect">
            <a:avLst/>
          </a:prstGeom>
          <a:solidFill>
            <a:srgbClr val="00A1DA"/>
          </a:solidFill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412" y="164778"/>
            <a:ext cx="2319330" cy="124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496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146883" y="143933"/>
            <a:ext cx="7373033" cy="11514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200" b="1" i="0" u="none" kern="1200">
                <a:solidFill>
                  <a:srgbClr val="006585"/>
                </a:solidFill>
                <a:latin typeface="Arial"/>
                <a:ea typeface="+mj-ea"/>
                <a:cs typeface="+mj-cs"/>
              </a:defRPr>
            </a:lvl1pPr>
          </a:lstStyle>
          <a:p>
            <a:pPr marL="57150" algn="l"/>
            <a:r>
              <a:rPr lang="en-US" sz="1600" dirty="0" smtClean="0"/>
              <a:t>PDR </a:t>
            </a:r>
            <a:r>
              <a:rPr lang="en-US" sz="1600" dirty="0"/>
              <a:t>on Power Converters for </a:t>
            </a:r>
            <a:r>
              <a:rPr lang="en-US" sz="1600" dirty="0" smtClean="0"/>
              <a:t>Magnets D1, Q8 and C8</a:t>
            </a:r>
            <a:endParaRPr lang="en-US" sz="1600" dirty="0"/>
          </a:p>
          <a:p>
            <a:pPr marL="57150" algn="l"/>
            <a:r>
              <a:rPr lang="en-US" sz="2400" dirty="0"/>
              <a:t>IKC and PDR Scope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6883" y="1592580"/>
            <a:ext cx="3686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Magnets list with types and location </a:t>
            </a:r>
            <a:endParaRPr lang="en-US" dirty="0"/>
          </a:p>
          <a:p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765" y="2162810"/>
            <a:ext cx="6778312" cy="4085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6903720" y="2651760"/>
            <a:ext cx="731520" cy="22860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98720" y="3771900"/>
            <a:ext cx="731520" cy="22860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03720" y="2423160"/>
            <a:ext cx="731520" cy="22860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745480" y="2971800"/>
            <a:ext cx="731520" cy="22860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684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50264</TotalTime>
  <Words>48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Anpassad formgivning</vt:lpstr>
      <vt:lpstr>1_Office-tema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Paulo.Torri@esss.se</dc:creator>
  <cp:lastModifiedBy>Paulo Jose Torri</cp:lastModifiedBy>
  <cp:revision>1057</cp:revision>
  <cp:lastPrinted>2016-12-05T08:05:52Z</cp:lastPrinted>
  <dcterms:created xsi:type="dcterms:W3CDTF">2013-09-21T18:00:17Z</dcterms:created>
  <dcterms:modified xsi:type="dcterms:W3CDTF">2017-06-20T07:13:42Z</dcterms:modified>
</cp:coreProperties>
</file>