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4" r:id="rId2"/>
    <p:sldMasterId id="2147483701" r:id="rId3"/>
  </p:sldMasterIdLst>
  <p:notesMasterIdLst>
    <p:notesMasterId r:id="rId7"/>
  </p:notesMasterIdLst>
  <p:sldIdLst>
    <p:sldId id="256" r:id="rId4"/>
    <p:sldId id="592" r:id="rId5"/>
    <p:sldId id="591" r:id="rId6"/>
  </p:sldIdLst>
  <p:sldSz cx="9144000" cy="6858000" type="screen4x3"/>
  <p:notesSz cx="6858000" cy="9144000"/>
  <p:defaultTextStyle>
    <a:defPPr>
      <a:defRPr lang="sv-SE"/>
    </a:defPPr>
    <a:lvl1pPr marL="0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9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9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39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98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58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17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77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B3B3"/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77" autoAdjust="0"/>
    <p:restoredTop sz="50000" autoAdjust="0"/>
  </p:normalViewPr>
  <p:slideViewPr>
    <p:cSldViewPr snapToGrid="0">
      <p:cViewPr varScale="1">
        <p:scale>
          <a:sx n="117" d="100"/>
          <a:sy n="117" d="100"/>
        </p:scale>
        <p:origin x="45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3" d="100"/>
          <a:sy n="93" d="100"/>
        </p:scale>
        <p:origin x="-26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2017-09-28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9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9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39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98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58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17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77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2017-09-28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9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9C18-5B11-AF48-865D-7E2F9DB6D8FE}" type="datetimeFigureOut">
              <a:rPr lang="en-US" smtClean="0">
                <a:latin typeface="Calibri"/>
              </a:rPr>
              <a:pPr/>
              <a:t>9/28/17</a:t>
            </a:fld>
            <a:endParaRPr lang="en-US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6F80-7D78-A64A-9F43-4D2C67459A20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  <p:cxnSp>
        <p:nvCxnSpPr>
          <p:cNvPr id="7" name="Rak 7"/>
          <p:cNvCxnSpPr/>
          <p:nvPr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90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9C18-5B11-AF48-865D-7E2F9DB6D8FE}" type="datetimeFigureOut">
              <a:rPr lang="en-US" smtClean="0">
                <a:latin typeface="Calibri"/>
              </a:rPr>
              <a:pPr/>
              <a:t>9/28/17</a:t>
            </a:fld>
            <a:endParaRPr lang="en-US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6F80-7D78-A64A-9F43-4D2C67459A20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  <p:cxnSp>
        <p:nvCxnSpPr>
          <p:cNvPr id="8" name="Rak 7"/>
          <p:cNvCxnSpPr/>
          <p:nvPr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3193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9C18-5B11-AF48-865D-7E2F9DB6D8FE}" type="datetimeFigureOut">
              <a:rPr lang="en-US" smtClean="0">
                <a:latin typeface="Calibri"/>
              </a:rPr>
              <a:pPr/>
              <a:t>9/28/17</a:t>
            </a:fld>
            <a:endParaRPr lang="en-US">
              <a:latin typeface="Calibri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latin typeface="Calibri"/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6F80-7D78-A64A-9F43-4D2C67459A20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  <p:cxnSp>
        <p:nvCxnSpPr>
          <p:cNvPr id="10" name="Rak 7"/>
          <p:cNvCxnSpPr/>
          <p:nvPr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247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9C18-5B11-AF48-865D-7E2F9DB6D8FE}" type="datetimeFigureOut">
              <a:rPr lang="en-US" smtClean="0">
                <a:latin typeface="Calibri"/>
              </a:rPr>
              <a:pPr/>
              <a:t>9/28/17</a:t>
            </a:fld>
            <a:endParaRPr lang="en-US">
              <a:latin typeface="Calibri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latin typeface="Calibri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6F80-7D78-A64A-9F43-4D2C67459A20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  <p:cxnSp>
        <p:nvCxnSpPr>
          <p:cNvPr id="6" name="Rak 7"/>
          <p:cNvCxnSpPr/>
          <p:nvPr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385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9C18-5B11-AF48-865D-7E2F9DB6D8FE}" type="datetimeFigureOut">
              <a:rPr lang="en-US" smtClean="0">
                <a:latin typeface="Calibri"/>
              </a:rPr>
              <a:pPr/>
              <a:t>9/28/17</a:t>
            </a:fld>
            <a:endParaRPr lang="en-US">
              <a:latin typeface="Calibri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latin typeface="Calibri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6F80-7D78-A64A-9F43-4D2C67459A20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4649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9C18-5B11-AF48-865D-7E2F9DB6D8FE}" type="datetimeFigureOut">
              <a:rPr lang="en-US" smtClean="0">
                <a:latin typeface="Calibri"/>
              </a:rPr>
              <a:pPr/>
              <a:t>9/28/17</a:t>
            </a:fld>
            <a:endParaRPr lang="en-US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6F80-7D78-A64A-9F43-4D2C67459A20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9647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9C18-5B11-AF48-865D-7E2F9DB6D8FE}" type="datetimeFigureOut">
              <a:rPr lang="en-US" smtClean="0">
                <a:latin typeface="Calibri"/>
              </a:rPr>
              <a:pPr/>
              <a:t>9/28/17</a:t>
            </a:fld>
            <a:endParaRPr lang="en-US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6F80-7D78-A64A-9F43-4D2C67459A20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  <p:cxnSp>
        <p:nvCxnSpPr>
          <p:cNvPr id="8" name="Rak 7"/>
          <p:cNvCxnSpPr/>
          <p:nvPr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806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9C18-5B11-AF48-865D-7E2F9DB6D8FE}" type="datetimeFigureOut">
              <a:rPr lang="en-US" smtClean="0">
                <a:latin typeface="Calibri"/>
              </a:rPr>
              <a:pPr/>
              <a:t>9/28/17</a:t>
            </a:fld>
            <a:endParaRPr lang="en-US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6F80-7D78-A64A-9F43-4D2C67459A20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9534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9C18-5B11-AF48-865D-7E2F9DB6D8FE}" type="datetimeFigureOut">
              <a:rPr lang="en-US" smtClean="0">
                <a:latin typeface="Calibri"/>
              </a:rPr>
              <a:pPr/>
              <a:t>9/28/17</a:t>
            </a:fld>
            <a:endParaRPr lang="en-US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6F80-7D78-A64A-9F43-4D2C67459A20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6708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äng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0"/>
            <a:ext cx="9144000" cy="1682749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sv-SE">
              <a:solidFill>
                <a:srgbClr val="0094CA"/>
              </a:solidFill>
              <a:latin typeface="Calibri"/>
            </a:endParaRPr>
          </a:p>
        </p:txBody>
      </p:sp>
      <p:pic>
        <p:nvPicPr>
          <p:cNvPr id="11" name="Bildobjekt 10" descr="ESS-logga-blå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756" y="362809"/>
            <a:ext cx="1728000" cy="924480"/>
          </a:xfrm>
          <a:prstGeom prst="rect">
            <a:avLst/>
          </a:prstGeom>
        </p:spPr>
      </p:pic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9C18-5B11-AF48-865D-7E2F9DB6D8FE}" type="datetimeFigureOut">
              <a:rPr lang="en-US" smtClean="0">
                <a:latin typeface="Calibri"/>
              </a:rPr>
              <a:pPr/>
              <a:t>9/28/17</a:t>
            </a:fld>
            <a:endParaRPr lang="en-US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6F80-7D78-A64A-9F43-4D2C67459A20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622138" y="130718"/>
            <a:ext cx="6290083" cy="147002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>
              <a:defRPr sz="4000">
                <a:solidFill>
                  <a:srgbClr val="0094C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916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2017-09-28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9C18-5B11-AF48-865D-7E2F9DB6D8FE}" type="datetimeFigureOut">
              <a:rPr lang="en-US" smtClean="0">
                <a:latin typeface="Calibri"/>
              </a:rPr>
              <a:pPr/>
              <a:t>9/28/17</a:t>
            </a:fld>
            <a:endParaRPr lang="en-US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6F80-7D78-A64A-9F43-4D2C67459A20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  <p:pic>
        <p:nvPicPr>
          <p:cNvPr id="7" name="Bildobjekt 7" descr="ESS-vit-logg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870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Rubrikbil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rgbClr val="0094CA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0094CA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  <a:p>
            <a:pPr lvl="1"/>
            <a:r>
              <a:rPr lang="sv-SE" dirty="0" smtClean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White bullet page</a:t>
            </a:r>
            <a:endParaRPr lang="sv-SE"/>
          </a:p>
        </p:txBody>
      </p:sp>
      <p:cxnSp>
        <p:nvCxnSpPr>
          <p:cNvPr id="4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206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2017-09-28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9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038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sv-SE" dirty="0">
              <a:solidFill>
                <a:srgbClr val="0094CA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2017-09-28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9519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sv-SE" dirty="0">
              <a:solidFill>
                <a:srgbClr val="0094CA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2017-09-28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9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758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9" indent="0">
              <a:buNone/>
              <a:defRPr sz="1600" b="1"/>
            </a:lvl4pPr>
            <a:lvl5pPr marL="1828639" indent="0">
              <a:buNone/>
              <a:defRPr sz="1600" b="1"/>
            </a:lvl5pPr>
            <a:lvl6pPr marL="2285798" indent="0">
              <a:buNone/>
              <a:defRPr sz="1600" b="1"/>
            </a:lvl6pPr>
            <a:lvl7pPr marL="2742958" indent="0">
              <a:buNone/>
              <a:defRPr sz="1600" b="1"/>
            </a:lvl7pPr>
            <a:lvl8pPr marL="3200117" indent="0">
              <a:buNone/>
              <a:defRPr sz="1600" b="1"/>
            </a:lvl8pPr>
            <a:lvl9pPr marL="3657277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9" indent="0">
              <a:buNone/>
              <a:defRPr sz="1600" b="1"/>
            </a:lvl4pPr>
            <a:lvl5pPr marL="1828639" indent="0">
              <a:buNone/>
              <a:defRPr sz="1600" b="1"/>
            </a:lvl5pPr>
            <a:lvl6pPr marL="2285798" indent="0">
              <a:buNone/>
              <a:defRPr sz="1600" b="1"/>
            </a:lvl6pPr>
            <a:lvl7pPr marL="2742958" indent="0">
              <a:buNone/>
              <a:defRPr sz="1600" b="1"/>
            </a:lvl7pPr>
            <a:lvl8pPr marL="3200117" indent="0">
              <a:buNone/>
              <a:defRPr sz="1600" b="1"/>
            </a:lvl8pPr>
            <a:lvl9pPr marL="3657277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2017-09-28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sv-SE" dirty="0">
              <a:solidFill>
                <a:srgbClr val="0094CA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217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2017-09-28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9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9" indent="0">
              <a:buNone/>
              <a:defRPr sz="1600" b="1"/>
            </a:lvl4pPr>
            <a:lvl5pPr marL="1828639" indent="0">
              <a:buNone/>
              <a:defRPr sz="1600" b="1"/>
            </a:lvl5pPr>
            <a:lvl6pPr marL="2285798" indent="0">
              <a:buNone/>
              <a:defRPr sz="1600" b="1"/>
            </a:lvl6pPr>
            <a:lvl7pPr marL="2742958" indent="0">
              <a:buNone/>
              <a:defRPr sz="1600" b="1"/>
            </a:lvl7pPr>
            <a:lvl8pPr marL="3200117" indent="0">
              <a:buNone/>
              <a:defRPr sz="1600" b="1"/>
            </a:lvl8pPr>
            <a:lvl9pPr marL="3657277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9" indent="0">
              <a:buNone/>
              <a:defRPr sz="1600" b="1"/>
            </a:lvl4pPr>
            <a:lvl5pPr marL="1828639" indent="0">
              <a:buNone/>
              <a:defRPr sz="1600" b="1"/>
            </a:lvl5pPr>
            <a:lvl6pPr marL="2285798" indent="0">
              <a:buNone/>
              <a:defRPr sz="1600" b="1"/>
            </a:lvl6pPr>
            <a:lvl7pPr marL="2742958" indent="0">
              <a:buNone/>
              <a:defRPr sz="1600" b="1"/>
            </a:lvl7pPr>
            <a:lvl8pPr marL="3200117" indent="0">
              <a:buNone/>
              <a:defRPr sz="1600" b="1"/>
            </a:lvl8pPr>
            <a:lvl9pPr marL="3657277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2017-09-28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cxnSp>
        <p:nvCxnSpPr>
          <p:cNvPr id="3" name="Rak 7"/>
          <p:cNvCxnSpPr/>
          <p:nvPr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106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42900" indent="-342900" algn="l">
              <a:lnSpc>
                <a:spcPct val="90000"/>
              </a:lnSpc>
              <a:buFont typeface="Arial"/>
              <a:buChar char="•"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6" name="Rektangel med rundade hörn 5"/>
          <p:cNvSpPr/>
          <p:nvPr/>
        </p:nvSpPr>
        <p:spPr>
          <a:xfrm>
            <a:off x="6205857" y="1955801"/>
            <a:ext cx="2479040" cy="2479040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sv-SE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Rak 5"/>
          <p:cNvCxnSpPr/>
          <p:nvPr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94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chemeClr val="bg1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FFFFFF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  <a:p>
            <a:pPr lvl="1"/>
            <a:r>
              <a:rPr lang="sv-SE" dirty="0" smtClean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Blue bullet page</a:t>
            </a:r>
            <a:endParaRPr lang="sv-SE"/>
          </a:p>
        </p:txBody>
      </p:sp>
      <p:cxnSp>
        <p:nvCxnSpPr>
          <p:cNvPr id="4" name="Rak 5"/>
          <p:cNvCxnSpPr/>
          <p:nvPr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63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Rubrikbil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rgbClr val="0094CA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0094CA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  <a:p>
            <a:pPr lvl="1"/>
            <a:r>
              <a:rPr lang="sv-SE" dirty="0" smtClean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White bullet page</a:t>
            </a:r>
            <a:endParaRPr lang="sv-SE"/>
          </a:p>
        </p:txBody>
      </p:sp>
      <p:cxnSp>
        <p:nvCxnSpPr>
          <p:cNvPr id="4" name="Rak 5"/>
          <p:cNvCxnSpPr/>
          <p:nvPr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888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8913" y="0"/>
            <a:ext cx="6067426" cy="144153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69993" y="1964945"/>
            <a:ext cx="6536399" cy="403898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9C18-5B11-AF48-865D-7E2F9DB6D8FE}" type="datetimeFigureOut">
              <a:rPr lang="en-US" smtClean="0">
                <a:latin typeface="Calibri"/>
              </a:rPr>
              <a:pPr/>
              <a:t>9/28/17</a:t>
            </a:fld>
            <a:endParaRPr lang="en-US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6F80-7D78-A64A-9F43-4D2C67459A20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  <p:cxnSp>
        <p:nvCxnSpPr>
          <p:cNvPr id="7" name="Rak 7"/>
          <p:cNvCxnSpPr/>
          <p:nvPr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32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20.xml"/><Relationship Id="rId17" Type="http://schemas.openxmlformats.org/officeDocument/2006/relationships/slideLayout" Target="../slideLayouts/slideLayout21.xml"/><Relationship Id="rId18" Type="http://schemas.openxmlformats.org/officeDocument/2006/relationships/theme" Target="../theme/theme2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5.xml"/><Relationship Id="rId5" Type="http://schemas.openxmlformats.org/officeDocument/2006/relationships/theme" Target="../theme/theme3.xml"/><Relationship Id="rId1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7139136" cy="1143000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2017-09-28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319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870" indent="-342870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884" indent="-285725" algn="l" defTabSz="914319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2899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058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218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78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7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7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6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0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8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8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7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7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3511" y="1964945"/>
            <a:ext cx="6536399" cy="40389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94CA"/>
                </a:solidFill>
              </a:defRPr>
            </a:lvl1pPr>
          </a:lstStyle>
          <a:p>
            <a:pPr defTabSz="457200"/>
            <a:fld id="{67E19C18-5B11-AF48-865D-7E2F9DB6D8FE}" type="datetimeFigureOut">
              <a:rPr lang="en-US" smtClean="0">
                <a:latin typeface="Calibri"/>
              </a:rPr>
              <a:pPr defTabSz="457200"/>
              <a:t>9/28/17</a:t>
            </a:fld>
            <a:endParaRPr lang="en-US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94CA"/>
                </a:solidFill>
              </a:defRPr>
            </a:lvl1pPr>
          </a:lstStyle>
          <a:p>
            <a:pPr defTabSz="457200"/>
            <a:endParaRPr lang="en-US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94CA"/>
                </a:solidFill>
              </a:defRPr>
            </a:lvl1pPr>
          </a:lstStyle>
          <a:p>
            <a:pPr defTabSz="457200"/>
            <a:fld id="{D6B66F80-7D78-A64A-9F43-4D2C67459A20}" type="slidenum">
              <a:rPr lang="en-US" smtClean="0">
                <a:latin typeface="Calibri"/>
              </a:rPr>
              <a:pPr defTabSz="457200"/>
              <a:t>‹#›</a:t>
            </a:fld>
            <a:endParaRPr lang="en-US">
              <a:latin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sv-SE">
              <a:solidFill>
                <a:srgbClr val="0094CA"/>
              </a:solidFill>
              <a:latin typeface="Calibri"/>
            </a:endParaRPr>
          </a:p>
        </p:txBody>
      </p:sp>
      <p:pic>
        <p:nvPicPr>
          <p:cNvPr id="8" name="Bildobjekt 7" descr="ESS-vit-logga.pn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974" y="378759"/>
            <a:ext cx="1359826" cy="727507"/>
          </a:xfrm>
          <a:prstGeom prst="rect">
            <a:avLst/>
          </a:prstGeom>
        </p:spPr>
      </p:pic>
      <p:sp>
        <p:nvSpPr>
          <p:cNvPr id="11" name="Platshållare för rubrik 10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585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2400"/>
        </a:lnSpc>
        <a:spcBef>
          <a:spcPct val="20000"/>
        </a:spcBef>
        <a:spcAft>
          <a:spcPts val="1200"/>
        </a:spcAft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7139136" cy="1143000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2017-09-28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904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</p:sldLayoutIdLst>
  <p:hf hdr="0" ftr="0" dt="0"/>
  <p:txStyles>
    <p:titleStyle>
      <a:lvl1pPr algn="l" defTabSz="914319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870" indent="-342870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884" indent="-285725" algn="l" defTabSz="914319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2899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058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218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78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7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7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6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0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8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8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7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7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219" y="1787704"/>
            <a:ext cx="8408843" cy="2268534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Feedback session </a:t>
            </a:r>
            <a:endParaRPr lang="en-GB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050632"/>
            <a:ext cx="6400800" cy="158816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 smtClean="0">
                <a:solidFill>
                  <a:srgbClr val="FFFFFF"/>
                </a:solidFill>
              </a:rPr>
              <a:t>IKON13</a:t>
            </a:r>
            <a:r>
              <a:rPr lang="en-US" sz="2000" smtClean="0">
                <a:solidFill>
                  <a:srgbClr val="FFFFFF"/>
                </a:solidFill>
              </a:rPr>
              <a:t>, 29/9/2017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LSS</a:t>
            </a:r>
          </a:p>
          <a:p>
            <a:pPr lvl="1"/>
            <a:r>
              <a:rPr lang="en-US" dirty="0" smtClean="0"/>
              <a:t>LOKI, SKADI, ESTIA, FREIA</a:t>
            </a:r>
          </a:p>
          <a:p>
            <a:r>
              <a:rPr lang="en-US" dirty="0" smtClean="0"/>
              <a:t>Diffraction</a:t>
            </a:r>
          </a:p>
          <a:p>
            <a:pPr lvl="1"/>
            <a:r>
              <a:rPr lang="en-US" dirty="0" smtClean="0"/>
              <a:t>NMX, DREAM, HEIMDAL, MAGIC</a:t>
            </a:r>
          </a:p>
          <a:p>
            <a:r>
              <a:rPr lang="en-US" dirty="0" smtClean="0"/>
              <a:t>Imaging &amp; Engineering</a:t>
            </a:r>
          </a:p>
          <a:p>
            <a:pPr lvl="1"/>
            <a:r>
              <a:rPr lang="en-US" dirty="0" smtClean="0"/>
              <a:t>ODIN, BEER</a:t>
            </a:r>
          </a:p>
          <a:p>
            <a:r>
              <a:rPr lang="en-US" dirty="0" smtClean="0"/>
              <a:t>Spectroscopy</a:t>
            </a:r>
          </a:p>
          <a:p>
            <a:pPr lvl="1"/>
            <a:r>
              <a:rPr lang="en-US" dirty="0" smtClean="0"/>
              <a:t>CSPEC, T-REX, BIFROST, MIRACLES, VESPA</a:t>
            </a:r>
          </a:p>
          <a:p>
            <a:r>
              <a:rPr lang="en-US" dirty="0" smtClean="0"/>
              <a:t>ESS</a:t>
            </a:r>
          </a:p>
          <a:p>
            <a:pPr lvl="1"/>
            <a:r>
              <a:rPr lang="en-US" dirty="0" smtClean="0"/>
              <a:t>Zoe, Ken (+ </a:t>
            </a:r>
            <a:r>
              <a:rPr lang="en-US" dirty="0" err="1" smtClean="0"/>
              <a:t>Sofie</a:t>
            </a:r>
            <a:r>
              <a:rPr lang="en-US" dirty="0" smtClean="0"/>
              <a:t> &amp; Iain)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180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IKON13 feedback </a:t>
            </a:r>
            <a:r>
              <a:rPr lang="en-US" sz="2800" dirty="0" smtClean="0"/>
              <a:t>(Ken, </a:t>
            </a:r>
            <a:r>
              <a:rPr lang="en-US" sz="2800" dirty="0" err="1" smtClean="0"/>
              <a:t>Sofie</a:t>
            </a:r>
            <a:r>
              <a:rPr lang="en-US" sz="2800" dirty="0" smtClean="0"/>
              <a:t>, Iain)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Extremely useful</a:t>
            </a:r>
          </a:p>
          <a:p>
            <a:pPr lvl="1"/>
            <a:r>
              <a:rPr lang="en-US" dirty="0" smtClean="0"/>
              <a:t>huge amounts of information imparted</a:t>
            </a:r>
          </a:p>
          <a:p>
            <a:pPr lvl="1"/>
            <a:r>
              <a:rPr lang="en-US" dirty="0" smtClean="0"/>
              <a:t>free periods for ad-hoc meetings worked well</a:t>
            </a:r>
          </a:p>
          <a:p>
            <a:pPr lvl="1"/>
            <a:r>
              <a:rPr lang="en-US" dirty="0" smtClean="0"/>
              <a:t>still not enough time for discussion</a:t>
            </a:r>
          </a:p>
          <a:p>
            <a:r>
              <a:rPr lang="en-US" dirty="0" smtClean="0"/>
              <a:t>information flow is very variable</a:t>
            </a:r>
          </a:p>
          <a:p>
            <a:pPr lvl="1"/>
            <a:r>
              <a:rPr lang="en-US" dirty="0" smtClean="0"/>
              <a:t>some instruments are well informed</a:t>
            </a:r>
          </a:p>
          <a:p>
            <a:pPr lvl="1"/>
            <a:r>
              <a:rPr lang="en-US" dirty="0" smtClean="0"/>
              <a:t>some are really not</a:t>
            </a:r>
          </a:p>
          <a:p>
            <a:r>
              <a:rPr lang="en-US" dirty="0" smtClean="0"/>
              <a:t>Is 6 month period between IKONs too long?</a:t>
            </a:r>
          </a:p>
          <a:p>
            <a:r>
              <a:rPr lang="en-US" dirty="0" smtClean="0"/>
              <a:t>How do we get people to stay for the last day?</a:t>
            </a:r>
          </a:p>
          <a:p>
            <a:pPr lvl="1"/>
            <a:r>
              <a:rPr lang="en-US" dirty="0" smtClean="0"/>
              <a:t>perhaps feedback does not need to be given to in public</a:t>
            </a:r>
          </a:p>
          <a:p>
            <a:r>
              <a:rPr lang="en-US" dirty="0" smtClean="0"/>
              <a:t>Biggest one so far</a:t>
            </a:r>
          </a:p>
          <a:p>
            <a:pPr lvl="1"/>
            <a:r>
              <a:rPr lang="en-US" dirty="0" smtClean="0"/>
              <a:t>some rooms were too small</a:t>
            </a:r>
          </a:p>
          <a:p>
            <a:pPr lvl="1"/>
            <a:r>
              <a:rPr lang="en-US" dirty="0" smtClean="0"/>
              <a:t>3 full days: information overload towards the end</a:t>
            </a:r>
          </a:p>
          <a:p>
            <a:r>
              <a:rPr lang="en-US" dirty="0" smtClean="0"/>
              <a:t>Hot topics</a:t>
            </a:r>
          </a:p>
          <a:p>
            <a:pPr lvl="1"/>
            <a:r>
              <a:rPr lang="en-US" dirty="0" smtClean="0"/>
              <a:t>bunker uncertainty</a:t>
            </a:r>
          </a:p>
          <a:p>
            <a:pPr lvl="1"/>
            <a:r>
              <a:rPr lang="en-US" dirty="0" smtClean="0"/>
              <a:t>VAT for TUM</a:t>
            </a:r>
          </a:p>
          <a:p>
            <a:pPr lvl="1"/>
            <a:r>
              <a:rPr lang="en-US" dirty="0" smtClean="0"/>
              <a:t>how do we communicate uncertainty?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687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eneral info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86143</TotalTime>
  <Words>156</Words>
  <Application>Microsoft Macintosh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Calibri</vt:lpstr>
      <vt:lpstr>Lucida Grande</vt:lpstr>
      <vt:lpstr>Wingdings</vt:lpstr>
      <vt:lpstr>Arial</vt:lpstr>
      <vt:lpstr>ESS Core Powerpoint</vt:lpstr>
      <vt:lpstr>General info v2</vt:lpstr>
      <vt:lpstr>2_ESS Core Powerpoint</vt:lpstr>
      <vt:lpstr>Feedback session </vt:lpstr>
      <vt:lpstr>Feedback Agenda</vt:lpstr>
      <vt:lpstr>IKON13 feedback (Ken, Sofie, Iain)</vt:lpstr>
    </vt:vector>
  </TitlesOfParts>
  <Manager/>
  <Company>ESS</Company>
  <LinksUpToDate>false</LinksUpToDate>
  <SharedDoc>false</SharedDoc>
  <HyperlinkBase/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Ken Andersen</dc:creator>
  <cp:keywords/>
  <dc:description/>
  <cp:lastModifiedBy>Ken Andersen</cp:lastModifiedBy>
  <cp:revision>490</cp:revision>
  <dcterms:created xsi:type="dcterms:W3CDTF">2013-10-29T16:05:10Z</dcterms:created>
  <dcterms:modified xsi:type="dcterms:W3CDTF">2017-09-29T07:58:13Z</dcterms:modified>
  <cp:category/>
</cp:coreProperties>
</file>