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1.png" ContentType="image/png"/>
  <Override PartName="/ppt/media/image4.png" ContentType="image/png"/>
  <Override PartName="/ppt/media/image5.wmf" ContentType="image/x-wmf"/>
  <Override PartName="/ppt/media/image3.wmf" ContentType="image/x-wmf"/>
  <Override PartName="/ppt/media/image2.jpeg" ContentType="image/jpeg"/>
  <Override PartName="/ppt/media/image1.wmf" ContentType="image/x-wmf"/>
  <Override PartName="/ppt/media/image6.wmf" ContentType="image/x-wmf"/>
  <Override PartName="/ppt/media/image7.jpeg" ContentType="image/jpeg"/>
  <Override PartName="/ppt/media/image8.wmf" ContentType="image/x-wmf"/>
  <Override PartName="/ppt/media/image10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</p:sldIdLst>
  <p:sldSz cx="9144000" cy="6858000"/>
  <p:notesSz cx="6794500" cy="9931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1C8F7C8-8B04-4C46-A7AE-D8421F5A8484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600" cy="4467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Artur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3849840" y="9434520"/>
            <a:ext cx="2944080" cy="496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880" bIns="47880" anchor="b"/>
          <a:p>
            <a:pPr algn="r">
              <a:lnSpc>
                <a:spcPct val="100000"/>
              </a:lnSpc>
            </a:pPr>
            <a:fld id="{5CD25A46-A248-4E57-8024-85C425FB94CD}" type="slidenum"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ヒラギノ角ゴ Pro W3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wmf"/><Relationship Id="rId3" Type="http://schemas.openxmlformats.org/officeDocument/2006/relationships/image" Target="../media/image7.jpeg"/><Relationship Id="rId4" Type="http://schemas.openxmlformats.org/officeDocument/2006/relationships/image" Target="../media/image8.wmf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1413000"/>
            <a:ext cx="720000" cy="7272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Bild 14" descr=""/>
          <p:cNvPicPr/>
          <p:nvPr/>
        </p:nvPicPr>
        <p:blipFill>
          <a:blip r:embed="rId2"/>
          <a:stretch/>
        </p:blipFill>
        <p:spPr>
          <a:xfrm>
            <a:off x="812880" y="285840"/>
            <a:ext cx="1015200" cy="361080"/>
          </a:xfrm>
          <a:prstGeom prst="rect">
            <a:avLst/>
          </a:prstGeom>
          <a:ln>
            <a:noFill/>
          </a:ln>
        </p:spPr>
      </p:pic>
      <p:pic>
        <p:nvPicPr>
          <p:cNvPr id="2" name="Picture 2" descr=""/>
          <p:cNvPicPr/>
          <p:nvPr/>
        </p:nvPicPr>
        <p:blipFill>
          <a:blip r:embed="rId3"/>
          <a:srcRect l="0" t="3436" r="0" b="7664"/>
          <a:stretch/>
        </p:blipFill>
        <p:spPr>
          <a:xfrm>
            <a:off x="2642400" y="282600"/>
            <a:ext cx="5673240" cy="336132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0" y="282600"/>
            <a:ext cx="2533680" cy="336168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" name="Bild 24" descr=""/>
          <p:cNvPicPr/>
          <p:nvPr/>
        </p:nvPicPr>
        <p:blipFill>
          <a:blip r:embed="rId4"/>
          <a:stretch/>
        </p:blipFill>
        <p:spPr>
          <a:xfrm>
            <a:off x="830160" y="548640"/>
            <a:ext cx="1218600" cy="434160"/>
          </a:xfrm>
          <a:prstGeom prst="rect">
            <a:avLst/>
          </a:prstGeom>
          <a:ln>
            <a:noFill/>
          </a:ln>
        </p:spPr>
      </p:pic>
      <p:pic>
        <p:nvPicPr>
          <p:cNvPr id="5" name="Picture 6" descr=""/>
          <p:cNvPicPr/>
          <p:nvPr/>
        </p:nvPicPr>
        <p:blipFill>
          <a:blip r:embed="rId5"/>
          <a:srcRect l="0" t="0" r="0" b="10832"/>
          <a:stretch/>
        </p:blipFill>
        <p:spPr>
          <a:xfrm>
            <a:off x="2651760" y="274680"/>
            <a:ext cx="5669280" cy="336960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5292000" y="3412800"/>
            <a:ext cx="3023640" cy="231840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1100" spc="26" strike="noStrike">
                <a:solidFill>
                  <a:srgbClr val="505150"/>
                </a:solidFill>
                <a:uFill>
                  <a:solidFill>
                    <a:srgbClr val="ffffff"/>
                  </a:solidFill>
                </a:uFill>
                <a:latin typeface="Calibri"/>
                <a:ea typeface="ヒラギノ角ゴ Pro W3"/>
              </a:rPr>
              <a:t>WIR SCHAFFEN WISSEN – HEUTE FÜR MORGEN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8424000" y="282600"/>
            <a:ext cx="719280" cy="336168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5"/>
          <p:cNvSpPr/>
          <p:nvPr/>
        </p:nvSpPr>
        <p:spPr>
          <a:xfrm>
            <a:off x="828000" y="6138720"/>
            <a:ext cx="720000" cy="718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PlaceHolder 6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160" cy="507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1413000"/>
            <a:ext cx="720000" cy="7272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" name="Bild 14" descr=""/>
          <p:cNvPicPr/>
          <p:nvPr/>
        </p:nvPicPr>
        <p:blipFill>
          <a:blip r:embed="rId2"/>
          <a:stretch/>
        </p:blipFill>
        <p:spPr>
          <a:xfrm>
            <a:off x="812880" y="285840"/>
            <a:ext cx="1015200" cy="36108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91440" y="6655680"/>
            <a:ext cx="6583320" cy="20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IKON – Feedback from Estia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 hidden="1"/>
          <p:cNvSpPr/>
          <p:nvPr/>
        </p:nvSpPr>
        <p:spPr>
          <a:xfrm>
            <a:off x="0" y="1413000"/>
            <a:ext cx="720000" cy="7272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Bild 14" descr=""/>
          <p:cNvPicPr/>
          <p:nvPr/>
        </p:nvPicPr>
        <p:blipFill>
          <a:blip r:embed="rId2"/>
          <a:stretch/>
        </p:blipFill>
        <p:spPr>
          <a:xfrm>
            <a:off x="812880" y="285840"/>
            <a:ext cx="1015200" cy="361080"/>
          </a:xfrm>
          <a:prstGeom prst="rect">
            <a:avLst/>
          </a:prstGeom>
          <a:ln>
            <a:noFill/>
          </a:ln>
        </p:spPr>
      </p:pic>
      <p:pic>
        <p:nvPicPr>
          <p:cNvPr id="90" name="Picture 2" descr=""/>
          <p:cNvPicPr/>
          <p:nvPr/>
        </p:nvPicPr>
        <p:blipFill>
          <a:blip r:embed="rId3"/>
          <a:stretch/>
        </p:blipFill>
        <p:spPr>
          <a:xfrm>
            <a:off x="826920" y="1019880"/>
            <a:ext cx="8370000" cy="5578560"/>
          </a:xfrm>
          <a:prstGeom prst="rect">
            <a:avLst/>
          </a:prstGeom>
          <a:ln>
            <a:noFill/>
          </a:ln>
        </p:spPr>
      </p:pic>
      <p:pic>
        <p:nvPicPr>
          <p:cNvPr id="91" name="Bild 14" descr=""/>
          <p:cNvPicPr/>
          <p:nvPr/>
        </p:nvPicPr>
        <p:blipFill>
          <a:blip r:embed="rId4"/>
          <a:stretch/>
        </p:blipFill>
        <p:spPr>
          <a:xfrm>
            <a:off x="812880" y="285840"/>
            <a:ext cx="1015200" cy="36108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0" y="1019880"/>
            <a:ext cx="720000" cy="7272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814320" y="4572000"/>
            <a:ext cx="7968600" cy="10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0" lang="en-US" sz="3000" spc="-1" strike="noStrike">
                <a:solidFill>
                  <a:srgbClr val="686868"/>
                </a:solidFill>
                <a:uFill>
                  <a:solidFill>
                    <a:srgbClr val="ffffff"/>
                  </a:solidFill>
                </a:uFill>
                <a:latin typeface="Georgia"/>
                <a:ea typeface="ヒラギノ角ゴ Pro W3"/>
              </a:rPr>
              <a:t>IKON 13 – Feedback from Estia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814320" y="4140000"/>
            <a:ext cx="79686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alibri"/>
                <a:ea typeface="ヒラギノ角ゴ Pro W3"/>
              </a:rPr>
              <a:t>Artur Glavic, Sven Schütz  ::  Lead Scientist, Lead Engineer  ::  Paul Scherrer Institut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7" descr=""/>
          <p:cNvPicPr/>
          <p:nvPr/>
        </p:nvPicPr>
        <p:blipFill>
          <a:blip r:embed="rId1"/>
          <a:stretch/>
        </p:blipFill>
        <p:spPr>
          <a:xfrm>
            <a:off x="395640" y="1268640"/>
            <a:ext cx="2051640" cy="1148760"/>
          </a:xfrm>
          <a:prstGeom prst="rect">
            <a:avLst/>
          </a:prstGeom>
          <a:ln>
            <a:noFill/>
          </a:ln>
        </p:spPr>
      </p:pic>
      <p:pic>
        <p:nvPicPr>
          <p:cNvPr id="139" name="Picture 8" descr=""/>
          <p:cNvPicPr/>
          <p:nvPr/>
        </p:nvPicPr>
        <p:blipFill>
          <a:blip r:embed="rId2"/>
          <a:stretch/>
        </p:blipFill>
        <p:spPr>
          <a:xfrm>
            <a:off x="899640" y="2781000"/>
            <a:ext cx="1079640" cy="58068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35640" y="1268640"/>
            <a:ext cx="93528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dedede"/>
                </a:solidFill>
                <a:uFill>
                  <a:solidFill>
                    <a:srgbClr val="ffffff"/>
                  </a:solidFill>
                </a:uFill>
                <a:latin typeface="Georgia"/>
                <a:ea typeface="ヒラギノ角ゴ Pro W3"/>
              </a:rPr>
              <a:t>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3"/>
          <a:stretch/>
        </p:blipFill>
        <p:spPr>
          <a:xfrm>
            <a:off x="6492240" y="4641120"/>
            <a:ext cx="2601720" cy="221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077200" y="291600"/>
            <a:ext cx="6707160" cy="5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500" spc="-1" strike="noStrike">
                <a:solidFill>
                  <a:srgbClr val="686868"/>
                </a:solidFill>
                <a:uFill>
                  <a:solidFill>
                    <a:srgbClr val="ffffff"/>
                  </a:solidFill>
                </a:uFill>
                <a:latin typeface="Georgia"/>
                <a:ea typeface="ヒラギノ角ゴ Pro W3"/>
              </a:rPr>
              <a:t>Pros &amp; Cons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8206200" y="6661080"/>
            <a:ext cx="574920" cy="19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ヒラギノ角ゴ Pro W3"/>
              </a:rPr>
              <a:t>Page </a:t>
            </a:r>
            <a:fld id="{F90E0D0D-82E5-42E2-8BDB-33CF318FC414}" type="slidenum"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ヒラギノ角ゴ Pro W3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1188720" y="1188720"/>
            <a:ext cx="7315200" cy="528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Well organized distribution of sessions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 subjects of interest covered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Going into more technical details than on earlier IKONs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1715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Detailed planning meeting good idea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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rooms to small for size of session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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 enough time (none) between session and discussion sessions to change location =&gt; reduced time for these discussions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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Scheduling meeting too chaotic, should have collected information in advance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  <a:p>
            <a:pPr marL="216000" indent="-21600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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Changing rules/boundary conditions repeatedly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  <a:p>
            <a:pPr marL="216000" indent="-21600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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Room map on schedule would have been helpful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13</TotalTime>
  <Application>LibreOffice/5.3.1.2$Linux_X86_64 LibreOffice_project/30m0$Build-2</Application>
  <Words>747</Words>
  <Paragraphs>254</Paragraphs>
  <Company>PSI - Paul Scherrer Institut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2017-09-13T09:10:26Z</dcterms:created>
  <dc:creator>Schütz Sven Oliver</dc:creator>
  <dc:description/>
  <dc:language>en-US</dc:language>
  <cp:lastModifiedBy/>
  <cp:lastPrinted>2015-07-23T13:50:07Z</cp:lastPrinted>
  <dcterms:modified xsi:type="dcterms:W3CDTF">2017-09-29T09:48:58Z</dcterms:modified>
  <cp:revision>84</cp:revision>
  <dc:subject/>
  <dc:title>Insert the title of your  presentation here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PSI - Paul Scherrer Institut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29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30</vt:i4>
  </property>
</Properties>
</file>