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847B9-29CB-408D-9665-DACEF245C1DB}" type="datetimeFigureOut">
              <a:rPr lang="fr-FR" smtClean="0"/>
              <a:t>28/09/2017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B839-A754-44BD-9C87-AC66618969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21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847B9-29CB-408D-9665-DACEF245C1DB}" type="datetimeFigureOut">
              <a:rPr lang="fr-FR" smtClean="0"/>
              <a:t>28/09/2017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B839-A754-44BD-9C87-AC66618969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3303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847B9-29CB-408D-9665-DACEF245C1DB}" type="datetimeFigureOut">
              <a:rPr lang="fr-FR" smtClean="0"/>
              <a:t>28/09/2017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B839-A754-44BD-9C87-AC66618969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7329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847B9-29CB-408D-9665-DACEF245C1DB}" type="datetimeFigureOut">
              <a:rPr lang="fr-FR" smtClean="0"/>
              <a:t>28/09/2017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B839-A754-44BD-9C87-AC66618969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8947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847B9-29CB-408D-9665-DACEF245C1DB}" type="datetimeFigureOut">
              <a:rPr lang="fr-FR" smtClean="0"/>
              <a:t>28/09/2017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B839-A754-44BD-9C87-AC66618969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3342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847B9-29CB-408D-9665-DACEF245C1DB}" type="datetimeFigureOut">
              <a:rPr lang="fr-FR" smtClean="0"/>
              <a:t>28/09/2017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B839-A754-44BD-9C87-AC66618969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6352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847B9-29CB-408D-9665-DACEF245C1DB}" type="datetimeFigureOut">
              <a:rPr lang="fr-FR" smtClean="0"/>
              <a:t>28/09/2017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B839-A754-44BD-9C87-AC66618969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2690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847B9-29CB-408D-9665-DACEF245C1DB}" type="datetimeFigureOut">
              <a:rPr lang="fr-FR" smtClean="0"/>
              <a:t>28/09/2017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B839-A754-44BD-9C87-AC66618969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3192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847B9-29CB-408D-9665-DACEF245C1DB}" type="datetimeFigureOut">
              <a:rPr lang="fr-FR" smtClean="0"/>
              <a:t>28/09/2017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B839-A754-44BD-9C87-AC66618969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9694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847B9-29CB-408D-9665-DACEF245C1DB}" type="datetimeFigureOut">
              <a:rPr lang="fr-FR" smtClean="0"/>
              <a:t>28/09/2017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B839-A754-44BD-9C87-AC66618969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5054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847B9-29CB-408D-9665-DACEF245C1DB}" type="datetimeFigureOut">
              <a:rPr lang="fr-FR" smtClean="0"/>
              <a:t>28/09/2017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B839-A754-44BD-9C87-AC66618969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6488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847B9-29CB-408D-9665-DACEF245C1DB}" type="datetimeFigureOut">
              <a:rPr lang="fr-FR" smtClean="0"/>
              <a:t>28/09/2017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B839-A754-44BD-9C87-AC66618969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00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73050" y="1522762"/>
            <a:ext cx="5799137" cy="5016758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 err="1" smtClean="0"/>
              <a:t>Need</a:t>
            </a:r>
            <a:r>
              <a:rPr lang="fr-FR" sz="2000" dirty="0" smtClean="0"/>
              <a:t> for </a:t>
            </a:r>
            <a:r>
              <a:rPr lang="fr-FR" sz="2000" dirty="0" err="1" smtClean="0"/>
              <a:t>bigger</a:t>
            </a:r>
            <a:r>
              <a:rPr lang="fr-FR" sz="2000" dirty="0" smtClean="0"/>
              <a:t> </a:t>
            </a:r>
            <a:r>
              <a:rPr lang="fr-FR" sz="2000" dirty="0" err="1" smtClean="0"/>
              <a:t>parallel</a:t>
            </a:r>
            <a:r>
              <a:rPr lang="fr-FR" sz="2000" dirty="0" smtClean="0"/>
              <a:t>                                                      session </a:t>
            </a:r>
            <a:r>
              <a:rPr lang="fr-FR" sz="2000" dirty="0" err="1" smtClean="0"/>
              <a:t>rooms</a:t>
            </a:r>
            <a:r>
              <a:rPr lang="fr-FR" sz="2000" dirty="0" smtClean="0"/>
              <a:t> (60 pers. Min)</a:t>
            </a:r>
          </a:p>
          <a:p>
            <a:endParaRPr lang="fr-FR" sz="2000" dirty="0"/>
          </a:p>
          <a:p>
            <a:endParaRPr lang="fr-FR" sz="2000" dirty="0" smtClean="0"/>
          </a:p>
          <a:p>
            <a:endParaRPr lang="fr-FR" sz="2000" dirty="0"/>
          </a:p>
          <a:p>
            <a:endParaRPr lang="fr-FR" sz="2000" dirty="0" smtClean="0"/>
          </a:p>
          <a:p>
            <a:endParaRPr lang="fr-FR" sz="2000" dirty="0"/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2000" dirty="0"/>
          </a:p>
          <a:p>
            <a:endParaRPr lang="fr-FR" sz="2000" dirty="0" smtClean="0"/>
          </a:p>
          <a:p>
            <a:endParaRPr lang="fr-FR" sz="2000" dirty="0"/>
          </a:p>
          <a:p>
            <a:endParaRPr lang="fr-FR" sz="2000" dirty="0" smtClean="0"/>
          </a:p>
          <a:p>
            <a:endParaRPr lang="fr-FR" sz="2000" dirty="0"/>
          </a:p>
          <a:p>
            <a:endParaRPr lang="fr-FR" sz="2000" dirty="0" smtClean="0"/>
          </a:p>
          <a:p>
            <a:endParaRPr lang="fr-FR" sz="2000" dirty="0" smtClean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27" y="2216790"/>
            <a:ext cx="5534899" cy="4084004"/>
          </a:xfrm>
          <a:prstGeom prst="rect">
            <a:avLst/>
          </a:prstGeom>
        </p:spPr>
      </p:pic>
      <p:sp>
        <p:nvSpPr>
          <p:cNvPr id="9" name="AutoShape 2" descr="Image result for smiley bof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227" y="139753"/>
            <a:ext cx="1115923" cy="1154403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6535818" y="745852"/>
            <a:ext cx="5246654" cy="1938992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« Integrated Schedule and </a:t>
            </a:r>
            <a:r>
              <a:rPr lang="fr-FR" sz="2000" b="1" dirty="0" err="1" smtClean="0"/>
              <a:t>Prioertization</a:t>
            </a:r>
            <a:r>
              <a:rPr lang="fr-FR" sz="2000" b="1" dirty="0" smtClean="0"/>
              <a:t> »</a:t>
            </a:r>
          </a:p>
          <a:p>
            <a:endParaRPr lang="fr-FR" sz="2000" b="1" dirty="0" smtClean="0"/>
          </a:p>
          <a:p>
            <a:r>
              <a:rPr lang="fr-FR" sz="2000" dirty="0" smtClean="0"/>
              <a:t>Good </a:t>
            </a:r>
            <a:r>
              <a:rPr lang="fr-FR" sz="2000" dirty="0" err="1" smtClean="0"/>
              <a:t>idea</a:t>
            </a:r>
            <a:r>
              <a:rPr lang="fr-FR" sz="2000" dirty="0" smtClean="0"/>
              <a:t> BUT</a:t>
            </a:r>
          </a:p>
          <a:p>
            <a:r>
              <a:rPr lang="fr-FR" sz="2000" dirty="0"/>
              <a:t>	</a:t>
            </a:r>
            <a:r>
              <a:rPr lang="fr-FR" sz="2000" dirty="0" smtClean="0"/>
              <a:t>teams </a:t>
            </a:r>
            <a:r>
              <a:rPr lang="fr-FR" sz="2000" dirty="0" err="1" smtClean="0"/>
              <a:t>should</a:t>
            </a:r>
            <a:r>
              <a:rPr lang="fr-FR" sz="2000" dirty="0" smtClean="0"/>
              <a:t> have been </a:t>
            </a:r>
            <a:r>
              <a:rPr lang="fr-FR" sz="2000" dirty="0" err="1" smtClean="0"/>
              <a:t>warned</a:t>
            </a:r>
            <a:endParaRPr lang="fr-FR" sz="2000" dirty="0" smtClean="0"/>
          </a:p>
          <a:p>
            <a:r>
              <a:rPr lang="fr-FR" sz="2000" dirty="0" smtClean="0"/>
              <a:t>		… to </a:t>
            </a:r>
            <a:r>
              <a:rPr lang="fr-FR" sz="2000" dirty="0" err="1" smtClean="0"/>
              <a:t>be</a:t>
            </a:r>
            <a:r>
              <a:rPr lang="fr-FR" sz="2000" dirty="0" smtClean="0"/>
              <a:t> </a:t>
            </a:r>
            <a:r>
              <a:rPr lang="fr-FR" sz="2000" dirty="0" err="1" smtClean="0"/>
              <a:t>present</a:t>
            </a:r>
            <a:endParaRPr lang="fr-FR" sz="2000" dirty="0" smtClean="0"/>
          </a:p>
          <a:p>
            <a:r>
              <a:rPr lang="fr-FR" sz="2000" dirty="0" smtClean="0"/>
              <a:t>		… to </a:t>
            </a:r>
            <a:r>
              <a:rPr lang="fr-FR" sz="2000" dirty="0" err="1" smtClean="0"/>
              <a:t>prepare</a:t>
            </a:r>
            <a:r>
              <a:rPr lang="fr-FR" sz="2000" dirty="0" smtClean="0"/>
              <a:t> </a:t>
            </a:r>
            <a:r>
              <a:rPr lang="fr-FR" sz="2000" dirty="0" err="1" smtClean="0"/>
              <a:t>answers</a:t>
            </a:r>
            <a:endParaRPr lang="fr-FR" sz="2000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171450" y="1522762"/>
            <a:ext cx="4043363" cy="3577882"/>
          </a:xfrm>
          <a:prstGeom prst="rect">
            <a:avLst/>
          </a:prstGeom>
          <a:noFill/>
          <a:ln w="38100"/>
          <a:effectLst>
            <a:softEdge rad="609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6535818" y="2916942"/>
            <a:ext cx="5246654" cy="1938992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Site </a:t>
            </a:r>
            <a:r>
              <a:rPr lang="fr-FR" sz="2000" b="1" dirty="0" err="1" smtClean="0"/>
              <a:t>visit</a:t>
            </a:r>
            <a:endParaRPr lang="fr-FR" sz="2000" b="1" dirty="0" smtClean="0"/>
          </a:p>
          <a:p>
            <a:endParaRPr lang="fr-FR" sz="2000" b="1" dirty="0" smtClean="0"/>
          </a:p>
          <a:p>
            <a:r>
              <a:rPr lang="fr-FR" sz="2000" dirty="0" err="1" smtClean="0"/>
              <a:t>Always</a:t>
            </a:r>
            <a:r>
              <a:rPr lang="fr-FR" sz="2000" dirty="0" smtClean="0"/>
              <a:t> good BUT</a:t>
            </a:r>
          </a:p>
          <a:p>
            <a:r>
              <a:rPr lang="fr-FR" sz="2000" dirty="0"/>
              <a:t>	</a:t>
            </a:r>
            <a:r>
              <a:rPr lang="fr-FR" sz="2000" dirty="0" err="1" smtClean="0"/>
              <a:t>Walking</a:t>
            </a:r>
            <a:r>
              <a:rPr lang="fr-FR" sz="2000" dirty="0" smtClean="0"/>
              <a:t> </a:t>
            </a:r>
            <a:r>
              <a:rPr lang="fr-FR" sz="2000" dirty="0" err="1" smtClean="0"/>
              <a:t>visit</a:t>
            </a:r>
            <a:r>
              <a:rPr lang="fr-FR" sz="2000" dirty="0" smtClean="0"/>
              <a:t> </a:t>
            </a:r>
            <a:r>
              <a:rPr lang="fr-FR" sz="2000" dirty="0" err="1" smtClean="0"/>
              <a:t>next</a:t>
            </a:r>
            <a:r>
              <a:rPr lang="fr-FR" sz="2000" dirty="0" smtClean="0"/>
              <a:t> time</a:t>
            </a:r>
          </a:p>
          <a:p>
            <a:r>
              <a:rPr lang="fr-FR" sz="2000" dirty="0" smtClean="0">
                <a:sym typeface="Wingdings" panose="05000000000000000000" pitchFamily="2" charset="2"/>
              </a:rPr>
              <a:t>	 </a:t>
            </a:r>
            <a:r>
              <a:rPr lang="fr-FR" sz="2000" dirty="0" err="1" smtClean="0"/>
              <a:t>Adds</a:t>
            </a:r>
            <a:r>
              <a:rPr lang="fr-FR" sz="2000" dirty="0" smtClean="0"/>
              <a:t> value (</a:t>
            </a:r>
            <a:r>
              <a:rPr lang="fr-FR" sz="2000" dirty="0" err="1" smtClean="0"/>
              <a:t>cf</a:t>
            </a:r>
            <a:r>
              <a:rPr lang="fr-FR" sz="2000" dirty="0" smtClean="0"/>
              <a:t> </a:t>
            </a:r>
            <a:r>
              <a:rPr lang="fr-FR" sz="2000" dirty="0" err="1" smtClean="0"/>
              <a:t>Brightness</a:t>
            </a:r>
            <a:r>
              <a:rPr lang="fr-FR" sz="2000" dirty="0" smtClean="0"/>
              <a:t> </a:t>
            </a:r>
            <a:r>
              <a:rPr lang="fr-FR" sz="2000" dirty="0" err="1" smtClean="0"/>
              <a:t>visit</a:t>
            </a:r>
            <a:r>
              <a:rPr lang="fr-FR" sz="2000" dirty="0" smtClean="0"/>
              <a:t> on 	</a:t>
            </a:r>
            <a:r>
              <a:rPr lang="fr-FR" sz="2000" dirty="0" err="1" smtClean="0"/>
              <a:t>Monday</a:t>
            </a:r>
            <a:r>
              <a:rPr lang="fr-FR" sz="2000" dirty="0" smtClean="0"/>
              <a:t>)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6535818" y="5088032"/>
            <a:ext cx="5246654" cy="1631216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Free slots</a:t>
            </a:r>
          </a:p>
          <a:p>
            <a:endParaRPr lang="fr-FR" sz="2000" b="1" dirty="0" smtClean="0"/>
          </a:p>
          <a:p>
            <a:r>
              <a:rPr lang="fr-FR" sz="2000" dirty="0" smtClean="0"/>
              <a:t>VERY good BUT</a:t>
            </a:r>
          </a:p>
          <a:p>
            <a:r>
              <a:rPr lang="fr-FR" sz="2000" dirty="0"/>
              <a:t>	</a:t>
            </a:r>
            <a:r>
              <a:rPr lang="fr-FR" sz="2000" dirty="0" smtClean="0"/>
              <a:t>1h30 </a:t>
            </a:r>
            <a:r>
              <a:rPr lang="fr-FR" sz="2000" dirty="0" err="1" smtClean="0"/>
              <a:t>probably</a:t>
            </a:r>
            <a:r>
              <a:rPr lang="fr-FR" sz="2000" dirty="0" smtClean="0"/>
              <a:t> </a:t>
            </a:r>
            <a:r>
              <a:rPr lang="fr-FR" sz="2000" dirty="0" err="1" smtClean="0"/>
              <a:t>even</a:t>
            </a:r>
            <a:r>
              <a:rPr lang="fr-FR" sz="2000" dirty="0" smtClean="0"/>
              <a:t> </a:t>
            </a:r>
            <a:r>
              <a:rPr lang="fr-FR" sz="2000" dirty="0" err="1" smtClean="0"/>
              <a:t>better</a:t>
            </a:r>
            <a:endParaRPr lang="fr-FR" sz="2000" dirty="0" smtClean="0"/>
          </a:p>
          <a:p>
            <a:r>
              <a:rPr lang="fr-FR" sz="2000" dirty="0"/>
              <a:t>	</a:t>
            </a:r>
            <a:r>
              <a:rPr lang="fr-FR" sz="2000" dirty="0" smtClean="0"/>
              <a:t>No group photo </a:t>
            </a:r>
            <a:r>
              <a:rPr lang="fr-FR" sz="2000" dirty="0" err="1" smtClean="0"/>
              <a:t>during</a:t>
            </a:r>
            <a:r>
              <a:rPr lang="fr-FR" sz="2000" dirty="0" smtClean="0"/>
              <a:t> </a:t>
            </a:r>
            <a:r>
              <a:rPr lang="fr-FR" sz="2000" dirty="0" err="1" smtClean="0"/>
              <a:t>that</a:t>
            </a:r>
            <a:r>
              <a:rPr lang="fr-FR" sz="2000" dirty="0" smtClean="0"/>
              <a:t> time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910226" y="136578"/>
            <a:ext cx="41619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IKON 13</a:t>
            </a:r>
          </a:p>
          <a:p>
            <a:r>
              <a:rPr lang="fr-FR" sz="3200" dirty="0" smtClean="0"/>
              <a:t>Feedback </a:t>
            </a:r>
            <a:r>
              <a:rPr lang="fr-FR" sz="3200" dirty="0" err="1" smtClean="0"/>
              <a:t>from</a:t>
            </a:r>
            <a:r>
              <a:rPr lang="fr-FR" sz="3200" dirty="0" smtClean="0"/>
              <a:t> DREAM</a:t>
            </a:r>
          </a:p>
        </p:txBody>
      </p:sp>
    </p:spTree>
    <p:extLst>
      <p:ext uri="{BB962C8B-B14F-4D97-AF65-F5344CB8AC3E}">
        <p14:creationId xmlns:p14="http://schemas.microsoft.com/office/powerpoint/2010/main" val="129717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638" y="1830884"/>
            <a:ext cx="4359779" cy="329512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" y="0"/>
            <a:ext cx="1333500" cy="1676400"/>
          </a:xfrm>
          <a:prstGeom prst="rect">
            <a:avLst/>
          </a:prstGeom>
        </p:spPr>
      </p:pic>
      <p:grpSp>
        <p:nvGrpSpPr>
          <p:cNvPr id="8" name="Groupe 7"/>
          <p:cNvGrpSpPr/>
          <p:nvPr/>
        </p:nvGrpSpPr>
        <p:grpSpPr>
          <a:xfrm>
            <a:off x="7972001" y="176480"/>
            <a:ext cx="3615161" cy="4708981"/>
            <a:chOff x="8123187" y="-1648551"/>
            <a:chExt cx="2615036" cy="4708981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7998998" y="387631"/>
              <a:ext cx="2827979" cy="2064424"/>
            </a:xfrm>
            <a:prstGeom prst="rect">
              <a:avLst/>
            </a:prstGeom>
          </p:spPr>
        </p:pic>
        <p:sp>
          <p:nvSpPr>
            <p:cNvPr id="7" name="ZoneTexte 6"/>
            <p:cNvSpPr txBox="1"/>
            <p:nvPr/>
          </p:nvSpPr>
          <p:spPr>
            <a:xfrm>
              <a:off x="8123187" y="-1648551"/>
              <a:ext cx="2615036" cy="4708981"/>
            </a:xfrm>
            <a:prstGeom prst="rect">
              <a:avLst/>
            </a:prstGeom>
            <a:noFill/>
            <a:ln w="38100"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2000" b="1" dirty="0" smtClean="0"/>
                <a:t>Free slots</a:t>
              </a:r>
            </a:p>
            <a:p>
              <a:endParaRPr lang="fr-FR" sz="2000" b="1" dirty="0" smtClean="0"/>
            </a:p>
            <a:p>
              <a:r>
                <a:rPr lang="fr-FR" sz="2000" dirty="0" smtClean="0"/>
                <a:t>Physical meetings</a:t>
              </a:r>
            </a:p>
            <a:p>
              <a:r>
                <a:rPr lang="fr-FR" sz="2000" dirty="0" smtClean="0"/>
                <a:t>… </a:t>
              </a:r>
              <a:r>
                <a:rPr lang="fr-FR" sz="2000" dirty="0" err="1" smtClean="0"/>
                <a:t>scheduled</a:t>
              </a:r>
              <a:endParaRPr lang="fr-FR" sz="2000" dirty="0" smtClean="0"/>
            </a:p>
            <a:p>
              <a:r>
                <a:rPr lang="fr-FR" sz="2000" dirty="0" smtClean="0"/>
                <a:t>	… </a:t>
              </a:r>
              <a:r>
                <a:rPr lang="fr-FR" sz="2000" dirty="0" err="1" smtClean="0"/>
                <a:t>improvised</a:t>
              </a:r>
              <a:endParaRPr lang="fr-FR" sz="2000" b="1" dirty="0" smtClean="0"/>
            </a:p>
            <a:p>
              <a:endParaRPr lang="fr-FR" sz="2000" b="1" dirty="0"/>
            </a:p>
            <a:p>
              <a:endParaRPr lang="fr-FR" sz="2000" b="1" dirty="0" smtClean="0"/>
            </a:p>
            <a:p>
              <a:endParaRPr lang="fr-FR" sz="2000" b="1" dirty="0"/>
            </a:p>
            <a:p>
              <a:endParaRPr lang="fr-FR" sz="2000" b="1" dirty="0" smtClean="0"/>
            </a:p>
            <a:p>
              <a:endParaRPr lang="fr-FR" sz="2000" b="1" dirty="0"/>
            </a:p>
            <a:p>
              <a:endParaRPr lang="fr-FR" sz="2000" b="1" dirty="0" smtClean="0"/>
            </a:p>
            <a:p>
              <a:endParaRPr lang="fr-FR" sz="2000" b="1" dirty="0" smtClean="0"/>
            </a:p>
            <a:p>
              <a:endParaRPr lang="fr-FR" sz="2000" b="1" dirty="0"/>
            </a:p>
            <a:p>
              <a:endParaRPr lang="fr-FR" sz="2000" b="1" dirty="0" smtClean="0"/>
            </a:p>
            <a:p>
              <a:endParaRPr lang="fr-FR" sz="2000" b="1" dirty="0"/>
            </a:p>
          </p:txBody>
        </p:sp>
      </p:grpSp>
      <p:sp>
        <p:nvSpPr>
          <p:cNvPr id="9" name="ZoneTexte 8"/>
          <p:cNvSpPr txBox="1"/>
          <p:nvPr/>
        </p:nvSpPr>
        <p:spPr>
          <a:xfrm>
            <a:off x="1724087" y="153902"/>
            <a:ext cx="5446882" cy="5016758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Great </a:t>
            </a:r>
            <a:r>
              <a:rPr lang="fr-FR" sz="2000" b="1" dirty="0" err="1" smtClean="0"/>
              <a:t>Organization</a:t>
            </a:r>
            <a:endParaRPr lang="fr-FR" sz="2000" b="1" dirty="0" smtClean="0"/>
          </a:p>
          <a:p>
            <a:endParaRPr lang="fr-FR" sz="2000" b="1" dirty="0" smtClean="0"/>
          </a:p>
          <a:p>
            <a:r>
              <a:rPr lang="fr-FR" sz="2000" dirty="0" err="1" smtClean="0"/>
              <a:t>Clear</a:t>
            </a:r>
            <a:r>
              <a:rPr lang="fr-FR" sz="2000" dirty="0" smtClean="0"/>
              <a:t> location of </a:t>
            </a:r>
            <a:r>
              <a:rPr lang="fr-FR" sz="2000" dirty="0" err="1" smtClean="0"/>
              <a:t>rooms</a:t>
            </a:r>
            <a:endParaRPr lang="fr-FR" sz="2000" dirty="0" smtClean="0"/>
          </a:p>
          <a:p>
            <a:r>
              <a:rPr lang="fr-FR" sz="2000" dirty="0" smtClean="0"/>
              <a:t>Schedule </a:t>
            </a:r>
            <a:r>
              <a:rPr lang="fr-FR" sz="2000" dirty="0" err="1" smtClean="0"/>
              <a:t>respected</a:t>
            </a:r>
            <a:endParaRPr lang="fr-FR" sz="2000" dirty="0" smtClean="0"/>
          </a:p>
          <a:p>
            <a:r>
              <a:rPr lang="fr-FR" sz="2000" dirty="0" smtClean="0"/>
              <a:t>Great </a:t>
            </a:r>
            <a:r>
              <a:rPr lang="fr-FR" sz="2000" dirty="0" err="1" smtClean="0"/>
              <a:t>dinner</a:t>
            </a:r>
            <a:endParaRPr lang="fr-FR" sz="2000" dirty="0"/>
          </a:p>
          <a:p>
            <a:endParaRPr lang="fr-FR" sz="2000" dirty="0" smtClean="0"/>
          </a:p>
          <a:p>
            <a:endParaRPr lang="fr-FR" sz="2000" dirty="0"/>
          </a:p>
          <a:p>
            <a:endParaRPr lang="fr-FR" sz="2000" dirty="0" smtClean="0"/>
          </a:p>
          <a:p>
            <a:endParaRPr lang="fr-FR" sz="2000" dirty="0"/>
          </a:p>
          <a:p>
            <a:endParaRPr lang="fr-FR" sz="2000" dirty="0" smtClean="0"/>
          </a:p>
          <a:p>
            <a:endParaRPr lang="fr-FR" sz="2000" dirty="0"/>
          </a:p>
          <a:p>
            <a:endParaRPr lang="fr-FR" sz="2000" dirty="0" smtClean="0"/>
          </a:p>
          <a:p>
            <a:endParaRPr lang="fr-FR" sz="2000" dirty="0"/>
          </a:p>
          <a:p>
            <a:endParaRPr lang="fr-FR" sz="2000" dirty="0" smtClean="0"/>
          </a:p>
          <a:p>
            <a:endParaRPr lang="fr-FR" sz="2000" dirty="0"/>
          </a:p>
          <a:p>
            <a:endParaRPr lang="fr-FR" sz="2000" dirty="0" smtClean="0"/>
          </a:p>
        </p:txBody>
      </p:sp>
      <p:sp>
        <p:nvSpPr>
          <p:cNvPr id="10" name="ZoneTexte 9"/>
          <p:cNvSpPr txBox="1"/>
          <p:nvPr/>
        </p:nvSpPr>
        <p:spPr>
          <a:xfrm>
            <a:off x="1724087" y="5385219"/>
            <a:ext cx="5446882" cy="1323439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Topics of </a:t>
            </a:r>
            <a:r>
              <a:rPr lang="fr-FR" sz="2000" b="1" dirty="0" err="1" smtClean="0"/>
              <a:t>presentations</a:t>
            </a:r>
            <a:endParaRPr lang="fr-FR" sz="2000" b="1" dirty="0" smtClean="0"/>
          </a:p>
          <a:p>
            <a:endParaRPr lang="fr-FR" sz="2000" b="1" dirty="0" smtClean="0"/>
          </a:p>
          <a:p>
            <a:r>
              <a:rPr lang="fr-FR" sz="2000" dirty="0" smtClean="0">
                <a:sym typeface="Wingdings" panose="05000000000000000000" pitchFamily="2" charset="2"/>
              </a:rPr>
              <a:t>Up-to-date information i</a:t>
            </a:r>
            <a:r>
              <a:rPr lang="fr-FR" sz="2000" dirty="0" smtClean="0"/>
              <a:t>n phase </a:t>
            </a:r>
            <a:r>
              <a:rPr lang="fr-FR" sz="2000" dirty="0" err="1" smtClean="0"/>
              <a:t>with</a:t>
            </a:r>
            <a:r>
              <a:rPr lang="fr-FR" sz="2000" dirty="0" smtClean="0"/>
              <a:t> the </a:t>
            </a:r>
            <a:r>
              <a:rPr lang="fr-FR" sz="2000" dirty="0" err="1" smtClean="0"/>
              <a:t>project</a:t>
            </a:r>
            <a:endParaRPr lang="fr-FR" sz="2000" dirty="0" smtClean="0"/>
          </a:p>
          <a:p>
            <a:r>
              <a:rPr lang="fr-FR" sz="2000" dirty="0" smtClean="0"/>
              <a:t>TG3 </a:t>
            </a:r>
            <a:r>
              <a:rPr lang="fr-FR" sz="2000" dirty="0" err="1" smtClean="0"/>
              <a:t>oriented</a:t>
            </a:r>
            <a:r>
              <a:rPr lang="fr-FR" sz="2000" dirty="0" smtClean="0"/>
              <a:t> / Schedule / </a:t>
            </a:r>
            <a:r>
              <a:rPr lang="fr-FR" sz="2000" dirty="0" err="1" smtClean="0"/>
              <a:t>Integration</a:t>
            </a:r>
            <a:endParaRPr lang="fr-FR" sz="2000" dirty="0" smtClean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4014" y="5385219"/>
            <a:ext cx="1093123" cy="1040513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7972002" y="5235505"/>
            <a:ext cx="3615161" cy="1323439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Feedback session</a:t>
            </a:r>
          </a:p>
          <a:p>
            <a:endParaRPr lang="fr-FR" sz="2000" b="1" dirty="0" smtClean="0"/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fr-FR" sz="2000" dirty="0" smtClean="0">
                <a:sym typeface="Wingdings" panose="05000000000000000000" pitchFamily="2" charset="2"/>
              </a:rPr>
              <a:t>IKON 14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endParaRPr lang="fr-FR" sz="2000" dirty="0" smtClean="0"/>
          </a:p>
        </p:txBody>
      </p:sp>
    </p:spTree>
    <p:extLst>
      <p:ext uri="{BB962C8B-B14F-4D97-AF65-F5344CB8AC3E}">
        <p14:creationId xmlns:p14="http://schemas.microsoft.com/office/powerpoint/2010/main" val="256620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64</Words>
  <Application>Microsoft Office PowerPoint</Application>
  <PresentationFormat>Grand écran</PresentationFormat>
  <Paragraphs>65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Wingdings</vt:lpstr>
      <vt:lpstr>Thème Office</vt:lpstr>
      <vt:lpstr>Présentation PowerPoint</vt:lpstr>
      <vt:lpstr>Présentation PowerPoint</vt:lpstr>
    </vt:vector>
  </TitlesOfParts>
  <Company>CEA Saclay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Admin-local</dc:creator>
  <cp:lastModifiedBy>Admin-local</cp:lastModifiedBy>
  <cp:revision>13</cp:revision>
  <dcterms:created xsi:type="dcterms:W3CDTF">2017-09-28T20:47:58Z</dcterms:created>
  <dcterms:modified xsi:type="dcterms:W3CDTF">2017-09-28T21:53:33Z</dcterms:modified>
</cp:coreProperties>
</file>