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63" r:id="rId3"/>
    <p:sldId id="264" r:id="rId4"/>
  </p:sldIdLst>
  <p:sldSz cx="9144000" cy="6858000" type="screen4x3"/>
  <p:notesSz cx="6858000" cy="97234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82"/>
    <a:srgbClr val="515151"/>
    <a:srgbClr val="B9B9B9"/>
    <a:srgbClr val="9C9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86" d="100"/>
          <a:sy n="86" d="100"/>
        </p:scale>
        <p:origin x="-1648" y="-112"/>
      </p:cViewPr>
      <p:guideLst>
        <p:guide orient="horz" pos="143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8BD61-3547-424D-8836-725BF677DED4}" type="datetimeFigureOut">
              <a:rPr lang="de-DE" smtClean="0"/>
              <a:t>29.09.17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8538" y="728663"/>
            <a:ext cx="4860925" cy="3646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618633"/>
            <a:ext cx="5486400" cy="437554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97C32-0F4A-40F6-B67C-728988A86F3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2018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251520" y="2286000"/>
            <a:ext cx="8892480" cy="4572000"/>
          </a:xfrm>
          <a:prstGeom prst="rect">
            <a:avLst/>
          </a:prstGeom>
          <a:solidFill>
            <a:srgbClr val="005B82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7389EBD-AAEF-4835-B46E-4A0823516810}" type="datetime4">
              <a:rPr lang="de-DE" smtClean="0"/>
              <a:pPr/>
              <a:t>September 29, 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7EB9AEA1-3281-46F0-9EDB-48FF2E5FF267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9" name="Rechteck 8"/>
          <p:cNvSpPr/>
          <p:nvPr userDrawn="1"/>
        </p:nvSpPr>
        <p:spPr>
          <a:xfrm>
            <a:off x="7308304" y="2142"/>
            <a:ext cx="1835696" cy="978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Picture 60" descr="logo_699cm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4225" y="249053"/>
            <a:ext cx="2517775" cy="81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827584" y="2708275"/>
            <a:ext cx="7254875" cy="7927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 smtClean="0"/>
              <a:t>Unsere Ziele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827584" y="3501008"/>
            <a:ext cx="7254875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 smtClean="0"/>
              <a:t>Das Forschungszentrum im Fokus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827584" y="4868863"/>
            <a:ext cx="6481763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 smtClean="0"/>
              <a:t>10. Mai 2011 | Theo Mustermann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38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720000" y="1988840"/>
            <a:ext cx="8075240" cy="41044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5B82"/>
              </a:buClr>
              <a:buSzPct val="80000"/>
              <a:buFontTx/>
              <a:buNone/>
              <a:defRPr sz="22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Clr>
                <a:srgbClr val="005B82"/>
              </a:buClr>
              <a:buSzPct val="80000"/>
              <a:buFont typeface="Wingdings" pitchFamily="2" charset="2"/>
              <a:buNone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5pPr>
          </a:lstStyle>
          <a:p>
            <a:r>
              <a:rPr lang="de-DE" dirty="0" smtClean="0"/>
              <a:t>Hier steht Blindtext zu einem Thema mit Einleitung und folgenden Aufzählungspunkten: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nonummy</a:t>
            </a:r>
            <a:r>
              <a:rPr lang="de-DE" dirty="0" smtClean="0"/>
              <a:t> </a:t>
            </a:r>
            <a:r>
              <a:rPr lang="de-DE" dirty="0" err="1" smtClean="0"/>
              <a:t>nibh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tincidunt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laoreet</a:t>
            </a:r>
            <a:r>
              <a:rPr lang="de-DE" dirty="0" smtClean="0"/>
              <a:t>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nonummy</a:t>
            </a:r>
            <a:r>
              <a:rPr lang="de-DE" dirty="0" smtClean="0"/>
              <a:t> </a:t>
            </a:r>
            <a:r>
              <a:rPr lang="de-DE" dirty="0" err="1" smtClean="0"/>
              <a:t>tincidunt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laoreet</a:t>
            </a:r>
            <a:r>
              <a:rPr lang="de-DE" dirty="0" smtClean="0"/>
              <a:t>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.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elit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nonummy</a:t>
            </a:r>
            <a:r>
              <a:rPr lang="de-DE" dirty="0" smtClean="0"/>
              <a:t> </a:t>
            </a:r>
            <a:r>
              <a:rPr lang="de-DE" dirty="0" err="1" smtClean="0"/>
              <a:t>nibh</a:t>
            </a:r>
            <a:r>
              <a:rPr lang="de-DE" dirty="0" smtClean="0"/>
              <a:t> </a:t>
            </a:r>
            <a:r>
              <a:rPr lang="de-DE" dirty="0" err="1" smtClean="0"/>
              <a:t>euismod</a:t>
            </a:r>
            <a:r>
              <a:rPr lang="de-DE" dirty="0" smtClean="0"/>
              <a:t> </a:t>
            </a:r>
            <a:r>
              <a:rPr lang="de-DE" dirty="0" err="1" smtClean="0"/>
              <a:t>tincidunt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laoreet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. 	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56AEF-35B4-43AE-9A3F-FBFB3D6BED1E}" type="datetime4">
              <a:rPr lang="de-DE" smtClean="0"/>
              <a:t>September 29, 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AEA1-3281-46F0-9EDB-48FF2E5FF267}" type="slidenum">
              <a:rPr lang="de-DE" smtClean="0"/>
              <a:t>‹#›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7" hasCustomPrompt="1"/>
          </p:nvPr>
        </p:nvSpPr>
        <p:spPr>
          <a:xfrm>
            <a:off x="720000" y="1152000"/>
            <a:ext cx="7488832" cy="5760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5B82"/>
              </a:buClr>
              <a:buSzPct val="80000"/>
              <a:buFontTx/>
              <a:buNone/>
              <a:defRPr sz="2800" b="1" baseline="0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Clr>
                <a:srgbClr val="005B82"/>
              </a:buClr>
              <a:buSzPct val="80000"/>
              <a:buFont typeface="Wingdings" pitchFamily="2" charset="2"/>
              <a:buNone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5pPr>
          </a:lstStyle>
          <a:p>
            <a:r>
              <a:rPr lang="de-DE" dirty="0" smtClean="0"/>
              <a:t>Musterpräsentation</a:t>
            </a:r>
          </a:p>
        </p:txBody>
      </p:sp>
    </p:spTree>
    <p:extLst>
      <p:ext uri="{BB962C8B-B14F-4D97-AF65-F5344CB8AC3E}">
        <p14:creationId xmlns:p14="http://schemas.microsoft.com/office/powerpoint/2010/main" val="3191010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5599-B2A3-43CE-B17D-D44A935562DD}" type="datetime4">
              <a:rPr lang="de-DE" smtClean="0"/>
              <a:t>September 29, 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AEA1-3281-46F0-9EDB-48FF2E5FF267}" type="slidenum">
              <a:rPr lang="de-DE" smtClean="0"/>
              <a:t>‹#›</a:t>
            </a:fld>
            <a:endParaRPr lang="de-DE"/>
          </a:p>
        </p:txBody>
      </p:sp>
      <p:sp>
        <p:nvSpPr>
          <p:cNvPr id="8" name="Inhaltsplatzhalter 2"/>
          <p:cNvSpPr>
            <a:spLocks noGrp="1"/>
          </p:cNvSpPr>
          <p:nvPr>
            <p:ph idx="1" hasCustomPrompt="1"/>
          </p:nvPr>
        </p:nvSpPr>
        <p:spPr>
          <a:xfrm>
            <a:off x="720000" y="1990800"/>
            <a:ext cx="8172480" cy="5760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5B82"/>
              </a:buClr>
              <a:buSzPct val="80000"/>
              <a:buFontTx/>
              <a:buNone/>
              <a:defRPr sz="22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Clr>
                <a:srgbClr val="005B82"/>
              </a:buClr>
              <a:buSzPct val="80000"/>
              <a:buFont typeface="Wingdings" pitchFamily="2" charset="2"/>
              <a:buNone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5pPr>
          </a:lstStyle>
          <a:p>
            <a:r>
              <a:rPr lang="de-DE" dirty="0" smtClean="0"/>
              <a:t>Überschrift zu einem Thema mit Bildern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4"/>
          </p:nvPr>
        </p:nvSpPr>
        <p:spPr>
          <a:xfrm>
            <a:off x="720000" y="2638800"/>
            <a:ext cx="3600400" cy="31664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5B82"/>
              </a:buClr>
              <a:buSzPct val="80000"/>
              <a:buFontTx/>
              <a:buNone/>
              <a:defRPr sz="22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Clr>
                <a:srgbClr val="005B82"/>
              </a:buClr>
              <a:buSzPct val="80000"/>
              <a:buFont typeface="Wingdings" pitchFamily="2" charset="2"/>
              <a:buNone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12" name="Inhaltsplatzhalter 2"/>
          <p:cNvSpPr>
            <a:spLocks noGrp="1"/>
          </p:cNvSpPr>
          <p:nvPr>
            <p:ph idx="16"/>
          </p:nvPr>
        </p:nvSpPr>
        <p:spPr>
          <a:xfrm>
            <a:off x="4572000" y="2638800"/>
            <a:ext cx="4320480" cy="31664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5B82"/>
              </a:buClr>
              <a:buSzPct val="80000"/>
              <a:buFontTx/>
              <a:buNone/>
              <a:defRPr sz="22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Clr>
                <a:srgbClr val="005B82"/>
              </a:buClr>
              <a:buSzPct val="80000"/>
              <a:buFont typeface="Wingdings" pitchFamily="2" charset="2"/>
              <a:buNone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13" name="Inhaltsplatzhalter 2"/>
          <p:cNvSpPr>
            <a:spLocks noGrp="1"/>
          </p:cNvSpPr>
          <p:nvPr>
            <p:ph idx="17" hasCustomPrompt="1"/>
          </p:nvPr>
        </p:nvSpPr>
        <p:spPr>
          <a:xfrm>
            <a:off x="720000" y="1152000"/>
            <a:ext cx="8172480" cy="5760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5B82"/>
              </a:buClr>
              <a:buSzPct val="80000"/>
              <a:buFontTx/>
              <a:buNone/>
              <a:defRPr sz="2800" b="1" baseline="0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Clr>
                <a:srgbClr val="005B82"/>
              </a:buClr>
              <a:buSzPct val="80000"/>
              <a:buFont typeface="Wingdings" pitchFamily="2" charset="2"/>
              <a:buNone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5pPr>
          </a:lstStyle>
          <a:p>
            <a:r>
              <a:rPr lang="de-DE" dirty="0" smtClean="0"/>
              <a:t>Falls Sie Bilder zeigen möchten …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idx="18"/>
          </p:nvPr>
        </p:nvSpPr>
        <p:spPr>
          <a:xfrm>
            <a:off x="720000" y="5949280"/>
            <a:ext cx="2826500" cy="5409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100" i="1">
                <a:solidFill>
                  <a:srgbClr val="5151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15" name="Inhaltsplatzhalter 13"/>
          <p:cNvSpPr>
            <a:spLocks noGrp="1"/>
          </p:cNvSpPr>
          <p:nvPr>
            <p:ph idx="19"/>
          </p:nvPr>
        </p:nvSpPr>
        <p:spPr>
          <a:xfrm>
            <a:off x="4572000" y="5949280"/>
            <a:ext cx="2826500" cy="5409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100" i="1">
                <a:solidFill>
                  <a:srgbClr val="5151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8597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799E-4934-4B86-9899-1FEB5F14B328}" type="datetime4">
              <a:rPr lang="de-DE" smtClean="0"/>
              <a:t>September 29, 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AEA1-3281-46F0-9EDB-48FF2E5FF267}" type="slidenum">
              <a:rPr lang="de-DE" smtClean="0"/>
              <a:t>‹#›</a:t>
            </a:fld>
            <a:endParaRPr lang="de-DE"/>
          </a:p>
        </p:txBody>
      </p:sp>
      <p:sp>
        <p:nvSpPr>
          <p:cNvPr id="9" name="Inhaltsplatzhalter 2"/>
          <p:cNvSpPr>
            <a:spLocks noGrp="1"/>
          </p:cNvSpPr>
          <p:nvPr>
            <p:ph idx="1" hasCustomPrompt="1"/>
          </p:nvPr>
        </p:nvSpPr>
        <p:spPr>
          <a:xfrm>
            <a:off x="720000" y="1988841"/>
            <a:ext cx="8172480" cy="5760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5B82"/>
              </a:buClr>
              <a:buSzPct val="80000"/>
              <a:buFontTx/>
              <a:buNone/>
              <a:defRPr sz="22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Clr>
                <a:srgbClr val="005B82"/>
              </a:buClr>
              <a:buSzPct val="80000"/>
              <a:buFont typeface="Wingdings" pitchFamily="2" charset="2"/>
              <a:buNone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5pPr>
          </a:lstStyle>
          <a:p>
            <a:r>
              <a:rPr lang="de-DE" dirty="0" smtClean="0"/>
              <a:t>Überschrift zu einem Thema mit Grafiken</a:t>
            </a:r>
          </a:p>
        </p:txBody>
      </p:sp>
      <p:sp>
        <p:nvSpPr>
          <p:cNvPr id="11" name="Inhaltsplatzhalter 2"/>
          <p:cNvSpPr>
            <a:spLocks noGrp="1"/>
          </p:cNvSpPr>
          <p:nvPr>
            <p:ph idx="14" hasCustomPrompt="1"/>
          </p:nvPr>
        </p:nvSpPr>
        <p:spPr>
          <a:xfrm>
            <a:off x="720000" y="2636912"/>
            <a:ext cx="3491960" cy="31683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5B82"/>
              </a:buClr>
              <a:buSzPct val="80000"/>
              <a:buFontTx/>
              <a:buNone/>
              <a:defRPr sz="22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Clr>
                <a:srgbClr val="005B82"/>
              </a:buClr>
              <a:buSzPct val="80000"/>
              <a:buFont typeface="Wingdings" pitchFamily="2" charset="2"/>
              <a:buNone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5pPr>
          </a:lstStyle>
          <a:p>
            <a:r>
              <a:rPr lang="de-DE" dirty="0" smtClean="0"/>
              <a:t>Grafik 1</a:t>
            </a:r>
          </a:p>
        </p:txBody>
      </p:sp>
      <p:sp>
        <p:nvSpPr>
          <p:cNvPr id="13" name="Inhaltsplatzhalter 2"/>
          <p:cNvSpPr>
            <a:spLocks noGrp="1"/>
          </p:cNvSpPr>
          <p:nvPr>
            <p:ph idx="16" hasCustomPrompt="1"/>
          </p:nvPr>
        </p:nvSpPr>
        <p:spPr>
          <a:xfrm>
            <a:off x="4572000" y="2636912"/>
            <a:ext cx="4320480" cy="31683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5B82"/>
              </a:buClr>
              <a:buSzPct val="80000"/>
              <a:buFontTx/>
              <a:buNone/>
              <a:defRPr sz="22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Clr>
                <a:srgbClr val="005B82"/>
              </a:buClr>
              <a:buSzPct val="80000"/>
              <a:buFont typeface="Wingdings" pitchFamily="2" charset="2"/>
              <a:buNone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5pPr>
          </a:lstStyle>
          <a:p>
            <a:r>
              <a:rPr lang="de-DE" dirty="0" smtClean="0"/>
              <a:t>Grafik 2</a:t>
            </a:r>
          </a:p>
        </p:txBody>
      </p:sp>
      <p:sp>
        <p:nvSpPr>
          <p:cNvPr id="14" name="Inhaltsplatzhalter 2"/>
          <p:cNvSpPr>
            <a:spLocks noGrp="1"/>
          </p:cNvSpPr>
          <p:nvPr>
            <p:ph idx="17" hasCustomPrompt="1"/>
          </p:nvPr>
        </p:nvSpPr>
        <p:spPr>
          <a:xfrm>
            <a:off x="720000" y="1152000"/>
            <a:ext cx="8172480" cy="5760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5B82"/>
              </a:buClr>
              <a:buSzPct val="80000"/>
              <a:buFontTx/>
              <a:buNone/>
              <a:defRPr sz="2800" b="1" baseline="0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Clr>
                <a:srgbClr val="005B82"/>
              </a:buClr>
              <a:buSzPct val="80000"/>
              <a:buFont typeface="Wingdings" pitchFamily="2" charset="2"/>
              <a:buNone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5pPr>
          </a:lstStyle>
          <a:p>
            <a:r>
              <a:rPr lang="de-DE" dirty="0" smtClean="0"/>
              <a:t>… oder Grafiken</a:t>
            </a:r>
          </a:p>
        </p:txBody>
      </p:sp>
      <p:sp>
        <p:nvSpPr>
          <p:cNvPr id="15" name="Inhaltsplatzhalter 13"/>
          <p:cNvSpPr>
            <a:spLocks noGrp="1"/>
          </p:cNvSpPr>
          <p:nvPr>
            <p:ph idx="18" hasCustomPrompt="1"/>
          </p:nvPr>
        </p:nvSpPr>
        <p:spPr>
          <a:xfrm>
            <a:off x="720000" y="5949280"/>
            <a:ext cx="2826500" cy="5409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100" i="1">
                <a:solidFill>
                  <a:srgbClr val="5151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Grafik 1: Blindtext</a:t>
            </a:r>
            <a:endParaRPr lang="de-DE" dirty="0"/>
          </a:p>
        </p:txBody>
      </p:sp>
      <p:sp>
        <p:nvSpPr>
          <p:cNvPr id="16" name="Inhaltsplatzhalter 13"/>
          <p:cNvSpPr>
            <a:spLocks noGrp="1"/>
          </p:cNvSpPr>
          <p:nvPr>
            <p:ph idx="19" hasCustomPrompt="1"/>
          </p:nvPr>
        </p:nvSpPr>
        <p:spPr>
          <a:xfrm>
            <a:off x="4572000" y="5949280"/>
            <a:ext cx="2826500" cy="5409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100" i="1">
                <a:solidFill>
                  <a:srgbClr val="5151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Grafik 2: Blindtext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7673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799E-4934-4B86-9899-1FEB5F14B328}" type="datetime4">
              <a:rPr lang="de-DE" smtClean="0"/>
              <a:t>September 29, 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AEA1-3281-46F0-9EDB-48FF2E5FF267}" type="slidenum">
              <a:rPr lang="de-DE" smtClean="0"/>
              <a:t>‹#›</a:t>
            </a:fld>
            <a:endParaRPr lang="de-DE"/>
          </a:p>
        </p:txBody>
      </p:sp>
      <p:sp>
        <p:nvSpPr>
          <p:cNvPr id="9" name="Inhaltsplatzhalter 2"/>
          <p:cNvSpPr>
            <a:spLocks noGrp="1"/>
          </p:cNvSpPr>
          <p:nvPr>
            <p:ph idx="1" hasCustomPrompt="1"/>
          </p:nvPr>
        </p:nvSpPr>
        <p:spPr>
          <a:xfrm>
            <a:off x="720000" y="1988841"/>
            <a:ext cx="8172480" cy="5760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5B82"/>
              </a:buClr>
              <a:buSzPct val="80000"/>
              <a:buFontTx/>
              <a:buNone/>
              <a:defRPr sz="22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Clr>
                <a:srgbClr val="005B82"/>
              </a:buClr>
              <a:buSzPct val="80000"/>
              <a:buFont typeface="Wingdings" pitchFamily="2" charset="2"/>
              <a:buNone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5pPr>
          </a:lstStyle>
          <a:p>
            <a:r>
              <a:rPr lang="de-DE" dirty="0" smtClean="0"/>
              <a:t>Überschrift zu einem Thema mit Grafiken</a:t>
            </a:r>
          </a:p>
        </p:txBody>
      </p:sp>
      <p:sp>
        <p:nvSpPr>
          <p:cNvPr id="11" name="Inhaltsplatzhalter 2"/>
          <p:cNvSpPr>
            <a:spLocks noGrp="1"/>
          </p:cNvSpPr>
          <p:nvPr>
            <p:ph idx="14" hasCustomPrompt="1"/>
          </p:nvPr>
        </p:nvSpPr>
        <p:spPr>
          <a:xfrm>
            <a:off x="720000" y="2636912"/>
            <a:ext cx="3024336" cy="31683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5B82"/>
              </a:buClr>
              <a:buSzPct val="80000"/>
              <a:buFontTx/>
              <a:buNone/>
              <a:defRPr sz="22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Clr>
                <a:srgbClr val="005B82"/>
              </a:buClr>
              <a:buSzPct val="80000"/>
              <a:buFont typeface="Wingdings" pitchFamily="2" charset="2"/>
              <a:buNone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5pPr>
          </a:lstStyle>
          <a:p>
            <a:r>
              <a:rPr lang="de-DE" dirty="0" smtClean="0"/>
              <a:t>Grafik 1</a:t>
            </a:r>
          </a:p>
        </p:txBody>
      </p:sp>
      <p:sp>
        <p:nvSpPr>
          <p:cNvPr id="13" name="Inhaltsplatzhalter 2"/>
          <p:cNvSpPr>
            <a:spLocks noGrp="1"/>
          </p:cNvSpPr>
          <p:nvPr>
            <p:ph idx="16" hasCustomPrompt="1"/>
          </p:nvPr>
        </p:nvSpPr>
        <p:spPr>
          <a:xfrm>
            <a:off x="4572000" y="2636912"/>
            <a:ext cx="4320480" cy="31683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5B82"/>
              </a:buClr>
              <a:buSzPct val="80000"/>
              <a:buFontTx/>
              <a:buNone/>
              <a:defRPr sz="22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Clr>
                <a:srgbClr val="005B82"/>
              </a:buClr>
              <a:buSzPct val="80000"/>
              <a:buFont typeface="Wingdings" pitchFamily="2" charset="2"/>
              <a:buNone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5pPr>
          </a:lstStyle>
          <a:p>
            <a:r>
              <a:rPr lang="de-DE" dirty="0" smtClean="0"/>
              <a:t>Grafik 2</a:t>
            </a:r>
          </a:p>
        </p:txBody>
      </p:sp>
      <p:sp>
        <p:nvSpPr>
          <p:cNvPr id="14" name="Inhaltsplatzhalter 2"/>
          <p:cNvSpPr>
            <a:spLocks noGrp="1"/>
          </p:cNvSpPr>
          <p:nvPr>
            <p:ph idx="17" hasCustomPrompt="1"/>
          </p:nvPr>
        </p:nvSpPr>
        <p:spPr>
          <a:xfrm>
            <a:off x="720000" y="1152000"/>
            <a:ext cx="8172480" cy="5760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5B82"/>
              </a:buClr>
              <a:buSzPct val="80000"/>
              <a:buFontTx/>
              <a:buNone/>
              <a:defRPr sz="2800" b="1" baseline="0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Clr>
                <a:srgbClr val="005B82"/>
              </a:buClr>
              <a:buSzPct val="80000"/>
              <a:buFont typeface="Wingdings" pitchFamily="2" charset="2"/>
              <a:buNone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5pPr>
          </a:lstStyle>
          <a:p>
            <a:r>
              <a:rPr lang="de-DE" dirty="0" smtClean="0"/>
              <a:t>Sie können auch kombinieren</a:t>
            </a:r>
          </a:p>
        </p:txBody>
      </p:sp>
      <p:sp>
        <p:nvSpPr>
          <p:cNvPr id="15" name="Inhaltsplatzhalter 13"/>
          <p:cNvSpPr>
            <a:spLocks noGrp="1"/>
          </p:cNvSpPr>
          <p:nvPr>
            <p:ph idx="18" hasCustomPrompt="1"/>
          </p:nvPr>
        </p:nvSpPr>
        <p:spPr>
          <a:xfrm>
            <a:off x="720000" y="5949280"/>
            <a:ext cx="2826500" cy="5409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100" i="1">
                <a:solidFill>
                  <a:srgbClr val="5151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Blindtext für eine Bildunterschrift</a:t>
            </a:r>
            <a:endParaRPr lang="de-DE" dirty="0"/>
          </a:p>
        </p:txBody>
      </p:sp>
      <p:sp>
        <p:nvSpPr>
          <p:cNvPr id="16" name="Inhaltsplatzhalter 13"/>
          <p:cNvSpPr>
            <a:spLocks noGrp="1"/>
          </p:cNvSpPr>
          <p:nvPr>
            <p:ph idx="19" hasCustomPrompt="1"/>
          </p:nvPr>
        </p:nvSpPr>
        <p:spPr>
          <a:xfrm>
            <a:off x="4572000" y="5949280"/>
            <a:ext cx="2826500" cy="5409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100" i="1">
                <a:solidFill>
                  <a:srgbClr val="5151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Diagramm: Blindtext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2977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799E-4934-4B86-9899-1FEB5F14B328}" type="datetime4">
              <a:rPr lang="de-DE" smtClean="0"/>
              <a:t>September 29, 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AEA1-3281-46F0-9EDB-48FF2E5FF2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0833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20000" y="6356350"/>
            <a:ext cx="21336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D9A182C-CFE1-43D7-B315-74C564866B9C}" type="datetime4">
              <a:rPr lang="de-DE" smtClean="0"/>
              <a:pPr/>
              <a:t>September 29, 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EB9AEA1-3281-46F0-9EDB-48FF2E5FF267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0" y="2286000"/>
            <a:ext cx="126000" cy="2286000"/>
          </a:xfrm>
          <a:prstGeom prst="rect">
            <a:avLst/>
          </a:prstGeom>
          <a:solidFill>
            <a:srgbClr val="B9B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5B82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26000" y="2286000"/>
            <a:ext cx="126000" cy="2286000"/>
          </a:xfrm>
          <a:prstGeom prst="rect">
            <a:avLst/>
          </a:prstGeom>
          <a:solidFill>
            <a:srgbClr val="51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9C9C9C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0"/>
            <a:ext cx="126000" cy="2286000"/>
          </a:xfrm>
          <a:prstGeom prst="rect">
            <a:avLst/>
          </a:prstGeom>
          <a:solidFill>
            <a:srgbClr val="005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5B82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26000" y="0"/>
            <a:ext cx="126000" cy="2286000"/>
          </a:xfrm>
          <a:prstGeom prst="rect">
            <a:avLst/>
          </a:prstGeom>
          <a:solidFill>
            <a:srgbClr val="9C9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9C9C9C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0" y="4572000"/>
            <a:ext cx="126000" cy="22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5B82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26000" y="4572000"/>
            <a:ext cx="126000" cy="2286000"/>
          </a:xfrm>
          <a:prstGeom prst="rect">
            <a:avLst/>
          </a:prstGeom>
          <a:solidFill>
            <a:srgbClr val="9C9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9C9C9C"/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00" y="151200"/>
            <a:ext cx="1440000" cy="46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hteck 12"/>
          <p:cNvSpPr/>
          <p:nvPr/>
        </p:nvSpPr>
        <p:spPr>
          <a:xfrm rot="-5400000">
            <a:off x="-1076400" y="5665703"/>
            <a:ext cx="2276872" cy="1077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700" dirty="0" smtClean="0">
                <a:solidFill>
                  <a:srgbClr val="515151"/>
                </a:solidFill>
                <a:latin typeface="Arial" pitchFamily="34" charset="0"/>
                <a:cs typeface="Arial" pitchFamily="34" charset="0"/>
              </a:rPr>
              <a:t>Mitglied der Helmholtz-Gemeinschaft</a:t>
            </a:r>
            <a:endParaRPr lang="de-DE" sz="700" dirty="0">
              <a:solidFill>
                <a:srgbClr val="51515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82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Feedback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SKADI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 smtClean="0"/>
              <a:t>29. September 2017 | Sebastian Jaksch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6230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683568" y="908720"/>
            <a:ext cx="8075240" cy="4104455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de-DE" dirty="0" smtClean="0"/>
              <a:t>61 ... 60 </a:t>
            </a:r>
            <a:r>
              <a:rPr lang="de-DE" dirty="0" err="1" smtClean="0"/>
              <a:t>weeks</a:t>
            </a:r>
            <a:r>
              <a:rPr lang="de-DE" dirty="0" smtClean="0"/>
              <a:t>: </a:t>
            </a:r>
            <a:r>
              <a:rPr lang="de-DE" dirty="0" err="1" smtClean="0"/>
              <a:t>Nearly</a:t>
            </a:r>
            <a:r>
              <a:rPr lang="de-DE" dirty="0" smtClean="0"/>
              <a:t> all </a:t>
            </a:r>
            <a:r>
              <a:rPr lang="de-DE" dirty="0" err="1" smtClean="0"/>
              <a:t>deadlines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yesterday</a:t>
            </a:r>
            <a:endParaRPr lang="de-DE" dirty="0" smtClean="0"/>
          </a:p>
          <a:p>
            <a:pPr marL="342900" indent="-342900">
              <a:buFont typeface="Arial"/>
              <a:buChar char="•"/>
            </a:pPr>
            <a:r>
              <a:rPr lang="de-DE" dirty="0" err="1" smtClean="0"/>
              <a:t>Valuable</a:t>
            </a:r>
            <a:r>
              <a:rPr lang="de-DE" dirty="0" smtClean="0"/>
              <a:t> </a:t>
            </a:r>
            <a:r>
              <a:rPr lang="de-DE" dirty="0" err="1" smtClean="0"/>
              <a:t>overview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concerning</a:t>
            </a:r>
            <a:endParaRPr lang="de-DE" dirty="0" smtClean="0"/>
          </a:p>
          <a:p>
            <a:pPr marL="800100" lvl="1" indent="-342900">
              <a:buFont typeface="Arial"/>
              <a:buChar char="•"/>
            </a:pPr>
            <a:r>
              <a:rPr lang="de-DE" dirty="0" smtClean="0"/>
              <a:t>Schedule</a:t>
            </a:r>
          </a:p>
          <a:p>
            <a:pPr marL="800100" lvl="1" indent="-342900">
              <a:buFont typeface="Arial"/>
              <a:buChar char="•"/>
            </a:pPr>
            <a:r>
              <a:rPr lang="de-DE" dirty="0" smtClean="0"/>
              <a:t>Access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Planning</a:t>
            </a:r>
            <a:endParaRPr lang="de-DE" dirty="0" smtClean="0"/>
          </a:p>
          <a:p>
            <a:pPr marL="800100" lvl="1" indent="-342900">
              <a:buFont typeface="Arial"/>
              <a:buChar char="•"/>
            </a:pPr>
            <a:r>
              <a:rPr lang="de-DE" dirty="0" smtClean="0"/>
              <a:t>Status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partners</a:t>
            </a:r>
            <a:endParaRPr lang="de-DE" dirty="0"/>
          </a:p>
          <a:p>
            <a:pPr marL="342900" indent="-342900">
              <a:buFont typeface="Arial"/>
              <a:buChar char="•"/>
            </a:pPr>
            <a:r>
              <a:rPr lang="de-DE" dirty="0" smtClean="0"/>
              <a:t>Clearing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misunderstandings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responsibility</a:t>
            </a:r>
            <a:r>
              <a:rPr lang="de-DE" dirty="0" smtClean="0"/>
              <a:t>/</a:t>
            </a:r>
            <a:r>
              <a:rPr lang="de-DE" dirty="0" err="1" smtClean="0"/>
              <a:t>payment</a:t>
            </a:r>
            <a:r>
              <a:rPr lang="de-DE" dirty="0" smtClean="0"/>
              <a:t>, </a:t>
            </a:r>
            <a:r>
              <a:rPr lang="de-DE" dirty="0" smtClean="0"/>
              <a:t>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SKADI: Light </a:t>
            </a:r>
            <a:r>
              <a:rPr lang="de-DE" dirty="0" err="1" smtClean="0"/>
              <a:t>Shutter</a:t>
            </a:r>
            <a:r>
              <a:rPr lang="de-DE" dirty="0" smtClean="0"/>
              <a:t>/</a:t>
            </a:r>
            <a:r>
              <a:rPr lang="de-DE" dirty="0" err="1" smtClean="0"/>
              <a:t>bunker</a:t>
            </a:r>
            <a:r>
              <a:rPr lang="de-DE" dirty="0" smtClean="0"/>
              <a:t> </a:t>
            </a:r>
            <a:r>
              <a:rPr lang="de-DE" dirty="0" err="1" smtClean="0"/>
              <a:t>base</a:t>
            </a:r>
            <a:r>
              <a:rPr lang="de-DE" dirty="0" smtClean="0"/>
              <a:t> </a:t>
            </a:r>
            <a:r>
              <a:rPr lang="de-DE" dirty="0" err="1" smtClean="0"/>
              <a:t>plate</a:t>
            </a:r>
            <a:endParaRPr lang="de-DE" dirty="0" smtClean="0"/>
          </a:p>
          <a:p>
            <a:pPr marL="342900" indent="-342900">
              <a:buFont typeface="Arial"/>
              <a:buChar char="•"/>
            </a:pPr>
            <a:r>
              <a:rPr lang="de-DE" dirty="0" smtClean="0"/>
              <a:t>Interactive Sessions</a:t>
            </a:r>
          </a:p>
          <a:p>
            <a:pPr marL="800100" lvl="1" indent="-342900">
              <a:buFont typeface="Arial"/>
              <a:buChar char="•"/>
            </a:pPr>
            <a:r>
              <a:rPr lang="de-DE" dirty="0" err="1" smtClean="0"/>
              <a:t>Valueable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discussion</a:t>
            </a:r>
            <a:endParaRPr lang="de-DE" dirty="0" smtClean="0"/>
          </a:p>
          <a:p>
            <a:pPr marL="800100" lvl="1" indent="-342900">
              <a:buFont typeface="Arial"/>
              <a:buChar char="•"/>
            </a:pPr>
            <a:r>
              <a:rPr lang="de-DE" dirty="0" err="1" smtClean="0"/>
              <a:t>Perhaps</a:t>
            </a:r>
            <a:r>
              <a:rPr lang="de-DE" dirty="0" smtClean="0"/>
              <a:t> </a:t>
            </a:r>
            <a:r>
              <a:rPr lang="de-DE" dirty="0" err="1" smtClean="0"/>
              <a:t>share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IKON</a:t>
            </a:r>
          </a:p>
          <a:p>
            <a:endParaRPr lang="de-DE" dirty="0" smtClean="0"/>
          </a:p>
          <a:p>
            <a:r>
              <a:rPr lang="de-DE" dirty="0" smtClean="0"/>
              <a:t>All in all: </a:t>
            </a:r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flow</a:t>
            </a:r>
            <a:r>
              <a:rPr lang="de-DE" dirty="0" smtClean="0"/>
              <a:t>,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clear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really</a:t>
            </a:r>
            <a:r>
              <a:rPr lang="de-DE" dirty="0" smtClean="0"/>
              <a:t> </a:t>
            </a:r>
            <a:r>
              <a:rPr lang="de-DE" dirty="0" err="1" smtClean="0"/>
              <a:t>caught</a:t>
            </a:r>
            <a:r>
              <a:rPr lang="de-DE" dirty="0" smtClean="0"/>
              <a:t> </a:t>
            </a:r>
            <a:r>
              <a:rPr lang="de-DE" dirty="0" err="1" smtClean="0"/>
              <a:t>everything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a </a:t>
            </a:r>
            <a:r>
              <a:rPr lang="de-DE" dirty="0" err="1" smtClean="0"/>
              <a:t>team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dirty="0" err="1" smtClean="0"/>
              <a:t>ç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56AEF-35B4-43AE-9A3F-FBFB3D6BED1E}" type="datetime4">
              <a:rPr lang="de-DE" smtClean="0"/>
              <a:t>September 29, 2017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AEA1-3281-46F0-9EDB-48FF2E5FF267}" type="slidenum">
              <a:rPr lang="de-DE" smtClean="0"/>
              <a:t>2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7"/>
          </p:nvPr>
        </p:nvSpPr>
        <p:spPr>
          <a:xfrm>
            <a:off x="683568" y="260648"/>
            <a:ext cx="7488832" cy="576064"/>
          </a:xfrm>
        </p:spPr>
        <p:txBody>
          <a:bodyPr/>
          <a:lstStyle/>
          <a:p>
            <a:r>
              <a:rPr lang="de-DE" dirty="0" smtClean="0"/>
              <a:t>Sessions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7735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56AEF-35B4-43AE-9A3F-FBFB3D6BED1E}" type="datetime4">
              <a:rPr lang="de-DE" smtClean="0"/>
              <a:t>September 29, 2017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AEA1-3281-46F0-9EDB-48FF2E5FF267}" type="slidenum">
              <a:rPr lang="de-DE" smtClean="0"/>
              <a:t>3</a:t>
            </a:fld>
            <a:endParaRPr lang="de-DE" dirty="0"/>
          </a:p>
        </p:txBody>
      </p:sp>
      <p:sp>
        <p:nvSpPr>
          <p:cNvPr id="10" name="Inhaltsplatzhalter 9"/>
          <p:cNvSpPr>
            <a:spLocks noGrp="1"/>
          </p:cNvSpPr>
          <p:nvPr>
            <p:ph idx="17"/>
          </p:nvPr>
        </p:nvSpPr>
        <p:spPr>
          <a:xfrm>
            <a:off x="683568" y="188640"/>
            <a:ext cx="8172480" cy="576064"/>
          </a:xfrm>
        </p:spPr>
        <p:txBody>
          <a:bodyPr/>
          <a:lstStyle/>
          <a:p>
            <a:r>
              <a:rPr lang="de-DE" dirty="0" smtClean="0"/>
              <a:t>Off-Session Meetings</a:t>
            </a:r>
            <a:endParaRPr lang="de-DE" dirty="0"/>
          </a:p>
        </p:txBody>
      </p:sp>
      <p:sp>
        <p:nvSpPr>
          <p:cNvPr id="18" name="Inhaltsplatzhalter 6"/>
          <p:cNvSpPr>
            <a:spLocks noGrp="1"/>
          </p:cNvSpPr>
          <p:nvPr>
            <p:ph idx="1"/>
          </p:nvPr>
        </p:nvSpPr>
        <p:spPr>
          <a:xfrm>
            <a:off x="683568" y="908720"/>
            <a:ext cx="8075240" cy="4104455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de-DE" dirty="0" err="1" smtClean="0"/>
              <a:t>Helpful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detailed</a:t>
            </a:r>
            <a:r>
              <a:rPr lang="de-DE" dirty="0" smtClean="0"/>
              <a:t> </a:t>
            </a:r>
            <a:r>
              <a:rPr lang="de-DE" dirty="0" err="1" smtClean="0"/>
              <a:t>planning</a:t>
            </a:r>
            <a:endParaRPr lang="de-DE" dirty="0" smtClean="0"/>
          </a:p>
          <a:p>
            <a:pPr marL="342900" indent="-342900">
              <a:buFont typeface="Arial"/>
              <a:buChar char="•"/>
            </a:pP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points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contact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non-standard </a:t>
            </a:r>
            <a:r>
              <a:rPr lang="de-DE" dirty="0" err="1" smtClean="0"/>
              <a:t>problems</a:t>
            </a:r>
            <a:r>
              <a:rPr lang="de-DE" dirty="0" smtClean="0"/>
              <a:t>, such </a:t>
            </a:r>
            <a:r>
              <a:rPr lang="de-DE" dirty="0" err="1" smtClean="0"/>
              <a:t>as</a:t>
            </a:r>
            <a:r>
              <a:rPr lang="de-DE" dirty="0" smtClean="0"/>
              <a:t>: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procedure</a:t>
            </a:r>
            <a:r>
              <a:rPr lang="de-DE" dirty="0" smtClean="0"/>
              <a:t> do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 </a:t>
            </a:r>
            <a:r>
              <a:rPr lang="de-DE" dirty="0" err="1" smtClean="0"/>
              <a:t>decision</a:t>
            </a:r>
            <a:r>
              <a:rPr lang="de-DE" dirty="0" smtClean="0"/>
              <a:t>?</a:t>
            </a:r>
          </a:p>
          <a:p>
            <a:pPr marL="342900" indent="-342900">
              <a:buFont typeface="Arial"/>
              <a:buChar char="•"/>
            </a:pPr>
            <a:endParaRPr lang="de-DE" dirty="0" smtClean="0"/>
          </a:p>
          <a:p>
            <a:pPr marL="342900" indent="-342900">
              <a:buFont typeface="Arial"/>
              <a:buChar char="•"/>
            </a:pPr>
            <a:endParaRPr lang="de-DE" dirty="0"/>
          </a:p>
          <a:p>
            <a:r>
              <a:rPr lang="de-DE" b="1" u="sng" dirty="0" err="1" smtClean="0"/>
              <a:t>Conclusion</a:t>
            </a:r>
            <a:endParaRPr lang="de-DE" b="1" u="sng" dirty="0" smtClean="0"/>
          </a:p>
          <a:p>
            <a:pPr marL="342900" indent="-342900">
              <a:buFont typeface="Arial"/>
              <a:buChar char="•"/>
            </a:pPr>
            <a:r>
              <a:rPr lang="de-DE" dirty="0" smtClean="0"/>
              <a:t>Balance </a:t>
            </a:r>
            <a:r>
              <a:rPr lang="de-DE" dirty="0" err="1" smtClean="0"/>
              <a:t>sessions</a:t>
            </a:r>
            <a:r>
              <a:rPr lang="de-DE" dirty="0" smtClean="0"/>
              <a:t>/off-session </a:t>
            </a:r>
            <a:r>
              <a:rPr lang="de-DE" dirty="0" err="1" smtClean="0"/>
              <a:t>meeting</a:t>
            </a:r>
            <a:r>
              <a:rPr lang="de-DE" dirty="0" smtClean="0"/>
              <a:t>: Much </a:t>
            </a:r>
            <a:r>
              <a:rPr lang="de-DE" dirty="0" err="1" smtClean="0"/>
              <a:t>improved</a:t>
            </a:r>
            <a:r>
              <a:rPr lang="de-DE" dirty="0" smtClean="0"/>
              <a:t>, but </a:t>
            </a:r>
            <a:r>
              <a:rPr lang="de-DE" dirty="0" err="1" smtClean="0"/>
              <a:t>hard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judge</a:t>
            </a:r>
            <a:r>
              <a:rPr lang="de-DE" dirty="0" smtClean="0"/>
              <a:t>. SKADI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off-session </a:t>
            </a:r>
            <a:r>
              <a:rPr lang="de-DE" dirty="0" err="1" smtClean="0"/>
              <a:t>meetings</a:t>
            </a:r>
            <a:endParaRPr lang="de-DE" dirty="0" smtClean="0"/>
          </a:p>
          <a:p>
            <a:pPr marL="342900" indent="-342900">
              <a:buFont typeface="Arial"/>
              <a:buChar char="•"/>
            </a:pPr>
            <a:r>
              <a:rPr lang="de-DE" dirty="0" smtClean="0"/>
              <a:t>Information </a:t>
            </a:r>
            <a:r>
              <a:rPr lang="de-DE" dirty="0" err="1" smtClean="0"/>
              <a:t>flow</a:t>
            </a:r>
            <a:r>
              <a:rPr lang="de-DE" dirty="0" smtClean="0"/>
              <a:t>: A </a:t>
            </a:r>
            <a:r>
              <a:rPr lang="de-DE" dirty="0" err="1" smtClean="0"/>
              <a:t>lot</a:t>
            </a:r>
            <a:r>
              <a:rPr lang="de-DE" dirty="0" smtClean="0"/>
              <a:t>, but </a:t>
            </a:r>
            <a:r>
              <a:rPr lang="de-DE" dirty="0" err="1" smtClean="0"/>
              <a:t>manageable</a:t>
            </a:r>
            <a:r>
              <a:rPr lang="de-DE" dirty="0" smtClean="0"/>
              <a:t>. </a:t>
            </a:r>
            <a:r>
              <a:rPr lang="de-DE" dirty="0" err="1" smtClean="0"/>
              <a:t>Careful</a:t>
            </a:r>
            <a:r>
              <a:rPr lang="de-DE" dirty="0" smtClean="0"/>
              <a:t> </a:t>
            </a:r>
            <a:r>
              <a:rPr lang="de-DE" dirty="0" err="1" smtClean="0"/>
              <a:t>balancing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de-DE" dirty="0" smtClean="0"/>
              <a:t>Dinner: </a:t>
            </a:r>
            <a:r>
              <a:rPr lang="de-DE" dirty="0" err="1" smtClean="0"/>
              <a:t>Excellent</a:t>
            </a:r>
            <a:endParaRPr lang="de-DE" dirty="0" smtClean="0"/>
          </a:p>
          <a:p>
            <a:pPr marL="342900" indent="-342900">
              <a:buFont typeface="Arial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2065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JCNS-Presentatio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JCNS-Presentation.pptx</Template>
  <TotalTime>115</TotalTime>
  <Words>169</Words>
  <Application>Microsoft Macintosh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JCNS-Presentation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Admin.Reisen</dc:creator>
  <cp:lastModifiedBy>Sebastian Jaksch</cp:lastModifiedBy>
  <cp:revision>60</cp:revision>
  <cp:lastPrinted>2011-05-13T10:04:16Z</cp:lastPrinted>
  <dcterms:created xsi:type="dcterms:W3CDTF">2011-04-21T10:53:40Z</dcterms:created>
  <dcterms:modified xsi:type="dcterms:W3CDTF">2017-09-29T07:35:50Z</dcterms:modified>
</cp:coreProperties>
</file>