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51" autoAdjust="0"/>
    <p:restoredTop sz="91444" autoAdjust="0"/>
  </p:normalViewPr>
  <p:slideViewPr>
    <p:cSldViewPr>
      <p:cViewPr varScale="1">
        <p:scale>
          <a:sx n="100" d="100"/>
          <a:sy n="100" d="100"/>
        </p:scale>
        <p:origin x="19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2017-09-29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29/09/2017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29/09/2017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29/09/2017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29/09/2017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29/09/2017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FREIA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IKON13: </a:t>
            </a:r>
          </a:p>
          <a:p>
            <a:r>
              <a:rPr lang="en-GB" dirty="0" smtClean="0"/>
              <a:t>more time for discussions good</a:t>
            </a:r>
          </a:p>
          <a:p>
            <a:r>
              <a:rPr lang="en-GB" dirty="0" smtClean="0"/>
              <a:t>missed parallel sessions not so good</a:t>
            </a:r>
          </a:p>
          <a:p>
            <a:pPr marL="0" indent="0">
              <a:buNone/>
            </a:pPr>
            <a:r>
              <a:rPr lang="en-GB" dirty="0" smtClean="0"/>
              <a:t>-&gt; </a:t>
            </a:r>
            <a:r>
              <a:rPr lang="en-GB" dirty="0" smtClean="0"/>
              <a:t>give everyone same sessions</a:t>
            </a:r>
          </a:p>
          <a:p>
            <a:pPr marL="0" indent="0">
              <a:buNone/>
            </a:pPr>
            <a:r>
              <a:rPr lang="en-GB" dirty="0" smtClean="0"/>
              <a:t>Project: </a:t>
            </a:r>
          </a:p>
          <a:p>
            <a:r>
              <a:rPr lang="en-GB" dirty="0" smtClean="0"/>
              <a:t>One point of contact for complex projects e.g. Light shutter to ensure coordination/communication</a:t>
            </a:r>
          </a:p>
          <a:p>
            <a:r>
              <a:rPr lang="en-GB" dirty="0" smtClean="0"/>
              <a:t>SE infrastructure driven by large SE/physics – let’s not forget about soft matter SE again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7</TotalTime>
  <Words>53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FREIA feedback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FREIA feedback</dc:title>
  <dc:creator>Microsoft Office User</dc:creator>
  <cp:lastModifiedBy>Microsoft Office User</cp:lastModifiedBy>
  <cp:revision>3</cp:revision>
  <dcterms:created xsi:type="dcterms:W3CDTF">2017-09-29T07:12:42Z</dcterms:created>
  <dcterms:modified xsi:type="dcterms:W3CDTF">2017-09-29T07:20:24Z</dcterms:modified>
</cp:coreProperties>
</file>