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309" r:id="rId3"/>
    <p:sldId id="303" r:id="rId4"/>
    <p:sldId id="304" r:id="rId5"/>
    <p:sldId id="314" r:id="rId6"/>
    <p:sldId id="312" r:id="rId7"/>
    <p:sldId id="313" r:id="rId8"/>
    <p:sldId id="307" r:id="rId9"/>
    <p:sldId id="306" r:id="rId10"/>
    <p:sldId id="299" r:id="rId11"/>
  </p:sldIdLst>
  <p:sldSz cx="9144000" cy="6858000" type="screen4x3"/>
  <p:notesSz cx="6858000" cy="9144000"/>
  <p:custDataLst>
    <p:tags r:id="rId14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EDCFC8-23E7-5D4A-9847-9B740E1BE89F}">
          <p14:sldIdLst>
            <p14:sldId id="256"/>
            <p14:sldId id="309"/>
            <p14:sldId id="303"/>
            <p14:sldId id="304"/>
            <p14:sldId id="314"/>
            <p14:sldId id="312"/>
            <p14:sldId id="313"/>
            <p14:sldId id="307"/>
            <p14:sldId id="306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57" autoAdjust="0"/>
    <p:restoredTop sz="95846" autoAdjust="0"/>
  </p:normalViewPr>
  <p:slideViewPr>
    <p:cSldViewPr>
      <p:cViewPr varScale="1">
        <p:scale>
          <a:sx n="171" d="100"/>
          <a:sy n="171" d="100"/>
        </p:scale>
        <p:origin x="-25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tags" Target="tags/tag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17-09-26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83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5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5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5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54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DTL assembly and activated components. Repared more</a:t>
            </a:r>
            <a:r>
              <a:rPr lang="sv-SE" baseline="0" dirty="0" smtClean="0"/>
              <a:t> detailed budget estimates.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6922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05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17-09-26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17-09-26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17-09-26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17-09-26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17-09-26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xmlns:p14="http://schemas.microsoft.com/office/powerpoint/2010/main"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670943"/>
            <a:ext cx="8784976" cy="1470025"/>
          </a:xfrm>
        </p:spPr>
        <p:txBody>
          <a:bodyPr>
            <a:noAutofit/>
          </a:bodyPr>
          <a:lstStyle/>
          <a:p>
            <a:pPr algn="ctr"/>
            <a:r>
              <a:rPr lang="en-GB" sz="3600" noProof="0" dirty="0" smtClean="0"/>
              <a:t> Instrument installation and Infrastructures incl. experimental halls, galleries, workshops and laboratories</a:t>
            </a:r>
            <a:br>
              <a:rPr lang="en-GB" sz="3600" noProof="0" dirty="0" smtClean="0"/>
            </a:br>
            <a:r>
              <a:rPr lang="en-GB" sz="3600" noProof="0" dirty="0" smtClean="0"/>
              <a:t/>
            </a:r>
            <a:br>
              <a:rPr lang="en-GB" sz="3600" noProof="0" dirty="0" smtClean="0"/>
            </a:br>
            <a:r>
              <a:rPr lang="en-GB" sz="3600" i="1" dirty="0" smtClean="0"/>
              <a:t>Technical workshops and workshop areas </a:t>
            </a:r>
            <a:endParaRPr lang="en-GB" sz="3600" i="1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Oliver </a:t>
            </a:r>
            <a:r>
              <a:rPr lang="en-GB" sz="2000" dirty="0" smtClean="0">
                <a:solidFill>
                  <a:schemeClr val="bg1"/>
                </a:solidFill>
              </a:rPr>
              <a:t>Kirstein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IKON 13; 26.-29. September 2017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41784"/>
            <a:ext cx="7139136" cy="1143000"/>
          </a:xfrm>
        </p:spPr>
        <p:txBody>
          <a:bodyPr/>
          <a:lstStyle/>
          <a:p>
            <a:r>
              <a:rPr lang="en-US" dirty="0" smtClean="0"/>
              <a:t>Interim</a:t>
            </a:r>
            <a:br>
              <a:rPr lang="en-US" dirty="0" smtClean="0"/>
            </a:br>
            <a:r>
              <a:rPr lang="en-US" dirty="0" smtClean="0"/>
              <a:t>Until everything is ready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 dirty="0"/>
          </a:p>
        </p:txBody>
      </p:sp>
      <p:pic>
        <p:nvPicPr>
          <p:cNvPr id="3" name="Picture 2" descr="Screen Shot 2017-09-19 at 17.2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6491"/>
            <a:ext cx="3744416" cy="52174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5536" y="1628800"/>
            <a:ext cx="3888432" cy="4545796"/>
            <a:chOff x="395536" y="1628800"/>
            <a:chExt cx="3888432" cy="4545796"/>
          </a:xfrm>
        </p:grpSpPr>
        <p:sp>
          <p:nvSpPr>
            <p:cNvPr id="6" name="TextBox 5"/>
            <p:cNvSpPr txBox="1"/>
            <p:nvPr/>
          </p:nvSpPr>
          <p:spPr>
            <a:xfrm>
              <a:off x="395536" y="1628800"/>
              <a:ext cx="2412776" cy="369332"/>
            </a:xfrm>
            <a:prstGeom prst="rect">
              <a:avLst/>
            </a:prstGeom>
            <a:pattFill prst="pct20">
              <a:fgClr>
                <a:schemeClr val="bg1">
                  <a:lumMod val="75000"/>
                </a:schemeClr>
              </a:fgClr>
              <a:bgClr>
                <a:prstClr val="white"/>
              </a:bgClr>
            </a:patt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~</a:t>
              </a:r>
              <a:r>
                <a:rPr lang="en-US" dirty="0"/>
                <a:t>3</a:t>
              </a:r>
              <a:r>
                <a:rPr lang="en-US" dirty="0" smtClean="0"/>
                <a:t> </a:t>
              </a:r>
              <a:r>
                <a:rPr lang="en-US" dirty="0" smtClean="0"/>
                <a:t>km; D08; E0x; Halls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51720" y="5805264"/>
              <a:ext cx="2232248" cy="369332"/>
            </a:xfrm>
            <a:prstGeom prst="rect">
              <a:avLst/>
            </a:prstGeom>
            <a:pattFill prst="pct20">
              <a:fgClr>
                <a:schemeClr val="bg1">
                  <a:lumMod val="75000"/>
                </a:schemeClr>
              </a:fgClr>
              <a:bgClr>
                <a:prstClr val="white"/>
              </a:bgClr>
            </a:patt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~2 </a:t>
              </a:r>
              <a:r>
                <a:rPr lang="en-US" dirty="0" smtClean="0"/>
                <a:t>km; EMBLA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619672" y="2204864"/>
              <a:ext cx="1584176" cy="25922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403648" y="4797152"/>
              <a:ext cx="216024" cy="129614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644008" y="1844824"/>
            <a:ext cx="4359626" cy="4184793"/>
            <a:chOff x="5436096" y="2564904"/>
            <a:chExt cx="3567538" cy="3424470"/>
          </a:xfrm>
        </p:grpSpPr>
        <p:pic>
          <p:nvPicPr>
            <p:cNvPr id="31" name="Picture 30" descr="Screen Shot 2017-09-20 at 12.48.39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87" t="13144" r="22197" b="8833"/>
            <a:stretch/>
          </p:blipFill>
          <p:spPr>
            <a:xfrm>
              <a:off x="6084168" y="2564904"/>
              <a:ext cx="2919466" cy="342447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436096" y="3933056"/>
              <a:ext cx="1512168" cy="302229"/>
            </a:xfrm>
            <a:prstGeom prst="rect">
              <a:avLst/>
            </a:prstGeom>
            <a:pattFill prst="pct20">
              <a:fgClr>
                <a:schemeClr val="bg1">
                  <a:lumMod val="75000"/>
                </a:schemeClr>
              </a:fgClr>
              <a:bgClr>
                <a:prstClr val="white"/>
              </a:bgClr>
            </a:patt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~800m</a:t>
              </a:r>
              <a:r>
                <a:rPr lang="en-US" dirty="0" smtClean="0"/>
                <a:t>; </a:t>
              </a:r>
              <a:r>
                <a:rPr lang="en-US" dirty="0" err="1" smtClean="0"/>
                <a:t>Utgård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44008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Visit planned from 17:00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>
                <a:solidFill>
                  <a:srgbClr val="FF0000"/>
                </a:solidFill>
              </a:rPr>
              <a:t> 18:30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6608" y="4571840"/>
            <a:ext cx="288032" cy="288032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4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41784"/>
            <a:ext cx="7139136" cy="1143000"/>
          </a:xfrm>
        </p:spPr>
        <p:txBody>
          <a:bodyPr/>
          <a:lstStyle/>
          <a:p>
            <a:r>
              <a:rPr lang="en-US" dirty="0" smtClean="0"/>
              <a:t>Stating the obvious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516216" y="6093296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1560" y="1484784"/>
            <a:ext cx="763284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Dedicated technical areas to support instruments</a:t>
            </a:r>
          </a:p>
          <a:p>
            <a:r>
              <a:rPr lang="en-US" dirty="0"/>
              <a:t>	</a:t>
            </a:r>
            <a:r>
              <a:rPr lang="en-US" dirty="0" smtClean="0"/>
              <a:t>Installation</a:t>
            </a:r>
          </a:p>
          <a:p>
            <a:r>
              <a:rPr lang="en-US" dirty="0"/>
              <a:t>	</a:t>
            </a:r>
            <a:r>
              <a:rPr lang="en-US" dirty="0" smtClean="0"/>
              <a:t>	Commissioning</a:t>
            </a:r>
          </a:p>
          <a:p>
            <a:r>
              <a:rPr lang="en-US" dirty="0"/>
              <a:t>	</a:t>
            </a:r>
            <a:r>
              <a:rPr lang="en-US" dirty="0" smtClean="0"/>
              <a:t>		Operation</a:t>
            </a:r>
          </a:p>
          <a:p>
            <a:r>
              <a:rPr lang="en-US" dirty="0"/>
              <a:t>	</a:t>
            </a:r>
            <a:r>
              <a:rPr lang="en-US" dirty="0" smtClean="0"/>
              <a:t>		    </a:t>
            </a:r>
            <a:r>
              <a:rPr lang="en-US" i="1" dirty="0" smtClean="0"/>
              <a:t>Maintenance</a:t>
            </a:r>
          </a:p>
          <a:p>
            <a:r>
              <a:rPr lang="en-US" i="1" dirty="0"/>
              <a:t>	</a:t>
            </a:r>
            <a:r>
              <a:rPr lang="en-US" i="1" dirty="0" smtClean="0"/>
              <a:t>		    Repair</a:t>
            </a:r>
          </a:p>
          <a:p>
            <a:r>
              <a:rPr lang="en-US" i="1" dirty="0"/>
              <a:t>	</a:t>
            </a:r>
            <a:r>
              <a:rPr lang="en-US" i="1" dirty="0" smtClean="0"/>
              <a:t>		    Upgrades</a:t>
            </a:r>
          </a:p>
          <a:p>
            <a:endParaRPr lang="en-US" dirty="0"/>
          </a:p>
          <a:p>
            <a:r>
              <a:rPr lang="en-US" dirty="0" smtClean="0"/>
              <a:t>Areas coincide with main instrument systems</a:t>
            </a:r>
          </a:p>
          <a:p>
            <a:r>
              <a:rPr lang="en-US" dirty="0"/>
              <a:t>	</a:t>
            </a:r>
            <a:r>
              <a:rPr lang="en-US" dirty="0" smtClean="0"/>
              <a:t>Sample Environment</a:t>
            </a:r>
          </a:p>
          <a:p>
            <a:r>
              <a:rPr lang="en-US" dirty="0"/>
              <a:t>	</a:t>
            </a:r>
            <a:r>
              <a:rPr lang="en-US" dirty="0" smtClean="0"/>
              <a:t>Chopper systems</a:t>
            </a:r>
          </a:p>
          <a:p>
            <a:r>
              <a:rPr lang="en-US" dirty="0"/>
              <a:t>	</a:t>
            </a:r>
            <a:r>
              <a:rPr lang="en-US" dirty="0" smtClean="0"/>
              <a:t>Detector systems</a:t>
            </a:r>
          </a:p>
          <a:p>
            <a:r>
              <a:rPr lang="en-US" dirty="0"/>
              <a:t>	</a:t>
            </a:r>
            <a:r>
              <a:rPr lang="en-US" dirty="0" smtClean="0"/>
              <a:t>Motion Control &amp; Automation</a:t>
            </a:r>
          </a:p>
          <a:p>
            <a:r>
              <a:rPr lang="en-US" dirty="0"/>
              <a:t>	</a:t>
            </a:r>
            <a:r>
              <a:rPr lang="en-US" dirty="0" smtClean="0"/>
              <a:t>Neutron Optics and Shielding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 smtClean="0"/>
              <a:t>Placement/location strategic</a:t>
            </a:r>
          </a:p>
          <a:p>
            <a:endParaRPr lang="en-US" dirty="0"/>
          </a:p>
          <a:p>
            <a:r>
              <a:rPr lang="en-US" dirty="0" smtClean="0"/>
              <a:t>Areas/facilities will become available over time</a:t>
            </a:r>
          </a:p>
          <a:p>
            <a:r>
              <a:rPr lang="en-US" dirty="0"/>
              <a:t>	</a:t>
            </a:r>
            <a:r>
              <a:rPr lang="en-US" dirty="0" smtClean="0"/>
              <a:t>Some areas covered by the ESS Construction Project</a:t>
            </a:r>
          </a:p>
          <a:p>
            <a:r>
              <a:rPr lang="en-US" dirty="0"/>
              <a:t>	</a:t>
            </a:r>
            <a:r>
              <a:rPr lang="en-US" dirty="0" smtClean="0"/>
              <a:t>Some areas covered  within the Initial Operations period (2019-2025) </a:t>
            </a:r>
            <a:endParaRPr lang="en-US" dirty="0"/>
          </a:p>
        </p:txBody>
      </p:sp>
      <p:pic>
        <p:nvPicPr>
          <p:cNvPr id="5" name="Picture 4" descr="AA02127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82646"/>
            <a:ext cx="1331640" cy="742545"/>
          </a:xfrm>
          <a:prstGeom prst="rect">
            <a:avLst/>
          </a:prstGeom>
        </p:spPr>
      </p:pic>
      <p:pic>
        <p:nvPicPr>
          <p:cNvPr id="6" name="Picture 5" descr="AA02128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700808"/>
            <a:ext cx="1296144" cy="417703"/>
          </a:xfrm>
          <a:prstGeom prst="rect">
            <a:avLst/>
          </a:prstGeom>
        </p:spPr>
      </p:pic>
      <p:pic>
        <p:nvPicPr>
          <p:cNvPr id="7" name="Picture 6" descr="AA02307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0518">
            <a:off x="7612554" y="2521337"/>
            <a:ext cx="1449456" cy="903079"/>
          </a:xfrm>
          <a:prstGeom prst="rect">
            <a:avLst/>
          </a:prstGeom>
        </p:spPr>
      </p:pic>
      <p:pic>
        <p:nvPicPr>
          <p:cNvPr id="9" name="Picture 8" descr="AA02307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16832"/>
            <a:ext cx="1116007" cy="1008112"/>
          </a:xfrm>
          <a:prstGeom prst="rect">
            <a:avLst/>
          </a:prstGeom>
        </p:spPr>
      </p:pic>
      <p:pic>
        <p:nvPicPr>
          <p:cNvPr id="12" name="Picture 11" descr="OrangeCryosta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140968"/>
            <a:ext cx="605346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7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 txBox="1">
            <a:spLocks/>
          </p:cNvSpPr>
          <p:nvPr/>
        </p:nvSpPr>
        <p:spPr>
          <a:xfrm>
            <a:off x="407866" y="332656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 view of the facility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1824" y="332656"/>
            <a:ext cx="7139136" cy="1143000"/>
          </a:xfrm>
        </p:spPr>
        <p:txBody>
          <a:bodyPr/>
          <a:lstStyle/>
          <a:p>
            <a:r>
              <a:rPr lang="en-US" dirty="0" smtClean="0"/>
              <a:t>Example - D08 building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 dirty="0"/>
          </a:p>
        </p:txBody>
      </p:sp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77494" y="694914"/>
            <a:ext cx="484621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107504" y="1558533"/>
            <a:ext cx="8802217" cy="4174723"/>
            <a:chOff x="107504" y="1558533"/>
            <a:chExt cx="8802217" cy="4174723"/>
          </a:xfrm>
        </p:grpSpPr>
        <p:pic>
          <p:nvPicPr>
            <p:cNvPr id="5" name="Picture 4" descr="Untitled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872517" y="-262263"/>
              <a:ext cx="3216407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6" name="Straight Arrow Connector 5"/>
            <p:cNvCxnSpPr>
              <a:stCxn id="12" idx="0"/>
            </p:cNvCxnSpPr>
            <p:nvPr/>
          </p:nvCxnSpPr>
          <p:spPr>
            <a:xfrm flipV="1">
              <a:off x="1079612" y="2782669"/>
              <a:ext cx="1980220" cy="23042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7504" y="5086925"/>
              <a:ext cx="19442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Dedicated area for Optics D08; 80m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516216" y="6093296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22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41784"/>
            <a:ext cx="7139136" cy="1143000"/>
          </a:xfrm>
        </p:spPr>
        <p:txBody>
          <a:bodyPr/>
          <a:lstStyle/>
          <a:p>
            <a:r>
              <a:rPr lang="en-US" dirty="0" smtClean="0"/>
              <a:t>E0x 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 dirty="0"/>
          </a:p>
        </p:txBody>
      </p:sp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77494" y="694914"/>
            <a:ext cx="484621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516216" y="6093296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47553" y="937023"/>
            <a:ext cx="417830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07504" y="260648"/>
            <a:ext cx="8964488" cy="6409945"/>
            <a:chOff x="107504" y="260648"/>
            <a:chExt cx="8964488" cy="6409945"/>
          </a:xfrm>
        </p:grpSpPr>
        <p:grpSp>
          <p:nvGrpSpPr>
            <p:cNvPr id="6" name="Group 5"/>
            <p:cNvGrpSpPr/>
            <p:nvPr/>
          </p:nvGrpSpPr>
          <p:grpSpPr>
            <a:xfrm>
              <a:off x="107504" y="260648"/>
              <a:ext cx="8964488" cy="6409945"/>
              <a:chOff x="107504" y="260648"/>
              <a:chExt cx="8964488" cy="640994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504" y="1556792"/>
                <a:ext cx="2520280" cy="166712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0072" y="4581128"/>
                <a:ext cx="3851920" cy="2089465"/>
              </a:xfrm>
              <a:prstGeom prst="rect">
                <a:avLst/>
              </a:prstGeom>
            </p:spPr>
          </p:pic>
          <p:pic>
            <p:nvPicPr>
              <p:cNvPr id="9" name="Picture 8" descr="estructure_620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5936" y="260648"/>
                <a:ext cx="3149600" cy="2189480"/>
              </a:xfrm>
              <a:prstGeom prst="rect">
                <a:avLst/>
              </a:prstGeom>
            </p:spPr>
          </p:pic>
        </p:grpSp>
        <p:pic>
          <p:nvPicPr>
            <p:cNvPr id="12" name="Picture 11" descr="mut654102776146449000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5" t="28982" r="6641" b="18047"/>
            <a:stretch/>
          </p:blipFill>
          <p:spPr>
            <a:xfrm>
              <a:off x="611560" y="4077072"/>
              <a:ext cx="3743018" cy="2304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722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layout: MCA (E04)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72816"/>
            <a:ext cx="5778917" cy="4941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371703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48m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711481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09" y="274074"/>
            <a:ext cx="6914283" cy="6566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sp>
        <p:nvSpPr>
          <p:cNvPr id="6" name="Trapezoid 5"/>
          <p:cNvSpPr/>
          <p:nvPr/>
        </p:nvSpPr>
        <p:spPr>
          <a:xfrm>
            <a:off x="1543431" y="1370566"/>
            <a:ext cx="1093059" cy="1185623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023209"/>
              <a:gd name="connsiteY0" fmla="*/ 828612 h 1096723"/>
              <a:gd name="connsiteX1" fmla="*/ 46115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042259"/>
              <a:gd name="connsiteY0" fmla="*/ 828612 h 1096723"/>
              <a:gd name="connsiteX1" fmla="*/ 461153 w 1042259"/>
              <a:gd name="connsiteY1" fmla="*/ 0 h 1096723"/>
              <a:gd name="connsiteX2" fmla="*/ 1042259 w 1042259"/>
              <a:gd name="connsiteY2" fmla="*/ 336550 h 1096723"/>
              <a:gd name="connsiteX3" fmla="*/ 443668 w 1042259"/>
              <a:gd name="connsiteY3" fmla="*/ 1096723 h 1096723"/>
              <a:gd name="connsiteX4" fmla="*/ 0 w 1042259"/>
              <a:gd name="connsiteY4" fmla="*/ 828612 h 1096723"/>
              <a:gd name="connsiteX0" fmla="*/ 0 w 1042259"/>
              <a:gd name="connsiteY0" fmla="*/ 828612 h 1185623"/>
              <a:gd name="connsiteX1" fmla="*/ 461153 w 1042259"/>
              <a:gd name="connsiteY1" fmla="*/ 0 h 1185623"/>
              <a:gd name="connsiteX2" fmla="*/ 1042259 w 1042259"/>
              <a:gd name="connsiteY2" fmla="*/ 336550 h 1185623"/>
              <a:gd name="connsiteX3" fmla="*/ 443668 w 1042259"/>
              <a:gd name="connsiteY3" fmla="*/ 1185623 h 1185623"/>
              <a:gd name="connsiteX4" fmla="*/ 0 w 1042259"/>
              <a:gd name="connsiteY4" fmla="*/ 828612 h 1185623"/>
              <a:gd name="connsiteX0" fmla="*/ 0 w 1093059"/>
              <a:gd name="connsiteY0" fmla="*/ 898462 h 1185623"/>
              <a:gd name="connsiteX1" fmla="*/ 511953 w 1093059"/>
              <a:gd name="connsiteY1" fmla="*/ 0 h 1185623"/>
              <a:gd name="connsiteX2" fmla="*/ 1093059 w 1093059"/>
              <a:gd name="connsiteY2" fmla="*/ 336550 h 1185623"/>
              <a:gd name="connsiteX3" fmla="*/ 494468 w 1093059"/>
              <a:gd name="connsiteY3" fmla="*/ 1185623 h 1185623"/>
              <a:gd name="connsiteX4" fmla="*/ 0 w 1093059"/>
              <a:gd name="connsiteY4" fmla="*/ 898462 h 11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059" h="1185623">
                <a:moveTo>
                  <a:pt x="0" y="898462"/>
                </a:moveTo>
                <a:lnTo>
                  <a:pt x="511953" y="0"/>
                </a:lnTo>
                <a:lnTo>
                  <a:pt x="1093059" y="336550"/>
                </a:lnTo>
                <a:lnTo>
                  <a:pt x="494468" y="1185623"/>
                </a:lnTo>
                <a:lnTo>
                  <a:pt x="0" y="898462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5"/>
          <p:cNvSpPr/>
          <p:nvPr/>
        </p:nvSpPr>
        <p:spPr>
          <a:xfrm>
            <a:off x="2740050" y="510580"/>
            <a:ext cx="1060604" cy="885761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604" h="885761">
                <a:moveTo>
                  <a:pt x="0" y="603539"/>
                </a:moveTo>
                <a:lnTo>
                  <a:pt x="855558" y="0"/>
                </a:lnTo>
                <a:lnTo>
                  <a:pt x="1060604" y="328083"/>
                </a:lnTo>
                <a:lnTo>
                  <a:pt x="217891" y="885761"/>
                </a:lnTo>
                <a:lnTo>
                  <a:pt x="0" y="603539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5"/>
          <p:cNvSpPr/>
          <p:nvPr/>
        </p:nvSpPr>
        <p:spPr>
          <a:xfrm>
            <a:off x="7056643" y="3616448"/>
            <a:ext cx="548023" cy="702669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33087"/>
              <a:gd name="connsiteY0" fmla="*/ 478656 h 828611"/>
              <a:gd name="connsiteX1" fmla="*/ 834391 w 1033087"/>
              <a:gd name="connsiteY1" fmla="*/ 0 h 828611"/>
              <a:gd name="connsiteX2" fmla="*/ 1033087 w 1033087"/>
              <a:gd name="connsiteY2" fmla="*/ 296333 h 828611"/>
              <a:gd name="connsiteX3" fmla="*/ 234824 w 1033087"/>
              <a:gd name="connsiteY3" fmla="*/ 828611 h 828611"/>
              <a:gd name="connsiteX4" fmla="*/ 0 w 1033087"/>
              <a:gd name="connsiteY4" fmla="*/ 478656 h 828611"/>
              <a:gd name="connsiteX0" fmla="*/ 0 w 1033087"/>
              <a:gd name="connsiteY0" fmla="*/ 478656 h 1082611"/>
              <a:gd name="connsiteX1" fmla="*/ 834391 w 1033087"/>
              <a:gd name="connsiteY1" fmla="*/ 0 h 1082611"/>
              <a:gd name="connsiteX2" fmla="*/ 1033087 w 1033087"/>
              <a:gd name="connsiteY2" fmla="*/ 296333 h 1082611"/>
              <a:gd name="connsiteX3" fmla="*/ 6224 w 1033087"/>
              <a:gd name="connsiteY3" fmla="*/ 1082611 h 1082611"/>
              <a:gd name="connsiteX4" fmla="*/ 0 w 1033087"/>
              <a:gd name="connsiteY4" fmla="*/ 478656 h 1082611"/>
              <a:gd name="connsiteX0" fmla="*/ 0 w 834391"/>
              <a:gd name="connsiteY0" fmla="*/ 478656 h 1082611"/>
              <a:gd name="connsiteX1" fmla="*/ 834391 w 834391"/>
              <a:gd name="connsiteY1" fmla="*/ 0 h 1082611"/>
              <a:gd name="connsiteX2" fmla="*/ 499687 w 834391"/>
              <a:gd name="connsiteY2" fmla="*/ 956733 h 1082611"/>
              <a:gd name="connsiteX3" fmla="*/ 6224 w 834391"/>
              <a:gd name="connsiteY3" fmla="*/ 1082611 h 1082611"/>
              <a:gd name="connsiteX4" fmla="*/ 0 w 834391"/>
              <a:gd name="connsiteY4" fmla="*/ 478656 h 1082611"/>
              <a:gd name="connsiteX0" fmla="*/ 0 w 499687"/>
              <a:gd name="connsiteY0" fmla="*/ 89189 h 693144"/>
              <a:gd name="connsiteX1" fmla="*/ 411058 w 499687"/>
              <a:gd name="connsiteY1" fmla="*/ 0 h 693144"/>
              <a:gd name="connsiteX2" fmla="*/ 499687 w 499687"/>
              <a:gd name="connsiteY2" fmla="*/ 567266 h 693144"/>
              <a:gd name="connsiteX3" fmla="*/ 6224 w 499687"/>
              <a:gd name="connsiteY3" fmla="*/ 693144 h 693144"/>
              <a:gd name="connsiteX4" fmla="*/ 0 w 499687"/>
              <a:gd name="connsiteY4" fmla="*/ 89189 h 693144"/>
              <a:gd name="connsiteX0" fmla="*/ 0 w 534612"/>
              <a:gd name="connsiteY0" fmla="*/ 41564 h 693144"/>
              <a:gd name="connsiteX1" fmla="*/ 445983 w 534612"/>
              <a:gd name="connsiteY1" fmla="*/ 0 h 693144"/>
              <a:gd name="connsiteX2" fmla="*/ 534612 w 534612"/>
              <a:gd name="connsiteY2" fmla="*/ 567266 h 693144"/>
              <a:gd name="connsiteX3" fmla="*/ 41149 w 534612"/>
              <a:gd name="connsiteY3" fmla="*/ 693144 h 693144"/>
              <a:gd name="connsiteX4" fmla="*/ 0 w 534612"/>
              <a:gd name="connsiteY4" fmla="*/ 41564 h 693144"/>
              <a:gd name="connsiteX0" fmla="*/ 0 w 534612"/>
              <a:gd name="connsiteY0" fmla="*/ 70139 h 721719"/>
              <a:gd name="connsiteX1" fmla="*/ 445983 w 534612"/>
              <a:gd name="connsiteY1" fmla="*/ 0 h 721719"/>
              <a:gd name="connsiteX2" fmla="*/ 534612 w 534612"/>
              <a:gd name="connsiteY2" fmla="*/ 595841 h 721719"/>
              <a:gd name="connsiteX3" fmla="*/ 41149 w 534612"/>
              <a:gd name="connsiteY3" fmla="*/ 721719 h 721719"/>
              <a:gd name="connsiteX4" fmla="*/ 0 w 534612"/>
              <a:gd name="connsiteY4" fmla="*/ 70139 h 721719"/>
              <a:gd name="connsiteX0" fmla="*/ 3669 w 538281"/>
              <a:gd name="connsiteY0" fmla="*/ 70139 h 595841"/>
              <a:gd name="connsiteX1" fmla="*/ 449652 w 538281"/>
              <a:gd name="connsiteY1" fmla="*/ 0 h 595841"/>
              <a:gd name="connsiteX2" fmla="*/ 538281 w 538281"/>
              <a:gd name="connsiteY2" fmla="*/ 595841 h 595841"/>
              <a:gd name="connsiteX3" fmla="*/ 368 w 538281"/>
              <a:gd name="connsiteY3" fmla="*/ 528044 h 595841"/>
              <a:gd name="connsiteX4" fmla="*/ 3669 w 538281"/>
              <a:gd name="connsiteY4" fmla="*/ 70139 h 595841"/>
              <a:gd name="connsiteX0" fmla="*/ 3669 w 484306"/>
              <a:gd name="connsiteY0" fmla="*/ 70139 h 528044"/>
              <a:gd name="connsiteX1" fmla="*/ 449652 w 484306"/>
              <a:gd name="connsiteY1" fmla="*/ 0 h 528044"/>
              <a:gd name="connsiteX2" fmla="*/ 484306 w 484306"/>
              <a:gd name="connsiteY2" fmla="*/ 465666 h 528044"/>
              <a:gd name="connsiteX3" fmla="*/ 368 w 484306"/>
              <a:gd name="connsiteY3" fmla="*/ 528044 h 528044"/>
              <a:gd name="connsiteX4" fmla="*/ 3669 w 484306"/>
              <a:gd name="connsiteY4" fmla="*/ 70139 h 528044"/>
              <a:gd name="connsiteX0" fmla="*/ 3669 w 550981"/>
              <a:gd name="connsiteY0" fmla="*/ 70139 h 595841"/>
              <a:gd name="connsiteX1" fmla="*/ 449652 w 550981"/>
              <a:gd name="connsiteY1" fmla="*/ 0 h 595841"/>
              <a:gd name="connsiteX2" fmla="*/ 550981 w 550981"/>
              <a:gd name="connsiteY2" fmla="*/ 595841 h 595841"/>
              <a:gd name="connsiteX3" fmla="*/ 368 w 550981"/>
              <a:gd name="connsiteY3" fmla="*/ 528044 h 595841"/>
              <a:gd name="connsiteX4" fmla="*/ 3669 w 550981"/>
              <a:gd name="connsiteY4" fmla="*/ 70139 h 595841"/>
              <a:gd name="connsiteX0" fmla="*/ 711 w 548023"/>
              <a:gd name="connsiteY0" fmla="*/ 70139 h 702669"/>
              <a:gd name="connsiteX1" fmla="*/ 446694 w 548023"/>
              <a:gd name="connsiteY1" fmla="*/ 0 h 702669"/>
              <a:gd name="connsiteX2" fmla="*/ 548023 w 548023"/>
              <a:gd name="connsiteY2" fmla="*/ 595841 h 702669"/>
              <a:gd name="connsiteX3" fmla="*/ 585 w 548023"/>
              <a:gd name="connsiteY3" fmla="*/ 702669 h 702669"/>
              <a:gd name="connsiteX4" fmla="*/ 711 w 548023"/>
              <a:gd name="connsiteY4" fmla="*/ 70139 h 7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23" h="702669">
                <a:moveTo>
                  <a:pt x="711" y="70139"/>
                </a:moveTo>
                <a:lnTo>
                  <a:pt x="446694" y="0"/>
                </a:lnTo>
                <a:lnTo>
                  <a:pt x="548023" y="595841"/>
                </a:lnTo>
                <a:lnTo>
                  <a:pt x="585" y="702669"/>
                </a:lnTo>
                <a:cubicBezTo>
                  <a:pt x="-1490" y="501351"/>
                  <a:pt x="2786" y="271457"/>
                  <a:pt x="711" y="70139"/>
                </a:cubicBez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15816" y="1628800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3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3861048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2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4008" y="5445224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1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Trapezoid 26"/>
          <p:cNvSpPr/>
          <p:nvPr/>
        </p:nvSpPr>
        <p:spPr>
          <a:xfrm>
            <a:off x="1933248" y="1543968"/>
            <a:ext cx="588619" cy="36219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19" h="362198">
                <a:moveTo>
                  <a:pt x="533338" y="362198"/>
                </a:moveTo>
                <a:lnTo>
                  <a:pt x="0" y="82550"/>
                </a:lnTo>
                <a:lnTo>
                  <a:pt x="50924" y="0"/>
                </a:lnTo>
                <a:lnTo>
                  <a:pt x="588619" y="279648"/>
                </a:lnTo>
                <a:lnTo>
                  <a:pt x="533338" y="36219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6"/>
          <p:cNvSpPr/>
          <p:nvPr/>
        </p:nvSpPr>
        <p:spPr>
          <a:xfrm>
            <a:off x="1763728" y="1679599"/>
            <a:ext cx="262653" cy="302931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653" h="302931">
                <a:moveTo>
                  <a:pt x="135405" y="302931"/>
                </a:moveTo>
                <a:lnTo>
                  <a:pt x="0" y="234950"/>
                </a:lnTo>
                <a:lnTo>
                  <a:pt x="127124" y="0"/>
                </a:lnTo>
                <a:lnTo>
                  <a:pt x="262653" y="72215"/>
                </a:lnTo>
                <a:lnTo>
                  <a:pt x="135405" y="30293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6"/>
          <p:cNvSpPr/>
          <p:nvPr/>
        </p:nvSpPr>
        <p:spPr>
          <a:xfrm>
            <a:off x="1907704" y="1700808"/>
            <a:ext cx="558986" cy="484965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986" h="484965">
                <a:moveTo>
                  <a:pt x="355538" y="484965"/>
                </a:moveTo>
                <a:lnTo>
                  <a:pt x="0" y="281517"/>
                </a:lnTo>
                <a:lnTo>
                  <a:pt x="148291" y="0"/>
                </a:lnTo>
                <a:lnTo>
                  <a:pt x="558986" y="216149"/>
                </a:lnTo>
                <a:lnTo>
                  <a:pt x="355538" y="48496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1631354" y="1934864"/>
            <a:ext cx="619404" cy="627695"/>
          </a:xfrm>
          <a:custGeom>
            <a:avLst/>
            <a:gdLst>
              <a:gd name="connsiteX0" fmla="*/ 0 w 576064"/>
              <a:gd name="connsiteY0" fmla="*/ 180020 h 360040"/>
              <a:gd name="connsiteX1" fmla="*/ 90010 w 576064"/>
              <a:gd name="connsiteY1" fmla="*/ 0 h 360040"/>
              <a:gd name="connsiteX2" fmla="*/ 486054 w 576064"/>
              <a:gd name="connsiteY2" fmla="*/ 0 h 360040"/>
              <a:gd name="connsiteX3" fmla="*/ 576064 w 576064"/>
              <a:gd name="connsiteY3" fmla="*/ 180020 h 360040"/>
              <a:gd name="connsiteX4" fmla="*/ 486054 w 576064"/>
              <a:gd name="connsiteY4" fmla="*/ 360040 h 360040"/>
              <a:gd name="connsiteX5" fmla="*/ 90010 w 576064"/>
              <a:gd name="connsiteY5" fmla="*/ 360040 h 360040"/>
              <a:gd name="connsiteX6" fmla="*/ 0 w 576064"/>
              <a:gd name="connsiteY6" fmla="*/ 180020 h 360040"/>
              <a:gd name="connsiteX0" fmla="*/ 0 w 576064"/>
              <a:gd name="connsiteY0" fmla="*/ 290087 h 470107"/>
              <a:gd name="connsiteX1" fmla="*/ 18043 w 576064"/>
              <a:gd name="connsiteY1" fmla="*/ 0 h 470107"/>
              <a:gd name="connsiteX2" fmla="*/ 486054 w 576064"/>
              <a:gd name="connsiteY2" fmla="*/ 110067 h 470107"/>
              <a:gd name="connsiteX3" fmla="*/ 576064 w 576064"/>
              <a:gd name="connsiteY3" fmla="*/ 290087 h 470107"/>
              <a:gd name="connsiteX4" fmla="*/ 486054 w 576064"/>
              <a:gd name="connsiteY4" fmla="*/ 470107 h 470107"/>
              <a:gd name="connsiteX5" fmla="*/ 90010 w 576064"/>
              <a:gd name="connsiteY5" fmla="*/ 470107 h 470107"/>
              <a:gd name="connsiteX6" fmla="*/ 0 w 576064"/>
              <a:gd name="connsiteY6" fmla="*/ 290087 h 470107"/>
              <a:gd name="connsiteX0" fmla="*/ 0 w 639564"/>
              <a:gd name="connsiteY0" fmla="*/ 163087 h 470107"/>
              <a:gd name="connsiteX1" fmla="*/ 81543 w 639564"/>
              <a:gd name="connsiteY1" fmla="*/ 0 h 470107"/>
              <a:gd name="connsiteX2" fmla="*/ 549554 w 639564"/>
              <a:gd name="connsiteY2" fmla="*/ 110067 h 470107"/>
              <a:gd name="connsiteX3" fmla="*/ 639564 w 639564"/>
              <a:gd name="connsiteY3" fmla="*/ 290087 h 470107"/>
              <a:gd name="connsiteX4" fmla="*/ 549554 w 639564"/>
              <a:gd name="connsiteY4" fmla="*/ 470107 h 470107"/>
              <a:gd name="connsiteX5" fmla="*/ 153510 w 639564"/>
              <a:gd name="connsiteY5" fmla="*/ 470107 h 470107"/>
              <a:gd name="connsiteX6" fmla="*/ 0 w 639564"/>
              <a:gd name="connsiteY6" fmla="*/ 163087 h 470107"/>
              <a:gd name="connsiteX0" fmla="*/ 0 w 639564"/>
              <a:gd name="connsiteY0" fmla="*/ 163087 h 470107"/>
              <a:gd name="connsiteX1" fmla="*/ 81543 w 639564"/>
              <a:gd name="connsiteY1" fmla="*/ 0 h 470107"/>
              <a:gd name="connsiteX2" fmla="*/ 549554 w 639564"/>
              <a:gd name="connsiteY2" fmla="*/ 110067 h 470107"/>
              <a:gd name="connsiteX3" fmla="*/ 639564 w 639564"/>
              <a:gd name="connsiteY3" fmla="*/ 290087 h 470107"/>
              <a:gd name="connsiteX4" fmla="*/ 549554 w 639564"/>
              <a:gd name="connsiteY4" fmla="*/ 470107 h 470107"/>
              <a:gd name="connsiteX5" fmla="*/ 140810 w 639564"/>
              <a:gd name="connsiteY5" fmla="*/ 233040 h 470107"/>
              <a:gd name="connsiteX6" fmla="*/ 0 w 639564"/>
              <a:gd name="connsiteY6" fmla="*/ 163087 h 470107"/>
              <a:gd name="connsiteX0" fmla="*/ 0 w 639564"/>
              <a:gd name="connsiteY0" fmla="*/ 163087 h 393907"/>
              <a:gd name="connsiteX1" fmla="*/ 81543 w 639564"/>
              <a:gd name="connsiteY1" fmla="*/ 0 h 393907"/>
              <a:gd name="connsiteX2" fmla="*/ 549554 w 639564"/>
              <a:gd name="connsiteY2" fmla="*/ 110067 h 393907"/>
              <a:gd name="connsiteX3" fmla="*/ 639564 w 639564"/>
              <a:gd name="connsiteY3" fmla="*/ 290087 h 393907"/>
              <a:gd name="connsiteX4" fmla="*/ 79654 w 639564"/>
              <a:gd name="connsiteY4" fmla="*/ 393907 h 393907"/>
              <a:gd name="connsiteX5" fmla="*/ 140810 w 639564"/>
              <a:gd name="connsiteY5" fmla="*/ 233040 h 393907"/>
              <a:gd name="connsiteX6" fmla="*/ 0 w 639564"/>
              <a:gd name="connsiteY6" fmla="*/ 163087 h 393907"/>
              <a:gd name="connsiteX0" fmla="*/ 0 w 549554"/>
              <a:gd name="connsiteY0" fmla="*/ 163087 h 561020"/>
              <a:gd name="connsiteX1" fmla="*/ 81543 w 549554"/>
              <a:gd name="connsiteY1" fmla="*/ 0 h 561020"/>
              <a:gd name="connsiteX2" fmla="*/ 549554 w 549554"/>
              <a:gd name="connsiteY2" fmla="*/ 110067 h 561020"/>
              <a:gd name="connsiteX3" fmla="*/ 368630 w 549554"/>
              <a:gd name="connsiteY3" fmla="*/ 561020 h 561020"/>
              <a:gd name="connsiteX4" fmla="*/ 79654 w 549554"/>
              <a:gd name="connsiteY4" fmla="*/ 393907 h 561020"/>
              <a:gd name="connsiteX5" fmla="*/ 140810 w 549554"/>
              <a:gd name="connsiteY5" fmla="*/ 233040 h 561020"/>
              <a:gd name="connsiteX6" fmla="*/ 0 w 549554"/>
              <a:gd name="connsiteY6" fmla="*/ 163087 h 561020"/>
              <a:gd name="connsiteX0" fmla="*/ 0 w 587654"/>
              <a:gd name="connsiteY0" fmla="*/ 163087 h 561020"/>
              <a:gd name="connsiteX1" fmla="*/ 81543 w 587654"/>
              <a:gd name="connsiteY1" fmla="*/ 0 h 561020"/>
              <a:gd name="connsiteX2" fmla="*/ 587654 w 587654"/>
              <a:gd name="connsiteY2" fmla="*/ 270934 h 561020"/>
              <a:gd name="connsiteX3" fmla="*/ 368630 w 587654"/>
              <a:gd name="connsiteY3" fmla="*/ 561020 h 561020"/>
              <a:gd name="connsiteX4" fmla="*/ 79654 w 587654"/>
              <a:gd name="connsiteY4" fmla="*/ 393907 h 561020"/>
              <a:gd name="connsiteX5" fmla="*/ 140810 w 587654"/>
              <a:gd name="connsiteY5" fmla="*/ 233040 h 561020"/>
              <a:gd name="connsiteX6" fmla="*/ 0 w 587654"/>
              <a:gd name="connsiteY6" fmla="*/ 163087 h 561020"/>
              <a:gd name="connsiteX0" fmla="*/ 0 w 587654"/>
              <a:gd name="connsiteY0" fmla="*/ 163087 h 561020"/>
              <a:gd name="connsiteX1" fmla="*/ 81543 w 587654"/>
              <a:gd name="connsiteY1" fmla="*/ 0 h 561020"/>
              <a:gd name="connsiteX2" fmla="*/ 587654 w 587654"/>
              <a:gd name="connsiteY2" fmla="*/ 270934 h 561020"/>
              <a:gd name="connsiteX3" fmla="*/ 368630 w 587654"/>
              <a:gd name="connsiteY3" fmla="*/ 561020 h 561020"/>
              <a:gd name="connsiteX4" fmla="*/ 79654 w 587654"/>
              <a:gd name="connsiteY4" fmla="*/ 393907 h 561020"/>
              <a:gd name="connsiteX5" fmla="*/ 161977 w 587654"/>
              <a:gd name="connsiteY5" fmla="*/ 254206 h 561020"/>
              <a:gd name="connsiteX6" fmla="*/ 0 w 587654"/>
              <a:gd name="connsiteY6" fmla="*/ 163087 h 561020"/>
              <a:gd name="connsiteX0" fmla="*/ 0 w 600354"/>
              <a:gd name="connsiteY0" fmla="*/ 163087 h 561020"/>
              <a:gd name="connsiteX1" fmla="*/ 94243 w 600354"/>
              <a:gd name="connsiteY1" fmla="*/ 0 h 561020"/>
              <a:gd name="connsiteX2" fmla="*/ 600354 w 600354"/>
              <a:gd name="connsiteY2" fmla="*/ 270934 h 561020"/>
              <a:gd name="connsiteX3" fmla="*/ 381330 w 600354"/>
              <a:gd name="connsiteY3" fmla="*/ 561020 h 561020"/>
              <a:gd name="connsiteX4" fmla="*/ 92354 w 600354"/>
              <a:gd name="connsiteY4" fmla="*/ 393907 h 561020"/>
              <a:gd name="connsiteX5" fmla="*/ 174677 w 600354"/>
              <a:gd name="connsiteY5" fmla="*/ 254206 h 561020"/>
              <a:gd name="connsiteX6" fmla="*/ 0 w 600354"/>
              <a:gd name="connsiteY6" fmla="*/ 163087 h 561020"/>
              <a:gd name="connsiteX0" fmla="*/ 0 w 600354"/>
              <a:gd name="connsiteY0" fmla="*/ 217062 h 614995"/>
              <a:gd name="connsiteX1" fmla="*/ 37093 w 600354"/>
              <a:gd name="connsiteY1" fmla="*/ 0 h 614995"/>
              <a:gd name="connsiteX2" fmla="*/ 600354 w 600354"/>
              <a:gd name="connsiteY2" fmla="*/ 324909 h 614995"/>
              <a:gd name="connsiteX3" fmla="*/ 381330 w 600354"/>
              <a:gd name="connsiteY3" fmla="*/ 614995 h 614995"/>
              <a:gd name="connsiteX4" fmla="*/ 92354 w 600354"/>
              <a:gd name="connsiteY4" fmla="*/ 447882 h 614995"/>
              <a:gd name="connsiteX5" fmla="*/ 174677 w 600354"/>
              <a:gd name="connsiteY5" fmla="*/ 308181 h 614995"/>
              <a:gd name="connsiteX6" fmla="*/ 0 w 600354"/>
              <a:gd name="connsiteY6" fmla="*/ 217062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52679 w 660679"/>
              <a:gd name="connsiteY4" fmla="*/ 447882 h 614995"/>
              <a:gd name="connsiteX5" fmla="*/ 235002 w 660679"/>
              <a:gd name="connsiteY5" fmla="*/ 308181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52679 w 660679"/>
              <a:gd name="connsiteY4" fmla="*/ 447882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08229 w 660679"/>
              <a:gd name="connsiteY4" fmla="*/ 428832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89179 w 660679"/>
              <a:gd name="connsiteY4" fmla="*/ 438357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27695"/>
              <a:gd name="connsiteX1" fmla="*/ 97418 w 660679"/>
              <a:gd name="connsiteY1" fmla="*/ 0 h 627695"/>
              <a:gd name="connsiteX2" fmla="*/ 660679 w 660679"/>
              <a:gd name="connsiteY2" fmla="*/ 324909 h 627695"/>
              <a:gd name="connsiteX3" fmla="*/ 409905 w 660679"/>
              <a:gd name="connsiteY3" fmla="*/ 627695 h 627695"/>
              <a:gd name="connsiteX4" fmla="*/ 89179 w 660679"/>
              <a:gd name="connsiteY4" fmla="*/ 438357 h 627695"/>
              <a:gd name="connsiteX5" fmla="*/ 174677 w 660679"/>
              <a:gd name="connsiteY5" fmla="*/ 279606 h 627695"/>
              <a:gd name="connsiteX6" fmla="*/ 0 w 660679"/>
              <a:gd name="connsiteY6" fmla="*/ 188487 h 627695"/>
              <a:gd name="connsiteX0" fmla="*/ 0 w 536854"/>
              <a:gd name="connsiteY0" fmla="*/ 188487 h 627695"/>
              <a:gd name="connsiteX1" fmla="*/ 97418 w 536854"/>
              <a:gd name="connsiteY1" fmla="*/ 0 h 627695"/>
              <a:gd name="connsiteX2" fmla="*/ 536854 w 536854"/>
              <a:gd name="connsiteY2" fmla="*/ 283634 h 627695"/>
              <a:gd name="connsiteX3" fmla="*/ 409905 w 536854"/>
              <a:gd name="connsiteY3" fmla="*/ 627695 h 627695"/>
              <a:gd name="connsiteX4" fmla="*/ 89179 w 536854"/>
              <a:gd name="connsiteY4" fmla="*/ 438357 h 627695"/>
              <a:gd name="connsiteX5" fmla="*/ 174677 w 536854"/>
              <a:gd name="connsiteY5" fmla="*/ 279606 h 627695"/>
              <a:gd name="connsiteX6" fmla="*/ 0 w 536854"/>
              <a:gd name="connsiteY6" fmla="*/ 188487 h 627695"/>
              <a:gd name="connsiteX0" fmla="*/ 0 w 619404"/>
              <a:gd name="connsiteY0" fmla="*/ 188487 h 627695"/>
              <a:gd name="connsiteX1" fmla="*/ 97418 w 619404"/>
              <a:gd name="connsiteY1" fmla="*/ 0 h 627695"/>
              <a:gd name="connsiteX2" fmla="*/ 619404 w 619404"/>
              <a:gd name="connsiteY2" fmla="*/ 289984 h 627695"/>
              <a:gd name="connsiteX3" fmla="*/ 409905 w 619404"/>
              <a:gd name="connsiteY3" fmla="*/ 627695 h 627695"/>
              <a:gd name="connsiteX4" fmla="*/ 89179 w 619404"/>
              <a:gd name="connsiteY4" fmla="*/ 438357 h 627695"/>
              <a:gd name="connsiteX5" fmla="*/ 174677 w 619404"/>
              <a:gd name="connsiteY5" fmla="*/ 279606 h 627695"/>
              <a:gd name="connsiteX6" fmla="*/ 0 w 619404"/>
              <a:gd name="connsiteY6" fmla="*/ 188487 h 62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404" h="627695">
                <a:moveTo>
                  <a:pt x="0" y="188487"/>
                </a:moveTo>
                <a:lnTo>
                  <a:pt x="97418" y="0"/>
                </a:lnTo>
                <a:lnTo>
                  <a:pt x="619404" y="289984"/>
                </a:lnTo>
                <a:lnTo>
                  <a:pt x="409905" y="627695"/>
                </a:lnTo>
                <a:lnTo>
                  <a:pt x="89179" y="438357"/>
                </a:lnTo>
                <a:lnTo>
                  <a:pt x="174677" y="279606"/>
                </a:lnTo>
                <a:lnTo>
                  <a:pt x="0" y="18848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>
            <a:off x="1807121" y="2464320"/>
            <a:ext cx="231042" cy="171702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98677 h 193927"/>
              <a:gd name="connsiteX1" fmla="*/ 857 w 211992"/>
              <a:gd name="connsiteY1" fmla="*/ 0 h 193927"/>
              <a:gd name="connsiteX2" fmla="*/ 211992 w 211992"/>
              <a:gd name="connsiteY2" fmla="*/ 120650 h 193927"/>
              <a:gd name="connsiteX3" fmla="*/ 165224 w 211992"/>
              <a:gd name="connsiteY3" fmla="*/ 193927 h 193927"/>
              <a:gd name="connsiteX4" fmla="*/ 0 w 211992"/>
              <a:gd name="connsiteY4" fmla="*/ 98677 h 193927"/>
              <a:gd name="connsiteX0" fmla="*/ 0 w 240567"/>
              <a:gd name="connsiteY0" fmla="*/ 82802 h 193927"/>
              <a:gd name="connsiteX1" fmla="*/ 29432 w 240567"/>
              <a:gd name="connsiteY1" fmla="*/ 0 h 193927"/>
              <a:gd name="connsiteX2" fmla="*/ 240567 w 240567"/>
              <a:gd name="connsiteY2" fmla="*/ 120650 h 193927"/>
              <a:gd name="connsiteX3" fmla="*/ 193799 w 240567"/>
              <a:gd name="connsiteY3" fmla="*/ 193927 h 193927"/>
              <a:gd name="connsiteX4" fmla="*/ 0 w 240567"/>
              <a:gd name="connsiteY4" fmla="*/ 82802 h 193927"/>
              <a:gd name="connsiteX0" fmla="*/ 0 w 193799"/>
              <a:gd name="connsiteY0" fmla="*/ 82802 h 193927"/>
              <a:gd name="connsiteX1" fmla="*/ 29432 w 193799"/>
              <a:gd name="connsiteY1" fmla="*/ 0 h 193927"/>
              <a:gd name="connsiteX2" fmla="*/ 183417 w 193799"/>
              <a:gd name="connsiteY2" fmla="*/ 79375 h 193927"/>
              <a:gd name="connsiteX3" fmla="*/ 193799 w 193799"/>
              <a:gd name="connsiteY3" fmla="*/ 193927 h 193927"/>
              <a:gd name="connsiteX4" fmla="*/ 0 w 193799"/>
              <a:gd name="connsiteY4" fmla="*/ 82802 h 193927"/>
              <a:gd name="connsiteX0" fmla="*/ 0 w 183417"/>
              <a:gd name="connsiteY0" fmla="*/ 82802 h 152652"/>
              <a:gd name="connsiteX1" fmla="*/ 29432 w 183417"/>
              <a:gd name="connsiteY1" fmla="*/ 0 h 152652"/>
              <a:gd name="connsiteX2" fmla="*/ 183417 w 183417"/>
              <a:gd name="connsiteY2" fmla="*/ 79375 h 152652"/>
              <a:gd name="connsiteX3" fmla="*/ 130299 w 183417"/>
              <a:gd name="connsiteY3" fmla="*/ 152652 h 152652"/>
              <a:gd name="connsiteX4" fmla="*/ 0 w 183417"/>
              <a:gd name="connsiteY4" fmla="*/ 82802 h 152652"/>
              <a:gd name="connsiteX0" fmla="*/ 0 w 231042"/>
              <a:gd name="connsiteY0" fmla="*/ 82802 h 152652"/>
              <a:gd name="connsiteX1" fmla="*/ 29432 w 231042"/>
              <a:gd name="connsiteY1" fmla="*/ 0 h 152652"/>
              <a:gd name="connsiteX2" fmla="*/ 231042 w 231042"/>
              <a:gd name="connsiteY2" fmla="*/ 101600 h 152652"/>
              <a:gd name="connsiteX3" fmla="*/ 130299 w 231042"/>
              <a:gd name="connsiteY3" fmla="*/ 152652 h 152652"/>
              <a:gd name="connsiteX4" fmla="*/ 0 w 231042"/>
              <a:gd name="connsiteY4" fmla="*/ 82802 h 152652"/>
              <a:gd name="connsiteX0" fmla="*/ 0 w 231042"/>
              <a:gd name="connsiteY0" fmla="*/ 82802 h 171702"/>
              <a:gd name="connsiteX1" fmla="*/ 29432 w 231042"/>
              <a:gd name="connsiteY1" fmla="*/ 0 h 171702"/>
              <a:gd name="connsiteX2" fmla="*/ 231042 w 231042"/>
              <a:gd name="connsiteY2" fmla="*/ 101600 h 171702"/>
              <a:gd name="connsiteX3" fmla="*/ 181099 w 231042"/>
              <a:gd name="connsiteY3" fmla="*/ 171702 h 171702"/>
              <a:gd name="connsiteX4" fmla="*/ 0 w 231042"/>
              <a:gd name="connsiteY4" fmla="*/ 82802 h 1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2" h="171702">
                <a:moveTo>
                  <a:pt x="0" y="82802"/>
                </a:moveTo>
                <a:cubicBezTo>
                  <a:pt x="286" y="49910"/>
                  <a:pt x="29146" y="32892"/>
                  <a:pt x="29432" y="0"/>
                </a:cubicBezTo>
                <a:lnTo>
                  <a:pt x="231042" y="101600"/>
                </a:lnTo>
                <a:lnTo>
                  <a:pt x="181099" y="171702"/>
                </a:lnTo>
                <a:lnTo>
                  <a:pt x="0" y="828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0"/>
          <p:cNvSpPr/>
          <p:nvPr/>
        </p:nvSpPr>
        <p:spPr>
          <a:xfrm>
            <a:off x="7198197" y="3512690"/>
            <a:ext cx="224692" cy="159002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4068 w 246060"/>
              <a:gd name="connsiteY0" fmla="*/ 70102 h 165352"/>
              <a:gd name="connsiteX1" fmla="*/ 0 w 246060"/>
              <a:gd name="connsiteY1" fmla="*/ 0 h 165352"/>
              <a:gd name="connsiteX2" fmla="*/ 246060 w 246060"/>
              <a:gd name="connsiteY2" fmla="*/ 92075 h 165352"/>
              <a:gd name="connsiteX3" fmla="*/ 199292 w 246060"/>
              <a:gd name="connsiteY3" fmla="*/ 165352 h 165352"/>
              <a:gd name="connsiteX4" fmla="*/ 34068 w 246060"/>
              <a:gd name="connsiteY4" fmla="*/ 70102 h 165352"/>
              <a:gd name="connsiteX0" fmla="*/ 34068 w 199292"/>
              <a:gd name="connsiteY0" fmla="*/ 95502 h 190752"/>
              <a:gd name="connsiteX1" fmla="*/ 0 w 199292"/>
              <a:gd name="connsiteY1" fmla="*/ 25400 h 190752"/>
              <a:gd name="connsiteX2" fmla="*/ 195260 w 199292"/>
              <a:gd name="connsiteY2" fmla="*/ 0 h 190752"/>
              <a:gd name="connsiteX3" fmla="*/ 199292 w 199292"/>
              <a:gd name="connsiteY3" fmla="*/ 190752 h 190752"/>
              <a:gd name="connsiteX4" fmla="*/ 34068 w 199292"/>
              <a:gd name="connsiteY4" fmla="*/ 95502 h 190752"/>
              <a:gd name="connsiteX0" fmla="*/ 34068 w 231042"/>
              <a:gd name="connsiteY0" fmla="*/ 95502 h 95502"/>
              <a:gd name="connsiteX1" fmla="*/ 0 w 231042"/>
              <a:gd name="connsiteY1" fmla="*/ 25400 h 95502"/>
              <a:gd name="connsiteX2" fmla="*/ 195260 w 231042"/>
              <a:gd name="connsiteY2" fmla="*/ 0 h 95502"/>
              <a:gd name="connsiteX3" fmla="*/ 231042 w 231042"/>
              <a:gd name="connsiteY3" fmla="*/ 92327 h 95502"/>
              <a:gd name="connsiteX4" fmla="*/ 34068 w 231042"/>
              <a:gd name="connsiteY4" fmla="*/ 95502 h 95502"/>
              <a:gd name="connsiteX0" fmla="*/ 27718 w 231042"/>
              <a:gd name="connsiteY0" fmla="*/ 139952 h 139952"/>
              <a:gd name="connsiteX1" fmla="*/ 0 w 231042"/>
              <a:gd name="connsiteY1" fmla="*/ 25400 h 139952"/>
              <a:gd name="connsiteX2" fmla="*/ 195260 w 231042"/>
              <a:gd name="connsiteY2" fmla="*/ 0 h 139952"/>
              <a:gd name="connsiteX3" fmla="*/ 231042 w 231042"/>
              <a:gd name="connsiteY3" fmla="*/ 92327 h 139952"/>
              <a:gd name="connsiteX4" fmla="*/ 27718 w 231042"/>
              <a:gd name="connsiteY4" fmla="*/ 139952 h 139952"/>
              <a:gd name="connsiteX0" fmla="*/ 0 w 203324"/>
              <a:gd name="connsiteY0" fmla="*/ 139952 h 139952"/>
              <a:gd name="connsiteX1" fmla="*/ 7207 w 203324"/>
              <a:gd name="connsiteY1" fmla="*/ 31750 h 139952"/>
              <a:gd name="connsiteX2" fmla="*/ 167542 w 203324"/>
              <a:gd name="connsiteY2" fmla="*/ 0 h 139952"/>
              <a:gd name="connsiteX3" fmla="*/ 203324 w 203324"/>
              <a:gd name="connsiteY3" fmla="*/ 92327 h 139952"/>
              <a:gd name="connsiteX4" fmla="*/ 0 w 203324"/>
              <a:gd name="connsiteY4" fmla="*/ 139952 h 139952"/>
              <a:gd name="connsiteX0" fmla="*/ 18193 w 221517"/>
              <a:gd name="connsiteY0" fmla="*/ 139952 h 139952"/>
              <a:gd name="connsiteX1" fmla="*/ 0 w 221517"/>
              <a:gd name="connsiteY1" fmla="*/ 31750 h 139952"/>
              <a:gd name="connsiteX2" fmla="*/ 185735 w 221517"/>
              <a:gd name="connsiteY2" fmla="*/ 0 h 139952"/>
              <a:gd name="connsiteX3" fmla="*/ 221517 w 221517"/>
              <a:gd name="connsiteY3" fmla="*/ 92327 h 139952"/>
              <a:gd name="connsiteX4" fmla="*/ 18193 w 221517"/>
              <a:gd name="connsiteY4" fmla="*/ 139952 h 139952"/>
              <a:gd name="connsiteX0" fmla="*/ 18193 w 208817"/>
              <a:gd name="connsiteY0" fmla="*/ 139952 h 139952"/>
              <a:gd name="connsiteX1" fmla="*/ 0 w 208817"/>
              <a:gd name="connsiteY1" fmla="*/ 31750 h 139952"/>
              <a:gd name="connsiteX2" fmla="*/ 185735 w 208817"/>
              <a:gd name="connsiteY2" fmla="*/ 0 h 139952"/>
              <a:gd name="connsiteX3" fmla="*/ 208817 w 208817"/>
              <a:gd name="connsiteY3" fmla="*/ 95502 h 139952"/>
              <a:gd name="connsiteX4" fmla="*/ 18193 w 208817"/>
              <a:gd name="connsiteY4" fmla="*/ 139952 h 139952"/>
              <a:gd name="connsiteX0" fmla="*/ 18193 w 208817"/>
              <a:gd name="connsiteY0" fmla="*/ 133602 h 133602"/>
              <a:gd name="connsiteX1" fmla="*/ 0 w 208817"/>
              <a:gd name="connsiteY1" fmla="*/ 25400 h 133602"/>
              <a:gd name="connsiteX2" fmla="*/ 153985 w 208817"/>
              <a:gd name="connsiteY2" fmla="*/ 0 h 133602"/>
              <a:gd name="connsiteX3" fmla="*/ 208817 w 208817"/>
              <a:gd name="connsiteY3" fmla="*/ 89152 h 133602"/>
              <a:gd name="connsiteX4" fmla="*/ 18193 w 208817"/>
              <a:gd name="connsiteY4" fmla="*/ 133602 h 133602"/>
              <a:gd name="connsiteX0" fmla="*/ 18193 w 208817"/>
              <a:gd name="connsiteY0" fmla="*/ 146302 h 146302"/>
              <a:gd name="connsiteX1" fmla="*/ 0 w 208817"/>
              <a:gd name="connsiteY1" fmla="*/ 38100 h 146302"/>
              <a:gd name="connsiteX2" fmla="*/ 182560 w 208817"/>
              <a:gd name="connsiteY2" fmla="*/ 0 h 146302"/>
              <a:gd name="connsiteX3" fmla="*/ 208817 w 208817"/>
              <a:gd name="connsiteY3" fmla="*/ 101852 h 146302"/>
              <a:gd name="connsiteX4" fmla="*/ 18193 w 208817"/>
              <a:gd name="connsiteY4" fmla="*/ 146302 h 146302"/>
              <a:gd name="connsiteX0" fmla="*/ 56293 w 246917"/>
              <a:gd name="connsiteY0" fmla="*/ 162177 h 162177"/>
              <a:gd name="connsiteX1" fmla="*/ 0 w 246917"/>
              <a:gd name="connsiteY1" fmla="*/ 0 h 162177"/>
              <a:gd name="connsiteX2" fmla="*/ 220660 w 246917"/>
              <a:gd name="connsiteY2" fmla="*/ 15875 h 162177"/>
              <a:gd name="connsiteX3" fmla="*/ 246917 w 246917"/>
              <a:gd name="connsiteY3" fmla="*/ 117727 h 162177"/>
              <a:gd name="connsiteX4" fmla="*/ 56293 w 246917"/>
              <a:gd name="connsiteY4" fmla="*/ 162177 h 162177"/>
              <a:gd name="connsiteX0" fmla="*/ 56293 w 246917"/>
              <a:gd name="connsiteY0" fmla="*/ 206627 h 206627"/>
              <a:gd name="connsiteX1" fmla="*/ 0 w 246917"/>
              <a:gd name="connsiteY1" fmla="*/ 44450 h 206627"/>
              <a:gd name="connsiteX2" fmla="*/ 198435 w 246917"/>
              <a:gd name="connsiteY2" fmla="*/ 0 h 206627"/>
              <a:gd name="connsiteX3" fmla="*/ 246917 w 246917"/>
              <a:gd name="connsiteY3" fmla="*/ 162177 h 206627"/>
              <a:gd name="connsiteX4" fmla="*/ 56293 w 246917"/>
              <a:gd name="connsiteY4" fmla="*/ 206627 h 206627"/>
              <a:gd name="connsiteX0" fmla="*/ 15018 w 246917"/>
              <a:gd name="connsiteY0" fmla="*/ 159002 h 162177"/>
              <a:gd name="connsiteX1" fmla="*/ 0 w 246917"/>
              <a:gd name="connsiteY1" fmla="*/ 44450 h 162177"/>
              <a:gd name="connsiteX2" fmla="*/ 198435 w 246917"/>
              <a:gd name="connsiteY2" fmla="*/ 0 h 162177"/>
              <a:gd name="connsiteX3" fmla="*/ 246917 w 246917"/>
              <a:gd name="connsiteY3" fmla="*/ 162177 h 162177"/>
              <a:gd name="connsiteX4" fmla="*/ 15018 w 246917"/>
              <a:gd name="connsiteY4" fmla="*/ 159002 h 162177"/>
              <a:gd name="connsiteX0" fmla="*/ 15018 w 198435"/>
              <a:gd name="connsiteY0" fmla="*/ 159002 h 159002"/>
              <a:gd name="connsiteX1" fmla="*/ 0 w 198435"/>
              <a:gd name="connsiteY1" fmla="*/ 44450 h 159002"/>
              <a:gd name="connsiteX2" fmla="*/ 198435 w 198435"/>
              <a:gd name="connsiteY2" fmla="*/ 0 h 159002"/>
              <a:gd name="connsiteX3" fmla="*/ 173892 w 198435"/>
              <a:gd name="connsiteY3" fmla="*/ 95502 h 159002"/>
              <a:gd name="connsiteX4" fmla="*/ 15018 w 198435"/>
              <a:gd name="connsiteY4" fmla="*/ 159002 h 159002"/>
              <a:gd name="connsiteX0" fmla="*/ 15018 w 224692"/>
              <a:gd name="connsiteY0" fmla="*/ 159002 h 159002"/>
              <a:gd name="connsiteX1" fmla="*/ 0 w 224692"/>
              <a:gd name="connsiteY1" fmla="*/ 44450 h 159002"/>
              <a:gd name="connsiteX2" fmla="*/ 198435 w 224692"/>
              <a:gd name="connsiteY2" fmla="*/ 0 h 159002"/>
              <a:gd name="connsiteX3" fmla="*/ 224692 w 224692"/>
              <a:gd name="connsiteY3" fmla="*/ 120902 h 159002"/>
              <a:gd name="connsiteX4" fmla="*/ 15018 w 224692"/>
              <a:gd name="connsiteY4" fmla="*/ 159002 h 15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92" h="159002">
                <a:moveTo>
                  <a:pt x="15018" y="159002"/>
                </a:moveTo>
                <a:lnTo>
                  <a:pt x="0" y="44450"/>
                </a:lnTo>
                <a:lnTo>
                  <a:pt x="198435" y="0"/>
                </a:lnTo>
                <a:lnTo>
                  <a:pt x="224692" y="120902"/>
                </a:lnTo>
                <a:lnTo>
                  <a:pt x="15018" y="1590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0"/>
          <p:cNvSpPr/>
          <p:nvPr/>
        </p:nvSpPr>
        <p:spPr>
          <a:xfrm>
            <a:off x="7044654" y="5972645"/>
            <a:ext cx="231042" cy="136777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4068 w 246060"/>
              <a:gd name="connsiteY0" fmla="*/ 190752 h 286002"/>
              <a:gd name="connsiteX1" fmla="*/ 0 w 246060"/>
              <a:gd name="connsiteY1" fmla="*/ 0 h 286002"/>
              <a:gd name="connsiteX2" fmla="*/ 246060 w 246060"/>
              <a:gd name="connsiteY2" fmla="*/ 212725 h 286002"/>
              <a:gd name="connsiteX3" fmla="*/ 199292 w 246060"/>
              <a:gd name="connsiteY3" fmla="*/ 286002 h 286002"/>
              <a:gd name="connsiteX4" fmla="*/ 34068 w 246060"/>
              <a:gd name="connsiteY4" fmla="*/ 190752 h 286002"/>
              <a:gd name="connsiteX0" fmla="*/ 34068 w 217485"/>
              <a:gd name="connsiteY0" fmla="*/ 190752 h 286002"/>
              <a:gd name="connsiteX1" fmla="*/ 0 w 217485"/>
              <a:gd name="connsiteY1" fmla="*/ 0 h 286002"/>
              <a:gd name="connsiteX2" fmla="*/ 217485 w 217485"/>
              <a:gd name="connsiteY2" fmla="*/ 38100 h 286002"/>
              <a:gd name="connsiteX3" fmla="*/ 199292 w 217485"/>
              <a:gd name="connsiteY3" fmla="*/ 286002 h 286002"/>
              <a:gd name="connsiteX4" fmla="*/ 34068 w 217485"/>
              <a:gd name="connsiteY4" fmla="*/ 190752 h 286002"/>
              <a:gd name="connsiteX0" fmla="*/ 0 w 231042"/>
              <a:gd name="connsiteY0" fmla="*/ 82802 h 286002"/>
              <a:gd name="connsiteX1" fmla="*/ 13557 w 231042"/>
              <a:gd name="connsiteY1" fmla="*/ 0 h 286002"/>
              <a:gd name="connsiteX2" fmla="*/ 231042 w 231042"/>
              <a:gd name="connsiteY2" fmla="*/ 38100 h 286002"/>
              <a:gd name="connsiteX3" fmla="*/ 212849 w 231042"/>
              <a:gd name="connsiteY3" fmla="*/ 286002 h 286002"/>
              <a:gd name="connsiteX4" fmla="*/ 0 w 231042"/>
              <a:gd name="connsiteY4" fmla="*/ 82802 h 286002"/>
              <a:gd name="connsiteX0" fmla="*/ 0 w 231042"/>
              <a:gd name="connsiteY0" fmla="*/ 82802 h 117727"/>
              <a:gd name="connsiteX1" fmla="*/ 13557 w 231042"/>
              <a:gd name="connsiteY1" fmla="*/ 0 h 117727"/>
              <a:gd name="connsiteX2" fmla="*/ 231042 w 231042"/>
              <a:gd name="connsiteY2" fmla="*/ 38100 h 117727"/>
              <a:gd name="connsiteX3" fmla="*/ 168399 w 231042"/>
              <a:gd name="connsiteY3" fmla="*/ 117727 h 117727"/>
              <a:gd name="connsiteX4" fmla="*/ 0 w 231042"/>
              <a:gd name="connsiteY4" fmla="*/ 82802 h 117727"/>
              <a:gd name="connsiteX0" fmla="*/ 0 w 231042"/>
              <a:gd name="connsiteY0" fmla="*/ 82802 h 136777"/>
              <a:gd name="connsiteX1" fmla="*/ 13557 w 231042"/>
              <a:gd name="connsiteY1" fmla="*/ 0 h 136777"/>
              <a:gd name="connsiteX2" fmla="*/ 231042 w 231042"/>
              <a:gd name="connsiteY2" fmla="*/ 38100 h 136777"/>
              <a:gd name="connsiteX3" fmla="*/ 209674 w 231042"/>
              <a:gd name="connsiteY3" fmla="*/ 136777 h 136777"/>
              <a:gd name="connsiteX4" fmla="*/ 0 w 231042"/>
              <a:gd name="connsiteY4" fmla="*/ 82802 h 13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2" h="136777">
                <a:moveTo>
                  <a:pt x="0" y="82802"/>
                </a:moveTo>
                <a:lnTo>
                  <a:pt x="13557" y="0"/>
                </a:lnTo>
                <a:lnTo>
                  <a:pt x="231042" y="38100"/>
                </a:lnTo>
                <a:lnTo>
                  <a:pt x="209674" y="136777"/>
                </a:lnTo>
                <a:lnTo>
                  <a:pt x="0" y="828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0"/>
          <p:cNvSpPr/>
          <p:nvPr/>
        </p:nvSpPr>
        <p:spPr>
          <a:xfrm>
            <a:off x="3899384" y="6196036"/>
            <a:ext cx="193097" cy="111377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0893 w 242885"/>
              <a:gd name="connsiteY0" fmla="*/ 89152 h 184402"/>
              <a:gd name="connsiteX1" fmla="*/ 0 w 242885"/>
              <a:gd name="connsiteY1" fmla="*/ 0 h 184402"/>
              <a:gd name="connsiteX2" fmla="*/ 242885 w 242885"/>
              <a:gd name="connsiteY2" fmla="*/ 111125 h 184402"/>
              <a:gd name="connsiteX3" fmla="*/ 196117 w 242885"/>
              <a:gd name="connsiteY3" fmla="*/ 184402 h 184402"/>
              <a:gd name="connsiteX4" fmla="*/ 30893 w 242885"/>
              <a:gd name="connsiteY4" fmla="*/ 89152 h 184402"/>
              <a:gd name="connsiteX0" fmla="*/ 5493 w 242885"/>
              <a:gd name="connsiteY0" fmla="*/ 82802 h 184402"/>
              <a:gd name="connsiteX1" fmla="*/ 0 w 242885"/>
              <a:gd name="connsiteY1" fmla="*/ 0 h 184402"/>
              <a:gd name="connsiteX2" fmla="*/ 242885 w 242885"/>
              <a:gd name="connsiteY2" fmla="*/ 111125 h 184402"/>
              <a:gd name="connsiteX3" fmla="*/ 196117 w 242885"/>
              <a:gd name="connsiteY3" fmla="*/ 184402 h 184402"/>
              <a:gd name="connsiteX4" fmla="*/ 5493 w 242885"/>
              <a:gd name="connsiteY4" fmla="*/ 82802 h 184402"/>
              <a:gd name="connsiteX0" fmla="*/ 5493 w 196117"/>
              <a:gd name="connsiteY0" fmla="*/ 124077 h 225677"/>
              <a:gd name="connsiteX1" fmla="*/ 0 w 196117"/>
              <a:gd name="connsiteY1" fmla="*/ 41275 h 225677"/>
              <a:gd name="connsiteX2" fmla="*/ 163510 w 196117"/>
              <a:gd name="connsiteY2" fmla="*/ 0 h 225677"/>
              <a:gd name="connsiteX3" fmla="*/ 196117 w 196117"/>
              <a:gd name="connsiteY3" fmla="*/ 225677 h 225677"/>
              <a:gd name="connsiteX4" fmla="*/ 5493 w 196117"/>
              <a:gd name="connsiteY4" fmla="*/ 124077 h 225677"/>
              <a:gd name="connsiteX0" fmla="*/ 5493 w 163510"/>
              <a:gd name="connsiteY0" fmla="*/ 124077 h 124077"/>
              <a:gd name="connsiteX1" fmla="*/ 0 w 163510"/>
              <a:gd name="connsiteY1" fmla="*/ 41275 h 124077"/>
              <a:gd name="connsiteX2" fmla="*/ 163510 w 163510"/>
              <a:gd name="connsiteY2" fmla="*/ 0 h 124077"/>
              <a:gd name="connsiteX3" fmla="*/ 129442 w 163510"/>
              <a:gd name="connsiteY3" fmla="*/ 79627 h 124077"/>
              <a:gd name="connsiteX4" fmla="*/ 5493 w 163510"/>
              <a:gd name="connsiteY4" fmla="*/ 124077 h 124077"/>
              <a:gd name="connsiteX0" fmla="*/ 5493 w 163510"/>
              <a:gd name="connsiteY0" fmla="*/ 124077 h 124077"/>
              <a:gd name="connsiteX1" fmla="*/ 0 w 163510"/>
              <a:gd name="connsiteY1" fmla="*/ 41275 h 124077"/>
              <a:gd name="connsiteX2" fmla="*/ 163510 w 163510"/>
              <a:gd name="connsiteY2" fmla="*/ 0 h 124077"/>
              <a:gd name="connsiteX3" fmla="*/ 161192 w 163510"/>
              <a:gd name="connsiteY3" fmla="*/ 117727 h 124077"/>
              <a:gd name="connsiteX4" fmla="*/ 5493 w 163510"/>
              <a:gd name="connsiteY4" fmla="*/ 124077 h 124077"/>
              <a:gd name="connsiteX0" fmla="*/ 5493 w 188910"/>
              <a:gd name="connsiteY0" fmla="*/ 130427 h 130427"/>
              <a:gd name="connsiteX1" fmla="*/ 0 w 188910"/>
              <a:gd name="connsiteY1" fmla="*/ 47625 h 130427"/>
              <a:gd name="connsiteX2" fmla="*/ 188910 w 188910"/>
              <a:gd name="connsiteY2" fmla="*/ 0 h 130427"/>
              <a:gd name="connsiteX3" fmla="*/ 161192 w 188910"/>
              <a:gd name="connsiteY3" fmla="*/ 124077 h 130427"/>
              <a:gd name="connsiteX4" fmla="*/ 5493 w 188910"/>
              <a:gd name="connsiteY4" fmla="*/ 130427 h 130427"/>
              <a:gd name="connsiteX0" fmla="*/ 5493 w 196165"/>
              <a:gd name="connsiteY0" fmla="*/ 130427 h 130427"/>
              <a:gd name="connsiteX1" fmla="*/ 0 w 196165"/>
              <a:gd name="connsiteY1" fmla="*/ 47625 h 130427"/>
              <a:gd name="connsiteX2" fmla="*/ 188910 w 196165"/>
              <a:gd name="connsiteY2" fmla="*/ 0 h 130427"/>
              <a:gd name="connsiteX3" fmla="*/ 196117 w 196165"/>
              <a:gd name="connsiteY3" fmla="*/ 117727 h 130427"/>
              <a:gd name="connsiteX4" fmla="*/ 5493 w 196165"/>
              <a:gd name="connsiteY4" fmla="*/ 130427 h 130427"/>
              <a:gd name="connsiteX0" fmla="*/ 0 w 190672"/>
              <a:gd name="connsiteY0" fmla="*/ 130427 h 130427"/>
              <a:gd name="connsiteX1" fmla="*/ 19907 w 190672"/>
              <a:gd name="connsiteY1" fmla="*/ 0 h 130427"/>
              <a:gd name="connsiteX2" fmla="*/ 183417 w 190672"/>
              <a:gd name="connsiteY2" fmla="*/ 0 h 130427"/>
              <a:gd name="connsiteX3" fmla="*/ 190624 w 190672"/>
              <a:gd name="connsiteY3" fmla="*/ 117727 h 130427"/>
              <a:gd name="connsiteX4" fmla="*/ 0 w 190672"/>
              <a:gd name="connsiteY4" fmla="*/ 130427 h 130427"/>
              <a:gd name="connsiteX0" fmla="*/ 46768 w 170765"/>
              <a:gd name="connsiteY0" fmla="*/ 82802 h 117727"/>
              <a:gd name="connsiteX1" fmla="*/ 0 w 170765"/>
              <a:gd name="connsiteY1" fmla="*/ 0 h 117727"/>
              <a:gd name="connsiteX2" fmla="*/ 163510 w 170765"/>
              <a:gd name="connsiteY2" fmla="*/ 0 h 117727"/>
              <a:gd name="connsiteX3" fmla="*/ 170717 w 170765"/>
              <a:gd name="connsiteY3" fmla="*/ 117727 h 117727"/>
              <a:gd name="connsiteX4" fmla="*/ 46768 w 170765"/>
              <a:gd name="connsiteY4" fmla="*/ 82802 h 117727"/>
              <a:gd name="connsiteX0" fmla="*/ 0 w 174797"/>
              <a:gd name="connsiteY0" fmla="*/ 111377 h 117727"/>
              <a:gd name="connsiteX1" fmla="*/ 4032 w 174797"/>
              <a:gd name="connsiteY1" fmla="*/ 0 h 117727"/>
              <a:gd name="connsiteX2" fmla="*/ 167542 w 174797"/>
              <a:gd name="connsiteY2" fmla="*/ 0 h 117727"/>
              <a:gd name="connsiteX3" fmla="*/ 174749 w 174797"/>
              <a:gd name="connsiteY3" fmla="*/ 117727 h 117727"/>
              <a:gd name="connsiteX4" fmla="*/ 0 w 174797"/>
              <a:gd name="connsiteY4" fmla="*/ 111377 h 117727"/>
              <a:gd name="connsiteX0" fmla="*/ 24543 w 199340"/>
              <a:gd name="connsiteY0" fmla="*/ 149477 h 155827"/>
              <a:gd name="connsiteX1" fmla="*/ 0 w 199340"/>
              <a:gd name="connsiteY1" fmla="*/ 0 h 155827"/>
              <a:gd name="connsiteX2" fmla="*/ 192085 w 199340"/>
              <a:gd name="connsiteY2" fmla="*/ 38100 h 155827"/>
              <a:gd name="connsiteX3" fmla="*/ 199292 w 199340"/>
              <a:gd name="connsiteY3" fmla="*/ 155827 h 155827"/>
              <a:gd name="connsiteX4" fmla="*/ 24543 w 199340"/>
              <a:gd name="connsiteY4" fmla="*/ 149477 h 155827"/>
              <a:gd name="connsiteX0" fmla="*/ 24543 w 199340"/>
              <a:gd name="connsiteY0" fmla="*/ 152652 h 159002"/>
              <a:gd name="connsiteX1" fmla="*/ 0 w 199340"/>
              <a:gd name="connsiteY1" fmla="*/ 3175 h 159002"/>
              <a:gd name="connsiteX2" fmla="*/ 192085 w 199340"/>
              <a:gd name="connsiteY2" fmla="*/ 0 h 159002"/>
              <a:gd name="connsiteX3" fmla="*/ 199292 w 199340"/>
              <a:gd name="connsiteY3" fmla="*/ 159002 h 159002"/>
              <a:gd name="connsiteX4" fmla="*/ 24543 w 199340"/>
              <a:gd name="connsiteY4" fmla="*/ 152652 h 159002"/>
              <a:gd name="connsiteX0" fmla="*/ 2318 w 199340"/>
              <a:gd name="connsiteY0" fmla="*/ 98677 h 159002"/>
              <a:gd name="connsiteX1" fmla="*/ 0 w 199340"/>
              <a:gd name="connsiteY1" fmla="*/ 3175 h 159002"/>
              <a:gd name="connsiteX2" fmla="*/ 192085 w 199340"/>
              <a:gd name="connsiteY2" fmla="*/ 0 h 159002"/>
              <a:gd name="connsiteX3" fmla="*/ 199292 w 199340"/>
              <a:gd name="connsiteY3" fmla="*/ 159002 h 159002"/>
              <a:gd name="connsiteX4" fmla="*/ 2318 w 199340"/>
              <a:gd name="connsiteY4" fmla="*/ 98677 h 159002"/>
              <a:gd name="connsiteX0" fmla="*/ 2318 w 192085"/>
              <a:gd name="connsiteY0" fmla="*/ 98677 h 98677"/>
              <a:gd name="connsiteX1" fmla="*/ 0 w 192085"/>
              <a:gd name="connsiteY1" fmla="*/ 3175 h 98677"/>
              <a:gd name="connsiteX2" fmla="*/ 192085 w 192085"/>
              <a:gd name="connsiteY2" fmla="*/ 0 h 98677"/>
              <a:gd name="connsiteX3" fmla="*/ 135792 w 192085"/>
              <a:gd name="connsiteY3" fmla="*/ 70102 h 98677"/>
              <a:gd name="connsiteX4" fmla="*/ 2318 w 192085"/>
              <a:gd name="connsiteY4" fmla="*/ 98677 h 98677"/>
              <a:gd name="connsiteX0" fmla="*/ 2318 w 193097"/>
              <a:gd name="connsiteY0" fmla="*/ 98677 h 111377"/>
              <a:gd name="connsiteX1" fmla="*/ 0 w 193097"/>
              <a:gd name="connsiteY1" fmla="*/ 3175 h 111377"/>
              <a:gd name="connsiteX2" fmla="*/ 192085 w 193097"/>
              <a:gd name="connsiteY2" fmla="*/ 0 h 111377"/>
              <a:gd name="connsiteX3" fmla="*/ 192942 w 193097"/>
              <a:gd name="connsiteY3" fmla="*/ 111377 h 111377"/>
              <a:gd name="connsiteX4" fmla="*/ 2318 w 193097"/>
              <a:gd name="connsiteY4" fmla="*/ 98677 h 111377"/>
              <a:gd name="connsiteX0" fmla="*/ 2318 w 193097"/>
              <a:gd name="connsiteY0" fmla="*/ 108202 h 111377"/>
              <a:gd name="connsiteX1" fmla="*/ 0 w 193097"/>
              <a:gd name="connsiteY1" fmla="*/ 3175 h 111377"/>
              <a:gd name="connsiteX2" fmla="*/ 192085 w 193097"/>
              <a:gd name="connsiteY2" fmla="*/ 0 h 111377"/>
              <a:gd name="connsiteX3" fmla="*/ 192942 w 193097"/>
              <a:gd name="connsiteY3" fmla="*/ 111377 h 111377"/>
              <a:gd name="connsiteX4" fmla="*/ 2318 w 193097"/>
              <a:gd name="connsiteY4" fmla="*/ 108202 h 11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97" h="111377">
                <a:moveTo>
                  <a:pt x="2318" y="108202"/>
                </a:moveTo>
                <a:cubicBezTo>
                  <a:pt x="1545" y="76368"/>
                  <a:pt x="773" y="35009"/>
                  <a:pt x="0" y="3175"/>
                </a:cubicBezTo>
                <a:lnTo>
                  <a:pt x="192085" y="0"/>
                </a:lnTo>
                <a:cubicBezTo>
                  <a:pt x="191312" y="39242"/>
                  <a:pt x="193715" y="72135"/>
                  <a:pt x="192942" y="111377"/>
                </a:cubicBezTo>
                <a:lnTo>
                  <a:pt x="2318" y="108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5"/>
          <p:cNvSpPr/>
          <p:nvPr/>
        </p:nvSpPr>
        <p:spPr>
          <a:xfrm>
            <a:off x="3383682" y="5343500"/>
            <a:ext cx="490433" cy="828611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  <a:gd name="connsiteX0" fmla="*/ 0 w 1060604"/>
              <a:gd name="connsiteY0" fmla="*/ 489239 h 771461"/>
              <a:gd name="connsiteX1" fmla="*/ 814283 w 1060604"/>
              <a:gd name="connsiteY1" fmla="*/ 0 h 771461"/>
              <a:gd name="connsiteX2" fmla="*/ 1060604 w 1060604"/>
              <a:gd name="connsiteY2" fmla="*/ 213783 h 771461"/>
              <a:gd name="connsiteX3" fmla="*/ 217891 w 1060604"/>
              <a:gd name="connsiteY3" fmla="*/ 771461 h 771461"/>
              <a:gd name="connsiteX4" fmla="*/ 0 w 1060604"/>
              <a:gd name="connsiteY4" fmla="*/ 489239 h 771461"/>
              <a:gd name="connsiteX0" fmla="*/ 105959 w 842713"/>
              <a:gd name="connsiteY0" fmla="*/ 89189 h 771461"/>
              <a:gd name="connsiteX1" fmla="*/ 596392 w 842713"/>
              <a:gd name="connsiteY1" fmla="*/ 0 h 771461"/>
              <a:gd name="connsiteX2" fmla="*/ 842713 w 842713"/>
              <a:gd name="connsiteY2" fmla="*/ 213783 h 771461"/>
              <a:gd name="connsiteX3" fmla="*/ 0 w 842713"/>
              <a:gd name="connsiteY3" fmla="*/ 771461 h 771461"/>
              <a:gd name="connsiteX4" fmla="*/ 105959 w 842713"/>
              <a:gd name="connsiteY4" fmla="*/ 89189 h 771461"/>
              <a:gd name="connsiteX0" fmla="*/ 0 w 736754"/>
              <a:gd name="connsiteY0" fmla="*/ 89189 h 828611"/>
              <a:gd name="connsiteX1" fmla="*/ 490433 w 736754"/>
              <a:gd name="connsiteY1" fmla="*/ 0 h 828611"/>
              <a:gd name="connsiteX2" fmla="*/ 736754 w 736754"/>
              <a:gd name="connsiteY2" fmla="*/ 213783 h 828611"/>
              <a:gd name="connsiteX3" fmla="*/ 135341 w 736754"/>
              <a:gd name="connsiteY3" fmla="*/ 828611 h 828611"/>
              <a:gd name="connsiteX4" fmla="*/ 0 w 736754"/>
              <a:gd name="connsiteY4" fmla="*/ 89189 h 828611"/>
              <a:gd name="connsiteX0" fmla="*/ 0 w 490433"/>
              <a:gd name="connsiteY0" fmla="*/ 89189 h 828611"/>
              <a:gd name="connsiteX1" fmla="*/ 490433 w 490433"/>
              <a:gd name="connsiteY1" fmla="*/ 0 h 828611"/>
              <a:gd name="connsiteX2" fmla="*/ 489104 w 490433"/>
              <a:gd name="connsiteY2" fmla="*/ 753533 h 828611"/>
              <a:gd name="connsiteX3" fmla="*/ 135341 w 490433"/>
              <a:gd name="connsiteY3" fmla="*/ 828611 h 828611"/>
              <a:gd name="connsiteX4" fmla="*/ 0 w 490433"/>
              <a:gd name="connsiteY4" fmla="*/ 89189 h 8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433" h="828611">
                <a:moveTo>
                  <a:pt x="0" y="89189"/>
                </a:moveTo>
                <a:lnTo>
                  <a:pt x="490433" y="0"/>
                </a:lnTo>
                <a:lnTo>
                  <a:pt x="489104" y="753533"/>
                </a:lnTo>
                <a:lnTo>
                  <a:pt x="135341" y="828611"/>
                </a:lnTo>
                <a:lnTo>
                  <a:pt x="0" y="89189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5"/>
          <p:cNvSpPr/>
          <p:nvPr/>
        </p:nvSpPr>
        <p:spPr>
          <a:xfrm>
            <a:off x="5790803" y="6197171"/>
            <a:ext cx="920904" cy="444436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  <a:gd name="connsiteX0" fmla="*/ 0 w 993929"/>
              <a:gd name="connsiteY0" fmla="*/ 251114 h 885761"/>
              <a:gd name="connsiteX1" fmla="*/ 788883 w 993929"/>
              <a:gd name="connsiteY1" fmla="*/ 0 h 885761"/>
              <a:gd name="connsiteX2" fmla="*/ 993929 w 993929"/>
              <a:gd name="connsiteY2" fmla="*/ 328083 h 885761"/>
              <a:gd name="connsiteX3" fmla="*/ 151216 w 993929"/>
              <a:gd name="connsiteY3" fmla="*/ 885761 h 885761"/>
              <a:gd name="connsiteX4" fmla="*/ 0 w 993929"/>
              <a:gd name="connsiteY4" fmla="*/ 251114 h 885761"/>
              <a:gd name="connsiteX0" fmla="*/ 0 w 993929"/>
              <a:gd name="connsiteY0" fmla="*/ 251114 h 692086"/>
              <a:gd name="connsiteX1" fmla="*/ 788883 w 993929"/>
              <a:gd name="connsiteY1" fmla="*/ 0 h 692086"/>
              <a:gd name="connsiteX2" fmla="*/ 993929 w 993929"/>
              <a:gd name="connsiteY2" fmla="*/ 328083 h 692086"/>
              <a:gd name="connsiteX3" fmla="*/ 33741 w 993929"/>
              <a:gd name="connsiteY3" fmla="*/ 692086 h 692086"/>
              <a:gd name="connsiteX4" fmla="*/ 0 w 993929"/>
              <a:gd name="connsiteY4" fmla="*/ 251114 h 692086"/>
              <a:gd name="connsiteX0" fmla="*/ 0 w 930429"/>
              <a:gd name="connsiteY0" fmla="*/ 251114 h 692086"/>
              <a:gd name="connsiteX1" fmla="*/ 788883 w 930429"/>
              <a:gd name="connsiteY1" fmla="*/ 0 h 692086"/>
              <a:gd name="connsiteX2" fmla="*/ 930429 w 930429"/>
              <a:gd name="connsiteY2" fmla="*/ 626533 h 692086"/>
              <a:gd name="connsiteX3" fmla="*/ 33741 w 930429"/>
              <a:gd name="connsiteY3" fmla="*/ 692086 h 692086"/>
              <a:gd name="connsiteX4" fmla="*/ 0 w 930429"/>
              <a:gd name="connsiteY4" fmla="*/ 251114 h 692086"/>
              <a:gd name="connsiteX0" fmla="*/ 0 w 930429"/>
              <a:gd name="connsiteY0" fmla="*/ 3464 h 444436"/>
              <a:gd name="connsiteX1" fmla="*/ 893658 w 930429"/>
              <a:gd name="connsiteY1" fmla="*/ 0 h 444436"/>
              <a:gd name="connsiteX2" fmla="*/ 930429 w 930429"/>
              <a:gd name="connsiteY2" fmla="*/ 378883 h 444436"/>
              <a:gd name="connsiteX3" fmla="*/ 33741 w 930429"/>
              <a:gd name="connsiteY3" fmla="*/ 444436 h 444436"/>
              <a:gd name="connsiteX4" fmla="*/ 0 w 930429"/>
              <a:gd name="connsiteY4" fmla="*/ 3464 h 444436"/>
              <a:gd name="connsiteX0" fmla="*/ 0 w 920904"/>
              <a:gd name="connsiteY0" fmla="*/ 3464 h 444436"/>
              <a:gd name="connsiteX1" fmla="*/ 893658 w 920904"/>
              <a:gd name="connsiteY1" fmla="*/ 0 h 444436"/>
              <a:gd name="connsiteX2" fmla="*/ 920904 w 920904"/>
              <a:gd name="connsiteY2" fmla="*/ 385233 h 444436"/>
              <a:gd name="connsiteX3" fmla="*/ 33741 w 920904"/>
              <a:gd name="connsiteY3" fmla="*/ 444436 h 444436"/>
              <a:gd name="connsiteX4" fmla="*/ 0 w 920904"/>
              <a:gd name="connsiteY4" fmla="*/ 3464 h 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904" h="444436">
                <a:moveTo>
                  <a:pt x="0" y="3464"/>
                </a:moveTo>
                <a:lnTo>
                  <a:pt x="893658" y="0"/>
                </a:lnTo>
                <a:lnTo>
                  <a:pt x="920904" y="385233"/>
                </a:lnTo>
                <a:lnTo>
                  <a:pt x="33741" y="444436"/>
                </a:lnTo>
                <a:lnTo>
                  <a:pt x="0" y="3464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26"/>
          <p:cNvSpPr/>
          <p:nvPr/>
        </p:nvSpPr>
        <p:spPr>
          <a:xfrm>
            <a:off x="7059596" y="3644256"/>
            <a:ext cx="267572" cy="19871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72" h="198718">
                <a:moveTo>
                  <a:pt x="267572" y="157691"/>
                </a:moveTo>
                <a:lnTo>
                  <a:pt x="934" y="198718"/>
                </a:lnTo>
                <a:cubicBezTo>
                  <a:pt x="623" y="147212"/>
                  <a:pt x="311" y="95707"/>
                  <a:pt x="0" y="44201"/>
                </a:cubicBezTo>
                <a:lnTo>
                  <a:pt x="245595" y="0"/>
                </a:lnTo>
                <a:lnTo>
                  <a:pt x="267572" y="1576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26"/>
          <p:cNvSpPr/>
          <p:nvPr/>
        </p:nvSpPr>
        <p:spPr>
          <a:xfrm>
            <a:off x="7055197" y="3861048"/>
            <a:ext cx="185022" cy="252693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22" h="252693">
                <a:moveTo>
                  <a:pt x="185022" y="224366"/>
                </a:moveTo>
                <a:lnTo>
                  <a:pt x="4109" y="252693"/>
                </a:lnTo>
                <a:cubicBezTo>
                  <a:pt x="3798" y="201187"/>
                  <a:pt x="311" y="76657"/>
                  <a:pt x="0" y="25151"/>
                </a:cubicBezTo>
                <a:lnTo>
                  <a:pt x="169395" y="0"/>
                </a:lnTo>
                <a:lnTo>
                  <a:pt x="185022" y="2243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26"/>
          <p:cNvSpPr/>
          <p:nvPr/>
        </p:nvSpPr>
        <p:spPr>
          <a:xfrm>
            <a:off x="5789785" y="6192863"/>
            <a:ext cx="200897" cy="21776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  <a:gd name="connsiteX0" fmla="*/ 185022 w 197970"/>
              <a:gd name="connsiteY0" fmla="*/ 256116 h 284443"/>
              <a:gd name="connsiteX1" fmla="*/ 4109 w 197970"/>
              <a:gd name="connsiteY1" fmla="*/ 284443 h 284443"/>
              <a:gd name="connsiteX2" fmla="*/ 0 w 197970"/>
              <a:gd name="connsiteY2" fmla="*/ 56901 h 284443"/>
              <a:gd name="connsiteX3" fmla="*/ 197970 w 197970"/>
              <a:gd name="connsiteY3" fmla="*/ 0 h 284443"/>
              <a:gd name="connsiteX4" fmla="*/ 185022 w 197970"/>
              <a:gd name="connsiteY4" fmla="*/ 256116 h 284443"/>
              <a:gd name="connsiteX0" fmla="*/ 191372 w 204320"/>
              <a:gd name="connsiteY0" fmla="*/ 259540 h 287867"/>
              <a:gd name="connsiteX1" fmla="*/ 10459 w 204320"/>
              <a:gd name="connsiteY1" fmla="*/ 287867 h 287867"/>
              <a:gd name="connsiteX2" fmla="*/ 0 w 204320"/>
              <a:gd name="connsiteY2" fmla="*/ 0 h 287867"/>
              <a:gd name="connsiteX3" fmla="*/ 204320 w 204320"/>
              <a:gd name="connsiteY3" fmla="*/ 3424 h 287867"/>
              <a:gd name="connsiteX4" fmla="*/ 191372 w 204320"/>
              <a:gd name="connsiteY4" fmla="*/ 259540 h 287867"/>
              <a:gd name="connsiteX0" fmla="*/ 191372 w 197970"/>
              <a:gd name="connsiteY0" fmla="*/ 268816 h 297143"/>
              <a:gd name="connsiteX1" fmla="*/ 10459 w 197970"/>
              <a:gd name="connsiteY1" fmla="*/ 297143 h 297143"/>
              <a:gd name="connsiteX2" fmla="*/ 0 w 197970"/>
              <a:gd name="connsiteY2" fmla="*/ 9276 h 297143"/>
              <a:gd name="connsiteX3" fmla="*/ 197970 w 197970"/>
              <a:gd name="connsiteY3" fmla="*/ 0 h 297143"/>
              <a:gd name="connsiteX4" fmla="*/ 191372 w 197970"/>
              <a:gd name="connsiteY4" fmla="*/ 268816 h 297143"/>
              <a:gd name="connsiteX0" fmla="*/ 200897 w 200897"/>
              <a:gd name="connsiteY0" fmla="*/ 186266 h 297143"/>
              <a:gd name="connsiteX1" fmla="*/ 10459 w 200897"/>
              <a:gd name="connsiteY1" fmla="*/ 297143 h 297143"/>
              <a:gd name="connsiteX2" fmla="*/ 0 w 200897"/>
              <a:gd name="connsiteY2" fmla="*/ 9276 h 297143"/>
              <a:gd name="connsiteX3" fmla="*/ 197970 w 200897"/>
              <a:gd name="connsiteY3" fmla="*/ 0 h 297143"/>
              <a:gd name="connsiteX4" fmla="*/ 200897 w 200897"/>
              <a:gd name="connsiteY4" fmla="*/ 186266 h 297143"/>
              <a:gd name="connsiteX0" fmla="*/ 200897 w 200897"/>
              <a:gd name="connsiteY0" fmla="*/ 186266 h 186266"/>
              <a:gd name="connsiteX1" fmla="*/ 7284 w 200897"/>
              <a:gd name="connsiteY1" fmla="*/ 141568 h 186266"/>
              <a:gd name="connsiteX2" fmla="*/ 0 w 200897"/>
              <a:gd name="connsiteY2" fmla="*/ 9276 h 186266"/>
              <a:gd name="connsiteX3" fmla="*/ 197970 w 200897"/>
              <a:gd name="connsiteY3" fmla="*/ 0 h 186266"/>
              <a:gd name="connsiteX4" fmla="*/ 200897 w 200897"/>
              <a:gd name="connsiteY4" fmla="*/ 186266 h 186266"/>
              <a:gd name="connsiteX0" fmla="*/ 216772 w 216772"/>
              <a:gd name="connsiteY0" fmla="*/ 227541 h 227541"/>
              <a:gd name="connsiteX1" fmla="*/ 7284 w 216772"/>
              <a:gd name="connsiteY1" fmla="*/ 141568 h 227541"/>
              <a:gd name="connsiteX2" fmla="*/ 0 w 216772"/>
              <a:gd name="connsiteY2" fmla="*/ 9276 h 227541"/>
              <a:gd name="connsiteX3" fmla="*/ 197970 w 216772"/>
              <a:gd name="connsiteY3" fmla="*/ 0 h 227541"/>
              <a:gd name="connsiteX4" fmla="*/ 216772 w 216772"/>
              <a:gd name="connsiteY4" fmla="*/ 227541 h 227541"/>
              <a:gd name="connsiteX0" fmla="*/ 222199 w 222199"/>
              <a:gd name="connsiteY0" fmla="*/ 227541 h 227541"/>
              <a:gd name="connsiteX1" fmla="*/ 11 w 222199"/>
              <a:gd name="connsiteY1" fmla="*/ 186018 h 227541"/>
              <a:gd name="connsiteX2" fmla="*/ 5427 w 222199"/>
              <a:gd name="connsiteY2" fmla="*/ 9276 h 227541"/>
              <a:gd name="connsiteX3" fmla="*/ 203397 w 222199"/>
              <a:gd name="connsiteY3" fmla="*/ 0 h 227541"/>
              <a:gd name="connsiteX4" fmla="*/ 222199 w 222199"/>
              <a:gd name="connsiteY4" fmla="*/ 227541 h 227541"/>
              <a:gd name="connsiteX0" fmla="*/ 212674 w 212674"/>
              <a:gd name="connsiteY0" fmla="*/ 116416 h 186018"/>
              <a:gd name="connsiteX1" fmla="*/ 11 w 212674"/>
              <a:gd name="connsiteY1" fmla="*/ 186018 h 186018"/>
              <a:gd name="connsiteX2" fmla="*/ 5427 w 212674"/>
              <a:gd name="connsiteY2" fmla="*/ 9276 h 186018"/>
              <a:gd name="connsiteX3" fmla="*/ 203397 w 212674"/>
              <a:gd name="connsiteY3" fmla="*/ 0 h 186018"/>
              <a:gd name="connsiteX4" fmla="*/ 212674 w 212674"/>
              <a:gd name="connsiteY4" fmla="*/ 116416 h 186018"/>
              <a:gd name="connsiteX0" fmla="*/ 225374 w 225374"/>
              <a:gd name="connsiteY0" fmla="*/ 208491 h 208491"/>
              <a:gd name="connsiteX1" fmla="*/ 11 w 225374"/>
              <a:gd name="connsiteY1" fmla="*/ 186018 h 208491"/>
              <a:gd name="connsiteX2" fmla="*/ 5427 w 225374"/>
              <a:gd name="connsiteY2" fmla="*/ 9276 h 208491"/>
              <a:gd name="connsiteX3" fmla="*/ 203397 w 225374"/>
              <a:gd name="connsiteY3" fmla="*/ 0 h 208491"/>
              <a:gd name="connsiteX4" fmla="*/ 225374 w 225374"/>
              <a:gd name="connsiteY4" fmla="*/ 208491 h 208491"/>
              <a:gd name="connsiteX0" fmla="*/ 219947 w 219947"/>
              <a:gd name="connsiteY0" fmla="*/ 208491 h 217768"/>
              <a:gd name="connsiteX1" fmla="*/ 4109 w 219947"/>
              <a:gd name="connsiteY1" fmla="*/ 217768 h 217768"/>
              <a:gd name="connsiteX2" fmla="*/ 0 w 219947"/>
              <a:gd name="connsiteY2" fmla="*/ 9276 h 217768"/>
              <a:gd name="connsiteX3" fmla="*/ 197970 w 219947"/>
              <a:gd name="connsiteY3" fmla="*/ 0 h 217768"/>
              <a:gd name="connsiteX4" fmla="*/ 219947 w 219947"/>
              <a:gd name="connsiteY4" fmla="*/ 208491 h 217768"/>
              <a:gd name="connsiteX0" fmla="*/ 210422 w 210422"/>
              <a:gd name="connsiteY0" fmla="*/ 208491 h 217768"/>
              <a:gd name="connsiteX1" fmla="*/ 4109 w 210422"/>
              <a:gd name="connsiteY1" fmla="*/ 217768 h 217768"/>
              <a:gd name="connsiteX2" fmla="*/ 0 w 210422"/>
              <a:gd name="connsiteY2" fmla="*/ 9276 h 217768"/>
              <a:gd name="connsiteX3" fmla="*/ 197970 w 210422"/>
              <a:gd name="connsiteY3" fmla="*/ 0 h 217768"/>
              <a:gd name="connsiteX4" fmla="*/ 210422 w 210422"/>
              <a:gd name="connsiteY4" fmla="*/ 208491 h 217768"/>
              <a:gd name="connsiteX0" fmla="*/ 200897 w 200897"/>
              <a:gd name="connsiteY0" fmla="*/ 211666 h 217768"/>
              <a:gd name="connsiteX1" fmla="*/ 4109 w 200897"/>
              <a:gd name="connsiteY1" fmla="*/ 217768 h 217768"/>
              <a:gd name="connsiteX2" fmla="*/ 0 w 200897"/>
              <a:gd name="connsiteY2" fmla="*/ 9276 h 217768"/>
              <a:gd name="connsiteX3" fmla="*/ 197970 w 200897"/>
              <a:gd name="connsiteY3" fmla="*/ 0 h 217768"/>
              <a:gd name="connsiteX4" fmla="*/ 200897 w 200897"/>
              <a:gd name="connsiteY4" fmla="*/ 211666 h 21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97" h="217768">
                <a:moveTo>
                  <a:pt x="200897" y="211666"/>
                </a:moveTo>
                <a:lnTo>
                  <a:pt x="4109" y="217768"/>
                </a:lnTo>
                <a:cubicBezTo>
                  <a:pt x="3798" y="166262"/>
                  <a:pt x="311" y="60782"/>
                  <a:pt x="0" y="9276"/>
                </a:cubicBezTo>
                <a:lnTo>
                  <a:pt x="197970" y="0"/>
                </a:lnTo>
                <a:cubicBezTo>
                  <a:pt x="198946" y="62089"/>
                  <a:pt x="199921" y="149577"/>
                  <a:pt x="200897" y="21166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ctagon 8"/>
          <p:cNvSpPr/>
          <p:nvPr/>
        </p:nvSpPr>
        <p:spPr>
          <a:xfrm>
            <a:off x="5803750" y="6194002"/>
            <a:ext cx="360040" cy="457448"/>
          </a:xfrm>
          <a:custGeom>
            <a:avLst/>
            <a:gdLst>
              <a:gd name="connsiteX0" fmla="*/ 0 w 360040"/>
              <a:gd name="connsiteY0" fmla="*/ 105452 h 432048"/>
              <a:gd name="connsiteX1" fmla="*/ 105452 w 360040"/>
              <a:gd name="connsiteY1" fmla="*/ 0 h 432048"/>
              <a:gd name="connsiteX2" fmla="*/ 254588 w 360040"/>
              <a:gd name="connsiteY2" fmla="*/ 0 h 432048"/>
              <a:gd name="connsiteX3" fmla="*/ 360040 w 360040"/>
              <a:gd name="connsiteY3" fmla="*/ 105452 h 432048"/>
              <a:gd name="connsiteX4" fmla="*/ 360040 w 360040"/>
              <a:gd name="connsiteY4" fmla="*/ 326596 h 432048"/>
              <a:gd name="connsiteX5" fmla="*/ 254588 w 360040"/>
              <a:gd name="connsiteY5" fmla="*/ 432048 h 432048"/>
              <a:gd name="connsiteX6" fmla="*/ 105452 w 360040"/>
              <a:gd name="connsiteY6" fmla="*/ 432048 h 432048"/>
              <a:gd name="connsiteX7" fmla="*/ 0 w 360040"/>
              <a:gd name="connsiteY7" fmla="*/ 326596 h 432048"/>
              <a:gd name="connsiteX8" fmla="*/ 0 w 360040"/>
              <a:gd name="connsiteY8" fmla="*/ 105452 h 432048"/>
              <a:gd name="connsiteX0" fmla="*/ 164423 w 524463"/>
              <a:gd name="connsiteY0" fmla="*/ 283252 h 609848"/>
              <a:gd name="connsiteX1" fmla="*/ 0 w 524463"/>
              <a:gd name="connsiteY1" fmla="*/ 0 h 609848"/>
              <a:gd name="connsiteX2" fmla="*/ 419011 w 524463"/>
              <a:gd name="connsiteY2" fmla="*/ 177800 h 609848"/>
              <a:gd name="connsiteX3" fmla="*/ 524463 w 524463"/>
              <a:gd name="connsiteY3" fmla="*/ 283252 h 609848"/>
              <a:gd name="connsiteX4" fmla="*/ 524463 w 524463"/>
              <a:gd name="connsiteY4" fmla="*/ 504396 h 609848"/>
              <a:gd name="connsiteX5" fmla="*/ 419011 w 524463"/>
              <a:gd name="connsiteY5" fmla="*/ 609848 h 609848"/>
              <a:gd name="connsiteX6" fmla="*/ 269875 w 524463"/>
              <a:gd name="connsiteY6" fmla="*/ 609848 h 609848"/>
              <a:gd name="connsiteX7" fmla="*/ 164423 w 524463"/>
              <a:gd name="connsiteY7" fmla="*/ 504396 h 609848"/>
              <a:gd name="connsiteX8" fmla="*/ 164423 w 524463"/>
              <a:gd name="connsiteY8" fmla="*/ 283252 h 609848"/>
              <a:gd name="connsiteX0" fmla="*/ 5673 w 524463"/>
              <a:gd name="connsiteY0" fmla="*/ 207052 h 609848"/>
              <a:gd name="connsiteX1" fmla="*/ 0 w 524463"/>
              <a:gd name="connsiteY1" fmla="*/ 0 h 609848"/>
              <a:gd name="connsiteX2" fmla="*/ 419011 w 524463"/>
              <a:gd name="connsiteY2" fmla="*/ 177800 h 609848"/>
              <a:gd name="connsiteX3" fmla="*/ 524463 w 524463"/>
              <a:gd name="connsiteY3" fmla="*/ 283252 h 609848"/>
              <a:gd name="connsiteX4" fmla="*/ 524463 w 524463"/>
              <a:gd name="connsiteY4" fmla="*/ 504396 h 609848"/>
              <a:gd name="connsiteX5" fmla="*/ 419011 w 524463"/>
              <a:gd name="connsiteY5" fmla="*/ 609848 h 609848"/>
              <a:gd name="connsiteX6" fmla="*/ 269875 w 524463"/>
              <a:gd name="connsiteY6" fmla="*/ 609848 h 609848"/>
              <a:gd name="connsiteX7" fmla="*/ 164423 w 524463"/>
              <a:gd name="connsiteY7" fmla="*/ 504396 h 609848"/>
              <a:gd name="connsiteX8" fmla="*/ 5673 w 524463"/>
              <a:gd name="connsiteY8" fmla="*/ 207052 h 609848"/>
              <a:gd name="connsiteX0" fmla="*/ 187325 w 706115"/>
              <a:gd name="connsiteY0" fmla="*/ 207052 h 609848"/>
              <a:gd name="connsiteX1" fmla="*/ 181652 w 706115"/>
              <a:gd name="connsiteY1" fmla="*/ 0 h 609848"/>
              <a:gd name="connsiteX2" fmla="*/ 600663 w 706115"/>
              <a:gd name="connsiteY2" fmla="*/ 177800 h 609848"/>
              <a:gd name="connsiteX3" fmla="*/ 706115 w 706115"/>
              <a:gd name="connsiteY3" fmla="*/ 283252 h 609848"/>
              <a:gd name="connsiteX4" fmla="*/ 706115 w 706115"/>
              <a:gd name="connsiteY4" fmla="*/ 504396 h 609848"/>
              <a:gd name="connsiteX5" fmla="*/ 600663 w 706115"/>
              <a:gd name="connsiteY5" fmla="*/ 609848 h 609848"/>
              <a:gd name="connsiteX6" fmla="*/ 451527 w 706115"/>
              <a:gd name="connsiteY6" fmla="*/ 609848 h 609848"/>
              <a:gd name="connsiteX7" fmla="*/ 0 w 706115"/>
              <a:gd name="connsiteY7" fmla="*/ 218646 h 609848"/>
              <a:gd name="connsiteX8" fmla="*/ 187325 w 706115"/>
              <a:gd name="connsiteY8" fmla="*/ 207052 h 609848"/>
              <a:gd name="connsiteX0" fmla="*/ 187325 w 706115"/>
              <a:gd name="connsiteY0" fmla="*/ 207052 h 609848"/>
              <a:gd name="connsiteX1" fmla="*/ 181652 w 706115"/>
              <a:gd name="connsiteY1" fmla="*/ 0 h 609848"/>
              <a:gd name="connsiteX2" fmla="*/ 600663 w 706115"/>
              <a:gd name="connsiteY2" fmla="*/ 177800 h 609848"/>
              <a:gd name="connsiteX3" fmla="*/ 706115 w 706115"/>
              <a:gd name="connsiteY3" fmla="*/ 283252 h 609848"/>
              <a:gd name="connsiteX4" fmla="*/ 706115 w 706115"/>
              <a:gd name="connsiteY4" fmla="*/ 504396 h 609848"/>
              <a:gd name="connsiteX5" fmla="*/ 600663 w 706115"/>
              <a:gd name="connsiteY5" fmla="*/ 609848 h 609848"/>
              <a:gd name="connsiteX6" fmla="*/ 13377 w 706115"/>
              <a:gd name="connsiteY6" fmla="*/ 435223 h 609848"/>
              <a:gd name="connsiteX7" fmla="*/ 0 w 706115"/>
              <a:gd name="connsiteY7" fmla="*/ 218646 h 609848"/>
              <a:gd name="connsiteX8" fmla="*/ 187325 w 706115"/>
              <a:gd name="connsiteY8" fmla="*/ 207052 h 609848"/>
              <a:gd name="connsiteX0" fmla="*/ 187325 w 706115"/>
              <a:gd name="connsiteY0" fmla="*/ 216577 h 619373"/>
              <a:gd name="connsiteX1" fmla="*/ 181652 w 706115"/>
              <a:gd name="connsiteY1" fmla="*/ 9525 h 619373"/>
              <a:gd name="connsiteX2" fmla="*/ 353013 w 706115"/>
              <a:gd name="connsiteY2" fmla="*/ 0 h 619373"/>
              <a:gd name="connsiteX3" fmla="*/ 706115 w 706115"/>
              <a:gd name="connsiteY3" fmla="*/ 292777 h 619373"/>
              <a:gd name="connsiteX4" fmla="*/ 706115 w 706115"/>
              <a:gd name="connsiteY4" fmla="*/ 513921 h 619373"/>
              <a:gd name="connsiteX5" fmla="*/ 600663 w 706115"/>
              <a:gd name="connsiteY5" fmla="*/ 619373 h 619373"/>
              <a:gd name="connsiteX6" fmla="*/ 13377 w 706115"/>
              <a:gd name="connsiteY6" fmla="*/ 444748 h 619373"/>
              <a:gd name="connsiteX7" fmla="*/ 0 w 706115"/>
              <a:gd name="connsiteY7" fmla="*/ 228171 h 619373"/>
              <a:gd name="connsiteX8" fmla="*/ 187325 w 706115"/>
              <a:gd name="connsiteY8" fmla="*/ 216577 h 619373"/>
              <a:gd name="connsiteX0" fmla="*/ 187325 w 706115"/>
              <a:gd name="connsiteY0" fmla="*/ 216577 h 619373"/>
              <a:gd name="connsiteX1" fmla="*/ 181652 w 706115"/>
              <a:gd name="connsiteY1" fmla="*/ 9525 h 619373"/>
              <a:gd name="connsiteX2" fmla="*/ 353013 w 706115"/>
              <a:gd name="connsiteY2" fmla="*/ 0 h 619373"/>
              <a:gd name="connsiteX3" fmla="*/ 356865 w 706115"/>
              <a:gd name="connsiteY3" fmla="*/ 168952 h 619373"/>
              <a:gd name="connsiteX4" fmla="*/ 706115 w 706115"/>
              <a:gd name="connsiteY4" fmla="*/ 513921 h 619373"/>
              <a:gd name="connsiteX5" fmla="*/ 600663 w 706115"/>
              <a:gd name="connsiteY5" fmla="*/ 619373 h 619373"/>
              <a:gd name="connsiteX6" fmla="*/ 13377 w 706115"/>
              <a:gd name="connsiteY6" fmla="*/ 444748 h 619373"/>
              <a:gd name="connsiteX7" fmla="*/ 0 w 706115"/>
              <a:gd name="connsiteY7" fmla="*/ 228171 h 619373"/>
              <a:gd name="connsiteX8" fmla="*/ 187325 w 706115"/>
              <a:gd name="connsiteY8" fmla="*/ 216577 h 619373"/>
              <a:gd name="connsiteX0" fmla="*/ 187325 w 600663"/>
              <a:gd name="connsiteY0" fmla="*/ 216577 h 619373"/>
              <a:gd name="connsiteX1" fmla="*/ 181652 w 600663"/>
              <a:gd name="connsiteY1" fmla="*/ 9525 h 619373"/>
              <a:gd name="connsiteX2" fmla="*/ 353013 w 600663"/>
              <a:gd name="connsiteY2" fmla="*/ 0 h 619373"/>
              <a:gd name="connsiteX3" fmla="*/ 356865 w 600663"/>
              <a:gd name="connsiteY3" fmla="*/ 168952 h 619373"/>
              <a:gd name="connsiteX4" fmla="*/ 258440 w 600663"/>
              <a:gd name="connsiteY4" fmla="*/ 190071 h 619373"/>
              <a:gd name="connsiteX5" fmla="*/ 600663 w 600663"/>
              <a:gd name="connsiteY5" fmla="*/ 619373 h 619373"/>
              <a:gd name="connsiteX6" fmla="*/ 13377 w 600663"/>
              <a:gd name="connsiteY6" fmla="*/ 444748 h 619373"/>
              <a:gd name="connsiteX7" fmla="*/ 0 w 600663"/>
              <a:gd name="connsiteY7" fmla="*/ 228171 h 619373"/>
              <a:gd name="connsiteX8" fmla="*/ 187325 w 600663"/>
              <a:gd name="connsiteY8" fmla="*/ 216577 h 619373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58440 w 356865"/>
              <a:gd name="connsiteY4" fmla="*/ 190071 h 444748"/>
              <a:gd name="connsiteX5" fmla="*/ 245063 w 356865"/>
              <a:gd name="connsiteY5" fmla="*/ 40982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58440 w 356865"/>
              <a:gd name="connsiteY4" fmla="*/ 190071 h 444748"/>
              <a:gd name="connsiteX5" fmla="*/ 299038 w 356865"/>
              <a:gd name="connsiteY5" fmla="*/ 42887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93365 w 356865"/>
              <a:gd name="connsiteY4" fmla="*/ 212296 h 444748"/>
              <a:gd name="connsiteX5" fmla="*/ 299038 w 356865"/>
              <a:gd name="connsiteY5" fmla="*/ 42887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3690"/>
              <a:gd name="connsiteY0" fmla="*/ 216577 h 444748"/>
              <a:gd name="connsiteX1" fmla="*/ 181652 w 353690"/>
              <a:gd name="connsiteY1" fmla="*/ 9525 h 444748"/>
              <a:gd name="connsiteX2" fmla="*/ 353013 w 353690"/>
              <a:gd name="connsiteY2" fmla="*/ 0 h 444748"/>
              <a:gd name="connsiteX3" fmla="*/ 353690 w 353690"/>
              <a:gd name="connsiteY3" fmla="*/ 210227 h 444748"/>
              <a:gd name="connsiteX4" fmla="*/ 293365 w 353690"/>
              <a:gd name="connsiteY4" fmla="*/ 212296 h 444748"/>
              <a:gd name="connsiteX5" fmla="*/ 299038 w 353690"/>
              <a:gd name="connsiteY5" fmla="*/ 428873 h 444748"/>
              <a:gd name="connsiteX6" fmla="*/ 13377 w 353690"/>
              <a:gd name="connsiteY6" fmla="*/ 444748 h 444748"/>
              <a:gd name="connsiteX7" fmla="*/ 0 w 353690"/>
              <a:gd name="connsiteY7" fmla="*/ 228171 h 444748"/>
              <a:gd name="connsiteX8" fmla="*/ 187325 w 353690"/>
              <a:gd name="connsiteY8" fmla="*/ 216577 h 444748"/>
              <a:gd name="connsiteX0" fmla="*/ 187325 w 353690"/>
              <a:gd name="connsiteY0" fmla="*/ 216577 h 444748"/>
              <a:gd name="connsiteX1" fmla="*/ 184827 w 353690"/>
              <a:gd name="connsiteY1" fmla="*/ 9525 h 444748"/>
              <a:gd name="connsiteX2" fmla="*/ 353013 w 353690"/>
              <a:gd name="connsiteY2" fmla="*/ 0 h 444748"/>
              <a:gd name="connsiteX3" fmla="*/ 353690 w 353690"/>
              <a:gd name="connsiteY3" fmla="*/ 210227 h 444748"/>
              <a:gd name="connsiteX4" fmla="*/ 293365 w 353690"/>
              <a:gd name="connsiteY4" fmla="*/ 212296 h 444748"/>
              <a:gd name="connsiteX5" fmla="*/ 299038 w 353690"/>
              <a:gd name="connsiteY5" fmla="*/ 428873 h 444748"/>
              <a:gd name="connsiteX6" fmla="*/ 13377 w 353690"/>
              <a:gd name="connsiteY6" fmla="*/ 444748 h 444748"/>
              <a:gd name="connsiteX7" fmla="*/ 0 w 353690"/>
              <a:gd name="connsiteY7" fmla="*/ 228171 h 444748"/>
              <a:gd name="connsiteX8" fmla="*/ 187325 w 353690"/>
              <a:gd name="connsiteY8" fmla="*/ 216577 h 444748"/>
              <a:gd name="connsiteX0" fmla="*/ 187325 w 353690"/>
              <a:gd name="connsiteY0" fmla="*/ 216577 h 457448"/>
              <a:gd name="connsiteX1" fmla="*/ 184827 w 353690"/>
              <a:gd name="connsiteY1" fmla="*/ 9525 h 457448"/>
              <a:gd name="connsiteX2" fmla="*/ 353013 w 353690"/>
              <a:gd name="connsiteY2" fmla="*/ 0 h 457448"/>
              <a:gd name="connsiteX3" fmla="*/ 353690 w 353690"/>
              <a:gd name="connsiteY3" fmla="*/ 210227 h 457448"/>
              <a:gd name="connsiteX4" fmla="*/ 293365 w 353690"/>
              <a:gd name="connsiteY4" fmla="*/ 212296 h 457448"/>
              <a:gd name="connsiteX5" fmla="*/ 299038 w 353690"/>
              <a:gd name="connsiteY5" fmla="*/ 428873 h 457448"/>
              <a:gd name="connsiteX6" fmla="*/ 3852 w 353690"/>
              <a:gd name="connsiteY6" fmla="*/ 457448 h 457448"/>
              <a:gd name="connsiteX7" fmla="*/ 0 w 353690"/>
              <a:gd name="connsiteY7" fmla="*/ 228171 h 457448"/>
              <a:gd name="connsiteX8" fmla="*/ 187325 w 35369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952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2887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952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3522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317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3522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40" h="457448">
                <a:moveTo>
                  <a:pt x="193675" y="216577"/>
                </a:moveTo>
                <a:cubicBezTo>
                  <a:pt x="192842" y="147560"/>
                  <a:pt x="192010" y="72192"/>
                  <a:pt x="191177" y="3175"/>
                </a:cubicBezTo>
                <a:lnTo>
                  <a:pt x="359363" y="0"/>
                </a:lnTo>
                <a:cubicBezTo>
                  <a:pt x="359589" y="70076"/>
                  <a:pt x="359814" y="140151"/>
                  <a:pt x="360040" y="210227"/>
                </a:cubicBezTo>
                <a:lnTo>
                  <a:pt x="299715" y="212296"/>
                </a:lnTo>
                <a:lnTo>
                  <a:pt x="305388" y="435223"/>
                </a:lnTo>
                <a:lnTo>
                  <a:pt x="10202" y="457448"/>
                </a:lnTo>
                <a:lnTo>
                  <a:pt x="0" y="228171"/>
                </a:lnTo>
                <a:lnTo>
                  <a:pt x="193675" y="216577"/>
                </a:lnTo>
                <a:close/>
              </a:path>
            </a:pathLst>
          </a:custGeom>
          <a:solidFill>
            <a:srgbClr val="C3D69B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26"/>
          <p:cNvSpPr/>
          <p:nvPr/>
        </p:nvSpPr>
        <p:spPr>
          <a:xfrm>
            <a:off x="3427364" y="5609430"/>
            <a:ext cx="448914" cy="195543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  <a:gd name="connsiteX0" fmla="*/ 185022 w 197970"/>
              <a:gd name="connsiteY0" fmla="*/ 256116 h 284443"/>
              <a:gd name="connsiteX1" fmla="*/ 4109 w 197970"/>
              <a:gd name="connsiteY1" fmla="*/ 284443 h 284443"/>
              <a:gd name="connsiteX2" fmla="*/ 0 w 197970"/>
              <a:gd name="connsiteY2" fmla="*/ 56901 h 284443"/>
              <a:gd name="connsiteX3" fmla="*/ 197970 w 197970"/>
              <a:gd name="connsiteY3" fmla="*/ 0 h 284443"/>
              <a:gd name="connsiteX4" fmla="*/ 185022 w 197970"/>
              <a:gd name="connsiteY4" fmla="*/ 256116 h 284443"/>
              <a:gd name="connsiteX0" fmla="*/ 191372 w 204320"/>
              <a:gd name="connsiteY0" fmla="*/ 259540 h 287867"/>
              <a:gd name="connsiteX1" fmla="*/ 10459 w 204320"/>
              <a:gd name="connsiteY1" fmla="*/ 287867 h 287867"/>
              <a:gd name="connsiteX2" fmla="*/ 0 w 204320"/>
              <a:gd name="connsiteY2" fmla="*/ 0 h 287867"/>
              <a:gd name="connsiteX3" fmla="*/ 204320 w 204320"/>
              <a:gd name="connsiteY3" fmla="*/ 3424 h 287867"/>
              <a:gd name="connsiteX4" fmla="*/ 191372 w 204320"/>
              <a:gd name="connsiteY4" fmla="*/ 259540 h 287867"/>
              <a:gd name="connsiteX0" fmla="*/ 191372 w 197970"/>
              <a:gd name="connsiteY0" fmla="*/ 268816 h 297143"/>
              <a:gd name="connsiteX1" fmla="*/ 10459 w 197970"/>
              <a:gd name="connsiteY1" fmla="*/ 297143 h 297143"/>
              <a:gd name="connsiteX2" fmla="*/ 0 w 197970"/>
              <a:gd name="connsiteY2" fmla="*/ 9276 h 297143"/>
              <a:gd name="connsiteX3" fmla="*/ 197970 w 197970"/>
              <a:gd name="connsiteY3" fmla="*/ 0 h 297143"/>
              <a:gd name="connsiteX4" fmla="*/ 191372 w 197970"/>
              <a:gd name="connsiteY4" fmla="*/ 268816 h 297143"/>
              <a:gd name="connsiteX0" fmla="*/ 200897 w 200897"/>
              <a:gd name="connsiteY0" fmla="*/ 186266 h 297143"/>
              <a:gd name="connsiteX1" fmla="*/ 10459 w 200897"/>
              <a:gd name="connsiteY1" fmla="*/ 297143 h 297143"/>
              <a:gd name="connsiteX2" fmla="*/ 0 w 200897"/>
              <a:gd name="connsiteY2" fmla="*/ 9276 h 297143"/>
              <a:gd name="connsiteX3" fmla="*/ 197970 w 200897"/>
              <a:gd name="connsiteY3" fmla="*/ 0 h 297143"/>
              <a:gd name="connsiteX4" fmla="*/ 200897 w 200897"/>
              <a:gd name="connsiteY4" fmla="*/ 186266 h 297143"/>
              <a:gd name="connsiteX0" fmla="*/ 200897 w 200897"/>
              <a:gd name="connsiteY0" fmla="*/ 186266 h 186266"/>
              <a:gd name="connsiteX1" fmla="*/ 7284 w 200897"/>
              <a:gd name="connsiteY1" fmla="*/ 141568 h 186266"/>
              <a:gd name="connsiteX2" fmla="*/ 0 w 200897"/>
              <a:gd name="connsiteY2" fmla="*/ 9276 h 186266"/>
              <a:gd name="connsiteX3" fmla="*/ 197970 w 200897"/>
              <a:gd name="connsiteY3" fmla="*/ 0 h 186266"/>
              <a:gd name="connsiteX4" fmla="*/ 200897 w 200897"/>
              <a:gd name="connsiteY4" fmla="*/ 186266 h 186266"/>
              <a:gd name="connsiteX0" fmla="*/ 216772 w 216772"/>
              <a:gd name="connsiteY0" fmla="*/ 227541 h 227541"/>
              <a:gd name="connsiteX1" fmla="*/ 7284 w 216772"/>
              <a:gd name="connsiteY1" fmla="*/ 141568 h 227541"/>
              <a:gd name="connsiteX2" fmla="*/ 0 w 216772"/>
              <a:gd name="connsiteY2" fmla="*/ 9276 h 227541"/>
              <a:gd name="connsiteX3" fmla="*/ 197970 w 216772"/>
              <a:gd name="connsiteY3" fmla="*/ 0 h 227541"/>
              <a:gd name="connsiteX4" fmla="*/ 216772 w 216772"/>
              <a:gd name="connsiteY4" fmla="*/ 227541 h 227541"/>
              <a:gd name="connsiteX0" fmla="*/ 222199 w 222199"/>
              <a:gd name="connsiteY0" fmla="*/ 227541 h 227541"/>
              <a:gd name="connsiteX1" fmla="*/ 11 w 222199"/>
              <a:gd name="connsiteY1" fmla="*/ 186018 h 227541"/>
              <a:gd name="connsiteX2" fmla="*/ 5427 w 222199"/>
              <a:gd name="connsiteY2" fmla="*/ 9276 h 227541"/>
              <a:gd name="connsiteX3" fmla="*/ 203397 w 222199"/>
              <a:gd name="connsiteY3" fmla="*/ 0 h 227541"/>
              <a:gd name="connsiteX4" fmla="*/ 222199 w 222199"/>
              <a:gd name="connsiteY4" fmla="*/ 227541 h 227541"/>
              <a:gd name="connsiteX0" fmla="*/ 212674 w 212674"/>
              <a:gd name="connsiteY0" fmla="*/ 116416 h 186018"/>
              <a:gd name="connsiteX1" fmla="*/ 11 w 212674"/>
              <a:gd name="connsiteY1" fmla="*/ 186018 h 186018"/>
              <a:gd name="connsiteX2" fmla="*/ 5427 w 212674"/>
              <a:gd name="connsiteY2" fmla="*/ 9276 h 186018"/>
              <a:gd name="connsiteX3" fmla="*/ 203397 w 212674"/>
              <a:gd name="connsiteY3" fmla="*/ 0 h 186018"/>
              <a:gd name="connsiteX4" fmla="*/ 212674 w 212674"/>
              <a:gd name="connsiteY4" fmla="*/ 116416 h 186018"/>
              <a:gd name="connsiteX0" fmla="*/ 225374 w 225374"/>
              <a:gd name="connsiteY0" fmla="*/ 208491 h 208491"/>
              <a:gd name="connsiteX1" fmla="*/ 11 w 225374"/>
              <a:gd name="connsiteY1" fmla="*/ 186018 h 208491"/>
              <a:gd name="connsiteX2" fmla="*/ 5427 w 225374"/>
              <a:gd name="connsiteY2" fmla="*/ 9276 h 208491"/>
              <a:gd name="connsiteX3" fmla="*/ 203397 w 225374"/>
              <a:gd name="connsiteY3" fmla="*/ 0 h 208491"/>
              <a:gd name="connsiteX4" fmla="*/ 225374 w 225374"/>
              <a:gd name="connsiteY4" fmla="*/ 208491 h 208491"/>
              <a:gd name="connsiteX0" fmla="*/ 219947 w 219947"/>
              <a:gd name="connsiteY0" fmla="*/ 208491 h 217768"/>
              <a:gd name="connsiteX1" fmla="*/ 4109 w 219947"/>
              <a:gd name="connsiteY1" fmla="*/ 217768 h 217768"/>
              <a:gd name="connsiteX2" fmla="*/ 0 w 219947"/>
              <a:gd name="connsiteY2" fmla="*/ 9276 h 217768"/>
              <a:gd name="connsiteX3" fmla="*/ 197970 w 219947"/>
              <a:gd name="connsiteY3" fmla="*/ 0 h 217768"/>
              <a:gd name="connsiteX4" fmla="*/ 219947 w 219947"/>
              <a:gd name="connsiteY4" fmla="*/ 208491 h 217768"/>
              <a:gd name="connsiteX0" fmla="*/ 210422 w 210422"/>
              <a:gd name="connsiteY0" fmla="*/ 208491 h 217768"/>
              <a:gd name="connsiteX1" fmla="*/ 4109 w 210422"/>
              <a:gd name="connsiteY1" fmla="*/ 217768 h 217768"/>
              <a:gd name="connsiteX2" fmla="*/ 0 w 210422"/>
              <a:gd name="connsiteY2" fmla="*/ 9276 h 217768"/>
              <a:gd name="connsiteX3" fmla="*/ 197970 w 210422"/>
              <a:gd name="connsiteY3" fmla="*/ 0 h 217768"/>
              <a:gd name="connsiteX4" fmla="*/ 210422 w 210422"/>
              <a:gd name="connsiteY4" fmla="*/ 208491 h 217768"/>
              <a:gd name="connsiteX0" fmla="*/ 200897 w 200897"/>
              <a:gd name="connsiteY0" fmla="*/ 211666 h 217768"/>
              <a:gd name="connsiteX1" fmla="*/ 4109 w 200897"/>
              <a:gd name="connsiteY1" fmla="*/ 217768 h 217768"/>
              <a:gd name="connsiteX2" fmla="*/ 0 w 200897"/>
              <a:gd name="connsiteY2" fmla="*/ 9276 h 217768"/>
              <a:gd name="connsiteX3" fmla="*/ 197970 w 200897"/>
              <a:gd name="connsiteY3" fmla="*/ 0 h 217768"/>
              <a:gd name="connsiteX4" fmla="*/ 200897 w 200897"/>
              <a:gd name="connsiteY4" fmla="*/ 211666 h 217768"/>
              <a:gd name="connsiteX0" fmla="*/ 337422 w 337422"/>
              <a:gd name="connsiteY0" fmla="*/ 250015 h 256117"/>
              <a:gd name="connsiteX1" fmla="*/ 140634 w 337422"/>
              <a:gd name="connsiteY1" fmla="*/ 256117 h 256117"/>
              <a:gd name="connsiteX2" fmla="*/ 0 w 337422"/>
              <a:gd name="connsiteY2" fmla="*/ 0 h 256117"/>
              <a:gd name="connsiteX3" fmla="*/ 334495 w 337422"/>
              <a:gd name="connsiteY3" fmla="*/ 38349 h 256117"/>
              <a:gd name="connsiteX4" fmla="*/ 337422 w 337422"/>
              <a:gd name="connsiteY4" fmla="*/ 250015 h 256117"/>
              <a:gd name="connsiteX0" fmla="*/ 337422 w 448801"/>
              <a:gd name="connsiteY0" fmla="*/ 335491 h 341593"/>
              <a:gd name="connsiteX1" fmla="*/ 140634 w 448801"/>
              <a:gd name="connsiteY1" fmla="*/ 341593 h 341593"/>
              <a:gd name="connsiteX2" fmla="*/ 0 w 448801"/>
              <a:gd name="connsiteY2" fmla="*/ 85476 h 341593"/>
              <a:gd name="connsiteX3" fmla="*/ 448795 w 448801"/>
              <a:gd name="connsiteY3" fmla="*/ 0 h 341593"/>
              <a:gd name="connsiteX4" fmla="*/ 337422 w 448801"/>
              <a:gd name="connsiteY4" fmla="*/ 335491 h 341593"/>
              <a:gd name="connsiteX0" fmla="*/ 445372 w 448914"/>
              <a:gd name="connsiteY0" fmla="*/ 110066 h 341593"/>
              <a:gd name="connsiteX1" fmla="*/ 140634 w 448914"/>
              <a:gd name="connsiteY1" fmla="*/ 341593 h 341593"/>
              <a:gd name="connsiteX2" fmla="*/ 0 w 448914"/>
              <a:gd name="connsiteY2" fmla="*/ 85476 h 341593"/>
              <a:gd name="connsiteX3" fmla="*/ 448795 w 448914"/>
              <a:gd name="connsiteY3" fmla="*/ 0 h 341593"/>
              <a:gd name="connsiteX4" fmla="*/ 445372 w 448914"/>
              <a:gd name="connsiteY4" fmla="*/ 110066 h 341593"/>
              <a:gd name="connsiteX0" fmla="*/ 445372 w 448914"/>
              <a:gd name="connsiteY0" fmla="*/ 110066 h 195543"/>
              <a:gd name="connsiteX1" fmla="*/ 7284 w 448914"/>
              <a:gd name="connsiteY1" fmla="*/ 195543 h 195543"/>
              <a:gd name="connsiteX2" fmla="*/ 0 w 448914"/>
              <a:gd name="connsiteY2" fmla="*/ 85476 h 195543"/>
              <a:gd name="connsiteX3" fmla="*/ 448795 w 448914"/>
              <a:gd name="connsiteY3" fmla="*/ 0 h 195543"/>
              <a:gd name="connsiteX4" fmla="*/ 445372 w 448914"/>
              <a:gd name="connsiteY4" fmla="*/ 110066 h 195543"/>
              <a:gd name="connsiteX0" fmla="*/ 445372 w 448914"/>
              <a:gd name="connsiteY0" fmla="*/ 110066 h 189193"/>
              <a:gd name="connsiteX1" fmla="*/ 19984 w 448914"/>
              <a:gd name="connsiteY1" fmla="*/ 189193 h 189193"/>
              <a:gd name="connsiteX2" fmla="*/ 0 w 448914"/>
              <a:gd name="connsiteY2" fmla="*/ 85476 h 189193"/>
              <a:gd name="connsiteX3" fmla="*/ 448795 w 448914"/>
              <a:gd name="connsiteY3" fmla="*/ 0 h 189193"/>
              <a:gd name="connsiteX4" fmla="*/ 445372 w 448914"/>
              <a:gd name="connsiteY4" fmla="*/ 110066 h 189193"/>
              <a:gd name="connsiteX0" fmla="*/ 445372 w 448914"/>
              <a:gd name="connsiteY0" fmla="*/ 110066 h 195543"/>
              <a:gd name="connsiteX1" fmla="*/ 10459 w 448914"/>
              <a:gd name="connsiteY1" fmla="*/ 195543 h 195543"/>
              <a:gd name="connsiteX2" fmla="*/ 0 w 448914"/>
              <a:gd name="connsiteY2" fmla="*/ 85476 h 195543"/>
              <a:gd name="connsiteX3" fmla="*/ 448795 w 448914"/>
              <a:gd name="connsiteY3" fmla="*/ 0 h 195543"/>
              <a:gd name="connsiteX4" fmla="*/ 445372 w 448914"/>
              <a:gd name="connsiteY4" fmla="*/ 110066 h 19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914" h="195543">
                <a:moveTo>
                  <a:pt x="445372" y="110066"/>
                </a:moveTo>
                <a:lnTo>
                  <a:pt x="10459" y="195543"/>
                </a:lnTo>
                <a:cubicBezTo>
                  <a:pt x="10148" y="144037"/>
                  <a:pt x="311" y="136982"/>
                  <a:pt x="0" y="85476"/>
                </a:cubicBezTo>
                <a:lnTo>
                  <a:pt x="448795" y="0"/>
                </a:lnTo>
                <a:cubicBezTo>
                  <a:pt x="449771" y="62089"/>
                  <a:pt x="444396" y="47977"/>
                  <a:pt x="445372" y="11006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3374467" y="5397598"/>
            <a:ext cx="501650" cy="297433"/>
          </a:xfrm>
          <a:custGeom>
            <a:avLst/>
            <a:gdLst>
              <a:gd name="connsiteX0" fmla="*/ 0 w 144016"/>
              <a:gd name="connsiteY0" fmla="*/ 72008 h 144016"/>
              <a:gd name="connsiteX1" fmla="*/ 36004 w 144016"/>
              <a:gd name="connsiteY1" fmla="*/ 0 h 144016"/>
              <a:gd name="connsiteX2" fmla="*/ 108012 w 144016"/>
              <a:gd name="connsiteY2" fmla="*/ 0 h 144016"/>
              <a:gd name="connsiteX3" fmla="*/ 144016 w 144016"/>
              <a:gd name="connsiteY3" fmla="*/ 72008 h 144016"/>
              <a:gd name="connsiteX4" fmla="*/ 108012 w 144016"/>
              <a:gd name="connsiteY4" fmla="*/ 144016 h 144016"/>
              <a:gd name="connsiteX5" fmla="*/ 36004 w 144016"/>
              <a:gd name="connsiteY5" fmla="*/ 144016 h 144016"/>
              <a:gd name="connsiteX6" fmla="*/ 0 w 144016"/>
              <a:gd name="connsiteY6" fmla="*/ 72008 h 144016"/>
              <a:gd name="connsiteX0" fmla="*/ 176721 w 320737"/>
              <a:gd name="connsiteY0" fmla="*/ 84708 h 156716"/>
              <a:gd name="connsiteX1" fmla="*/ 0 w 320737"/>
              <a:gd name="connsiteY1" fmla="*/ 0 h 156716"/>
              <a:gd name="connsiteX2" fmla="*/ 284733 w 320737"/>
              <a:gd name="connsiteY2" fmla="*/ 12700 h 156716"/>
              <a:gd name="connsiteX3" fmla="*/ 320737 w 320737"/>
              <a:gd name="connsiteY3" fmla="*/ 84708 h 156716"/>
              <a:gd name="connsiteX4" fmla="*/ 284733 w 320737"/>
              <a:gd name="connsiteY4" fmla="*/ 156716 h 156716"/>
              <a:gd name="connsiteX5" fmla="*/ 212725 w 320737"/>
              <a:gd name="connsiteY5" fmla="*/ 156716 h 156716"/>
              <a:gd name="connsiteX6" fmla="*/ 176721 w 320737"/>
              <a:gd name="connsiteY6" fmla="*/ 84708 h 156716"/>
              <a:gd name="connsiteX0" fmla="*/ 33846 w 320737"/>
              <a:gd name="connsiteY0" fmla="*/ 268858 h 268858"/>
              <a:gd name="connsiteX1" fmla="*/ 0 w 320737"/>
              <a:gd name="connsiteY1" fmla="*/ 0 h 268858"/>
              <a:gd name="connsiteX2" fmla="*/ 284733 w 320737"/>
              <a:gd name="connsiteY2" fmla="*/ 12700 h 268858"/>
              <a:gd name="connsiteX3" fmla="*/ 320737 w 320737"/>
              <a:gd name="connsiteY3" fmla="*/ 84708 h 268858"/>
              <a:gd name="connsiteX4" fmla="*/ 284733 w 320737"/>
              <a:gd name="connsiteY4" fmla="*/ 156716 h 268858"/>
              <a:gd name="connsiteX5" fmla="*/ 212725 w 320737"/>
              <a:gd name="connsiteY5" fmla="*/ 156716 h 268858"/>
              <a:gd name="connsiteX6" fmla="*/ 33846 w 320737"/>
              <a:gd name="connsiteY6" fmla="*/ 268858 h 268858"/>
              <a:gd name="connsiteX0" fmla="*/ 33846 w 320737"/>
              <a:gd name="connsiteY0" fmla="*/ 303783 h 303783"/>
              <a:gd name="connsiteX1" fmla="*/ 0 w 320737"/>
              <a:gd name="connsiteY1" fmla="*/ 34925 h 303783"/>
              <a:gd name="connsiteX2" fmla="*/ 195833 w 320737"/>
              <a:gd name="connsiteY2" fmla="*/ 0 h 303783"/>
              <a:gd name="connsiteX3" fmla="*/ 320737 w 320737"/>
              <a:gd name="connsiteY3" fmla="*/ 119633 h 303783"/>
              <a:gd name="connsiteX4" fmla="*/ 284733 w 320737"/>
              <a:gd name="connsiteY4" fmla="*/ 191641 h 303783"/>
              <a:gd name="connsiteX5" fmla="*/ 212725 w 320737"/>
              <a:gd name="connsiteY5" fmla="*/ 191641 h 303783"/>
              <a:gd name="connsiteX6" fmla="*/ 33846 w 320737"/>
              <a:gd name="connsiteY6" fmla="*/ 303783 h 303783"/>
              <a:gd name="connsiteX0" fmla="*/ 33846 w 284733"/>
              <a:gd name="connsiteY0" fmla="*/ 303783 h 303783"/>
              <a:gd name="connsiteX1" fmla="*/ 0 w 284733"/>
              <a:gd name="connsiteY1" fmla="*/ 34925 h 303783"/>
              <a:gd name="connsiteX2" fmla="*/ 195833 w 284733"/>
              <a:gd name="connsiteY2" fmla="*/ 0 h 303783"/>
              <a:gd name="connsiteX3" fmla="*/ 165162 w 284733"/>
              <a:gd name="connsiteY3" fmla="*/ 122808 h 303783"/>
              <a:gd name="connsiteX4" fmla="*/ 284733 w 284733"/>
              <a:gd name="connsiteY4" fmla="*/ 191641 h 303783"/>
              <a:gd name="connsiteX5" fmla="*/ 212725 w 284733"/>
              <a:gd name="connsiteY5" fmla="*/ 191641 h 303783"/>
              <a:gd name="connsiteX6" fmla="*/ 33846 w 284733"/>
              <a:gd name="connsiteY6" fmla="*/ 303783 h 303783"/>
              <a:gd name="connsiteX0" fmla="*/ 33846 w 484758"/>
              <a:gd name="connsiteY0" fmla="*/ 303783 h 303783"/>
              <a:gd name="connsiteX1" fmla="*/ 0 w 484758"/>
              <a:gd name="connsiteY1" fmla="*/ 34925 h 303783"/>
              <a:gd name="connsiteX2" fmla="*/ 195833 w 484758"/>
              <a:gd name="connsiteY2" fmla="*/ 0 h 303783"/>
              <a:gd name="connsiteX3" fmla="*/ 165162 w 484758"/>
              <a:gd name="connsiteY3" fmla="*/ 122808 h 303783"/>
              <a:gd name="connsiteX4" fmla="*/ 484758 w 484758"/>
              <a:gd name="connsiteY4" fmla="*/ 124966 h 303783"/>
              <a:gd name="connsiteX5" fmla="*/ 212725 w 484758"/>
              <a:gd name="connsiteY5" fmla="*/ 191641 h 303783"/>
              <a:gd name="connsiteX6" fmla="*/ 33846 w 484758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165162 w 488950"/>
              <a:gd name="connsiteY3" fmla="*/ 12280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190562 w 488950"/>
              <a:gd name="connsiteY3" fmla="*/ 208533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222312 w 488950"/>
              <a:gd name="connsiteY3" fmla="*/ 15455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222312 w 488950"/>
              <a:gd name="connsiteY3" fmla="*/ 16725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297433 h 297433"/>
              <a:gd name="connsiteX1" fmla="*/ 0 w 488950"/>
              <a:gd name="connsiteY1" fmla="*/ 34925 h 297433"/>
              <a:gd name="connsiteX2" fmla="*/ 195833 w 488950"/>
              <a:gd name="connsiteY2" fmla="*/ 0 h 297433"/>
              <a:gd name="connsiteX3" fmla="*/ 222312 w 488950"/>
              <a:gd name="connsiteY3" fmla="*/ 167258 h 297433"/>
              <a:gd name="connsiteX4" fmla="*/ 484758 w 488950"/>
              <a:gd name="connsiteY4" fmla="*/ 124966 h 297433"/>
              <a:gd name="connsiteX5" fmla="*/ 488950 w 488950"/>
              <a:gd name="connsiteY5" fmla="*/ 201166 h 297433"/>
              <a:gd name="connsiteX6" fmla="*/ 33846 w 488950"/>
              <a:gd name="connsiteY6" fmla="*/ 297433 h 297433"/>
              <a:gd name="connsiteX0" fmla="*/ 46546 w 501650"/>
              <a:gd name="connsiteY0" fmla="*/ 297433 h 297433"/>
              <a:gd name="connsiteX1" fmla="*/ 0 w 501650"/>
              <a:gd name="connsiteY1" fmla="*/ 38100 h 297433"/>
              <a:gd name="connsiteX2" fmla="*/ 208533 w 501650"/>
              <a:gd name="connsiteY2" fmla="*/ 0 h 297433"/>
              <a:gd name="connsiteX3" fmla="*/ 235012 w 501650"/>
              <a:gd name="connsiteY3" fmla="*/ 167258 h 297433"/>
              <a:gd name="connsiteX4" fmla="*/ 497458 w 501650"/>
              <a:gd name="connsiteY4" fmla="*/ 124966 h 297433"/>
              <a:gd name="connsiteX5" fmla="*/ 501650 w 501650"/>
              <a:gd name="connsiteY5" fmla="*/ 201166 h 297433"/>
              <a:gd name="connsiteX6" fmla="*/ 46546 w 501650"/>
              <a:gd name="connsiteY6" fmla="*/ 297433 h 29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650" h="297433">
                <a:moveTo>
                  <a:pt x="46546" y="297433"/>
                </a:moveTo>
                <a:lnTo>
                  <a:pt x="0" y="38100"/>
                </a:lnTo>
                <a:lnTo>
                  <a:pt x="208533" y="0"/>
                </a:lnTo>
                <a:lnTo>
                  <a:pt x="235012" y="167258"/>
                </a:lnTo>
                <a:lnTo>
                  <a:pt x="497458" y="124966"/>
                </a:lnTo>
                <a:lnTo>
                  <a:pt x="501650" y="201166"/>
                </a:lnTo>
                <a:lnTo>
                  <a:pt x="46546" y="297433"/>
                </a:lnTo>
                <a:close/>
              </a:path>
            </a:pathLst>
          </a:custGeom>
          <a:solidFill>
            <a:srgbClr val="C3D69B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apezoid 26"/>
          <p:cNvSpPr/>
          <p:nvPr/>
        </p:nvSpPr>
        <p:spPr>
          <a:xfrm>
            <a:off x="3121421" y="772195"/>
            <a:ext cx="317686" cy="380190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550147 w 753595"/>
              <a:gd name="connsiteY0" fmla="*/ 621490 h 621490"/>
              <a:gd name="connsiteX1" fmla="*/ 194609 w 753595"/>
              <a:gd name="connsiteY1" fmla="*/ 418042 h 621490"/>
              <a:gd name="connsiteX2" fmla="*/ 0 w 753595"/>
              <a:gd name="connsiteY2" fmla="*/ 0 h 621490"/>
              <a:gd name="connsiteX3" fmla="*/ 753595 w 753595"/>
              <a:gd name="connsiteY3" fmla="*/ 352674 h 621490"/>
              <a:gd name="connsiteX4" fmla="*/ 550147 w 753595"/>
              <a:gd name="connsiteY4" fmla="*/ 621490 h 621490"/>
              <a:gd name="connsiteX0" fmla="*/ 653988 w 857436"/>
              <a:gd name="connsiteY0" fmla="*/ 621490 h 621490"/>
              <a:gd name="connsiteX1" fmla="*/ 0 w 857436"/>
              <a:gd name="connsiteY1" fmla="*/ 71967 h 621490"/>
              <a:gd name="connsiteX2" fmla="*/ 103841 w 857436"/>
              <a:gd name="connsiteY2" fmla="*/ 0 h 621490"/>
              <a:gd name="connsiteX3" fmla="*/ 857436 w 857436"/>
              <a:gd name="connsiteY3" fmla="*/ 352674 h 621490"/>
              <a:gd name="connsiteX4" fmla="*/ 653988 w 857436"/>
              <a:gd name="connsiteY4" fmla="*/ 621490 h 621490"/>
              <a:gd name="connsiteX0" fmla="*/ 199963 w 857436"/>
              <a:gd name="connsiteY0" fmla="*/ 373840 h 373840"/>
              <a:gd name="connsiteX1" fmla="*/ 0 w 857436"/>
              <a:gd name="connsiteY1" fmla="*/ 71967 h 373840"/>
              <a:gd name="connsiteX2" fmla="*/ 103841 w 857436"/>
              <a:gd name="connsiteY2" fmla="*/ 0 h 373840"/>
              <a:gd name="connsiteX3" fmla="*/ 857436 w 857436"/>
              <a:gd name="connsiteY3" fmla="*/ 352674 h 373840"/>
              <a:gd name="connsiteX4" fmla="*/ 199963 w 857436"/>
              <a:gd name="connsiteY4" fmla="*/ 373840 h 373840"/>
              <a:gd name="connsiteX0" fmla="*/ 199963 w 292286"/>
              <a:gd name="connsiteY0" fmla="*/ 373840 h 373840"/>
              <a:gd name="connsiteX1" fmla="*/ 0 w 292286"/>
              <a:gd name="connsiteY1" fmla="*/ 71967 h 373840"/>
              <a:gd name="connsiteX2" fmla="*/ 103841 w 292286"/>
              <a:gd name="connsiteY2" fmla="*/ 0 h 373840"/>
              <a:gd name="connsiteX3" fmla="*/ 292286 w 292286"/>
              <a:gd name="connsiteY3" fmla="*/ 273299 h 373840"/>
              <a:gd name="connsiteX4" fmla="*/ 199963 w 292286"/>
              <a:gd name="connsiteY4" fmla="*/ 373840 h 373840"/>
              <a:gd name="connsiteX0" fmla="*/ 199963 w 317686"/>
              <a:gd name="connsiteY0" fmla="*/ 373840 h 373840"/>
              <a:gd name="connsiteX1" fmla="*/ 0 w 317686"/>
              <a:gd name="connsiteY1" fmla="*/ 71967 h 373840"/>
              <a:gd name="connsiteX2" fmla="*/ 103841 w 317686"/>
              <a:gd name="connsiteY2" fmla="*/ 0 h 373840"/>
              <a:gd name="connsiteX3" fmla="*/ 317686 w 317686"/>
              <a:gd name="connsiteY3" fmla="*/ 311399 h 373840"/>
              <a:gd name="connsiteX4" fmla="*/ 199963 w 317686"/>
              <a:gd name="connsiteY4" fmla="*/ 373840 h 373840"/>
              <a:gd name="connsiteX0" fmla="*/ 209488 w 317686"/>
              <a:gd name="connsiteY0" fmla="*/ 380190 h 380190"/>
              <a:gd name="connsiteX1" fmla="*/ 0 w 317686"/>
              <a:gd name="connsiteY1" fmla="*/ 71967 h 380190"/>
              <a:gd name="connsiteX2" fmla="*/ 103841 w 317686"/>
              <a:gd name="connsiteY2" fmla="*/ 0 h 380190"/>
              <a:gd name="connsiteX3" fmla="*/ 317686 w 317686"/>
              <a:gd name="connsiteY3" fmla="*/ 311399 h 380190"/>
              <a:gd name="connsiteX4" fmla="*/ 209488 w 317686"/>
              <a:gd name="connsiteY4" fmla="*/ 380190 h 38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86" h="380190">
                <a:moveTo>
                  <a:pt x="209488" y="380190"/>
                </a:moveTo>
                <a:lnTo>
                  <a:pt x="0" y="71967"/>
                </a:lnTo>
                <a:lnTo>
                  <a:pt x="103841" y="0"/>
                </a:lnTo>
                <a:lnTo>
                  <a:pt x="317686" y="311399"/>
                </a:lnTo>
                <a:lnTo>
                  <a:pt x="209488" y="3801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apezoid 26"/>
          <p:cNvSpPr/>
          <p:nvPr/>
        </p:nvSpPr>
        <p:spPr>
          <a:xfrm>
            <a:off x="3103264" y="1011461"/>
            <a:ext cx="225611" cy="230965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550147 w 753595"/>
              <a:gd name="connsiteY0" fmla="*/ 621490 h 621490"/>
              <a:gd name="connsiteX1" fmla="*/ 194609 w 753595"/>
              <a:gd name="connsiteY1" fmla="*/ 418042 h 621490"/>
              <a:gd name="connsiteX2" fmla="*/ 0 w 753595"/>
              <a:gd name="connsiteY2" fmla="*/ 0 h 621490"/>
              <a:gd name="connsiteX3" fmla="*/ 753595 w 753595"/>
              <a:gd name="connsiteY3" fmla="*/ 352674 h 621490"/>
              <a:gd name="connsiteX4" fmla="*/ 550147 w 753595"/>
              <a:gd name="connsiteY4" fmla="*/ 621490 h 621490"/>
              <a:gd name="connsiteX0" fmla="*/ 653988 w 857436"/>
              <a:gd name="connsiteY0" fmla="*/ 621490 h 621490"/>
              <a:gd name="connsiteX1" fmla="*/ 0 w 857436"/>
              <a:gd name="connsiteY1" fmla="*/ 71967 h 621490"/>
              <a:gd name="connsiteX2" fmla="*/ 103841 w 857436"/>
              <a:gd name="connsiteY2" fmla="*/ 0 h 621490"/>
              <a:gd name="connsiteX3" fmla="*/ 857436 w 857436"/>
              <a:gd name="connsiteY3" fmla="*/ 352674 h 621490"/>
              <a:gd name="connsiteX4" fmla="*/ 653988 w 857436"/>
              <a:gd name="connsiteY4" fmla="*/ 621490 h 621490"/>
              <a:gd name="connsiteX0" fmla="*/ 199963 w 857436"/>
              <a:gd name="connsiteY0" fmla="*/ 373840 h 373840"/>
              <a:gd name="connsiteX1" fmla="*/ 0 w 857436"/>
              <a:gd name="connsiteY1" fmla="*/ 71967 h 373840"/>
              <a:gd name="connsiteX2" fmla="*/ 103841 w 857436"/>
              <a:gd name="connsiteY2" fmla="*/ 0 h 373840"/>
              <a:gd name="connsiteX3" fmla="*/ 857436 w 857436"/>
              <a:gd name="connsiteY3" fmla="*/ 352674 h 373840"/>
              <a:gd name="connsiteX4" fmla="*/ 199963 w 857436"/>
              <a:gd name="connsiteY4" fmla="*/ 373840 h 373840"/>
              <a:gd name="connsiteX0" fmla="*/ 199963 w 292286"/>
              <a:gd name="connsiteY0" fmla="*/ 373840 h 373840"/>
              <a:gd name="connsiteX1" fmla="*/ 0 w 292286"/>
              <a:gd name="connsiteY1" fmla="*/ 71967 h 373840"/>
              <a:gd name="connsiteX2" fmla="*/ 103841 w 292286"/>
              <a:gd name="connsiteY2" fmla="*/ 0 h 373840"/>
              <a:gd name="connsiteX3" fmla="*/ 292286 w 292286"/>
              <a:gd name="connsiteY3" fmla="*/ 273299 h 373840"/>
              <a:gd name="connsiteX4" fmla="*/ 199963 w 292286"/>
              <a:gd name="connsiteY4" fmla="*/ 373840 h 373840"/>
              <a:gd name="connsiteX0" fmla="*/ 199963 w 317686"/>
              <a:gd name="connsiteY0" fmla="*/ 373840 h 373840"/>
              <a:gd name="connsiteX1" fmla="*/ 0 w 317686"/>
              <a:gd name="connsiteY1" fmla="*/ 71967 h 373840"/>
              <a:gd name="connsiteX2" fmla="*/ 103841 w 317686"/>
              <a:gd name="connsiteY2" fmla="*/ 0 h 373840"/>
              <a:gd name="connsiteX3" fmla="*/ 317686 w 317686"/>
              <a:gd name="connsiteY3" fmla="*/ 311399 h 373840"/>
              <a:gd name="connsiteX4" fmla="*/ 199963 w 317686"/>
              <a:gd name="connsiteY4" fmla="*/ 373840 h 373840"/>
              <a:gd name="connsiteX0" fmla="*/ 209488 w 317686"/>
              <a:gd name="connsiteY0" fmla="*/ 380190 h 380190"/>
              <a:gd name="connsiteX1" fmla="*/ 0 w 317686"/>
              <a:gd name="connsiteY1" fmla="*/ 71967 h 380190"/>
              <a:gd name="connsiteX2" fmla="*/ 103841 w 317686"/>
              <a:gd name="connsiteY2" fmla="*/ 0 h 380190"/>
              <a:gd name="connsiteX3" fmla="*/ 317686 w 317686"/>
              <a:gd name="connsiteY3" fmla="*/ 311399 h 380190"/>
              <a:gd name="connsiteX4" fmla="*/ 209488 w 317686"/>
              <a:gd name="connsiteY4" fmla="*/ 380190 h 380190"/>
              <a:gd name="connsiteX0" fmla="*/ 209488 w 317686"/>
              <a:gd name="connsiteY0" fmla="*/ 437340 h 437340"/>
              <a:gd name="connsiteX1" fmla="*/ 0 w 317686"/>
              <a:gd name="connsiteY1" fmla="*/ 129117 h 437340"/>
              <a:gd name="connsiteX2" fmla="*/ 91141 w 317686"/>
              <a:gd name="connsiteY2" fmla="*/ 0 h 437340"/>
              <a:gd name="connsiteX3" fmla="*/ 317686 w 317686"/>
              <a:gd name="connsiteY3" fmla="*/ 368549 h 437340"/>
              <a:gd name="connsiteX4" fmla="*/ 209488 w 317686"/>
              <a:gd name="connsiteY4" fmla="*/ 437340 h 437340"/>
              <a:gd name="connsiteX0" fmla="*/ 238063 w 346261"/>
              <a:gd name="connsiteY0" fmla="*/ 437340 h 437340"/>
              <a:gd name="connsiteX1" fmla="*/ 0 w 346261"/>
              <a:gd name="connsiteY1" fmla="*/ 100542 h 437340"/>
              <a:gd name="connsiteX2" fmla="*/ 119716 w 346261"/>
              <a:gd name="connsiteY2" fmla="*/ 0 h 437340"/>
              <a:gd name="connsiteX3" fmla="*/ 346261 w 346261"/>
              <a:gd name="connsiteY3" fmla="*/ 368549 h 437340"/>
              <a:gd name="connsiteX4" fmla="*/ 238063 w 346261"/>
              <a:gd name="connsiteY4" fmla="*/ 437340 h 437340"/>
              <a:gd name="connsiteX0" fmla="*/ 63438 w 346261"/>
              <a:gd name="connsiteY0" fmla="*/ 186515 h 368549"/>
              <a:gd name="connsiteX1" fmla="*/ 0 w 346261"/>
              <a:gd name="connsiteY1" fmla="*/ 100542 h 368549"/>
              <a:gd name="connsiteX2" fmla="*/ 119716 w 346261"/>
              <a:gd name="connsiteY2" fmla="*/ 0 h 368549"/>
              <a:gd name="connsiteX3" fmla="*/ 346261 w 346261"/>
              <a:gd name="connsiteY3" fmla="*/ 368549 h 368549"/>
              <a:gd name="connsiteX4" fmla="*/ 63438 w 346261"/>
              <a:gd name="connsiteY4" fmla="*/ 186515 h 368549"/>
              <a:gd name="connsiteX0" fmla="*/ 63438 w 149411"/>
              <a:gd name="connsiteY0" fmla="*/ 186515 h 186515"/>
              <a:gd name="connsiteX1" fmla="*/ 0 w 149411"/>
              <a:gd name="connsiteY1" fmla="*/ 100542 h 186515"/>
              <a:gd name="connsiteX2" fmla="*/ 119716 w 149411"/>
              <a:gd name="connsiteY2" fmla="*/ 0 h 186515"/>
              <a:gd name="connsiteX3" fmla="*/ 149411 w 149411"/>
              <a:gd name="connsiteY3" fmla="*/ 105024 h 186515"/>
              <a:gd name="connsiteX4" fmla="*/ 63438 w 149411"/>
              <a:gd name="connsiteY4" fmla="*/ 186515 h 186515"/>
              <a:gd name="connsiteX0" fmla="*/ 63438 w 225611"/>
              <a:gd name="connsiteY0" fmla="*/ 186515 h 186515"/>
              <a:gd name="connsiteX1" fmla="*/ 0 w 225611"/>
              <a:gd name="connsiteY1" fmla="*/ 100542 h 186515"/>
              <a:gd name="connsiteX2" fmla="*/ 119716 w 225611"/>
              <a:gd name="connsiteY2" fmla="*/ 0 h 186515"/>
              <a:gd name="connsiteX3" fmla="*/ 225611 w 225611"/>
              <a:gd name="connsiteY3" fmla="*/ 165349 h 186515"/>
              <a:gd name="connsiteX4" fmla="*/ 63438 w 225611"/>
              <a:gd name="connsiteY4" fmla="*/ 186515 h 186515"/>
              <a:gd name="connsiteX0" fmla="*/ 95188 w 225611"/>
              <a:gd name="connsiteY0" fmla="*/ 237315 h 237315"/>
              <a:gd name="connsiteX1" fmla="*/ 0 w 225611"/>
              <a:gd name="connsiteY1" fmla="*/ 100542 h 237315"/>
              <a:gd name="connsiteX2" fmla="*/ 119716 w 225611"/>
              <a:gd name="connsiteY2" fmla="*/ 0 h 237315"/>
              <a:gd name="connsiteX3" fmla="*/ 225611 w 225611"/>
              <a:gd name="connsiteY3" fmla="*/ 165349 h 237315"/>
              <a:gd name="connsiteX4" fmla="*/ 95188 w 225611"/>
              <a:gd name="connsiteY4" fmla="*/ 237315 h 237315"/>
              <a:gd name="connsiteX0" fmla="*/ 101538 w 225611"/>
              <a:gd name="connsiteY0" fmla="*/ 246840 h 246840"/>
              <a:gd name="connsiteX1" fmla="*/ 0 w 225611"/>
              <a:gd name="connsiteY1" fmla="*/ 100542 h 246840"/>
              <a:gd name="connsiteX2" fmla="*/ 119716 w 225611"/>
              <a:gd name="connsiteY2" fmla="*/ 0 h 246840"/>
              <a:gd name="connsiteX3" fmla="*/ 225611 w 225611"/>
              <a:gd name="connsiteY3" fmla="*/ 165349 h 246840"/>
              <a:gd name="connsiteX4" fmla="*/ 101538 w 225611"/>
              <a:gd name="connsiteY4" fmla="*/ 246840 h 246840"/>
              <a:gd name="connsiteX0" fmla="*/ 101538 w 225611"/>
              <a:gd name="connsiteY0" fmla="*/ 230965 h 230965"/>
              <a:gd name="connsiteX1" fmla="*/ 0 w 225611"/>
              <a:gd name="connsiteY1" fmla="*/ 84667 h 230965"/>
              <a:gd name="connsiteX2" fmla="*/ 126066 w 225611"/>
              <a:gd name="connsiteY2" fmla="*/ 0 h 230965"/>
              <a:gd name="connsiteX3" fmla="*/ 225611 w 225611"/>
              <a:gd name="connsiteY3" fmla="*/ 149474 h 230965"/>
              <a:gd name="connsiteX4" fmla="*/ 101538 w 225611"/>
              <a:gd name="connsiteY4" fmla="*/ 230965 h 23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11" h="230965">
                <a:moveTo>
                  <a:pt x="101538" y="230965"/>
                </a:moveTo>
                <a:lnTo>
                  <a:pt x="0" y="84667"/>
                </a:lnTo>
                <a:lnTo>
                  <a:pt x="126066" y="0"/>
                </a:lnTo>
                <a:lnTo>
                  <a:pt x="225611" y="149474"/>
                </a:lnTo>
                <a:lnTo>
                  <a:pt x="101538" y="23096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25839" y="3212976"/>
            <a:ext cx="3456384" cy="1008112"/>
          </a:xfrm>
          <a:prstGeom prst="wedgeRoundRectCallout">
            <a:avLst>
              <a:gd name="adj1" fmla="val 11896"/>
              <a:gd name="adj2" fmla="val -107913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E03: </a:t>
            </a:r>
          </a:p>
          <a:p>
            <a:r>
              <a:rPr lang="en-US" sz="1400" dirty="0" smtClean="0"/>
              <a:t>Sample environment (2 floors): 2 x 333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Optics: 102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Loading bay (294 m2)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4716016" y="1700808"/>
            <a:ext cx="1728192" cy="936104"/>
          </a:xfrm>
          <a:prstGeom prst="wedgeRoundRectCallout">
            <a:avLst>
              <a:gd name="adj1" fmla="val -85348"/>
              <a:gd name="adj2" fmla="val -113013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E04: </a:t>
            </a:r>
          </a:p>
          <a:p>
            <a:r>
              <a:rPr lang="en-US" sz="1400" dirty="0" smtClean="0"/>
              <a:t>MCA: 48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Detectors: 85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32" y="972016"/>
            <a:ext cx="427593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Overview of Workshops</a:t>
            </a:r>
            <a:endParaRPr lang="en-US" sz="32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179512" y="5445224"/>
            <a:ext cx="2448272" cy="1080120"/>
          </a:xfrm>
          <a:prstGeom prst="wedgeRoundRectCallout">
            <a:avLst>
              <a:gd name="adj1" fmla="val 71600"/>
              <a:gd name="adj2" fmla="val 4156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D08: </a:t>
            </a:r>
          </a:p>
          <a:p>
            <a:r>
              <a:rPr lang="en-US" sz="1400" dirty="0" smtClean="0"/>
              <a:t>Optics: 80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Sample environment: 102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SE (high pressure): 49 m</a:t>
            </a:r>
            <a:r>
              <a:rPr lang="en-US" sz="1400" baseline="30000" dirty="0" smtClean="0"/>
              <a:t>2</a:t>
            </a:r>
          </a:p>
          <a:p>
            <a:pPr algn="ctr"/>
            <a:endParaRPr lang="en-US" sz="1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6296" y="5517232"/>
            <a:ext cx="1907704" cy="864096"/>
          </a:xfrm>
          <a:prstGeom prst="wedgeRoundRectCallout">
            <a:avLst>
              <a:gd name="adj1" fmla="val -59374"/>
              <a:gd name="adj2" fmla="val 66920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D07: </a:t>
            </a:r>
            <a:endParaRPr lang="en-US" sz="2000" dirty="0"/>
          </a:p>
          <a:p>
            <a:r>
              <a:rPr lang="en-US" sz="1400" dirty="0"/>
              <a:t>MCA: </a:t>
            </a:r>
            <a:r>
              <a:rPr lang="en-US" sz="1400" dirty="0" smtClean="0"/>
              <a:t>159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  <a:p>
            <a:r>
              <a:rPr lang="en-US" sz="1400" dirty="0"/>
              <a:t>Detectors: </a:t>
            </a:r>
            <a:r>
              <a:rPr lang="en-US" sz="1400" dirty="0" smtClean="0"/>
              <a:t>80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804248" y="2492896"/>
            <a:ext cx="2339752" cy="936104"/>
          </a:xfrm>
          <a:prstGeom prst="wedgeRoundRectCallout">
            <a:avLst>
              <a:gd name="adj1" fmla="val 1204"/>
              <a:gd name="adj2" fmla="val 73720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D04: </a:t>
            </a:r>
            <a:endParaRPr lang="en-US" sz="2000" dirty="0"/>
          </a:p>
          <a:p>
            <a:r>
              <a:rPr lang="en-US" sz="1400" dirty="0"/>
              <a:t>Sample </a:t>
            </a:r>
            <a:r>
              <a:rPr lang="en-US" sz="1400" dirty="0" smtClean="0"/>
              <a:t>environment: 64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  <a:p>
            <a:r>
              <a:rPr lang="en-US" sz="1400" dirty="0"/>
              <a:t>Detectors: </a:t>
            </a:r>
            <a:r>
              <a:rPr lang="en-US" sz="1400" dirty="0" smtClean="0"/>
              <a:t>68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034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09" y="274074"/>
            <a:ext cx="6914283" cy="6566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sp>
        <p:nvSpPr>
          <p:cNvPr id="6" name="Trapezoid 5"/>
          <p:cNvSpPr/>
          <p:nvPr/>
        </p:nvSpPr>
        <p:spPr>
          <a:xfrm>
            <a:off x="1543431" y="1370566"/>
            <a:ext cx="1093059" cy="1185623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023209"/>
              <a:gd name="connsiteY0" fmla="*/ 828612 h 1096723"/>
              <a:gd name="connsiteX1" fmla="*/ 46115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042259"/>
              <a:gd name="connsiteY0" fmla="*/ 828612 h 1096723"/>
              <a:gd name="connsiteX1" fmla="*/ 461153 w 1042259"/>
              <a:gd name="connsiteY1" fmla="*/ 0 h 1096723"/>
              <a:gd name="connsiteX2" fmla="*/ 1042259 w 1042259"/>
              <a:gd name="connsiteY2" fmla="*/ 336550 h 1096723"/>
              <a:gd name="connsiteX3" fmla="*/ 443668 w 1042259"/>
              <a:gd name="connsiteY3" fmla="*/ 1096723 h 1096723"/>
              <a:gd name="connsiteX4" fmla="*/ 0 w 1042259"/>
              <a:gd name="connsiteY4" fmla="*/ 828612 h 1096723"/>
              <a:gd name="connsiteX0" fmla="*/ 0 w 1042259"/>
              <a:gd name="connsiteY0" fmla="*/ 828612 h 1185623"/>
              <a:gd name="connsiteX1" fmla="*/ 461153 w 1042259"/>
              <a:gd name="connsiteY1" fmla="*/ 0 h 1185623"/>
              <a:gd name="connsiteX2" fmla="*/ 1042259 w 1042259"/>
              <a:gd name="connsiteY2" fmla="*/ 336550 h 1185623"/>
              <a:gd name="connsiteX3" fmla="*/ 443668 w 1042259"/>
              <a:gd name="connsiteY3" fmla="*/ 1185623 h 1185623"/>
              <a:gd name="connsiteX4" fmla="*/ 0 w 1042259"/>
              <a:gd name="connsiteY4" fmla="*/ 828612 h 1185623"/>
              <a:gd name="connsiteX0" fmla="*/ 0 w 1093059"/>
              <a:gd name="connsiteY0" fmla="*/ 898462 h 1185623"/>
              <a:gd name="connsiteX1" fmla="*/ 511953 w 1093059"/>
              <a:gd name="connsiteY1" fmla="*/ 0 h 1185623"/>
              <a:gd name="connsiteX2" fmla="*/ 1093059 w 1093059"/>
              <a:gd name="connsiteY2" fmla="*/ 336550 h 1185623"/>
              <a:gd name="connsiteX3" fmla="*/ 494468 w 1093059"/>
              <a:gd name="connsiteY3" fmla="*/ 1185623 h 1185623"/>
              <a:gd name="connsiteX4" fmla="*/ 0 w 1093059"/>
              <a:gd name="connsiteY4" fmla="*/ 898462 h 11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059" h="1185623">
                <a:moveTo>
                  <a:pt x="0" y="898462"/>
                </a:moveTo>
                <a:lnTo>
                  <a:pt x="511953" y="0"/>
                </a:lnTo>
                <a:lnTo>
                  <a:pt x="1093059" y="336550"/>
                </a:lnTo>
                <a:lnTo>
                  <a:pt x="494468" y="1185623"/>
                </a:lnTo>
                <a:lnTo>
                  <a:pt x="0" y="898462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5"/>
          <p:cNvSpPr/>
          <p:nvPr/>
        </p:nvSpPr>
        <p:spPr>
          <a:xfrm>
            <a:off x="2740050" y="510580"/>
            <a:ext cx="1060604" cy="885761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604" h="885761">
                <a:moveTo>
                  <a:pt x="0" y="603539"/>
                </a:moveTo>
                <a:lnTo>
                  <a:pt x="855558" y="0"/>
                </a:lnTo>
                <a:lnTo>
                  <a:pt x="1060604" y="328083"/>
                </a:lnTo>
                <a:lnTo>
                  <a:pt x="217891" y="885761"/>
                </a:lnTo>
                <a:lnTo>
                  <a:pt x="0" y="603539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5"/>
          <p:cNvSpPr/>
          <p:nvPr/>
        </p:nvSpPr>
        <p:spPr>
          <a:xfrm>
            <a:off x="7056643" y="3616448"/>
            <a:ext cx="548023" cy="702669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33087"/>
              <a:gd name="connsiteY0" fmla="*/ 478656 h 828611"/>
              <a:gd name="connsiteX1" fmla="*/ 834391 w 1033087"/>
              <a:gd name="connsiteY1" fmla="*/ 0 h 828611"/>
              <a:gd name="connsiteX2" fmla="*/ 1033087 w 1033087"/>
              <a:gd name="connsiteY2" fmla="*/ 296333 h 828611"/>
              <a:gd name="connsiteX3" fmla="*/ 234824 w 1033087"/>
              <a:gd name="connsiteY3" fmla="*/ 828611 h 828611"/>
              <a:gd name="connsiteX4" fmla="*/ 0 w 1033087"/>
              <a:gd name="connsiteY4" fmla="*/ 478656 h 828611"/>
              <a:gd name="connsiteX0" fmla="*/ 0 w 1033087"/>
              <a:gd name="connsiteY0" fmla="*/ 478656 h 1082611"/>
              <a:gd name="connsiteX1" fmla="*/ 834391 w 1033087"/>
              <a:gd name="connsiteY1" fmla="*/ 0 h 1082611"/>
              <a:gd name="connsiteX2" fmla="*/ 1033087 w 1033087"/>
              <a:gd name="connsiteY2" fmla="*/ 296333 h 1082611"/>
              <a:gd name="connsiteX3" fmla="*/ 6224 w 1033087"/>
              <a:gd name="connsiteY3" fmla="*/ 1082611 h 1082611"/>
              <a:gd name="connsiteX4" fmla="*/ 0 w 1033087"/>
              <a:gd name="connsiteY4" fmla="*/ 478656 h 1082611"/>
              <a:gd name="connsiteX0" fmla="*/ 0 w 834391"/>
              <a:gd name="connsiteY0" fmla="*/ 478656 h 1082611"/>
              <a:gd name="connsiteX1" fmla="*/ 834391 w 834391"/>
              <a:gd name="connsiteY1" fmla="*/ 0 h 1082611"/>
              <a:gd name="connsiteX2" fmla="*/ 499687 w 834391"/>
              <a:gd name="connsiteY2" fmla="*/ 956733 h 1082611"/>
              <a:gd name="connsiteX3" fmla="*/ 6224 w 834391"/>
              <a:gd name="connsiteY3" fmla="*/ 1082611 h 1082611"/>
              <a:gd name="connsiteX4" fmla="*/ 0 w 834391"/>
              <a:gd name="connsiteY4" fmla="*/ 478656 h 1082611"/>
              <a:gd name="connsiteX0" fmla="*/ 0 w 499687"/>
              <a:gd name="connsiteY0" fmla="*/ 89189 h 693144"/>
              <a:gd name="connsiteX1" fmla="*/ 411058 w 499687"/>
              <a:gd name="connsiteY1" fmla="*/ 0 h 693144"/>
              <a:gd name="connsiteX2" fmla="*/ 499687 w 499687"/>
              <a:gd name="connsiteY2" fmla="*/ 567266 h 693144"/>
              <a:gd name="connsiteX3" fmla="*/ 6224 w 499687"/>
              <a:gd name="connsiteY3" fmla="*/ 693144 h 693144"/>
              <a:gd name="connsiteX4" fmla="*/ 0 w 499687"/>
              <a:gd name="connsiteY4" fmla="*/ 89189 h 693144"/>
              <a:gd name="connsiteX0" fmla="*/ 0 w 534612"/>
              <a:gd name="connsiteY0" fmla="*/ 41564 h 693144"/>
              <a:gd name="connsiteX1" fmla="*/ 445983 w 534612"/>
              <a:gd name="connsiteY1" fmla="*/ 0 h 693144"/>
              <a:gd name="connsiteX2" fmla="*/ 534612 w 534612"/>
              <a:gd name="connsiteY2" fmla="*/ 567266 h 693144"/>
              <a:gd name="connsiteX3" fmla="*/ 41149 w 534612"/>
              <a:gd name="connsiteY3" fmla="*/ 693144 h 693144"/>
              <a:gd name="connsiteX4" fmla="*/ 0 w 534612"/>
              <a:gd name="connsiteY4" fmla="*/ 41564 h 693144"/>
              <a:gd name="connsiteX0" fmla="*/ 0 w 534612"/>
              <a:gd name="connsiteY0" fmla="*/ 70139 h 721719"/>
              <a:gd name="connsiteX1" fmla="*/ 445983 w 534612"/>
              <a:gd name="connsiteY1" fmla="*/ 0 h 721719"/>
              <a:gd name="connsiteX2" fmla="*/ 534612 w 534612"/>
              <a:gd name="connsiteY2" fmla="*/ 595841 h 721719"/>
              <a:gd name="connsiteX3" fmla="*/ 41149 w 534612"/>
              <a:gd name="connsiteY3" fmla="*/ 721719 h 721719"/>
              <a:gd name="connsiteX4" fmla="*/ 0 w 534612"/>
              <a:gd name="connsiteY4" fmla="*/ 70139 h 721719"/>
              <a:gd name="connsiteX0" fmla="*/ 3669 w 538281"/>
              <a:gd name="connsiteY0" fmla="*/ 70139 h 595841"/>
              <a:gd name="connsiteX1" fmla="*/ 449652 w 538281"/>
              <a:gd name="connsiteY1" fmla="*/ 0 h 595841"/>
              <a:gd name="connsiteX2" fmla="*/ 538281 w 538281"/>
              <a:gd name="connsiteY2" fmla="*/ 595841 h 595841"/>
              <a:gd name="connsiteX3" fmla="*/ 368 w 538281"/>
              <a:gd name="connsiteY3" fmla="*/ 528044 h 595841"/>
              <a:gd name="connsiteX4" fmla="*/ 3669 w 538281"/>
              <a:gd name="connsiteY4" fmla="*/ 70139 h 595841"/>
              <a:gd name="connsiteX0" fmla="*/ 3669 w 484306"/>
              <a:gd name="connsiteY0" fmla="*/ 70139 h 528044"/>
              <a:gd name="connsiteX1" fmla="*/ 449652 w 484306"/>
              <a:gd name="connsiteY1" fmla="*/ 0 h 528044"/>
              <a:gd name="connsiteX2" fmla="*/ 484306 w 484306"/>
              <a:gd name="connsiteY2" fmla="*/ 465666 h 528044"/>
              <a:gd name="connsiteX3" fmla="*/ 368 w 484306"/>
              <a:gd name="connsiteY3" fmla="*/ 528044 h 528044"/>
              <a:gd name="connsiteX4" fmla="*/ 3669 w 484306"/>
              <a:gd name="connsiteY4" fmla="*/ 70139 h 528044"/>
              <a:gd name="connsiteX0" fmla="*/ 3669 w 550981"/>
              <a:gd name="connsiteY0" fmla="*/ 70139 h 595841"/>
              <a:gd name="connsiteX1" fmla="*/ 449652 w 550981"/>
              <a:gd name="connsiteY1" fmla="*/ 0 h 595841"/>
              <a:gd name="connsiteX2" fmla="*/ 550981 w 550981"/>
              <a:gd name="connsiteY2" fmla="*/ 595841 h 595841"/>
              <a:gd name="connsiteX3" fmla="*/ 368 w 550981"/>
              <a:gd name="connsiteY3" fmla="*/ 528044 h 595841"/>
              <a:gd name="connsiteX4" fmla="*/ 3669 w 550981"/>
              <a:gd name="connsiteY4" fmla="*/ 70139 h 595841"/>
              <a:gd name="connsiteX0" fmla="*/ 711 w 548023"/>
              <a:gd name="connsiteY0" fmla="*/ 70139 h 702669"/>
              <a:gd name="connsiteX1" fmla="*/ 446694 w 548023"/>
              <a:gd name="connsiteY1" fmla="*/ 0 h 702669"/>
              <a:gd name="connsiteX2" fmla="*/ 548023 w 548023"/>
              <a:gd name="connsiteY2" fmla="*/ 595841 h 702669"/>
              <a:gd name="connsiteX3" fmla="*/ 585 w 548023"/>
              <a:gd name="connsiteY3" fmla="*/ 702669 h 702669"/>
              <a:gd name="connsiteX4" fmla="*/ 711 w 548023"/>
              <a:gd name="connsiteY4" fmla="*/ 70139 h 7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23" h="702669">
                <a:moveTo>
                  <a:pt x="711" y="70139"/>
                </a:moveTo>
                <a:lnTo>
                  <a:pt x="446694" y="0"/>
                </a:lnTo>
                <a:lnTo>
                  <a:pt x="548023" y="595841"/>
                </a:lnTo>
                <a:lnTo>
                  <a:pt x="585" y="702669"/>
                </a:lnTo>
                <a:cubicBezTo>
                  <a:pt x="-1490" y="501351"/>
                  <a:pt x="2786" y="271457"/>
                  <a:pt x="711" y="70139"/>
                </a:cubicBez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15816" y="1628800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3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3861048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2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4008" y="5445224"/>
            <a:ext cx="9075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Hall 1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Trapezoid 26"/>
          <p:cNvSpPr/>
          <p:nvPr/>
        </p:nvSpPr>
        <p:spPr>
          <a:xfrm>
            <a:off x="1933248" y="1543968"/>
            <a:ext cx="588619" cy="36219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19" h="362198">
                <a:moveTo>
                  <a:pt x="533338" y="362198"/>
                </a:moveTo>
                <a:lnTo>
                  <a:pt x="0" y="82550"/>
                </a:lnTo>
                <a:lnTo>
                  <a:pt x="50924" y="0"/>
                </a:lnTo>
                <a:lnTo>
                  <a:pt x="588619" y="279648"/>
                </a:lnTo>
                <a:lnTo>
                  <a:pt x="533338" y="36219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6"/>
          <p:cNvSpPr/>
          <p:nvPr/>
        </p:nvSpPr>
        <p:spPr>
          <a:xfrm>
            <a:off x="1763728" y="1679599"/>
            <a:ext cx="262653" cy="302931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653" h="302931">
                <a:moveTo>
                  <a:pt x="135405" y="302931"/>
                </a:moveTo>
                <a:lnTo>
                  <a:pt x="0" y="234950"/>
                </a:lnTo>
                <a:lnTo>
                  <a:pt x="127124" y="0"/>
                </a:lnTo>
                <a:lnTo>
                  <a:pt x="262653" y="72215"/>
                </a:lnTo>
                <a:lnTo>
                  <a:pt x="135405" y="30293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6"/>
          <p:cNvSpPr/>
          <p:nvPr/>
        </p:nvSpPr>
        <p:spPr>
          <a:xfrm>
            <a:off x="1907704" y="1700808"/>
            <a:ext cx="558986" cy="484965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986" h="484965">
                <a:moveTo>
                  <a:pt x="355538" y="484965"/>
                </a:moveTo>
                <a:lnTo>
                  <a:pt x="0" y="281517"/>
                </a:lnTo>
                <a:lnTo>
                  <a:pt x="148291" y="0"/>
                </a:lnTo>
                <a:lnTo>
                  <a:pt x="558986" y="216149"/>
                </a:lnTo>
                <a:lnTo>
                  <a:pt x="355538" y="48496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1631354" y="1934864"/>
            <a:ext cx="619404" cy="627695"/>
          </a:xfrm>
          <a:custGeom>
            <a:avLst/>
            <a:gdLst>
              <a:gd name="connsiteX0" fmla="*/ 0 w 576064"/>
              <a:gd name="connsiteY0" fmla="*/ 180020 h 360040"/>
              <a:gd name="connsiteX1" fmla="*/ 90010 w 576064"/>
              <a:gd name="connsiteY1" fmla="*/ 0 h 360040"/>
              <a:gd name="connsiteX2" fmla="*/ 486054 w 576064"/>
              <a:gd name="connsiteY2" fmla="*/ 0 h 360040"/>
              <a:gd name="connsiteX3" fmla="*/ 576064 w 576064"/>
              <a:gd name="connsiteY3" fmla="*/ 180020 h 360040"/>
              <a:gd name="connsiteX4" fmla="*/ 486054 w 576064"/>
              <a:gd name="connsiteY4" fmla="*/ 360040 h 360040"/>
              <a:gd name="connsiteX5" fmla="*/ 90010 w 576064"/>
              <a:gd name="connsiteY5" fmla="*/ 360040 h 360040"/>
              <a:gd name="connsiteX6" fmla="*/ 0 w 576064"/>
              <a:gd name="connsiteY6" fmla="*/ 180020 h 360040"/>
              <a:gd name="connsiteX0" fmla="*/ 0 w 576064"/>
              <a:gd name="connsiteY0" fmla="*/ 290087 h 470107"/>
              <a:gd name="connsiteX1" fmla="*/ 18043 w 576064"/>
              <a:gd name="connsiteY1" fmla="*/ 0 h 470107"/>
              <a:gd name="connsiteX2" fmla="*/ 486054 w 576064"/>
              <a:gd name="connsiteY2" fmla="*/ 110067 h 470107"/>
              <a:gd name="connsiteX3" fmla="*/ 576064 w 576064"/>
              <a:gd name="connsiteY3" fmla="*/ 290087 h 470107"/>
              <a:gd name="connsiteX4" fmla="*/ 486054 w 576064"/>
              <a:gd name="connsiteY4" fmla="*/ 470107 h 470107"/>
              <a:gd name="connsiteX5" fmla="*/ 90010 w 576064"/>
              <a:gd name="connsiteY5" fmla="*/ 470107 h 470107"/>
              <a:gd name="connsiteX6" fmla="*/ 0 w 576064"/>
              <a:gd name="connsiteY6" fmla="*/ 290087 h 470107"/>
              <a:gd name="connsiteX0" fmla="*/ 0 w 639564"/>
              <a:gd name="connsiteY0" fmla="*/ 163087 h 470107"/>
              <a:gd name="connsiteX1" fmla="*/ 81543 w 639564"/>
              <a:gd name="connsiteY1" fmla="*/ 0 h 470107"/>
              <a:gd name="connsiteX2" fmla="*/ 549554 w 639564"/>
              <a:gd name="connsiteY2" fmla="*/ 110067 h 470107"/>
              <a:gd name="connsiteX3" fmla="*/ 639564 w 639564"/>
              <a:gd name="connsiteY3" fmla="*/ 290087 h 470107"/>
              <a:gd name="connsiteX4" fmla="*/ 549554 w 639564"/>
              <a:gd name="connsiteY4" fmla="*/ 470107 h 470107"/>
              <a:gd name="connsiteX5" fmla="*/ 153510 w 639564"/>
              <a:gd name="connsiteY5" fmla="*/ 470107 h 470107"/>
              <a:gd name="connsiteX6" fmla="*/ 0 w 639564"/>
              <a:gd name="connsiteY6" fmla="*/ 163087 h 470107"/>
              <a:gd name="connsiteX0" fmla="*/ 0 w 639564"/>
              <a:gd name="connsiteY0" fmla="*/ 163087 h 470107"/>
              <a:gd name="connsiteX1" fmla="*/ 81543 w 639564"/>
              <a:gd name="connsiteY1" fmla="*/ 0 h 470107"/>
              <a:gd name="connsiteX2" fmla="*/ 549554 w 639564"/>
              <a:gd name="connsiteY2" fmla="*/ 110067 h 470107"/>
              <a:gd name="connsiteX3" fmla="*/ 639564 w 639564"/>
              <a:gd name="connsiteY3" fmla="*/ 290087 h 470107"/>
              <a:gd name="connsiteX4" fmla="*/ 549554 w 639564"/>
              <a:gd name="connsiteY4" fmla="*/ 470107 h 470107"/>
              <a:gd name="connsiteX5" fmla="*/ 140810 w 639564"/>
              <a:gd name="connsiteY5" fmla="*/ 233040 h 470107"/>
              <a:gd name="connsiteX6" fmla="*/ 0 w 639564"/>
              <a:gd name="connsiteY6" fmla="*/ 163087 h 470107"/>
              <a:gd name="connsiteX0" fmla="*/ 0 w 639564"/>
              <a:gd name="connsiteY0" fmla="*/ 163087 h 393907"/>
              <a:gd name="connsiteX1" fmla="*/ 81543 w 639564"/>
              <a:gd name="connsiteY1" fmla="*/ 0 h 393907"/>
              <a:gd name="connsiteX2" fmla="*/ 549554 w 639564"/>
              <a:gd name="connsiteY2" fmla="*/ 110067 h 393907"/>
              <a:gd name="connsiteX3" fmla="*/ 639564 w 639564"/>
              <a:gd name="connsiteY3" fmla="*/ 290087 h 393907"/>
              <a:gd name="connsiteX4" fmla="*/ 79654 w 639564"/>
              <a:gd name="connsiteY4" fmla="*/ 393907 h 393907"/>
              <a:gd name="connsiteX5" fmla="*/ 140810 w 639564"/>
              <a:gd name="connsiteY5" fmla="*/ 233040 h 393907"/>
              <a:gd name="connsiteX6" fmla="*/ 0 w 639564"/>
              <a:gd name="connsiteY6" fmla="*/ 163087 h 393907"/>
              <a:gd name="connsiteX0" fmla="*/ 0 w 549554"/>
              <a:gd name="connsiteY0" fmla="*/ 163087 h 561020"/>
              <a:gd name="connsiteX1" fmla="*/ 81543 w 549554"/>
              <a:gd name="connsiteY1" fmla="*/ 0 h 561020"/>
              <a:gd name="connsiteX2" fmla="*/ 549554 w 549554"/>
              <a:gd name="connsiteY2" fmla="*/ 110067 h 561020"/>
              <a:gd name="connsiteX3" fmla="*/ 368630 w 549554"/>
              <a:gd name="connsiteY3" fmla="*/ 561020 h 561020"/>
              <a:gd name="connsiteX4" fmla="*/ 79654 w 549554"/>
              <a:gd name="connsiteY4" fmla="*/ 393907 h 561020"/>
              <a:gd name="connsiteX5" fmla="*/ 140810 w 549554"/>
              <a:gd name="connsiteY5" fmla="*/ 233040 h 561020"/>
              <a:gd name="connsiteX6" fmla="*/ 0 w 549554"/>
              <a:gd name="connsiteY6" fmla="*/ 163087 h 561020"/>
              <a:gd name="connsiteX0" fmla="*/ 0 w 587654"/>
              <a:gd name="connsiteY0" fmla="*/ 163087 h 561020"/>
              <a:gd name="connsiteX1" fmla="*/ 81543 w 587654"/>
              <a:gd name="connsiteY1" fmla="*/ 0 h 561020"/>
              <a:gd name="connsiteX2" fmla="*/ 587654 w 587654"/>
              <a:gd name="connsiteY2" fmla="*/ 270934 h 561020"/>
              <a:gd name="connsiteX3" fmla="*/ 368630 w 587654"/>
              <a:gd name="connsiteY3" fmla="*/ 561020 h 561020"/>
              <a:gd name="connsiteX4" fmla="*/ 79654 w 587654"/>
              <a:gd name="connsiteY4" fmla="*/ 393907 h 561020"/>
              <a:gd name="connsiteX5" fmla="*/ 140810 w 587654"/>
              <a:gd name="connsiteY5" fmla="*/ 233040 h 561020"/>
              <a:gd name="connsiteX6" fmla="*/ 0 w 587654"/>
              <a:gd name="connsiteY6" fmla="*/ 163087 h 561020"/>
              <a:gd name="connsiteX0" fmla="*/ 0 w 587654"/>
              <a:gd name="connsiteY0" fmla="*/ 163087 h 561020"/>
              <a:gd name="connsiteX1" fmla="*/ 81543 w 587654"/>
              <a:gd name="connsiteY1" fmla="*/ 0 h 561020"/>
              <a:gd name="connsiteX2" fmla="*/ 587654 w 587654"/>
              <a:gd name="connsiteY2" fmla="*/ 270934 h 561020"/>
              <a:gd name="connsiteX3" fmla="*/ 368630 w 587654"/>
              <a:gd name="connsiteY3" fmla="*/ 561020 h 561020"/>
              <a:gd name="connsiteX4" fmla="*/ 79654 w 587654"/>
              <a:gd name="connsiteY4" fmla="*/ 393907 h 561020"/>
              <a:gd name="connsiteX5" fmla="*/ 161977 w 587654"/>
              <a:gd name="connsiteY5" fmla="*/ 254206 h 561020"/>
              <a:gd name="connsiteX6" fmla="*/ 0 w 587654"/>
              <a:gd name="connsiteY6" fmla="*/ 163087 h 561020"/>
              <a:gd name="connsiteX0" fmla="*/ 0 w 600354"/>
              <a:gd name="connsiteY0" fmla="*/ 163087 h 561020"/>
              <a:gd name="connsiteX1" fmla="*/ 94243 w 600354"/>
              <a:gd name="connsiteY1" fmla="*/ 0 h 561020"/>
              <a:gd name="connsiteX2" fmla="*/ 600354 w 600354"/>
              <a:gd name="connsiteY2" fmla="*/ 270934 h 561020"/>
              <a:gd name="connsiteX3" fmla="*/ 381330 w 600354"/>
              <a:gd name="connsiteY3" fmla="*/ 561020 h 561020"/>
              <a:gd name="connsiteX4" fmla="*/ 92354 w 600354"/>
              <a:gd name="connsiteY4" fmla="*/ 393907 h 561020"/>
              <a:gd name="connsiteX5" fmla="*/ 174677 w 600354"/>
              <a:gd name="connsiteY5" fmla="*/ 254206 h 561020"/>
              <a:gd name="connsiteX6" fmla="*/ 0 w 600354"/>
              <a:gd name="connsiteY6" fmla="*/ 163087 h 561020"/>
              <a:gd name="connsiteX0" fmla="*/ 0 w 600354"/>
              <a:gd name="connsiteY0" fmla="*/ 217062 h 614995"/>
              <a:gd name="connsiteX1" fmla="*/ 37093 w 600354"/>
              <a:gd name="connsiteY1" fmla="*/ 0 h 614995"/>
              <a:gd name="connsiteX2" fmla="*/ 600354 w 600354"/>
              <a:gd name="connsiteY2" fmla="*/ 324909 h 614995"/>
              <a:gd name="connsiteX3" fmla="*/ 381330 w 600354"/>
              <a:gd name="connsiteY3" fmla="*/ 614995 h 614995"/>
              <a:gd name="connsiteX4" fmla="*/ 92354 w 600354"/>
              <a:gd name="connsiteY4" fmla="*/ 447882 h 614995"/>
              <a:gd name="connsiteX5" fmla="*/ 174677 w 600354"/>
              <a:gd name="connsiteY5" fmla="*/ 308181 h 614995"/>
              <a:gd name="connsiteX6" fmla="*/ 0 w 600354"/>
              <a:gd name="connsiteY6" fmla="*/ 217062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52679 w 660679"/>
              <a:gd name="connsiteY4" fmla="*/ 447882 h 614995"/>
              <a:gd name="connsiteX5" fmla="*/ 235002 w 660679"/>
              <a:gd name="connsiteY5" fmla="*/ 308181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52679 w 660679"/>
              <a:gd name="connsiteY4" fmla="*/ 447882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108229 w 660679"/>
              <a:gd name="connsiteY4" fmla="*/ 428832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14995"/>
              <a:gd name="connsiteX1" fmla="*/ 97418 w 660679"/>
              <a:gd name="connsiteY1" fmla="*/ 0 h 614995"/>
              <a:gd name="connsiteX2" fmla="*/ 660679 w 660679"/>
              <a:gd name="connsiteY2" fmla="*/ 324909 h 614995"/>
              <a:gd name="connsiteX3" fmla="*/ 441655 w 660679"/>
              <a:gd name="connsiteY3" fmla="*/ 614995 h 614995"/>
              <a:gd name="connsiteX4" fmla="*/ 89179 w 660679"/>
              <a:gd name="connsiteY4" fmla="*/ 438357 h 614995"/>
              <a:gd name="connsiteX5" fmla="*/ 174677 w 660679"/>
              <a:gd name="connsiteY5" fmla="*/ 279606 h 614995"/>
              <a:gd name="connsiteX6" fmla="*/ 0 w 660679"/>
              <a:gd name="connsiteY6" fmla="*/ 188487 h 614995"/>
              <a:gd name="connsiteX0" fmla="*/ 0 w 660679"/>
              <a:gd name="connsiteY0" fmla="*/ 188487 h 627695"/>
              <a:gd name="connsiteX1" fmla="*/ 97418 w 660679"/>
              <a:gd name="connsiteY1" fmla="*/ 0 h 627695"/>
              <a:gd name="connsiteX2" fmla="*/ 660679 w 660679"/>
              <a:gd name="connsiteY2" fmla="*/ 324909 h 627695"/>
              <a:gd name="connsiteX3" fmla="*/ 409905 w 660679"/>
              <a:gd name="connsiteY3" fmla="*/ 627695 h 627695"/>
              <a:gd name="connsiteX4" fmla="*/ 89179 w 660679"/>
              <a:gd name="connsiteY4" fmla="*/ 438357 h 627695"/>
              <a:gd name="connsiteX5" fmla="*/ 174677 w 660679"/>
              <a:gd name="connsiteY5" fmla="*/ 279606 h 627695"/>
              <a:gd name="connsiteX6" fmla="*/ 0 w 660679"/>
              <a:gd name="connsiteY6" fmla="*/ 188487 h 627695"/>
              <a:gd name="connsiteX0" fmla="*/ 0 w 536854"/>
              <a:gd name="connsiteY0" fmla="*/ 188487 h 627695"/>
              <a:gd name="connsiteX1" fmla="*/ 97418 w 536854"/>
              <a:gd name="connsiteY1" fmla="*/ 0 h 627695"/>
              <a:gd name="connsiteX2" fmla="*/ 536854 w 536854"/>
              <a:gd name="connsiteY2" fmla="*/ 283634 h 627695"/>
              <a:gd name="connsiteX3" fmla="*/ 409905 w 536854"/>
              <a:gd name="connsiteY3" fmla="*/ 627695 h 627695"/>
              <a:gd name="connsiteX4" fmla="*/ 89179 w 536854"/>
              <a:gd name="connsiteY4" fmla="*/ 438357 h 627695"/>
              <a:gd name="connsiteX5" fmla="*/ 174677 w 536854"/>
              <a:gd name="connsiteY5" fmla="*/ 279606 h 627695"/>
              <a:gd name="connsiteX6" fmla="*/ 0 w 536854"/>
              <a:gd name="connsiteY6" fmla="*/ 188487 h 627695"/>
              <a:gd name="connsiteX0" fmla="*/ 0 w 619404"/>
              <a:gd name="connsiteY0" fmla="*/ 188487 h 627695"/>
              <a:gd name="connsiteX1" fmla="*/ 97418 w 619404"/>
              <a:gd name="connsiteY1" fmla="*/ 0 h 627695"/>
              <a:gd name="connsiteX2" fmla="*/ 619404 w 619404"/>
              <a:gd name="connsiteY2" fmla="*/ 289984 h 627695"/>
              <a:gd name="connsiteX3" fmla="*/ 409905 w 619404"/>
              <a:gd name="connsiteY3" fmla="*/ 627695 h 627695"/>
              <a:gd name="connsiteX4" fmla="*/ 89179 w 619404"/>
              <a:gd name="connsiteY4" fmla="*/ 438357 h 627695"/>
              <a:gd name="connsiteX5" fmla="*/ 174677 w 619404"/>
              <a:gd name="connsiteY5" fmla="*/ 279606 h 627695"/>
              <a:gd name="connsiteX6" fmla="*/ 0 w 619404"/>
              <a:gd name="connsiteY6" fmla="*/ 188487 h 62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404" h="627695">
                <a:moveTo>
                  <a:pt x="0" y="188487"/>
                </a:moveTo>
                <a:lnTo>
                  <a:pt x="97418" y="0"/>
                </a:lnTo>
                <a:lnTo>
                  <a:pt x="619404" y="289984"/>
                </a:lnTo>
                <a:lnTo>
                  <a:pt x="409905" y="627695"/>
                </a:lnTo>
                <a:lnTo>
                  <a:pt x="89179" y="438357"/>
                </a:lnTo>
                <a:lnTo>
                  <a:pt x="174677" y="279606"/>
                </a:lnTo>
                <a:lnTo>
                  <a:pt x="0" y="18848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>
            <a:off x="1807121" y="2464320"/>
            <a:ext cx="231042" cy="171702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98677 h 193927"/>
              <a:gd name="connsiteX1" fmla="*/ 857 w 211992"/>
              <a:gd name="connsiteY1" fmla="*/ 0 h 193927"/>
              <a:gd name="connsiteX2" fmla="*/ 211992 w 211992"/>
              <a:gd name="connsiteY2" fmla="*/ 120650 h 193927"/>
              <a:gd name="connsiteX3" fmla="*/ 165224 w 211992"/>
              <a:gd name="connsiteY3" fmla="*/ 193927 h 193927"/>
              <a:gd name="connsiteX4" fmla="*/ 0 w 211992"/>
              <a:gd name="connsiteY4" fmla="*/ 98677 h 193927"/>
              <a:gd name="connsiteX0" fmla="*/ 0 w 240567"/>
              <a:gd name="connsiteY0" fmla="*/ 82802 h 193927"/>
              <a:gd name="connsiteX1" fmla="*/ 29432 w 240567"/>
              <a:gd name="connsiteY1" fmla="*/ 0 h 193927"/>
              <a:gd name="connsiteX2" fmla="*/ 240567 w 240567"/>
              <a:gd name="connsiteY2" fmla="*/ 120650 h 193927"/>
              <a:gd name="connsiteX3" fmla="*/ 193799 w 240567"/>
              <a:gd name="connsiteY3" fmla="*/ 193927 h 193927"/>
              <a:gd name="connsiteX4" fmla="*/ 0 w 240567"/>
              <a:gd name="connsiteY4" fmla="*/ 82802 h 193927"/>
              <a:gd name="connsiteX0" fmla="*/ 0 w 193799"/>
              <a:gd name="connsiteY0" fmla="*/ 82802 h 193927"/>
              <a:gd name="connsiteX1" fmla="*/ 29432 w 193799"/>
              <a:gd name="connsiteY1" fmla="*/ 0 h 193927"/>
              <a:gd name="connsiteX2" fmla="*/ 183417 w 193799"/>
              <a:gd name="connsiteY2" fmla="*/ 79375 h 193927"/>
              <a:gd name="connsiteX3" fmla="*/ 193799 w 193799"/>
              <a:gd name="connsiteY3" fmla="*/ 193927 h 193927"/>
              <a:gd name="connsiteX4" fmla="*/ 0 w 193799"/>
              <a:gd name="connsiteY4" fmla="*/ 82802 h 193927"/>
              <a:gd name="connsiteX0" fmla="*/ 0 w 183417"/>
              <a:gd name="connsiteY0" fmla="*/ 82802 h 152652"/>
              <a:gd name="connsiteX1" fmla="*/ 29432 w 183417"/>
              <a:gd name="connsiteY1" fmla="*/ 0 h 152652"/>
              <a:gd name="connsiteX2" fmla="*/ 183417 w 183417"/>
              <a:gd name="connsiteY2" fmla="*/ 79375 h 152652"/>
              <a:gd name="connsiteX3" fmla="*/ 130299 w 183417"/>
              <a:gd name="connsiteY3" fmla="*/ 152652 h 152652"/>
              <a:gd name="connsiteX4" fmla="*/ 0 w 183417"/>
              <a:gd name="connsiteY4" fmla="*/ 82802 h 152652"/>
              <a:gd name="connsiteX0" fmla="*/ 0 w 231042"/>
              <a:gd name="connsiteY0" fmla="*/ 82802 h 152652"/>
              <a:gd name="connsiteX1" fmla="*/ 29432 w 231042"/>
              <a:gd name="connsiteY1" fmla="*/ 0 h 152652"/>
              <a:gd name="connsiteX2" fmla="*/ 231042 w 231042"/>
              <a:gd name="connsiteY2" fmla="*/ 101600 h 152652"/>
              <a:gd name="connsiteX3" fmla="*/ 130299 w 231042"/>
              <a:gd name="connsiteY3" fmla="*/ 152652 h 152652"/>
              <a:gd name="connsiteX4" fmla="*/ 0 w 231042"/>
              <a:gd name="connsiteY4" fmla="*/ 82802 h 152652"/>
              <a:gd name="connsiteX0" fmla="*/ 0 w 231042"/>
              <a:gd name="connsiteY0" fmla="*/ 82802 h 171702"/>
              <a:gd name="connsiteX1" fmla="*/ 29432 w 231042"/>
              <a:gd name="connsiteY1" fmla="*/ 0 h 171702"/>
              <a:gd name="connsiteX2" fmla="*/ 231042 w 231042"/>
              <a:gd name="connsiteY2" fmla="*/ 101600 h 171702"/>
              <a:gd name="connsiteX3" fmla="*/ 181099 w 231042"/>
              <a:gd name="connsiteY3" fmla="*/ 171702 h 171702"/>
              <a:gd name="connsiteX4" fmla="*/ 0 w 231042"/>
              <a:gd name="connsiteY4" fmla="*/ 82802 h 1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2" h="171702">
                <a:moveTo>
                  <a:pt x="0" y="82802"/>
                </a:moveTo>
                <a:cubicBezTo>
                  <a:pt x="286" y="49910"/>
                  <a:pt x="29146" y="32892"/>
                  <a:pt x="29432" y="0"/>
                </a:cubicBezTo>
                <a:lnTo>
                  <a:pt x="231042" y="101600"/>
                </a:lnTo>
                <a:lnTo>
                  <a:pt x="181099" y="171702"/>
                </a:lnTo>
                <a:lnTo>
                  <a:pt x="0" y="828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0"/>
          <p:cNvSpPr/>
          <p:nvPr/>
        </p:nvSpPr>
        <p:spPr>
          <a:xfrm>
            <a:off x="7198197" y="3512690"/>
            <a:ext cx="224692" cy="159002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4068 w 246060"/>
              <a:gd name="connsiteY0" fmla="*/ 70102 h 165352"/>
              <a:gd name="connsiteX1" fmla="*/ 0 w 246060"/>
              <a:gd name="connsiteY1" fmla="*/ 0 h 165352"/>
              <a:gd name="connsiteX2" fmla="*/ 246060 w 246060"/>
              <a:gd name="connsiteY2" fmla="*/ 92075 h 165352"/>
              <a:gd name="connsiteX3" fmla="*/ 199292 w 246060"/>
              <a:gd name="connsiteY3" fmla="*/ 165352 h 165352"/>
              <a:gd name="connsiteX4" fmla="*/ 34068 w 246060"/>
              <a:gd name="connsiteY4" fmla="*/ 70102 h 165352"/>
              <a:gd name="connsiteX0" fmla="*/ 34068 w 199292"/>
              <a:gd name="connsiteY0" fmla="*/ 95502 h 190752"/>
              <a:gd name="connsiteX1" fmla="*/ 0 w 199292"/>
              <a:gd name="connsiteY1" fmla="*/ 25400 h 190752"/>
              <a:gd name="connsiteX2" fmla="*/ 195260 w 199292"/>
              <a:gd name="connsiteY2" fmla="*/ 0 h 190752"/>
              <a:gd name="connsiteX3" fmla="*/ 199292 w 199292"/>
              <a:gd name="connsiteY3" fmla="*/ 190752 h 190752"/>
              <a:gd name="connsiteX4" fmla="*/ 34068 w 199292"/>
              <a:gd name="connsiteY4" fmla="*/ 95502 h 190752"/>
              <a:gd name="connsiteX0" fmla="*/ 34068 w 231042"/>
              <a:gd name="connsiteY0" fmla="*/ 95502 h 95502"/>
              <a:gd name="connsiteX1" fmla="*/ 0 w 231042"/>
              <a:gd name="connsiteY1" fmla="*/ 25400 h 95502"/>
              <a:gd name="connsiteX2" fmla="*/ 195260 w 231042"/>
              <a:gd name="connsiteY2" fmla="*/ 0 h 95502"/>
              <a:gd name="connsiteX3" fmla="*/ 231042 w 231042"/>
              <a:gd name="connsiteY3" fmla="*/ 92327 h 95502"/>
              <a:gd name="connsiteX4" fmla="*/ 34068 w 231042"/>
              <a:gd name="connsiteY4" fmla="*/ 95502 h 95502"/>
              <a:gd name="connsiteX0" fmla="*/ 27718 w 231042"/>
              <a:gd name="connsiteY0" fmla="*/ 139952 h 139952"/>
              <a:gd name="connsiteX1" fmla="*/ 0 w 231042"/>
              <a:gd name="connsiteY1" fmla="*/ 25400 h 139952"/>
              <a:gd name="connsiteX2" fmla="*/ 195260 w 231042"/>
              <a:gd name="connsiteY2" fmla="*/ 0 h 139952"/>
              <a:gd name="connsiteX3" fmla="*/ 231042 w 231042"/>
              <a:gd name="connsiteY3" fmla="*/ 92327 h 139952"/>
              <a:gd name="connsiteX4" fmla="*/ 27718 w 231042"/>
              <a:gd name="connsiteY4" fmla="*/ 139952 h 139952"/>
              <a:gd name="connsiteX0" fmla="*/ 0 w 203324"/>
              <a:gd name="connsiteY0" fmla="*/ 139952 h 139952"/>
              <a:gd name="connsiteX1" fmla="*/ 7207 w 203324"/>
              <a:gd name="connsiteY1" fmla="*/ 31750 h 139952"/>
              <a:gd name="connsiteX2" fmla="*/ 167542 w 203324"/>
              <a:gd name="connsiteY2" fmla="*/ 0 h 139952"/>
              <a:gd name="connsiteX3" fmla="*/ 203324 w 203324"/>
              <a:gd name="connsiteY3" fmla="*/ 92327 h 139952"/>
              <a:gd name="connsiteX4" fmla="*/ 0 w 203324"/>
              <a:gd name="connsiteY4" fmla="*/ 139952 h 139952"/>
              <a:gd name="connsiteX0" fmla="*/ 18193 w 221517"/>
              <a:gd name="connsiteY0" fmla="*/ 139952 h 139952"/>
              <a:gd name="connsiteX1" fmla="*/ 0 w 221517"/>
              <a:gd name="connsiteY1" fmla="*/ 31750 h 139952"/>
              <a:gd name="connsiteX2" fmla="*/ 185735 w 221517"/>
              <a:gd name="connsiteY2" fmla="*/ 0 h 139952"/>
              <a:gd name="connsiteX3" fmla="*/ 221517 w 221517"/>
              <a:gd name="connsiteY3" fmla="*/ 92327 h 139952"/>
              <a:gd name="connsiteX4" fmla="*/ 18193 w 221517"/>
              <a:gd name="connsiteY4" fmla="*/ 139952 h 139952"/>
              <a:gd name="connsiteX0" fmla="*/ 18193 w 208817"/>
              <a:gd name="connsiteY0" fmla="*/ 139952 h 139952"/>
              <a:gd name="connsiteX1" fmla="*/ 0 w 208817"/>
              <a:gd name="connsiteY1" fmla="*/ 31750 h 139952"/>
              <a:gd name="connsiteX2" fmla="*/ 185735 w 208817"/>
              <a:gd name="connsiteY2" fmla="*/ 0 h 139952"/>
              <a:gd name="connsiteX3" fmla="*/ 208817 w 208817"/>
              <a:gd name="connsiteY3" fmla="*/ 95502 h 139952"/>
              <a:gd name="connsiteX4" fmla="*/ 18193 w 208817"/>
              <a:gd name="connsiteY4" fmla="*/ 139952 h 139952"/>
              <a:gd name="connsiteX0" fmla="*/ 18193 w 208817"/>
              <a:gd name="connsiteY0" fmla="*/ 133602 h 133602"/>
              <a:gd name="connsiteX1" fmla="*/ 0 w 208817"/>
              <a:gd name="connsiteY1" fmla="*/ 25400 h 133602"/>
              <a:gd name="connsiteX2" fmla="*/ 153985 w 208817"/>
              <a:gd name="connsiteY2" fmla="*/ 0 h 133602"/>
              <a:gd name="connsiteX3" fmla="*/ 208817 w 208817"/>
              <a:gd name="connsiteY3" fmla="*/ 89152 h 133602"/>
              <a:gd name="connsiteX4" fmla="*/ 18193 w 208817"/>
              <a:gd name="connsiteY4" fmla="*/ 133602 h 133602"/>
              <a:gd name="connsiteX0" fmla="*/ 18193 w 208817"/>
              <a:gd name="connsiteY0" fmla="*/ 146302 h 146302"/>
              <a:gd name="connsiteX1" fmla="*/ 0 w 208817"/>
              <a:gd name="connsiteY1" fmla="*/ 38100 h 146302"/>
              <a:gd name="connsiteX2" fmla="*/ 182560 w 208817"/>
              <a:gd name="connsiteY2" fmla="*/ 0 h 146302"/>
              <a:gd name="connsiteX3" fmla="*/ 208817 w 208817"/>
              <a:gd name="connsiteY3" fmla="*/ 101852 h 146302"/>
              <a:gd name="connsiteX4" fmla="*/ 18193 w 208817"/>
              <a:gd name="connsiteY4" fmla="*/ 146302 h 146302"/>
              <a:gd name="connsiteX0" fmla="*/ 56293 w 246917"/>
              <a:gd name="connsiteY0" fmla="*/ 162177 h 162177"/>
              <a:gd name="connsiteX1" fmla="*/ 0 w 246917"/>
              <a:gd name="connsiteY1" fmla="*/ 0 h 162177"/>
              <a:gd name="connsiteX2" fmla="*/ 220660 w 246917"/>
              <a:gd name="connsiteY2" fmla="*/ 15875 h 162177"/>
              <a:gd name="connsiteX3" fmla="*/ 246917 w 246917"/>
              <a:gd name="connsiteY3" fmla="*/ 117727 h 162177"/>
              <a:gd name="connsiteX4" fmla="*/ 56293 w 246917"/>
              <a:gd name="connsiteY4" fmla="*/ 162177 h 162177"/>
              <a:gd name="connsiteX0" fmla="*/ 56293 w 246917"/>
              <a:gd name="connsiteY0" fmla="*/ 206627 h 206627"/>
              <a:gd name="connsiteX1" fmla="*/ 0 w 246917"/>
              <a:gd name="connsiteY1" fmla="*/ 44450 h 206627"/>
              <a:gd name="connsiteX2" fmla="*/ 198435 w 246917"/>
              <a:gd name="connsiteY2" fmla="*/ 0 h 206627"/>
              <a:gd name="connsiteX3" fmla="*/ 246917 w 246917"/>
              <a:gd name="connsiteY3" fmla="*/ 162177 h 206627"/>
              <a:gd name="connsiteX4" fmla="*/ 56293 w 246917"/>
              <a:gd name="connsiteY4" fmla="*/ 206627 h 206627"/>
              <a:gd name="connsiteX0" fmla="*/ 15018 w 246917"/>
              <a:gd name="connsiteY0" fmla="*/ 159002 h 162177"/>
              <a:gd name="connsiteX1" fmla="*/ 0 w 246917"/>
              <a:gd name="connsiteY1" fmla="*/ 44450 h 162177"/>
              <a:gd name="connsiteX2" fmla="*/ 198435 w 246917"/>
              <a:gd name="connsiteY2" fmla="*/ 0 h 162177"/>
              <a:gd name="connsiteX3" fmla="*/ 246917 w 246917"/>
              <a:gd name="connsiteY3" fmla="*/ 162177 h 162177"/>
              <a:gd name="connsiteX4" fmla="*/ 15018 w 246917"/>
              <a:gd name="connsiteY4" fmla="*/ 159002 h 162177"/>
              <a:gd name="connsiteX0" fmla="*/ 15018 w 198435"/>
              <a:gd name="connsiteY0" fmla="*/ 159002 h 159002"/>
              <a:gd name="connsiteX1" fmla="*/ 0 w 198435"/>
              <a:gd name="connsiteY1" fmla="*/ 44450 h 159002"/>
              <a:gd name="connsiteX2" fmla="*/ 198435 w 198435"/>
              <a:gd name="connsiteY2" fmla="*/ 0 h 159002"/>
              <a:gd name="connsiteX3" fmla="*/ 173892 w 198435"/>
              <a:gd name="connsiteY3" fmla="*/ 95502 h 159002"/>
              <a:gd name="connsiteX4" fmla="*/ 15018 w 198435"/>
              <a:gd name="connsiteY4" fmla="*/ 159002 h 159002"/>
              <a:gd name="connsiteX0" fmla="*/ 15018 w 224692"/>
              <a:gd name="connsiteY0" fmla="*/ 159002 h 159002"/>
              <a:gd name="connsiteX1" fmla="*/ 0 w 224692"/>
              <a:gd name="connsiteY1" fmla="*/ 44450 h 159002"/>
              <a:gd name="connsiteX2" fmla="*/ 198435 w 224692"/>
              <a:gd name="connsiteY2" fmla="*/ 0 h 159002"/>
              <a:gd name="connsiteX3" fmla="*/ 224692 w 224692"/>
              <a:gd name="connsiteY3" fmla="*/ 120902 h 159002"/>
              <a:gd name="connsiteX4" fmla="*/ 15018 w 224692"/>
              <a:gd name="connsiteY4" fmla="*/ 159002 h 15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92" h="159002">
                <a:moveTo>
                  <a:pt x="15018" y="159002"/>
                </a:moveTo>
                <a:lnTo>
                  <a:pt x="0" y="44450"/>
                </a:lnTo>
                <a:lnTo>
                  <a:pt x="198435" y="0"/>
                </a:lnTo>
                <a:lnTo>
                  <a:pt x="224692" y="120902"/>
                </a:lnTo>
                <a:lnTo>
                  <a:pt x="15018" y="1590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0"/>
          <p:cNvSpPr/>
          <p:nvPr/>
        </p:nvSpPr>
        <p:spPr>
          <a:xfrm>
            <a:off x="7044654" y="5972645"/>
            <a:ext cx="231042" cy="136777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4068 w 246060"/>
              <a:gd name="connsiteY0" fmla="*/ 190752 h 286002"/>
              <a:gd name="connsiteX1" fmla="*/ 0 w 246060"/>
              <a:gd name="connsiteY1" fmla="*/ 0 h 286002"/>
              <a:gd name="connsiteX2" fmla="*/ 246060 w 246060"/>
              <a:gd name="connsiteY2" fmla="*/ 212725 h 286002"/>
              <a:gd name="connsiteX3" fmla="*/ 199292 w 246060"/>
              <a:gd name="connsiteY3" fmla="*/ 286002 h 286002"/>
              <a:gd name="connsiteX4" fmla="*/ 34068 w 246060"/>
              <a:gd name="connsiteY4" fmla="*/ 190752 h 286002"/>
              <a:gd name="connsiteX0" fmla="*/ 34068 w 217485"/>
              <a:gd name="connsiteY0" fmla="*/ 190752 h 286002"/>
              <a:gd name="connsiteX1" fmla="*/ 0 w 217485"/>
              <a:gd name="connsiteY1" fmla="*/ 0 h 286002"/>
              <a:gd name="connsiteX2" fmla="*/ 217485 w 217485"/>
              <a:gd name="connsiteY2" fmla="*/ 38100 h 286002"/>
              <a:gd name="connsiteX3" fmla="*/ 199292 w 217485"/>
              <a:gd name="connsiteY3" fmla="*/ 286002 h 286002"/>
              <a:gd name="connsiteX4" fmla="*/ 34068 w 217485"/>
              <a:gd name="connsiteY4" fmla="*/ 190752 h 286002"/>
              <a:gd name="connsiteX0" fmla="*/ 0 w 231042"/>
              <a:gd name="connsiteY0" fmla="*/ 82802 h 286002"/>
              <a:gd name="connsiteX1" fmla="*/ 13557 w 231042"/>
              <a:gd name="connsiteY1" fmla="*/ 0 h 286002"/>
              <a:gd name="connsiteX2" fmla="*/ 231042 w 231042"/>
              <a:gd name="connsiteY2" fmla="*/ 38100 h 286002"/>
              <a:gd name="connsiteX3" fmla="*/ 212849 w 231042"/>
              <a:gd name="connsiteY3" fmla="*/ 286002 h 286002"/>
              <a:gd name="connsiteX4" fmla="*/ 0 w 231042"/>
              <a:gd name="connsiteY4" fmla="*/ 82802 h 286002"/>
              <a:gd name="connsiteX0" fmla="*/ 0 w 231042"/>
              <a:gd name="connsiteY0" fmla="*/ 82802 h 117727"/>
              <a:gd name="connsiteX1" fmla="*/ 13557 w 231042"/>
              <a:gd name="connsiteY1" fmla="*/ 0 h 117727"/>
              <a:gd name="connsiteX2" fmla="*/ 231042 w 231042"/>
              <a:gd name="connsiteY2" fmla="*/ 38100 h 117727"/>
              <a:gd name="connsiteX3" fmla="*/ 168399 w 231042"/>
              <a:gd name="connsiteY3" fmla="*/ 117727 h 117727"/>
              <a:gd name="connsiteX4" fmla="*/ 0 w 231042"/>
              <a:gd name="connsiteY4" fmla="*/ 82802 h 117727"/>
              <a:gd name="connsiteX0" fmla="*/ 0 w 231042"/>
              <a:gd name="connsiteY0" fmla="*/ 82802 h 136777"/>
              <a:gd name="connsiteX1" fmla="*/ 13557 w 231042"/>
              <a:gd name="connsiteY1" fmla="*/ 0 h 136777"/>
              <a:gd name="connsiteX2" fmla="*/ 231042 w 231042"/>
              <a:gd name="connsiteY2" fmla="*/ 38100 h 136777"/>
              <a:gd name="connsiteX3" fmla="*/ 209674 w 231042"/>
              <a:gd name="connsiteY3" fmla="*/ 136777 h 136777"/>
              <a:gd name="connsiteX4" fmla="*/ 0 w 231042"/>
              <a:gd name="connsiteY4" fmla="*/ 82802 h 13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42" h="136777">
                <a:moveTo>
                  <a:pt x="0" y="82802"/>
                </a:moveTo>
                <a:lnTo>
                  <a:pt x="13557" y="0"/>
                </a:lnTo>
                <a:lnTo>
                  <a:pt x="231042" y="38100"/>
                </a:lnTo>
                <a:lnTo>
                  <a:pt x="209674" y="136777"/>
                </a:lnTo>
                <a:lnTo>
                  <a:pt x="0" y="828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0"/>
          <p:cNvSpPr/>
          <p:nvPr/>
        </p:nvSpPr>
        <p:spPr>
          <a:xfrm>
            <a:off x="3899384" y="6196036"/>
            <a:ext cx="193097" cy="111377"/>
          </a:xfrm>
          <a:custGeom>
            <a:avLst/>
            <a:gdLst>
              <a:gd name="connsiteX0" fmla="*/ 0 w 216024"/>
              <a:gd name="connsiteY0" fmla="*/ 117727 h 117727"/>
              <a:gd name="connsiteX1" fmla="*/ 29432 w 216024"/>
              <a:gd name="connsiteY1" fmla="*/ 0 h 117727"/>
              <a:gd name="connsiteX2" fmla="*/ 186592 w 216024"/>
              <a:gd name="connsiteY2" fmla="*/ 0 h 117727"/>
              <a:gd name="connsiteX3" fmla="*/ 216024 w 216024"/>
              <a:gd name="connsiteY3" fmla="*/ 117727 h 117727"/>
              <a:gd name="connsiteX4" fmla="*/ 0 w 216024"/>
              <a:gd name="connsiteY4" fmla="*/ 117727 h 117727"/>
              <a:gd name="connsiteX0" fmla="*/ 0 w 216024"/>
              <a:gd name="connsiteY0" fmla="*/ 225677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225677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186592 w 216024"/>
              <a:gd name="connsiteY2" fmla="*/ 10795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6024"/>
              <a:gd name="connsiteY0" fmla="*/ 70102 h 225677"/>
              <a:gd name="connsiteX1" fmla="*/ 42132 w 216024"/>
              <a:gd name="connsiteY1" fmla="*/ 0 h 225677"/>
              <a:gd name="connsiteX2" fmla="*/ 211992 w 216024"/>
              <a:gd name="connsiteY2" fmla="*/ 101600 h 225677"/>
              <a:gd name="connsiteX3" fmla="*/ 216024 w 216024"/>
              <a:gd name="connsiteY3" fmla="*/ 225677 h 225677"/>
              <a:gd name="connsiteX4" fmla="*/ 0 w 216024"/>
              <a:gd name="connsiteY4" fmla="*/ 70102 h 225677"/>
              <a:gd name="connsiteX0" fmla="*/ 0 w 211992"/>
              <a:gd name="connsiteY0" fmla="*/ 70102 h 114552"/>
              <a:gd name="connsiteX1" fmla="*/ 42132 w 211992"/>
              <a:gd name="connsiteY1" fmla="*/ 0 h 114552"/>
              <a:gd name="connsiteX2" fmla="*/ 211992 w 211992"/>
              <a:gd name="connsiteY2" fmla="*/ 101600 h 114552"/>
              <a:gd name="connsiteX3" fmla="*/ 130299 w 211992"/>
              <a:gd name="connsiteY3" fmla="*/ 114552 h 114552"/>
              <a:gd name="connsiteX4" fmla="*/ 0 w 211992"/>
              <a:gd name="connsiteY4" fmla="*/ 70102 h 1145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101600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0 w 211992"/>
              <a:gd name="connsiteY0" fmla="*/ 70102 h 165352"/>
              <a:gd name="connsiteX1" fmla="*/ 42132 w 211992"/>
              <a:gd name="connsiteY1" fmla="*/ 0 h 165352"/>
              <a:gd name="connsiteX2" fmla="*/ 211992 w 211992"/>
              <a:gd name="connsiteY2" fmla="*/ 92075 h 165352"/>
              <a:gd name="connsiteX3" fmla="*/ 165224 w 211992"/>
              <a:gd name="connsiteY3" fmla="*/ 165352 h 165352"/>
              <a:gd name="connsiteX4" fmla="*/ 0 w 211992"/>
              <a:gd name="connsiteY4" fmla="*/ 70102 h 165352"/>
              <a:gd name="connsiteX0" fmla="*/ 30893 w 242885"/>
              <a:gd name="connsiteY0" fmla="*/ 89152 h 184402"/>
              <a:gd name="connsiteX1" fmla="*/ 0 w 242885"/>
              <a:gd name="connsiteY1" fmla="*/ 0 h 184402"/>
              <a:gd name="connsiteX2" fmla="*/ 242885 w 242885"/>
              <a:gd name="connsiteY2" fmla="*/ 111125 h 184402"/>
              <a:gd name="connsiteX3" fmla="*/ 196117 w 242885"/>
              <a:gd name="connsiteY3" fmla="*/ 184402 h 184402"/>
              <a:gd name="connsiteX4" fmla="*/ 30893 w 242885"/>
              <a:gd name="connsiteY4" fmla="*/ 89152 h 184402"/>
              <a:gd name="connsiteX0" fmla="*/ 5493 w 242885"/>
              <a:gd name="connsiteY0" fmla="*/ 82802 h 184402"/>
              <a:gd name="connsiteX1" fmla="*/ 0 w 242885"/>
              <a:gd name="connsiteY1" fmla="*/ 0 h 184402"/>
              <a:gd name="connsiteX2" fmla="*/ 242885 w 242885"/>
              <a:gd name="connsiteY2" fmla="*/ 111125 h 184402"/>
              <a:gd name="connsiteX3" fmla="*/ 196117 w 242885"/>
              <a:gd name="connsiteY3" fmla="*/ 184402 h 184402"/>
              <a:gd name="connsiteX4" fmla="*/ 5493 w 242885"/>
              <a:gd name="connsiteY4" fmla="*/ 82802 h 184402"/>
              <a:gd name="connsiteX0" fmla="*/ 5493 w 196117"/>
              <a:gd name="connsiteY0" fmla="*/ 124077 h 225677"/>
              <a:gd name="connsiteX1" fmla="*/ 0 w 196117"/>
              <a:gd name="connsiteY1" fmla="*/ 41275 h 225677"/>
              <a:gd name="connsiteX2" fmla="*/ 163510 w 196117"/>
              <a:gd name="connsiteY2" fmla="*/ 0 h 225677"/>
              <a:gd name="connsiteX3" fmla="*/ 196117 w 196117"/>
              <a:gd name="connsiteY3" fmla="*/ 225677 h 225677"/>
              <a:gd name="connsiteX4" fmla="*/ 5493 w 196117"/>
              <a:gd name="connsiteY4" fmla="*/ 124077 h 225677"/>
              <a:gd name="connsiteX0" fmla="*/ 5493 w 163510"/>
              <a:gd name="connsiteY0" fmla="*/ 124077 h 124077"/>
              <a:gd name="connsiteX1" fmla="*/ 0 w 163510"/>
              <a:gd name="connsiteY1" fmla="*/ 41275 h 124077"/>
              <a:gd name="connsiteX2" fmla="*/ 163510 w 163510"/>
              <a:gd name="connsiteY2" fmla="*/ 0 h 124077"/>
              <a:gd name="connsiteX3" fmla="*/ 129442 w 163510"/>
              <a:gd name="connsiteY3" fmla="*/ 79627 h 124077"/>
              <a:gd name="connsiteX4" fmla="*/ 5493 w 163510"/>
              <a:gd name="connsiteY4" fmla="*/ 124077 h 124077"/>
              <a:gd name="connsiteX0" fmla="*/ 5493 w 163510"/>
              <a:gd name="connsiteY0" fmla="*/ 124077 h 124077"/>
              <a:gd name="connsiteX1" fmla="*/ 0 w 163510"/>
              <a:gd name="connsiteY1" fmla="*/ 41275 h 124077"/>
              <a:gd name="connsiteX2" fmla="*/ 163510 w 163510"/>
              <a:gd name="connsiteY2" fmla="*/ 0 h 124077"/>
              <a:gd name="connsiteX3" fmla="*/ 161192 w 163510"/>
              <a:gd name="connsiteY3" fmla="*/ 117727 h 124077"/>
              <a:gd name="connsiteX4" fmla="*/ 5493 w 163510"/>
              <a:gd name="connsiteY4" fmla="*/ 124077 h 124077"/>
              <a:gd name="connsiteX0" fmla="*/ 5493 w 188910"/>
              <a:gd name="connsiteY0" fmla="*/ 130427 h 130427"/>
              <a:gd name="connsiteX1" fmla="*/ 0 w 188910"/>
              <a:gd name="connsiteY1" fmla="*/ 47625 h 130427"/>
              <a:gd name="connsiteX2" fmla="*/ 188910 w 188910"/>
              <a:gd name="connsiteY2" fmla="*/ 0 h 130427"/>
              <a:gd name="connsiteX3" fmla="*/ 161192 w 188910"/>
              <a:gd name="connsiteY3" fmla="*/ 124077 h 130427"/>
              <a:gd name="connsiteX4" fmla="*/ 5493 w 188910"/>
              <a:gd name="connsiteY4" fmla="*/ 130427 h 130427"/>
              <a:gd name="connsiteX0" fmla="*/ 5493 w 196165"/>
              <a:gd name="connsiteY0" fmla="*/ 130427 h 130427"/>
              <a:gd name="connsiteX1" fmla="*/ 0 w 196165"/>
              <a:gd name="connsiteY1" fmla="*/ 47625 h 130427"/>
              <a:gd name="connsiteX2" fmla="*/ 188910 w 196165"/>
              <a:gd name="connsiteY2" fmla="*/ 0 h 130427"/>
              <a:gd name="connsiteX3" fmla="*/ 196117 w 196165"/>
              <a:gd name="connsiteY3" fmla="*/ 117727 h 130427"/>
              <a:gd name="connsiteX4" fmla="*/ 5493 w 196165"/>
              <a:gd name="connsiteY4" fmla="*/ 130427 h 130427"/>
              <a:gd name="connsiteX0" fmla="*/ 0 w 190672"/>
              <a:gd name="connsiteY0" fmla="*/ 130427 h 130427"/>
              <a:gd name="connsiteX1" fmla="*/ 19907 w 190672"/>
              <a:gd name="connsiteY1" fmla="*/ 0 h 130427"/>
              <a:gd name="connsiteX2" fmla="*/ 183417 w 190672"/>
              <a:gd name="connsiteY2" fmla="*/ 0 h 130427"/>
              <a:gd name="connsiteX3" fmla="*/ 190624 w 190672"/>
              <a:gd name="connsiteY3" fmla="*/ 117727 h 130427"/>
              <a:gd name="connsiteX4" fmla="*/ 0 w 190672"/>
              <a:gd name="connsiteY4" fmla="*/ 130427 h 130427"/>
              <a:gd name="connsiteX0" fmla="*/ 46768 w 170765"/>
              <a:gd name="connsiteY0" fmla="*/ 82802 h 117727"/>
              <a:gd name="connsiteX1" fmla="*/ 0 w 170765"/>
              <a:gd name="connsiteY1" fmla="*/ 0 h 117727"/>
              <a:gd name="connsiteX2" fmla="*/ 163510 w 170765"/>
              <a:gd name="connsiteY2" fmla="*/ 0 h 117727"/>
              <a:gd name="connsiteX3" fmla="*/ 170717 w 170765"/>
              <a:gd name="connsiteY3" fmla="*/ 117727 h 117727"/>
              <a:gd name="connsiteX4" fmla="*/ 46768 w 170765"/>
              <a:gd name="connsiteY4" fmla="*/ 82802 h 117727"/>
              <a:gd name="connsiteX0" fmla="*/ 0 w 174797"/>
              <a:gd name="connsiteY0" fmla="*/ 111377 h 117727"/>
              <a:gd name="connsiteX1" fmla="*/ 4032 w 174797"/>
              <a:gd name="connsiteY1" fmla="*/ 0 h 117727"/>
              <a:gd name="connsiteX2" fmla="*/ 167542 w 174797"/>
              <a:gd name="connsiteY2" fmla="*/ 0 h 117727"/>
              <a:gd name="connsiteX3" fmla="*/ 174749 w 174797"/>
              <a:gd name="connsiteY3" fmla="*/ 117727 h 117727"/>
              <a:gd name="connsiteX4" fmla="*/ 0 w 174797"/>
              <a:gd name="connsiteY4" fmla="*/ 111377 h 117727"/>
              <a:gd name="connsiteX0" fmla="*/ 24543 w 199340"/>
              <a:gd name="connsiteY0" fmla="*/ 149477 h 155827"/>
              <a:gd name="connsiteX1" fmla="*/ 0 w 199340"/>
              <a:gd name="connsiteY1" fmla="*/ 0 h 155827"/>
              <a:gd name="connsiteX2" fmla="*/ 192085 w 199340"/>
              <a:gd name="connsiteY2" fmla="*/ 38100 h 155827"/>
              <a:gd name="connsiteX3" fmla="*/ 199292 w 199340"/>
              <a:gd name="connsiteY3" fmla="*/ 155827 h 155827"/>
              <a:gd name="connsiteX4" fmla="*/ 24543 w 199340"/>
              <a:gd name="connsiteY4" fmla="*/ 149477 h 155827"/>
              <a:gd name="connsiteX0" fmla="*/ 24543 w 199340"/>
              <a:gd name="connsiteY0" fmla="*/ 152652 h 159002"/>
              <a:gd name="connsiteX1" fmla="*/ 0 w 199340"/>
              <a:gd name="connsiteY1" fmla="*/ 3175 h 159002"/>
              <a:gd name="connsiteX2" fmla="*/ 192085 w 199340"/>
              <a:gd name="connsiteY2" fmla="*/ 0 h 159002"/>
              <a:gd name="connsiteX3" fmla="*/ 199292 w 199340"/>
              <a:gd name="connsiteY3" fmla="*/ 159002 h 159002"/>
              <a:gd name="connsiteX4" fmla="*/ 24543 w 199340"/>
              <a:gd name="connsiteY4" fmla="*/ 152652 h 159002"/>
              <a:gd name="connsiteX0" fmla="*/ 2318 w 199340"/>
              <a:gd name="connsiteY0" fmla="*/ 98677 h 159002"/>
              <a:gd name="connsiteX1" fmla="*/ 0 w 199340"/>
              <a:gd name="connsiteY1" fmla="*/ 3175 h 159002"/>
              <a:gd name="connsiteX2" fmla="*/ 192085 w 199340"/>
              <a:gd name="connsiteY2" fmla="*/ 0 h 159002"/>
              <a:gd name="connsiteX3" fmla="*/ 199292 w 199340"/>
              <a:gd name="connsiteY3" fmla="*/ 159002 h 159002"/>
              <a:gd name="connsiteX4" fmla="*/ 2318 w 199340"/>
              <a:gd name="connsiteY4" fmla="*/ 98677 h 159002"/>
              <a:gd name="connsiteX0" fmla="*/ 2318 w 192085"/>
              <a:gd name="connsiteY0" fmla="*/ 98677 h 98677"/>
              <a:gd name="connsiteX1" fmla="*/ 0 w 192085"/>
              <a:gd name="connsiteY1" fmla="*/ 3175 h 98677"/>
              <a:gd name="connsiteX2" fmla="*/ 192085 w 192085"/>
              <a:gd name="connsiteY2" fmla="*/ 0 h 98677"/>
              <a:gd name="connsiteX3" fmla="*/ 135792 w 192085"/>
              <a:gd name="connsiteY3" fmla="*/ 70102 h 98677"/>
              <a:gd name="connsiteX4" fmla="*/ 2318 w 192085"/>
              <a:gd name="connsiteY4" fmla="*/ 98677 h 98677"/>
              <a:gd name="connsiteX0" fmla="*/ 2318 w 193097"/>
              <a:gd name="connsiteY0" fmla="*/ 98677 h 111377"/>
              <a:gd name="connsiteX1" fmla="*/ 0 w 193097"/>
              <a:gd name="connsiteY1" fmla="*/ 3175 h 111377"/>
              <a:gd name="connsiteX2" fmla="*/ 192085 w 193097"/>
              <a:gd name="connsiteY2" fmla="*/ 0 h 111377"/>
              <a:gd name="connsiteX3" fmla="*/ 192942 w 193097"/>
              <a:gd name="connsiteY3" fmla="*/ 111377 h 111377"/>
              <a:gd name="connsiteX4" fmla="*/ 2318 w 193097"/>
              <a:gd name="connsiteY4" fmla="*/ 98677 h 111377"/>
              <a:gd name="connsiteX0" fmla="*/ 2318 w 193097"/>
              <a:gd name="connsiteY0" fmla="*/ 108202 h 111377"/>
              <a:gd name="connsiteX1" fmla="*/ 0 w 193097"/>
              <a:gd name="connsiteY1" fmla="*/ 3175 h 111377"/>
              <a:gd name="connsiteX2" fmla="*/ 192085 w 193097"/>
              <a:gd name="connsiteY2" fmla="*/ 0 h 111377"/>
              <a:gd name="connsiteX3" fmla="*/ 192942 w 193097"/>
              <a:gd name="connsiteY3" fmla="*/ 111377 h 111377"/>
              <a:gd name="connsiteX4" fmla="*/ 2318 w 193097"/>
              <a:gd name="connsiteY4" fmla="*/ 108202 h 11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97" h="111377">
                <a:moveTo>
                  <a:pt x="2318" y="108202"/>
                </a:moveTo>
                <a:cubicBezTo>
                  <a:pt x="1545" y="76368"/>
                  <a:pt x="773" y="35009"/>
                  <a:pt x="0" y="3175"/>
                </a:cubicBezTo>
                <a:lnTo>
                  <a:pt x="192085" y="0"/>
                </a:lnTo>
                <a:cubicBezTo>
                  <a:pt x="191312" y="39242"/>
                  <a:pt x="193715" y="72135"/>
                  <a:pt x="192942" y="111377"/>
                </a:cubicBezTo>
                <a:lnTo>
                  <a:pt x="2318" y="108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5"/>
          <p:cNvSpPr/>
          <p:nvPr/>
        </p:nvSpPr>
        <p:spPr>
          <a:xfrm>
            <a:off x="3383682" y="5343500"/>
            <a:ext cx="490433" cy="828611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  <a:gd name="connsiteX0" fmla="*/ 0 w 1060604"/>
              <a:gd name="connsiteY0" fmla="*/ 489239 h 771461"/>
              <a:gd name="connsiteX1" fmla="*/ 814283 w 1060604"/>
              <a:gd name="connsiteY1" fmla="*/ 0 h 771461"/>
              <a:gd name="connsiteX2" fmla="*/ 1060604 w 1060604"/>
              <a:gd name="connsiteY2" fmla="*/ 213783 h 771461"/>
              <a:gd name="connsiteX3" fmla="*/ 217891 w 1060604"/>
              <a:gd name="connsiteY3" fmla="*/ 771461 h 771461"/>
              <a:gd name="connsiteX4" fmla="*/ 0 w 1060604"/>
              <a:gd name="connsiteY4" fmla="*/ 489239 h 771461"/>
              <a:gd name="connsiteX0" fmla="*/ 105959 w 842713"/>
              <a:gd name="connsiteY0" fmla="*/ 89189 h 771461"/>
              <a:gd name="connsiteX1" fmla="*/ 596392 w 842713"/>
              <a:gd name="connsiteY1" fmla="*/ 0 h 771461"/>
              <a:gd name="connsiteX2" fmla="*/ 842713 w 842713"/>
              <a:gd name="connsiteY2" fmla="*/ 213783 h 771461"/>
              <a:gd name="connsiteX3" fmla="*/ 0 w 842713"/>
              <a:gd name="connsiteY3" fmla="*/ 771461 h 771461"/>
              <a:gd name="connsiteX4" fmla="*/ 105959 w 842713"/>
              <a:gd name="connsiteY4" fmla="*/ 89189 h 771461"/>
              <a:gd name="connsiteX0" fmla="*/ 0 w 736754"/>
              <a:gd name="connsiteY0" fmla="*/ 89189 h 828611"/>
              <a:gd name="connsiteX1" fmla="*/ 490433 w 736754"/>
              <a:gd name="connsiteY1" fmla="*/ 0 h 828611"/>
              <a:gd name="connsiteX2" fmla="*/ 736754 w 736754"/>
              <a:gd name="connsiteY2" fmla="*/ 213783 h 828611"/>
              <a:gd name="connsiteX3" fmla="*/ 135341 w 736754"/>
              <a:gd name="connsiteY3" fmla="*/ 828611 h 828611"/>
              <a:gd name="connsiteX4" fmla="*/ 0 w 736754"/>
              <a:gd name="connsiteY4" fmla="*/ 89189 h 828611"/>
              <a:gd name="connsiteX0" fmla="*/ 0 w 490433"/>
              <a:gd name="connsiteY0" fmla="*/ 89189 h 828611"/>
              <a:gd name="connsiteX1" fmla="*/ 490433 w 490433"/>
              <a:gd name="connsiteY1" fmla="*/ 0 h 828611"/>
              <a:gd name="connsiteX2" fmla="*/ 489104 w 490433"/>
              <a:gd name="connsiteY2" fmla="*/ 753533 h 828611"/>
              <a:gd name="connsiteX3" fmla="*/ 135341 w 490433"/>
              <a:gd name="connsiteY3" fmla="*/ 828611 h 828611"/>
              <a:gd name="connsiteX4" fmla="*/ 0 w 490433"/>
              <a:gd name="connsiteY4" fmla="*/ 89189 h 8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433" h="828611">
                <a:moveTo>
                  <a:pt x="0" y="89189"/>
                </a:moveTo>
                <a:lnTo>
                  <a:pt x="490433" y="0"/>
                </a:lnTo>
                <a:lnTo>
                  <a:pt x="489104" y="753533"/>
                </a:lnTo>
                <a:lnTo>
                  <a:pt x="135341" y="828611"/>
                </a:lnTo>
                <a:lnTo>
                  <a:pt x="0" y="89189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5"/>
          <p:cNvSpPr/>
          <p:nvPr/>
        </p:nvSpPr>
        <p:spPr>
          <a:xfrm>
            <a:off x="5790803" y="6197171"/>
            <a:ext cx="920904" cy="444436"/>
          </a:xfrm>
          <a:custGeom>
            <a:avLst/>
            <a:gdLst>
              <a:gd name="connsiteX0" fmla="*/ 0 w 1008112"/>
              <a:gd name="connsiteY0" fmla="*/ 504056 h 504056"/>
              <a:gd name="connsiteX1" fmla="*/ 126014 w 1008112"/>
              <a:gd name="connsiteY1" fmla="*/ 0 h 504056"/>
              <a:gd name="connsiteX2" fmla="*/ 882098 w 1008112"/>
              <a:gd name="connsiteY2" fmla="*/ 0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0" fmla="*/ 0 w 1008112"/>
              <a:gd name="connsiteY0" fmla="*/ 800390 h 800390"/>
              <a:gd name="connsiteX1" fmla="*/ 492903 w 1008112"/>
              <a:gd name="connsiteY1" fmla="*/ 0 h 800390"/>
              <a:gd name="connsiteX2" fmla="*/ 882098 w 1008112"/>
              <a:gd name="connsiteY2" fmla="*/ 296334 h 800390"/>
              <a:gd name="connsiteX3" fmla="*/ 1008112 w 1008112"/>
              <a:gd name="connsiteY3" fmla="*/ 800390 h 800390"/>
              <a:gd name="connsiteX4" fmla="*/ 0 w 1008112"/>
              <a:gd name="connsiteY4" fmla="*/ 800390 h 800390"/>
              <a:gd name="connsiteX0" fmla="*/ 0 w 1023209"/>
              <a:gd name="connsiteY0" fmla="*/ 800390 h 800390"/>
              <a:gd name="connsiteX1" fmla="*/ 492903 w 1023209"/>
              <a:gd name="connsiteY1" fmla="*/ 0 h 800390"/>
              <a:gd name="connsiteX2" fmla="*/ 1023209 w 1023209"/>
              <a:gd name="connsiteY2" fmla="*/ 317500 h 800390"/>
              <a:gd name="connsiteX3" fmla="*/ 1008112 w 1023209"/>
              <a:gd name="connsiteY3" fmla="*/ 800390 h 800390"/>
              <a:gd name="connsiteX4" fmla="*/ 0 w 1023209"/>
              <a:gd name="connsiteY4" fmla="*/ 800390 h 800390"/>
              <a:gd name="connsiteX0" fmla="*/ 0 w 1023209"/>
              <a:gd name="connsiteY0" fmla="*/ 800390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00390 h 1096723"/>
              <a:gd name="connsiteX0" fmla="*/ 0 w 1023209"/>
              <a:gd name="connsiteY0" fmla="*/ 828612 h 1096723"/>
              <a:gd name="connsiteX1" fmla="*/ 492903 w 1023209"/>
              <a:gd name="connsiteY1" fmla="*/ 0 h 1096723"/>
              <a:gd name="connsiteX2" fmla="*/ 1023209 w 1023209"/>
              <a:gd name="connsiteY2" fmla="*/ 317500 h 1096723"/>
              <a:gd name="connsiteX3" fmla="*/ 443668 w 1023209"/>
              <a:gd name="connsiteY3" fmla="*/ 1096723 h 1096723"/>
              <a:gd name="connsiteX4" fmla="*/ 0 w 1023209"/>
              <a:gd name="connsiteY4" fmla="*/ 828612 h 1096723"/>
              <a:gd name="connsiteX0" fmla="*/ 0 w 1375987"/>
              <a:gd name="connsiteY0" fmla="*/ 539334 h 1096723"/>
              <a:gd name="connsiteX1" fmla="*/ 845681 w 1375987"/>
              <a:gd name="connsiteY1" fmla="*/ 0 h 1096723"/>
              <a:gd name="connsiteX2" fmla="*/ 1375987 w 1375987"/>
              <a:gd name="connsiteY2" fmla="*/ 317500 h 1096723"/>
              <a:gd name="connsiteX3" fmla="*/ 796446 w 1375987"/>
              <a:gd name="connsiteY3" fmla="*/ 1096723 h 1096723"/>
              <a:gd name="connsiteX4" fmla="*/ 0 w 1375987"/>
              <a:gd name="connsiteY4" fmla="*/ 539334 h 1096723"/>
              <a:gd name="connsiteX0" fmla="*/ 0 w 1375987"/>
              <a:gd name="connsiteY0" fmla="*/ 539334 h 821556"/>
              <a:gd name="connsiteX1" fmla="*/ 845681 w 1375987"/>
              <a:gd name="connsiteY1" fmla="*/ 0 h 821556"/>
              <a:gd name="connsiteX2" fmla="*/ 1375987 w 1375987"/>
              <a:gd name="connsiteY2" fmla="*/ 317500 h 821556"/>
              <a:gd name="connsiteX3" fmla="*/ 217891 w 1375987"/>
              <a:gd name="connsiteY3" fmla="*/ 821556 h 821556"/>
              <a:gd name="connsiteX4" fmla="*/ 0 w 1375987"/>
              <a:gd name="connsiteY4" fmla="*/ 539334 h 821556"/>
              <a:gd name="connsiteX0" fmla="*/ 0 w 1375987"/>
              <a:gd name="connsiteY0" fmla="*/ 546389 h 828611"/>
              <a:gd name="connsiteX1" fmla="*/ 817458 w 1375987"/>
              <a:gd name="connsiteY1" fmla="*/ 0 h 828611"/>
              <a:gd name="connsiteX2" fmla="*/ 1375987 w 1375987"/>
              <a:gd name="connsiteY2" fmla="*/ 324555 h 828611"/>
              <a:gd name="connsiteX3" fmla="*/ 217891 w 1375987"/>
              <a:gd name="connsiteY3" fmla="*/ 828611 h 828611"/>
              <a:gd name="connsiteX4" fmla="*/ 0 w 1375987"/>
              <a:gd name="connsiteY4" fmla="*/ 546389 h 828611"/>
              <a:gd name="connsiteX0" fmla="*/ 0 w 1016154"/>
              <a:gd name="connsiteY0" fmla="*/ 546389 h 828611"/>
              <a:gd name="connsiteX1" fmla="*/ 817458 w 1016154"/>
              <a:gd name="connsiteY1" fmla="*/ 0 h 828611"/>
              <a:gd name="connsiteX2" fmla="*/ 1016154 w 1016154"/>
              <a:gd name="connsiteY2" fmla="*/ 296333 h 828611"/>
              <a:gd name="connsiteX3" fmla="*/ 217891 w 1016154"/>
              <a:gd name="connsiteY3" fmla="*/ 828611 h 828611"/>
              <a:gd name="connsiteX4" fmla="*/ 0 w 1016154"/>
              <a:gd name="connsiteY4" fmla="*/ 546389 h 828611"/>
              <a:gd name="connsiteX0" fmla="*/ 0 w 1016154"/>
              <a:gd name="connsiteY0" fmla="*/ 584489 h 866711"/>
              <a:gd name="connsiteX1" fmla="*/ 823808 w 1016154"/>
              <a:gd name="connsiteY1" fmla="*/ 0 h 866711"/>
              <a:gd name="connsiteX2" fmla="*/ 1016154 w 1016154"/>
              <a:gd name="connsiteY2" fmla="*/ 334433 h 866711"/>
              <a:gd name="connsiteX3" fmla="*/ 217891 w 1016154"/>
              <a:gd name="connsiteY3" fmla="*/ 866711 h 866711"/>
              <a:gd name="connsiteX4" fmla="*/ 0 w 1016154"/>
              <a:gd name="connsiteY4" fmla="*/ 584489 h 866711"/>
              <a:gd name="connsiteX0" fmla="*/ 0 w 1047904"/>
              <a:gd name="connsiteY0" fmla="*/ 584489 h 866711"/>
              <a:gd name="connsiteX1" fmla="*/ 823808 w 1047904"/>
              <a:gd name="connsiteY1" fmla="*/ 0 h 866711"/>
              <a:gd name="connsiteX2" fmla="*/ 1047904 w 1047904"/>
              <a:gd name="connsiteY2" fmla="*/ 309033 h 866711"/>
              <a:gd name="connsiteX3" fmla="*/ 217891 w 1047904"/>
              <a:gd name="connsiteY3" fmla="*/ 866711 h 866711"/>
              <a:gd name="connsiteX4" fmla="*/ 0 w 1047904"/>
              <a:gd name="connsiteY4" fmla="*/ 584489 h 866711"/>
              <a:gd name="connsiteX0" fmla="*/ 0 w 1028854"/>
              <a:gd name="connsiteY0" fmla="*/ 584489 h 866711"/>
              <a:gd name="connsiteX1" fmla="*/ 823808 w 1028854"/>
              <a:gd name="connsiteY1" fmla="*/ 0 h 866711"/>
              <a:gd name="connsiteX2" fmla="*/ 1028854 w 1028854"/>
              <a:gd name="connsiteY2" fmla="*/ 328083 h 866711"/>
              <a:gd name="connsiteX3" fmla="*/ 217891 w 1028854"/>
              <a:gd name="connsiteY3" fmla="*/ 866711 h 866711"/>
              <a:gd name="connsiteX4" fmla="*/ 0 w 1028854"/>
              <a:gd name="connsiteY4" fmla="*/ 584489 h 866711"/>
              <a:gd name="connsiteX0" fmla="*/ 0 w 1047904"/>
              <a:gd name="connsiteY0" fmla="*/ 578139 h 866711"/>
              <a:gd name="connsiteX1" fmla="*/ 842858 w 1047904"/>
              <a:gd name="connsiteY1" fmla="*/ 0 h 866711"/>
              <a:gd name="connsiteX2" fmla="*/ 1047904 w 1047904"/>
              <a:gd name="connsiteY2" fmla="*/ 328083 h 866711"/>
              <a:gd name="connsiteX3" fmla="*/ 236941 w 1047904"/>
              <a:gd name="connsiteY3" fmla="*/ 866711 h 866711"/>
              <a:gd name="connsiteX4" fmla="*/ 0 w 1047904"/>
              <a:gd name="connsiteY4" fmla="*/ 578139 h 866711"/>
              <a:gd name="connsiteX0" fmla="*/ 0 w 1047904"/>
              <a:gd name="connsiteY0" fmla="*/ 578139 h 898461"/>
              <a:gd name="connsiteX1" fmla="*/ 842858 w 1047904"/>
              <a:gd name="connsiteY1" fmla="*/ 0 h 898461"/>
              <a:gd name="connsiteX2" fmla="*/ 1047904 w 1047904"/>
              <a:gd name="connsiteY2" fmla="*/ 328083 h 898461"/>
              <a:gd name="connsiteX3" fmla="*/ 186141 w 1047904"/>
              <a:gd name="connsiteY3" fmla="*/ 898461 h 898461"/>
              <a:gd name="connsiteX4" fmla="*/ 0 w 1047904"/>
              <a:gd name="connsiteY4" fmla="*/ 578139 h 898461"/>
              <a:gd name="connsiteX0" fmla="*/ 0 w 1060604"/>
              <a:gd name="connsiteY0" fmla="*/ 603539 h 898461"/>
              <a:gd name="connsiteX1" fmla="*/ 855558 w 1060604"/>
              <a:gd name="connsiteY1" fmla="*/ 0 h 898461"/>
              <a:gd name="connsiteX2" fmla="*/ 1060604 w 1060604"/>
              <a:gd name="connsiteY2" fmla="*/ 328083 h 898461"/>
              <a:gd name="connsiteX3" fmla="*/ 198841 w 1060604"/>
              <a:gd name="connsiteY3" fmla="*/ 898461 h 898461"/>
              <a:gd name="connsiteX4" fmla="*/ 0 w 1060604"/>
              <a:gd name="connsiteY4" fmla="*/ 603539 h 898461"/>
              <a:gd name="connsiteX0" fmla="*/ 0 w 1060604"/>
              <a:gd name="connsiteY0" fmla="*/ 603539 h 885761"/>
              <a:gd name="connsiteX1" fmla="*/ 855558 w 1060604"/>
              <a:gd name="connsiteY1" fmla="*/ 0 h 885761"/>
              <a:gd name="connsiteX2" fmla="*/ 1060604 w 1060604"/>
              <a:gd name="connsiteY2" fmla="*/ 328083 h 885761"/>
              <a:gd name="connsiteX3" fmla="*/ 217891 w 1060604"/>
              <a:gd name="connsiteY3" fmla="*/ 885761 h 885761"/>
              <a:gd name="connsiteX4" fmla="*/ 0 w 1060604"/>
              <a:gd name="connsiteY4" fmla="*/ 603539 h 885761"/>
              <a:gd name="connsiteX0" fmla="*/ 0 w 993929"/>
              <a:gd name="connsiteY0" fmla="*/ 251114 h 885761"/>
              <a:gd name="connsiteX1" fmla="*/ 788883 w 993929"/>
              <a:gd name="connsiteY1" fmla="*/ 0 h 885761"/>
              <a:gd name="connsiteX2" fmla="*/ 993929 w 993929"/>
              <a:gd name="connsiteY2" fmla="*/ 328083 h 885761"/>
              <a:gd name="connsiteX3" fmla="*/ 151216 w 993929"/>
              <a:gd name="connsiteY3" fmla="*/ 885761 h 885761"/>
              <a:gd name="connsiteX4" fmla="*/ 0 w 993929"/>
              <a:gd name="connsiteY4" fmla="*/ 251114 h 885761"/>
              <a:gd name="connsiteX0" fmla="*/ 0 w 993929"/>
              <a:gd name="connsiteY0" fmla="*/ 251114 h 692086"/>
              <a:gd name="connsiteX1" fmla="*/ 788883 w 993929"/>
              <a:gd name="connsiteY1" fmla="*/ 0 h 692086"/>
              <a:gd name="connsiteX2" fmla="*/ 993929 w 993929"/>
              <a:gd name="connsiteY2" fmla="*/ 328083 h 692086"/>
              <a:gd name="connsiteX3" fmla="*/ 33741 w 993929"/>
              <a:gd name="connsiteY3" fmla="*/ 692086 h 692086"/>
              <a:gd name="connsiteX4" fmla="*/ 0 w 993929"/>
              <a:gd name="connsiteY4" fmla="*/ 251114 h 692086"/>
              <a:gd name="connsiteX0" fmla="*/ 0 w 930429"/>
              <a:gd name="connsiteY0" fmla="*/ 251114 h 692086"/>
              <a:gd name="connsiteX1" fmla="*/ 788883 w 930429"/>
              <a:gd name="connsiteY1" fmla="*/ 0 h 692086"/>
              <a:gd name="connsiteX2" fmla="*/ 930429 w 930429"/>
              <a:gd name="connsiteY2" fmla="*/ 626533 h 692086"/>
              <a:gd name="connsiteX3" fmla="*/ 33741 w 930429"/>
              <a:gd name="connsiteY3" fmla="*/ 692086 h 692086"/>
              <a:gd name="connsiteX4" fmla="*/ 0 w 930429"/>
              <a:gd name="connsiteY4" fmla="*/ 251114 h 692086"/>
              <a:gd name="connsiteX0" fmla="*/ 0 w 930429"/>
              <a:gd name="connsiteY0" fmla="*/ 3464 h 444436"/>
              <a:gd name="connsiteX1" fmla="*/ 893658 w 930429"/>
              <a:gd name="connsiteY1" fmla="*/ 0 h 444436"/>
              <a:gd name="connsiteX2" fmla="*/ 930429 w 930429"/>
              <a:gd name="connsiteY2" fmla="*/ 378883 h 444436"/>
              <a:gd name="connsiteX3" fmla="*/ 33741 w 930429"/>
              <a:gd name="connsiteY3" fmla="*/ 444436 h 444436"/>
              <a:gd name="connsiteX4" fmla="*/ 0 w 930429"/>
              <a:gd name="connsiteY4" fmla="*/ 3464 h 444436"/>
              <a:gd name="connsiteX0" fmla="*/ 0 w 920904"/>
              <a:gd name="connsiteY0" fmla="*/ 3464 h 444436"/>
              <a:gd name="connsiteX1" fmla="*/ 893658 w 920904"/>
              <a:gd name="connsiteY1" fmla="*/ 0 h 444436"/>
              <a:gd name="connsiteX2" fmla="*/ 920904 w 920904"/>
              <a:gd name="connsiteY2" fmla="*/ 385233 h 444436"/>
              <a:gd name="connsiteX3" fmla="*/ 33741 w 920904"/>
              <a:gd name="connsiteY3" fmla="*/ 444436 h 444436"/>
              <a:gd name="connsiteX4" fmla="*/ 0 w 920904"/>
              <a:gd name="connsiteY4" fmla="*/ 3464 h 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904" h="444436">
                <a:moveTo>
                  <a:pt x="0" y="3464"/>
                </a:moveTo>
                <a:lnTo>
                  <a:pt x="893658" y="0"/>
                </a:lnTo>
                <a:lnTo>
                  <a:pt x="920904" y="385233"/>
                </a:lnTo>
                <a:lnTo>
                  <a:pt x="33741" y="444436"/>
                </a:lnTo>
                <a:lnTo>
                  <a:pt x="0" y="3464"/>
                </a:lnTo>
                <a:close/>
              </a:path>
            </a:pathLst>
          </a:custGeom>
          <a:solidFill>
            <a:srgbClr val="3366FF">
              <a:alpha val="50000"/>
            </a:srgbClr>
          </a:solidFill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26"/>
          <p:cNvSpPr/>
          <p:nvPr/>
        </p:nvSpPr>
        <p:spPr>
          <a:xfrm>
            <a:off x="7059596" y="3644256"/>
            <a:ext cx="267572" cy="19871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72" h="198718">
                <a:moveTo>
                  <a:pt x="267572" y="157691"/>
                </a:moveTo>
                <a:lnTo>
                  <a:pt x="934" y="198718"/>
                </a:lnTo>
                <a:cubicBezTo>
                  <a:pt x="623" y="147212"/>
                  <a:pt x="311" y="95707"/>
                  <a:pt x="0" y="44201"/>
                </a:cubicBezTo>
                <a:lnTo>
                  <a:pt x="245595" y="0"/>
                </a:lnTo>
                <a:lnTo>
                  <a:pt x="267572" y="1576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26"/>
          <p:cNvSpPr/>
          <p:nvPr/>
        </p:nvSpPr>
        <p:spPr>
          <a:xfrm>
            <a:off x="7055197" y="3861048"/>
            <a:ext cx="185022" cy="252693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22" h="252693">
                <a:moveTo>
                  <a:pt x="185022" y="224366"/>
                </a:moveTo>
                <a:lnTo>
                  <a:pt x="4109" y="252693"/>
                </a:lnTo>
                <a:cubicBezTo>
                  <a:pt x="3798" y="201187"/>
                  <a:pt x="311" y="76657"/>
                  <a:pt x="0" y="25151"/>
                </a:cubicBezTo>
                <a:lnTo>
                  <a:pt x="169395" y="0"/>
                </a:lnTo>
                <a:lnTo>
                  <a:pt x="185022" y="2243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26"/>
          <p:cNvSpPr/>
          <p:nvPr/>
        </p:nvSpPr>
        <p:spPr>
          <a:xfrm>
            <a:off x="5789785" y="6192863"/>
            <a:ext cx="200897" cy="217768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  <a:gd name="connsiteX0" fmla="*/ 185022 w 197970"/>
              <a:gd name="connsiteY0" fmla="*/ 256116 h 284443"/>
              <a:gd name="connsiteX1" fmla="*/ 4109 w 197970"/>
              <a:gd name="connsiteY1" fmla="*/ 284443 h 284443"/>
              <a:gd name="connsiteX2" fmla="*/ 0 w 197970"/>
              <a:gd name="connsiteY2" fmla="*/ 56901 h 284443"/>
              <a:gd name="connsiteX3" fmla="*/ 197970 w 197970"/>
              <a:gd name="connsiteY3" fmla="*/ 0 h 284443"/>
              <a:gd name="connsiteX4" fmla="*/ 185022 w 197970"/>
              <a:gd name="connsiteY4" fmla="*/ 256116 h 284443"/>
              <a:gd name="connsiteX0" fmla="*/ 191372 w 204320"/>
              <a:gd name="connsiteY0" fmla="*/ 259540 h 287867"/>
              <a:gd name="connsiteX1" fmla="*/ 10459 w 204320"/>
              <a:gd name="connsiteY1" fmla="*/ 287867 h 287867"/>
              <a:gd name="connsiteX2" fmla="*/ 0 w 204320"/>
              <a:gd name="connsiteY2" fmla="*/ 0 h 287867"/>
              <a:gd name="connsiteX3" fmla="*/ 204320 w 204320"/>
              <a:gd name="connsiteY3" fmla="*/ 3424 h 287867"/>
              <a:gd name="connsiteX4" fmla="*/ 191372 w 204320"/>
              <a:gd name="connsiteY4" fmla="*/ 259540 h 287867"/>
              <a:gd name="connsiteX0" fmla="*/ 191372 w 197970"/>
              <a:gd name="connsiteY0" fmla="*/ 268816 h 297143"/>
              <a:gd name="connsiteX1" fmla="*/ 10459 w 197970"/>
              <a:gd name="connsiteY1" fmla="*/ 297143 h 297143"/>
              <a:gd name="connsiteX2" fmla="*/ 0 w 197970"/>
              <a:gd name="connsiteY2" fmla="*/ 9276 h 297143"/>
              <a:gd name="connsiteX3" fmla="*/ 197970 w 197970"/>
              <a:gd name="connsiteY3" fmla="*/ 0 h 297143"/>
              <a:gd name="connsiteX4" fmla="*/ 191372 w 197970"/>
              <a:gd name="connsiteY4" fmla="*/ 268816 h 297143"/>
              <a:gd name="connsiteX0" fmla="*/ 200897 w 200897"/>
              <a:gd name="connsiteY0" fmla="*/ 186266 h 297143"/>
              <a:gd name="connsiteX1" fmla="*/ 10459 w 200897"/>
              <a:gd name="connsiteY1" fmla="*/ 297143 h 297143"/>
              <a:gd name="connsiteX2" fmla="*/ 0 w 200897"/>
              <a:gd name="connsiteY2" fmla="*/ 9276 h 297143"/>
              <a:gd name="connsiteX3" fmla="*/ 197970 w 200897"/>
              <a:gd name="connsiteY3" fmla="*/ 0 h 297143"/>
              <a:gd name="connsiteX4" fmla="*/ 200897 w 200897"/>
              <a:gd name="connsiteY4" fmla="*/ 186266 h 297143"/>
              <a:gd name="connsiteX0" fmla="*/ 200897 w 200897"/>
              <a:gd name="connsiteY0" fmla="*/ 186266 h 186266"/>
              <a:gd name="connsiteX1" fmla="*/ 7284 w 200897"/>
              <a:gd name="connsiteY1" fmla="*/ 141568 h 186266"/>
              <a:gd name="connsiteX2" fmla="*/ 0 w 200897"/>
              <a:gd name="connsiteY2" fmla="*/ 9276 h 186266"/>
              <a:gd name="connsiteX3" fmla="*/ 197970 w 200897"/>
              <a:gd name="connsiteY3" fmla="*/ 0 h 186266"/>
              <a:gd name="connsiteX4" fmla="*/ 200897 w 200897"/>
              <a:gd name="connsiteY4" fmla="*/ 186266 h 186266"/>
              <a:gd name="connsiteX0" fmla="*/ 216772 w 216772"/>
              <a:gd name="connsiteY0" fmla="*/ 227541 h 227541"/>
              <a:gd name="connsiteX1" fmla="*/ 7284 w 216772"/>
              <a:gd name="connsiteY1" fmla="*/ 141568 h 227541"/>
              <a:gd name="connsiteX2" fmla="*/ 0 w 216772"/>
              <a:gd name="connsiteY2" fmla="*/ 9276 h 227541"/>
              <a:gd name="connsiteX3" fmla="*/ 197970 w 216772"/>
              <a:gd name="connsiteY3" fmla="*/ 0 h 227541"/>
              <a:gd name="connsiteX4" fmla="*/ 216772 w 216772"/>
              <a:gd name="connsiteY4" fmla="*/ 227541 h 227541"/>
              <a:gd name="connsiteX0" fmla="*/ 222199 w 222199"/>
              <a:gd name="connsiteY0" fmla="*/ 227541 h 227541"/>
              <a:gd name="connsiteX1" fmla="*/ 11 w 222199"/>
              <a:gd name="connsiteY1" fmla="*/ 186018 h 227541"/>
              <a:gd name="connsiteX2" fmla="*/ 5427 w 222199"/>
              <a:gd name="connsiteY2" fmla="*/ 9276 h 227541"/>
              <a:gd name="connsiteX3" fmla="*/ 203397 w 222199"/>
              <a:gd name="connsiteY3" fmla="*/ 0 h 227541"/>
              <a:gd name="connsiteX4" fmla="*/ 222199 w 222199"/>
              <a:gd name="connsiteY4" fmla="*/ 227541 h 227541"/>
              <a:gd name="connsiteX0" fmla="*/ 212674 w 212674"/>
              <a:gd name="connsiteY0" fmla="*/ 116416 h 186018"/>
              <a:gd name="connsiteX1" fmla="*/ 11 w 212674"/>
              <a:gd name="connsiteY1" fmla="*/ 186018 h 186018"/>
              <a:gd name="connsiteX2" fmla="*/ 5427 w 212674"/>
              <a:gd name="connsiteY2" fmla="*/ 9276 h 186018"/>
              <a:gd name="connsiteX3" fmla="*/ 203397 w 212674"/>
              <a:gd name="connsiteY3" fmla="*/ 0 h 186018"/>
              <a:gd name="connsiteX4" fmla="*/ 212674 w 212674"/>
              <a:gd name="connsiteY4" fmla="*/ 116416 h 186018"/>
              <a:gd name="connsiteX0" fmla="*/ 225374 w 225374"/>
              <a:gd name="connsiteY0" fmla="*/ 208491 h 208491"/>
              <a:gd name="connsiteX1" fmla="*/ 11 w 225374"/>
              <a:gd name="connsiteY1" fmla="*/ 186018 h 208491"/>
              <a:gd name="connsiteX2" fmla="*/ 5427 w 225374"/>
              <a:gd name="connsiteY2" fmla="*/ 9276 h 208491"/>
              <a:gd name="connsiteX3" fmla="*/ 203397 w 225374"/>
              <a:gd name="connsiteY3" fmla="*/ 0 h 208491"/>
              <a:gd name="connsiteX4" fmla="*/ 225374 w 225374"/>
              <a:gd name="connsiteY4" fmla="*/ 208491 h 208491"/>
              <a:gd name="connsiteX0" fmla="*/ 219947 w 219947"/>
              <a:gd name="connsiteY0" fmla="*/ 208491 h 217768"/>
              <a:gd name="connsiteX1" fmla="*/ 4109 w 219947"/>
              <a:gd name="connsiteY1" fmla="*/ 217768 h 217768"/>
              <a:gd name="connsiteX2" fmla="*/ 0 w 219947"/>
              <a:gd name="connsiteY2" fmla="*/ 9276 h 217768"/>
              <a:gd name="connsiteX3" fmla="*/ 197970 w 219947"/>
              <a:gd name="connsiteY3" fmla="*/ 0 h 217768"/>
              <a:gd name="connsiteX4" fmla="*/ 219947 w 219947"/>
              <a:gd name="connsiteY4" fmla="*/ 208491 h 217768"/>
              <a:gd name="connsiteX0" fmla="*/ 210422 w 210422"/>
              <a:gd name="connsiteY0" fmla="*/ 208491 h 217768"/>
              <a:gd name="connsiteX1" fmla="*/ 4109 w 210422"/>
              <a:gd name="connsiteY1" fmla="*/ 217768 h 217768"/>
              <a:gd name="connsiteX2" fmla="*/ 0 w 210422"/>
              <a:gd name="connsiteY2" fmla="*/ 9276 h 217768"/>
              <a:gd name="connsiteX3" fmla="*/ 197970 w 210422"/>
              <a:gd name="connsiteY3" fmla="*/ 0 h 217768"/>
              <a:gd name="connsiteX4" fmla="*/ 210422 w 210422"/>
              <a:gd name="connsiteY4" fmla="*/ 208491 h 217768"/>
              <a:gd name="connsiteX0" fmla="*/ 200897 w 200897"/>
              <a:gd name="connsiteY0" fmla="*/ 211666 h 217768"/>
              <a:gd name="connsiteX1" fmla="*/ 4109 w 200897"/>
              <a:gd name="connsiteY1" fmla="*/ 217768 h 217768"/>
              <a:gd name="connsiteX2" fmla="*/ 0 w 200897"/>
              <a:gd name="connsiteY2" fmla="*/ 9276 h 217768"/>
              <a:gd name="connsiteX3" fmla="*/ 197970 w 200897"/>
              <a:gd name="connsiteY3" fmla="*/ 0 h 217768"/>
              <a:gd name="connsiteX4" fmla="*/ 200897 w 200897"/>
              <a:gd name="connsiteY4" fmla="*/ 211666 h 21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97" h="217768">
                <a:moveTo>
                  <a:pt x="200897" y="211666"/>
                </a:moveTo>
                <a:lnTo>
                  <a:pt x="4109" y="217768"/>
                </a:lnTo>
                <a:cubicBezTo>
                  <a:pt x="3798" y="166262"/>
                  <a:pt x="311" y="60782"/>
                  <a:pt x="0" y="9276"/>
                </a:cubicBezTo>
                <a:lnTo>
                  <a:pt x="197970" y="0"/>
                </a:lnTo>
                <a:cubicBezTo>
                  <a:pt x="198946" y="62089"/>
                  <a:pt x="199921" y="149577"/>
                  <a:pt x="200897" y="21166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ctagon 8"/>
          <p:cNvSpPr/>
          <p:nvPr/>
        </p:nvSpPr>
        <p:spPr>
          <a:xfrm>
            <a:off x="5803750" y="6194002"/>
            <a:ext cx="360040" cy="457448"/>
          </a:xfrm>
          <a:custGeom>
            <a:avLst/>
            <a:gdLst>
              <a:gd name="connsiteX0" fmla="*/ 0 w 360040"/>
              <a:gd name="connsiteY0" fmla="*/ 105452 h 432048"/>
              <a:gd name="connsiteX1" fmla="*/ 105452 w 360040"/>
              <a:gd name="connsiteY1" fmla="*/ 0 h 432048"/>
              <a:gd name="connsiteX2" fmla="*/ 254588 w 360040"/>
              <a:gd name="connsiteY2" fmla="*/ 0 h 432048"/>
              <a:gd name="connsiteX3" fmla="*/ 360040 w 360040"/>
              <a:gd name="connsiteY3" fmla="*/ 105452 h 432048"/>
              <a:gd name="connsiteX4" fmla="*/ 360040 w 360040"/>
              <a:gd name="connsiteY4" fmla="*/ 326596 h 432048"/>
              <a:gd name="connsiteX5" fmla="*/ 254588 w 360040"/>
              <a:gd name="connsiteY5" fmla="*/ 432048 h 432048"/>
              <a:gd name="connsiteX6" fmla="*/ 105452 w 360040"/>
              <a:gd name="connsiteY6" fmla="*/ 432048 h 432048"/>
              <a:gd name="connsiteX7" fmla="*/ 0 w 360040"/>
              <a:gd name="connsiteY7" fmla="*/ 326596 h 432048"/>
              <a:gd name="connsiteX8" fmla="*/ 0 w 360040"/>
              <a:gd name="connsiteY8" fmla="*/ 105452 h 432048"/>
              <a:gd name="connsiteX0" fmla="*/ 164423 w 524463"/>
              <a:gd name="connsiteY0" fmla="*/ 283252 h 609848"/>
              <a:gd name="connsiteX1" fmla="*/ 0 w 524463"/>
              <a:gd name="connsiteY1" fmla="*/ 0 h 609848"/>
              <a:gd name="connsiteX2" fmla="*/ 419011 w 524463"/>
              <a:gd name="connsiteY2" fmla="*/ 177800 h 609848"/>
              <a:gd name="connsiteX3" fmla="*/ 524463 w 524463"/>
              <a:gd name="connsiteY3" fmla="*/ 283252 h 609848"/>
              <a:gd name="connsiteX4" fmla="*/ 524463 w 524463"/>
              <a:gd name="connsiteY4" fmla="*/ 504396 h 609848"/>
              <a:gd name="connsiteX5" fmla="*/ 419011 w 524463"/>
              <a:gd name="connsiteY5" fmla="*/ 609848 h 609848"/>
              <a:gd name="connsiteX6" fmla="*/ 269875 w 524463"/>
              <a:gd name="connsiteY6" fmla="*/ 609848 h 609848"/>
              <a:gd name="connsiteX7" fmla="*/ 164423 w 524463"/>
              <a:gd name="connsiteY7" fmla="*/ 504396 h 609848"/>
              <a:gd name="connsiteX8" fmla="*/ 164423 w 524463"/>
              <a:gd name="connsiteY8" fmla="*/ 283252 h 609848"/>
              <a:gd name="connsiteX0" fmla="*/ 5673 w 524463"/>
              <a:gd name="connsiteY0" fmla="*/ 207052 h 609848"/>
              <a:gd name="connsiteX1" fmla="*/ 0 w 524463"/>
              <a:gd name="connsiteY1" fmla="*/ 0 h 609848"/>
              <a:gd name="connsiteX2" fmla="*/ 419011 w 524463"/>
              <a:gd name="connsiteY2" fmla="*/ 177800 h 609848"/>
              <a:gd name="connsiteX3" fmla="*/ 524463 w 524463"/>
              <a:gd name="connsiteY3" fmla="*/ 283252 h 609848"/>
              <a:gd name="connsiteX4" fmla="*/ 524463 w 524463"/>
              <a:gd name="connsiteY4" fmla="*/ 504396 h 609848"/>
              <a:gd name="connsiteX5" fmla="*/ 419011 w 524463"/>
              <a:gd name="connsiteY5" fmla="*/ 609848 h 609848"/>
              <a:gd name="connsiteX6" fmla="*/ 269875 w 524463"/>
              <a:gd name="connsiteY6" fmla="*/ 609848 h 609848"/>
              <a:gd name="connsiteX7" fmla="*/ 164423 w 524463"/>
              <a:gd name="connsiteY7" fmla="*/ 504396 h 609848"/>
              <a:gd name="connsiteX8" fmla="*/ 5673 w 524463"/>
              <a:gd name="connsiteY8" fmla="*/ 207052 h 609848"/>
              <a:gd name="connsiteX0" fmla="*/ 187325 w 706115"/>
              <a:gd name="connsiteY0" fmla="*/ 207052 h 609848"/>
              <a:gd name="connsiteX1" fmla="*/ 181652 w 706115"/>
              <a:gd name="connsiteY1" fmla="*/ 0 h 609848"/>
              <a:gd name="connsiteX2" fmla="*/ 600663 w 706115"/>
              <a:gd name="connsiteY2" fmla="*/ 177800 h 609848"/>
              <a:gd name="connsiteX3" fmla="*/ 706115 w 706115"/>
              <a:gd name="connsiteY3" fmla="*/ 283252 h 609848"/>
              <a:gd name="connsiteX4" fmla="*/ 706115 w 706115"/>
              <a:gd name="connsiteY4" fmla="*/ 504396 h 609848"/>
              <a:gd name="connsiteX5" fmla="*/ 600663 w 706115"/>
              <a:gd name="connsiteY5" fmla="*/ 609848 h 609848"/>
              <a:gd name="connsiteX6" fmla="*/ 451527 w 706115"/>
              <a:gd name="connsiteY6" fmla="*/ 609848 h 609848"/>
              <a:gd name="connsiteX7" fmla="*/ 0 w 706115"/>
              <a:gd name="connsiteY7" fmla="*/ 218646 h 609848"/>
              <a:gd name="connsiteX8" fmla="*/ 187325 w 706115"/>
              <a:gd name="connsiteY8" fmla="*/ 207052 h 609848"/>
              <a:gd name="connsiteX0" fmla="*/ 187325 w 706115"/>
              <a:gd name="connsiteY0" fmla="*/ 207052 h 609848"/>
              <a:gd name="connsiteX1" fmla="*/ 181652 w 706115"/>
              <a:gd name="connsiteY1" fmla="*/ 0 h 609848"/>
              <a:gd name="connsiteX2" fmla="*/ 600663 w 706115"/>
              <a:gd name="connsiteY2" fmla="*/ 177800 h 609848"/>
              <a:gd name="connsiteX3" fmla="*/ 706115 w 706115"/>
              <a:gd name="connsiteY3" fmla="*/ 283252 h 609848"/>
              <a:gd name="connsiteX4" fmla="*/ 706115 w 706115"/>
              <a:gd name="connsiteY4" fmla="*/ 504396 h 609848"/>
              <a:gd name="connsiteX5" fmla="*/ 600663 w 706115"/>
              <a:gd name="connsiteY5" fmla="*/ 609848 h 609848"/>
              <a:gd name="connsiteX6" fmla="*/ 13377 w 706115"/>
              <a:gd name="connsiteY6" fmla="*/ 435223 h 609848"/>
              <a:gd name="connsiteX7" fmla="*/ 0 w 706115"/>
              <a:gd name="connsiteY7" fmla="*/ 218646 h 609848"/>
              <a:gd name="connsiteX8" fmla="*/ 187325 w 706115"/>
              <a:gd name="connsiteY8" fmla="*/ 207052 h 609848"/>
              <a:gd name="connsiteX0" fmla="*/ 187325 w 706115"/>
              <a:gd name="connsiteY0" fmla="*/ 216577 h 619373"/>
              <a:gd name="connsiteX1" fmla="*/ 181652 w 706115"/>
              <a:gd name="connsiteY1" fmla="*/ 9525 h 619373"/>
              <a:gd name="connsiteX2" fmla="*/ 353013 w 706115"/>
              <a:gd name="connsiteY2" fmla="*/ 0 h 619373"/>
              <a:gd name="connsiteX3" fmla="*/ 706115 w 706115"/>
              <a:gd name="connsiteY3" fmla="*/ 292777 h 619373"/>
              <a:gd name="connsiteX4" fmla="*/ 706115 w 706115"/>
              <a:gd name="connsiteY4" fmla="*/ 513921 h 619373"/>
              <a:gd name="connsiteX5" fmla="*/ 600663 w 706115"/>
              <a:gd name="connsiteY5" fmla="*/ 619373 h 619373"/>
              <a:gd name="connsiteX6" fmla="*/ 13377 w 706115"/>
              <a:gd name="connsiteY6" fmla="*/ 444748 h 619373"/>
              <a:gd name="connsiteX7" fmla="*/ 0 w 706115"/>
              <a:gd name="connsiteY7" fmla="*/ 228171 h 619373"/>
              <a:gd name="connsiteX8" fmla="*/ 187325 w 706115"/>
              <a:gd name="connsiteY8" fmla="*/ 216577 h 619373"/>
              <a:gd name="connsiteX0" fmla="*/ 187325 w 706115"/>
              <a:gd name="connsiteY0" fmla="*/ 216577 h 619373"/>
              <a:gd name="connsiteX1" fmla="*/ 181652 w 706115"/>
              <a:gd name="connsiteY1" fmla="*/ 9525 h 619373"/>
              <a:gd name="connsiteX2" fmla="*/ 353013 w 706115"/>
              <a:gd name="connsiteY2" fmla="*/ 0 h 619373"/>
              <a:gd name="connsiteX3" fmla="*/ 356865 w 706115"/>
              <a:gd name="connsiteY3" fmla="*/ 168952 h 619373"/>
              <a:gd name="connsiteX4" fmla="*/ 706115 w 706115"/>
              <a:gd name="connsiteY4" fmla="*/ 513921 h 619373"/>
              <a:gd name="connsiteX5" fmla="*/ 600663 w 706115"/>
              <a:gd name="connsiteY5" fmla="*/ 619373 h 619373"/>
              <a:gd name="connsiteX6" fmla="*/ 13377 w 706115"/>
              <a:gd name="connsiteY6" fmla="*/ 444748 h 619373"/>
              <a:gd name="connsiteX7" fmla="*/ 0 w 706115"/>
              <a:gd name="connsiteY7" fmla="*/ 228171 h 619373"/>
              <a:gd name="connsiteX8" fmla="*/ 187325 w 706115"/>
              <a:gd name="connsiteY8" fmla="*/ 216577 h 619373"/>
              <a:gd name="connsiteX0" fmla="*/ 187325 w 600663"/>
              <a:gd name="connsiteY0" fmla="*/ 216577 h 619373"/>
              <a:gd name="connsiteX1" fmla="*/ 181652 w 600663"/>
              <a:gd name="connsiteY1" fmla="*/ 9525 h 619373"/>
              <a:gd name="connsiteX2" fmla="*/ 353013 w 600663"/>
              <a:gd name="connsiteY2" fmla="*/ 0 h 619373"/>
              <a:gd name="connsiteX3" fmla="*/ 356865 w 600663"/>
              <a:gd name="connsiteY3" fmla="*/ 168952 h 619373"/>
              <a:gd name="connsiteX4" fmla="*/ 258440 w 600663"/>
              <a:gd name="connsiteY4" fmla="*/ 190071 h 619373"/>
              <a:gd name="connsiteX5" fmla="*/ 600663 w 600663"/>
              <a:gd name="connsiteY5" fmla="*/ 619373 h 619373"/>
              <a:gd name="connsiteX6" fmla="*/ 13377 w 600663"/>
              <a:gd name="connsiteY6" fmla="*/ 444748 h 619373"/>
              <a:gd name="connsiteX7" fmla="*/ 0 w 600663"/>
              <a:gd name="connsiteY7" fmla="*/ 228171 h 619373"/>
              <a:gd name="connsiteX8" fmla="*/ 187325 w 600663"/>
              <a:gd name="connsiteY8" fmla="*/ 216577 h 619373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58440 w 356865"/>
              <a:gd name="connsiteY4" fmla="*/ 190071 h 444748"/>
              <a:gd name="connsiteX5" fmla="*/ 245063 w 356865"/>
              <a:gd name="connsiteY5" fmla="*/ 40982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58440 w 356865"/>
              <a:gd name="connsiteY4" fmla="*/ 190071 h 444748"/>
              <a:gd name="connsiteX5" fmla="*/ 299038 w 356865"/>
              <a:gd name="connsiteY5" fmla="*/ 42887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6865"/>
              <a:gd name="connsiteY0" fmla="*/ 216577 h 444748"/>
              <a:gd name="connsiteX1" fmla="*/ 181652 w 356865"/>
              <a:gd name="connsiteY1" fmla="*/ 9525 h 444748"/>
              <a:gd name="connsiteX2" fmla="*/ 353013 w 356865"/>
              <a:gd name="connsiteY2" fmla="*/ 0 h 444748"/>
              <a:gd name="connsiteX3" fmla="*/ 356865 w 356865"/>
              <a:gd name="connsiteY3" fmla="*/ 168952 h 444748"/>
              <a:gd name="connsiteX4" fmla="*/ 293365 w 356865"/>
              <a:gd name="connsiteY4" fmla="*/ 212296 h 444748"/>
              <a:gd name="connsiteX5" fmla="*/ 299038 w 356865"/>
              <a:gd name="connsiteY5" fmla="*/ 428873 h 444748"/>
              <a:gd name="connsiteX6" fmla="*/ 13377 w 356865"/>
              <a:gd name="connsiteY6" fmla="*/ 444748 h 444748"/>
              <a:gd name="connsiteX7" fmla="*/ 0 w 356865"/>
              <a:gd name="connsiteY7" fmla="*/ 228171 h 444748"/>
              <a:gd name="connsiteX8" fmla="*/ 187325 w 356865"/>
              <a:gd name="connsiteY8" fmla="*/ 216577 h 444748"/>
              <a:gd name="connsiteX0" fmla="*/ 187325 w 353690"/>
              <a:gd name="connsiteY0" fmla="*/ 216577 h 444748"/>
              <a:gd name="connsiteX1" fmla="*/ 181652 w 353690"/>
              <a:gd name="connsiteY1" fmla="*/ 9525 h 444748"/>
              <a:gd name="connsiteX2" fmla="*/ 353013 w 353690"/>
              <a:gd name="connsiteY2" fmla="*/ 0 h 444748"/>
              <a:gd name="connsiteX3" fmla="*/ 353690 w 353690"/>
              <a:gd name="connsiteY3" fmla="*/ 210227 h 444748"/>
              <a:gd name="connsiteX4" fmla="*/ 293365 w 353690"/>
              <a:gd name="connsiteY4" fmla="*/ 212296 h 444748"/>
              <a:gd name="connsiteX5" fmla="*/ 299038 w 353690"/>
              <a:gd name="connsiteY5" fmla="*/ 428873 h 444748"/>
              <a:gd name="connsiteX6" fmla="*/ 13377 w 353690"/>
              <a:gd name="connsiteY6" fmla="*/ 444748 h 444748"/>
              <a:gd name="connsiteX7" fmla="*/ 0 w 353690"/>
              <a:gd name="connsiteY7" fmla="*/ 228171 h 444748"/>
              <a:gd name="connsiteX8" fmla="*/ 187325 w 353690"/>
              <a:gd name="connsiteY8" fmla="*/ 216577 h 444748"/>
              <a:gd name="connsiteX0" fmla="*/ 187325 w 353690"/>
              <a:gd name="connsiteY0" fmla="*/ 216577 h 444748"/>
              <a:gd name="connsiteX1" fmla="*/ 184827 w 353690"/>
              <a:gd name="connsiteY1" fmla="*/ 9525 h 444748"/>
              <a:gd name="connsiteX2" fmla="*/ 353013 w 353690"/>
              <a:gd name="connsiteY2" fmla="*/ 0 h 444748"/>
              <a:gd name="connsiteX3" fmla="*/ 353690 w 353690"/>
              <a:gd name="connsiteY3" fmla="*/ 210227 h 444748"/>
              <a:gd name="connsiteX4" fmla="*/ 293365 w 353690"/>
              <a:gd name="connsiteY4" fmla="*/ 212296 h 444748"/>
              <a:gd name="connsiteX5" fmla="*/ 299038 w 353690"/>
              <a:gd name="connsiteY5" fmla="*/ 428873 h 444748"/>
              <a:gd name="connsiteX6" fmla="*/ 13377 w 353690"/>
              <a:gd name="connsiteY6" fmla="*/ 444748 h 444748"/>
              <a:gd name="connsiteX7" fmla="*/ 0 w 353690"/>
              <a:gd name="connsiteY7" fmla="*/ 228171 h 444748"/>
              <a:gd name="connsiteX8" fmla="*/ 187325 w 353690"/>
              <a:gd name="connsiteY8" fmla="*/ 216577 h 444748"/>
              <a:gd name="connsiteX0" fmla="*/ 187325 w 353690"/>
              <a:gd name="connsiteY0" fmla="*/ 216577 h 457448"/>
              <a:gd name="connsiteX1" fmla="*/ 184827 w 353690"/>
              <a:gd name="connsiteY1" fmla="*/ 9525 h 457448"/>
              <a:gd name="connsiteX2" fmla="*/ 353013 w 353690"/>
              <a:gd name="connsiteY2" fmla="*/ 0 h 457448"/>
              <a:gd name="connsiteX3" fmla="*/ 353690 w 353690"/>
              <a:gd name="connsiteY3" fmla="*/ 210227 h 457448"/>
              <a:gd name="connsiteX4" fmla="*/ 293365 w 353690"/>
              <a:gd name="connsiteY4" fmla="*/ 212296 h 457448"/>
              <a:gd name="connsiteX5" fmla="*/ 299038 w 353690"/>
              <a:gd name="connsiteY5" fmla="*/ 428873 h 457448"/>
              <a:gd name="connsiteX6" fmla="*/ 3852 w 353690"/>
              <a:gd name="connsiteY6" fmla="*/ 457448 h 457448"/>
              <a:gd name="connsiteX7" fmla="*/ 0 w 353690"/>
              <a:gd name="connsiteY7" fmla="*/ 228171 h 457448"/>
              <a:gd name="connsiteX8" fmla="*/ 187325 w 35369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952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2887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952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3522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  <a:gd name="connsiteX0" fmla="*/ 193675 w 360040"/>
              <a:gd name="connsiteY0" fmla="*/ 216577 h 457448"/>
              <a:gd name="connsiteX1" fmla="*/ 191177 w 360040"/>
              <a:gd name="connsiteY1" fmla="*/ 3175 h 457448"/>
              <a:gd name="connsiteX2" fmla="*/ 359363 w 360040"/>
              <a:gd name="connsiteY2" fmla="*/ 0 h 457448"/>
              <a:gd name="connsiteX3" fmla="*/ 360040 w 360040"/>
              <a:gd name="connsiteY3" fmla="*/ 210227 h 457448"/>
              <a:gd name="connsiteX4" fmla="*/ 299715 w 360040"/>
              <a:gd name="connsiteY4" fmla="*/ 212296 h 457448"/>
              <a:gd name="connsiteX5" fmla="*/ 305388 w 360040"/>
              <a:gd name="connsiteY5" fmla="*/ 435223 h 457448"/>
              <a:gd name="connsiteX6" fmla="*/ 10202 w 360040"/>
              <a:gd name="connsiteY6" fmla="*/ 457448 h 457448"/>
              <a:gd name="connsiteX7" fmla="*/ 0 w 360040"/>
              <a:gd name="connsiteY7" fmla="*/ 228171 h 457448"/>
              <a:gd name="connsiteX8" fmla="*/ 193675 w 360040"/>
              <a:gd name="connsiteY8" fmla="*/ 216577 h 45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40" h="457448">
                <a:moveTo>
                  <a:pt x="193675" y="216577"/>
                </a:moveTo>
                <a:cubicBezTo>
                  <a:pt x="192842" y="147560"/>
                  <a:pt x="192010" y="72192"/>
                  <a:pt x="191177" y="3175"/>
                </a:cubicBezTo>
                <a:lnTo>
                  <a:pt x="359363" y="0"/>
                </a:lnTo>
                <a:cubicBezTo>
                  <a:pt x="359589" y="70076"/>
                  <a:pt x="359814" y="140151"/>
                  <a:pt x="360040" y="210227"/>
                </a:cubicBezTo>
                <a:lnTo>
                  <a:pt x="299715" y="212296"/>
                </a:lnTo>
                <a:lnTo>
                  <a:pt x="305388" y="435223"/>
                </a:lnTo>
                <a:lnTo>
                  <a:pt x="10202" y="457448"/>
                </a:lnTo>
                <a:lnTo>
                  <a:pt x="0" y="228171"/>
                </a:lnTo>
                <a:lnTo>
                  <a:pt x="193675" y="216577"/>
                </a:lnTo>
                <a:close/>
              </a:path>
            </a:pathLst>
          </a:custGeom>
          <a:solidFill>
            <a:srgbClr val="C3D69B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26"/>
          <p:cNvSpPr/>
          <p:nvPr/>
        </p:nvSpPr>
        <p:spPr>
          <a:xfrm>
            <a:off x="3427364" y="5609430"/>
            <a:ext cx="448914" cy="195543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388222 w 591670"/>
              <a:gd name="connsiteY0" fmla="*/ 513540 h 513540"/>
              <a:gd name="connsiteX1" fmla="*/ 32684 w 591670"/>
              <a:gd name="connsiteY1" fmla="*/ 310092 h 513540"/>
              <a:gd name="connsiteX2" fmla="*/ 0 w 591670"/>
              <a:gd name="connsiteY2" fmla="*/ 0 h 513540"/>
              <a:gd name="connsiteX3" fmla="*/ 591670 w 591670"/>
              <a:gd name="connsiteY3" fmla="*/ 244724 h 513540"/>
              <a:gd name="connsiteX4" fmla="*/ 388222 w 591670"/>
              <a:gd name="connsiteY4" fmla="*/ 513540 h 513540"/>
              <a:gd name="connsiteX0" fmla="*/ 388222 w 388222"/>
              <a:gd name="connsiteY0" fmla="*/ 557741 h 557741"/>
              <a:gd name="connsiteX1" fmla="*/ 32684 w 388222"/>
              <a:gd name="connsiteY1" fmla="*/ 354293 h 557741"/>
              <a:gd name="connsiteX2" fmla="*/ 0 w 388222"/>
              <a:gd name="connsiteY2" fmla="*/ 44201 h 557741"/>
              <a:gd name="connsiteX3" fmla="*/ 245595 w 388222"/>
              <a:gd name="connsiteY3" fmla="*/ 0 h 557741"/>
              <a:gd name="connsiteX4" fmla="*/ 388222 w 388222"/>
              <a:gd name="connsiteY4" fmla="*/ 557741 h 557741"/>
              <a:gd name="connsiteX0" fmla="*/ 453963 w 453963"/>
              <a:gd name="connsiteY0" fmla="*/ 557741 h 557741"/>
              <a:gd name="connsiteX1" fmla="*/ 0 w 453963"/>
              <a:gd name="connsiteY1" fmla="*/ 132043 h 557741"/>
              <a:gd name="connsiteX2" fmla="*/ 65741 w 453963"/>
              <a:gd name="connsiteY2" fmla="*/ 44201 h 557741"/>
              <a:gd name="connsiteX3" fmla="*/ 311336 w 453963"/>
              <a:gd name="connsiteY3" fmla="*/ 0 h 557741"/>
              <a:gd name="connsiteX4" fmla="*/ 453963 w 453963"/>
              <a:gd name="connsiteY4" fmla="*/ 557741 h 557741"/>
              <a:gd name="connsiteX0" fmla="*/ 253938 w 311336"/>
              <a:gd name="connsiteY0" fmla="*/ 110066 h 132043"/>
              <a:gd name="connsiteX1" fmla="*/ 0 w 311336"/>
              <a:gd name="connsiteY1" fmla="*/ 132043 h 132043"/>
              <a:gd name="connsiteX2" fmla="*/ 65741 w 311336"/>
              <a:gd name="connsiteY2" fmla="*/ 44201 h 132043"/>
              <a:gd name="connsiteX3" fmla="*/ 311336 w 311336"/>
              <a:gd name="connsiteY3" fmla="*/ 0 h 132043"/>
              <a:gd name="connsiteX4" fmla="*/ 253938 w 311336"/>
              <a:gd name="connsiteY4" fmla="*/ 110066 h 132043"/>
              <a:gd name="connsiteX0" fmla="*/ 333313 w 333313"/>
              <a:gd name="connsiteY0" fmla="*/ 157691 h 157691"/>
              <a:gd name="connsiteX1" fmla="*/ 0 w 333313"/>
              <a:gd name="connsiteY1" fmla="*/ 132043 h 157691"/>
              <a:gd name="connsiteX2" fmla="*/ 65741 w 333313"/>
              <a:gd name="connsiteY2" fmla="*/ 44201 h 157691"/>
              <a:gd name="connsiteX3" fmla="*/ 311336 w 333313"/>
              <a:gd name="connsiteY3" fmla="*/ 0 h 157691"/>
              <a:gd name="connsiteX4" fmla="*/ 333313 w 333313"/>
              <a:gd name="connsiteY4" fmla="*/ 157691 h 157691"/>
              <a:gd name="connsiteX0" fmla="*/ 267572 w 267572"/>
              <a:gd name="connsiteY0" fmla="*/ 157691 h 198718"/>
              <a:gd name="connsiteX1" fmla="*/ 934 w 267572"/>
              <a:gd name="connsiteY1" fmla="*/ 198718 h 198718"/>
              <a:gd name="connsiteX2" fmla="*/ 0 w 267572"/>
              <a:gd name="connsiteY2" fmla="*/ 44201 h 198718"/>
              <a:gd name="connsiteX3" fmla="*/ 245595 w 267572"/>
              <a:gd name="connsiteY3" fmla="*/ 0 h 198718"/>
              <a:gd name="connsiteX4" fmla="*/ 267572 w 267572"/>
              <a:gd name="connsiteY4" fmla="*/ 157691 h 198718"/>
              <a:gd name="connsiteX0" fmla="*/ 267572 w 267572"/>
              <a:gd name="connsiteY0" fmla="*/ 157691 h 252693"/>
              <a:gd name="connsiteX1" fmla="*/ 39034 w 267572"/>
              <a:gd name="connsiteY1" fmla="*/ 252693 h 252693"/>
              <a:gd name="connsiteX2" fmla="*/ 0 w 267572"/>
              <a:gd name="connsiteY2" fmla="*/ 44201 h 252693"/>
              <a:gd name="connsiteX3" fmla="*/ 245595 w 267572"/>
              <a:gd name="connsiteY3" fmla="*/ 0 h 252693"/>
              <a:gd name="connsiteX4" fmla="*/ 267572 w 267572"/>
              <a:gd name="connsiteY4" fmla="*/ 157691 h 252693"/>
              <a:gd name="connsiteX0" fmla="*/ 232647 w 245595"/>
              <a:gd name="connsiteY0" fmla="*/ 227541 h 252693"/>
              <a:gd name="connsiteX1" fmla="*/ 39034 w 245595"/>
              <a:gd name="connsiteY1" fmla="*/ 252693 h 252693"/>
              <a:gd name="connsiteX2" fmla="*/ 0 w 245595"/>
              <a:gd name="connsiteY2" fmla="*/ 44201 h 252693"/>
              <a:gd name="connsiteX3" fmla="*/ 245595 w 245595"/>
              <a:gd name="connsiteY3" fmla="*/ 0 h 252693"/>
              <a:gd name="connsiteX4" fmla="*/ 232647 w 245595"/>
              <a:gd name="connsiteY4" fmla="*/ 227541 h 252693"/>
              <a:gd name="connsiteX0" fmla="*/ 232647 w 232647"/>
              <a:gd name="connsiteY0" fmla="*/ 183340 h 208492"/>
              <a:gd name="connsiteX1" fmla="*/ 39034 w 232647"/>
              <a:gd name="connsiteY1" fmla="*/ 208492 h 208492"/>
              <a:gd name="connsiteX2" fmla="*/ 0 w 232647"/>
              <a:gd name="connsiteY2" fmla="*/ 0 h 208492"/>
              <a:gd name="connsiteX3" fmla="*/ 223370 w 232647"/>
              <a:gd name="connsiteY3" fmla="*/ 35174 h 208492"/>
              <a:gd name="connsiteX4" fmla="*/ 232647 w 232647"/>
              <a:gd name="connsiteY4" fmla="*/ 183340 h 208492"/>
              <a:gd name="connsiteX0" fmla="*/ 193618 w 193618"/>
              <a:gd name="connsiteY0" fmla="*/ 148166 h 173318"/>
              <a:gd name="connsiteX1" fmla="*/ 5 w 193618"/>
              <a:gd name="connsiteY1" fmla="*/ 173318 h 173318"/>
              <a:gd name="connsiteX2" fmla="*/ 14946 w 193618"/>
              <a:gd name="connsiteY2" fmla="*/ 44201 h 173318"/>
              <a:gd name="connsiteX3" fmla="*/ 184341 w 193618"/>
              <a:gd name="connsiteY3" fmla="*/ 0 h 173318"/>
              <a:gd name="connsiteX4" fmla="*/ 193618 w 193618"/>
              <a:gd name="connsiteY4" fmla="*/ 148166 h 173318"/>
              <a:gd name="connsiteX0" fmla="*/ 193618 w 193618"/>
              <a:gd name="connsiteY0" fmla="*/ 227541 h 252693"/>
              <a:gd name="connsiteX1" fmla="*/ 5 w 193618"/>
              <a:gd name="connsiteY1" fmla="*/ 252693 h 252693"/>
              <a:gd name="connsiteX2" fmla="*/ 14946 w 193618"/>
              <a:gd name="connsiteY2" fmla="*/ 123576 h 252693"/>
              <a:gd name="connsiteX3" fmla="*/ 165291 w 193618"/>
              <a:gd name="connsiteY3" fmla="*/ 0 h 252693"/>
              <a:gd name="connsiteX4" fmla="*/ 193618 w 193618"/>
              <a:gd name="connsiteY4" fmla="*/ 227541 h 252693"/>
              <a:gd name="connsiteX0" fmla="*/ 197722 w 197722"/>
              <a:gd name="connsiteY0" fmla="*/ 227541 h 252693"/>
              <a:gd name="connsiteX1" fmla="*/ 4109 w 197722"/>
              <a:gd name="connsiteY1" fmla="*/ 252693 h 252693"/>
              <a:gd name="connsiteX2" fmla="*/ 0 w 197722"/>
              <a:gd name="connsiteY2" fmla="*/ 25151 h 252693"/>
              <a:gd name="connsiteX3" fmla="*/ 169395 w 197722"/>
              <a:gd name="connsiteY3" fmla="*/ 0 h 252693"/>
              <a:gd name="connsiteX4" fmla="*/ 197722 w 197722"/>
              <a:gd name="connsiteY4" fmla="*/ 227541 h 252693"/>
              <a:gd name="connsiteX0" fmla="*/ 185022 w 185022"/>
              <a:gd name="connsiteY0" fmla="*/ 224366 h 252693"/>
              <a:gd name="connsiteX1" fmla="*/ 4109 w 185022"/>
              <a:gd name="connsiteY1" fmla="*/ 252693 h 252693"/>
              <a:gd name="connsiteX2" fmla="*/ 0 w 185022"/>
              <a:gd name="connsiteY2" fmla="*/ 25151 h 252693"/>
              <a:gd name="connsiteX3" fmla="*/ 169395 w 185022"/>
              <a:gd name="connsiteY3" fmla="*/ 0 h 252693"/>
              <a:gd name="connsiteX4" fmla="*/ 185022 w 185022"/>
              <a:gd name="connsiteY4" fmla="*/ 224366 h 252693"/>
              <a:gd name="connsiteX0" fmla="*/ 185022 w 197970"/>
              <a:gd name="connsiteY0" fmla="*/ 256116 h 284443"/>
              <a:gd name="connsiteX1" fmla="*/ 4109 w 197970"/>
              <a:gd name="connsiteY1" fmla="*/ 284443 h 284443"/>
              <a:gd name="connsiteX2" fmla="*/ 0 w 197970"/>
              <a:gd name="connsiteY2" fmla="*/ 56901 h 284443"/>
              <a:gd name="connsiteX3" fmla="*/ 197970 w 197970"/>
              <a:gd name="connsiteY3" fmla="*/ 0 h 284443"/>
              <a:gd name="connsiteX4" fmla="*/ 185022 w 197970"/>
              <a:gd name="connsiteY4" fmla="*/ 256116 h 284443"/>
              <a:gd name="connsiteX0" fmla="*/ 191372 w 204320"/>
              <a:gd name="connsiteY0" fmla="*/ 259540 h 287867"/>
              <a:gd name="connsiteX1" fmla="*/ 10459 w 204320"/>
              <a:gd name="connsiteY1" fmla="*/ 287867 h 287867"/>
              <a:gd name="connsiteX2" fmla="*/ 0 w 204320"/>
              <a:gd name="connsiteY2" fmla="*/ 0 h 287867"/>
              <a:gd name="connsiteX3" fmla="*/ 204320 w 204320"/>
              <a:gd name="connsiteY3" fmla="*/ 3424 h 287867"/>
              <a:gd name="connsiteX4" fmla="*/ 191372 w 204320"/>
              <a:gd name="connsiteY4" fmla="*/ 259540 h 287867"/>
              <a:gd name="connsiteX0" fmla="*/ 191372 w 197970"/>
              <a:gd name="connsiteY0" fmla="*/ 268816 h 297143"/>
              <a:gd name="connsiteX1" fmla="*/ 10459 w 197970"/>
              <a:gd name="connsiteY1" fmla="*/ 297143 h 297143"/>
              <a:gd name="connsiteX2" fmla="*/ 0 w 197970"/>
              <a:gd name="connsiteY2" fmla="*/ 9276 h 297143"/>
              <a:gd name="connsiteX3" fmla="*/ 197970 w 197970"/>
              <a:gd name="connsiteY3" fmla="*/ 0 h 297143"/>
              <a:gd name="connsiteX4" fmla="*/ 191372 w 197970"/>
              <a:gd name="connsiteY4" fmla="*/ 268816 h 297143"/>
              <a:gd name="connsiteX0" fmla="*/ 200897 w 200897"/>
              <a:gd name="connsiteY0" fmla="*/ 186266 h 297143"/>
              <a:gd name="connsiteX1" fmla="*/ 10459 w 200897"/>
              <a:gd name="connsiteY1" fmla="*/ 297143 h 297143"/>
              <a:gd name="connsiteX2" fmla="*/ 0 w 200897"/>
              <a:gd name="connsiteY2" fmla="*/ 9276 h 297143"/>
              <a:gd name="connsiteX3" fmla="*/ 197970 w 200897"/>
              <a:gd name="connsiteY3" fmla="*/ 0 h 297143"/>
              <a:gd name="connsiteX4" fmla="*/ 200897 w 200897"/>
              <a:gd name="connsiteY4" fmla="*/ 186266 h 297143"/>
              <a:gd name="connsiteX0" fmla="*/ 200897 w 200897"/>
              <a:gd name="connsiteY0" fmla="*/ 186266 h 186266"/>
              <a:gd name="connsiteX1" fmla="*/ 7284 w 200897"/>
              <a:gd name="connsiteY1" fmla="*/ 141568 h 186266"/>
              <a:gd name="connsiteX2" fmla="*/ 0 w 200897"/>
              <a:gd name="connsiteY2" fmla="*/ 9276 h 186266"/>
              <a:gd name="connsiteX3" fmla="*/ 197970 w 200897"/>
              <a:gd name="connsiteY3" fmla="*/ 0 h 186266"/>
              <a:gd name="connsiteX4" fmla="*/ 200897 w 200897"/>
              <a:gd name="connsiteY4" fmla="*/ 186266 h 186266"/>
              <a:gd name="connsiteX0" fmla="*/ 216772 w 216772"/>
              <a:gd name="connsiteY0" fmla="*/ 227541 h 227541"/>
              <a:gd name="connsiteX1" fmla="*/ 7284 w 216772"/>
              <a:gd name="connsiteY1" fmla="*/ 141568 h 227541"/>
              <a:gd name="connsiteX2" fmla="*/ 0 w 216772"/>
              <a:gd name="connsiteY2" fmla="*/ 9276 h 227541"/>
              <a:gd name="connsiteX3" fmla="*/ 197970 w 216772"/>
              <a:gd name="connsiteY3" fmla="*/ 0 h 227541"/>
              <a:gd name="connsiteX4" fmla="*/ 216772 w 216772"/>
              <a:gd name="connsiteY4" fmla="*/ 227541 h 227541"/>
              <a:gd name="connsiteX0" fmla="*/ 222199 w 222199"/>
              <a:gd name="connsiteY0" fmla="*/ 227541 h 227541"/>
              <a:gd name="connsiteX1" fmla="*/ 11 w 222199"/>
              <a:gd name="connsiteY1" fmla="*/ 186018 h 227541"/>
              <a:gd name="connsiteX2" fmla="*/ 5427 w 222199"/>
              <a:gd name="connsiteY2" fmla="*/ 9276 h 227541"/>
              <a:gd name="connsiteX3" fmla="*/ 203397 w 222199"/>
              <a:gd name="connsiteY3" fmla="*/ 0 h 227541"/>
              <a:gd name="connsiteX4" fmla="*/ 222199 w 222199"/>
              <a:gd name="connsiteY4" fmla="*/ 227541 h 227541"/>
              <a:gd name="connsiteX0" fmla="*/ 212674 w 212674"/>
              <a:gd name="connsiteY0" fmla="*/ 116416 h 186018"/>
              <a:gd name="connsiteX1" fmla="*/ 11 w 212674"/>
              <a:gd name="connsiteY1" fmla="*/ 186018 h 186018"/>
              <a:gd name="connsiteX2" fmla="*/ 5427 w 212674"/>
              <a:gd name="connsiteY2" fmla="*/ 9276 h 186018"/>
              <a:gd name="connsiteX3" fmla="*/ 203397 w 212674"/>
              <a:gd name="connsiteY3" fmla="*/ 0 h 186018"/>
              <a:gd name="connsiteX4" fmla="*/ 212674 w 212674"/>
              <a:gd name="connsiteY4" fmla="*/ 116416 h 186018"/>
              <a:gd name="connsiteX0" fmla="*/ 225374 w 225374"/>
              <a:gd name="connsiteY0" fmla="*/ 208491 h 208491"/>
              <a:gd name="connsiteX1" fmla="*/ 11 w 225374"/>
              <a:gd name="connsiteY1" fmla="*/ 186018 h 208491"/>
              <a:gd name="connsiteX2" fmla="*/ 5427 w 225374"/>
              <a:gd name="connsiteY2" fmla="*/ 9276 h 208491"/>
              <a:gd name="connsiteX3" fmla="*/ 203397 w 225374"/>
              <a:gd name="connsiteY3" fmla="*/ 0 h 208491"/>
              <a:gd name="connsiteX4" fmla="*/ 225374 w 225374"/>
              <a:gd name="connsiteY4" fmla="*/ 208491 h 208491"/>
              <a:gd name="connsiteX0" fmla="*/ 219947 w 219947"/>
              <a:gd name="connsiteY0" fmla="*/ 208491 h 217768"/>
              <a:gd name="connsiteX1" fmla="*/ 4109 w 219947"/>
              <a:gd name="connsiteY1" fmla="*/ 217768 h 217768"/>
              <a:gd name="connsiteX2" fmla="*/ 0 w 219947"/>
              <a:gd name="connsiteY2" fmla="*/ 9276 h 217768"/>
              <a:gd name="connsiteX3" fmla="*/ 197970 w 219947"/>
              <a:gd name="connsiteY3" fmla="*/ 0 h 217768"/>
              <a:gd name="connsiteX4" fmla="*/ 219947 w 219947"/>
              <a:gd name="connsiteY4" fmla="*/ 208491 h 217768"/>
              <a:gd name="connsiteX0" fmla="*/ 210422 w 210422"/>
              <a:gd name="connsiteY0" fmla="*/ 208491 h 217768"/>
              <a:gd name="connsiteX1" fmla="*/ 4109 w 210422"/>
              <a:gd name="connsiteY1" fmla="*/ 217768 h 217768"/>
              <a:gd name="connsiteX2" fmla="*/ 0 w 210422"/>
              <a:gd name="connsiteY2" fmla="*/ 9276 h 217768"/>
              <a:gd name="connsiteX3" fmla="*/ 197970 w 210422"/>
              <a:gd name="connsiteY3" fmla="*/ 0 h 217768"/>
              <a:gd name="connsiteX4" fmla="*/ 210422 w 210422"/>
              <a:gd name="connsiteY4" fmla="*/ 208491 h 217768"/>
              <a:gd name="connsiteX0" fmla="*/ 200897 w 200897"/>
              <a:gd name="connsiteY0" fmla="*/ 211666 h 217768"/>
              <a:gd name="connsiteX1" fmla="*/ 4109 w 200897"/>
              <a:gd name="connsiteY1" fmla="*/ 217768 h 217768"/>
              <a:gd name="connsiteX2" fmla="*/ 0 w 200897"/>
              <a:gd name="connsiteY2" fmla="*/ 9276 h 217768"/>
              <a:gd name="connsiteX3" fmla="*/ 197970 w 200897"/>
              <a:gd name="connsiteY3" fmla="*/ 0 h 217768"/>
              <a:gd name="connsiteX4" fmla="*/ 200897 w 200897"/>
              <a:gd name="connsiteY4" fmla="*/ 211666 h 217768"/>
              <a:gd name="connsiteX0" fmla="*/ 337422 w 337422"/>
              <a:gd name="connsiteY0" fmla="*/ 250015 h 256117"/>
              <a:gd name="connsiteX1" fmla="*/ 140634 w 337422"/>
              <a:gd name="connsiteY1" fmla="*/ 256117 h 256117"/>
              <a:gd name="connsiteX2" fmla="*/ 0 w 337422"/>
              <a:gd name="connsiteY2" fmla="*/ 0 h 256117"/>
              <a:gd name="connsiteX3" fmla="*/ 334495 w 337422"/>
              <a:gd name="connsiteY3" fmla="*/ 38349 h 256117"/>
              <a:gd name="connsiteX4" fmla="*/ 337422 w 337422"/>
              <a:gd name="connsiteY4" fmla="*/ 250015 h 256117"/>
              <a:gd name="connsiteX0" fmla="*/ 337422 w 448801"/>
              <a:gd name="connsiteY0" fmla="*/ 335491 h 341593"/>
              <a:gd name="connsiteX1" fmla="*/ 140634 w 448801"/>
              <a:gd name="connsiteY1" fmla="*/ 341593 h 341593"/>
              <a:gd name="connsiteX2" fmla="*/ 0 w 448801"/>
              <a:gd name="connsiteY2" fmla="*/ 85476 h 341593"/>
              <a:gd name="connsiteX3" fmla="*/ 448795 w 448801"/>
              <a:gd name="connsiteY3" fmla="*/ 0 h 341593"/>
              <a:gd name="connsiteX4" fmla="*/ 337422 w 448801"/>
              <a:gd name="connsiteY4" fmla="*/ 335491 h 341593"/>
              <a:gd name="connsiteX0" fmla="*/ 445372 w 448914"/>
              <a:gd name="connsiteY0" fmla="*/ 110066 h 341593"/>
              <a:gd name="connsiteX1" fmla="*/ 140634 w 448914"/>
              <a:gd name="connsiteY1" fmla="*/ 341593 h 341593"/>
              <a:gd name="connsiteX2" fmla="*/ 0 w 448914"/>
              <a:gd name="connsiteY2" fmla="*/ 85476 h 341593"/>
              <a:gd name="connsiteX3" fmla="*/ 448795 w 448914"/>
              <a:gd name="connsiteY3" fmla="*/ 0 h 341593"/>
              <a:gd name="connsiteX4" fmla="*/ 445372 w 448914"/>
              <a:gd name="connsiteY4" fmla="*/ 110066 h 341593"/>
              <a:gd name="connsiteX0" fmla="*/ 445372 w 448914"/>
              <a:gd name="connsiteY0" fmla="*/ 110066 h 195543"/>
              <a:gd name="connsiteX1" fmla="*/ 7284 w 448914"/>
              <a:gd name="connsiteY1" fmla="*/ 195543 h 195543"/>
              <a:gd name="connsiteX2" fmla="*/ 0 w 448914"/>
              <a:gd name="connsiteY2" fmla="*/ 85476 h 195543"/>
              <a:gd name="connsiteX3" fmla="*/ 448795 w 448914"/>
              <a:gd name="connsiteY3" fmla="*/ 0 h 195543"/>
              <a:gd name="connsiteX4" fmla="*/ 445372 w 448914"/>
              <a:gd name="connsiteY4" fmla="*/ 110066 h 195543"/>
              <a:gd name="connsiteX0" fmla="*/ 445372 w 448914"/>
              <a:gd name="connsiteY0" fmla="*/ 110066 h 189193"/>
              <a:gd name="connsiteX1" fmla="*/ 19984 w 448914"/>
              <a:gd name="connsiteY1" fmla="*/ 189193 h 189193"/>
              <a:gd name="connsiteX2" fmla="*/ 0 w 448914"/>
              <a:gd name="connsiteY2" fmla="*/ 85476 h 189193"/>
              <a:gd name="connsiteX3" fmla="*/ 448795 w 448914"/>
              <a:gd name="connsiteY3" fmla="*/ 0 h 189193"/>
              <a:gd name="connsiteX4" fmla="*/ 445372 w 448914"/>
              <a:gd name="connsiteY4" fmla="*/ 110066 h 189193"/>
              <a:gd name="connsiteX0" fmla="*/ 445372 w 448914"/>
              <a:gd name="connsiteY0" fmla="*/ 110066 h 195543"/>
              <a:gd name="connsiteX1" fmla="*/ 10459 w 448914"/>
              <a:gd name="connsiteY1" fmla="*/ 195543 h 195543"/>
              <a:gd name="connsiteX2" fmla="*/ 0 w 448914"/>
              <a:gd name="connsiteY2" fmla="*/ 85476 h 195543"/>
              <a:gd name="connsiteX3" fmla="*/ 448795 w 448914"/>
              <a:gd name="connsiteY3" fmla="*/ 0 h 195543"/>
              <a:gd name="connsiteX4" fmla="*/ 445372 w 448914"/>
              <a:gd name="connsiteY4" fmla="*/ 110066 h 19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914" h="195543">
                <a:moveTo>
                  <a:pt x="445372" y="110066"/>
                </a:moveTo>
                <a:lnTo>
                  <a:pt x="10459" y="195543"/>
                </a:lnTo>
                <a:cubicBezTo>
                  <a:pt x="10148" y="144037"/>
                  <a:pt x="311" y="136982"/>
                  <a:pt x="0" y="85476"/>
                </a:cubicBezTo>
                <a:lnTo>
                  <a:pt x="448795" y="0"/>
                </a:lnTo>
                <a:cubicBezTo>
                  <a:pt x="449771" y="62089"/>
                  <a:pt x="444396" y="47977"/>
                  <a:pt x="445372" y="11006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3374467" y="5397598"/>
            <a:ext cx="501650" cy="297433"/>
          </a:xfrm>
          <a:custGeom>
            <a:avLst/>
            <a:gdLst>
              <a:gd name="connsiteX0" fmla="*/ 0 w 144016"/>
              <a:gd name="connsiteY0" fmla="*/ 72008 h 144016"/>
              <a:gd name="connsiteX1" fmla="*/ 36004 w 144016"/>
              <a:gd name="connsiteY1" fmla="*/ 0 h 144016"/>
              <a:gd name="connsiteX2" fmla="*/ 108012 w 144016"/>
              <a:gd name="connsiteY2" fmla="*/ 0 h 144016"/>
              <a:gd name="connsiteX3" fmla="*/ 144016 w 144016"/>
              <a:gd name="connsiteY3" fmla="*/ 72008 h 144016"/>
              <a:gd name="connsiteX4" fmla="*/ 108012 w 144016"/>
              <a:gd name="connsiteY4" fmla="*/ 144016 h 144016"/>
              <a:gd name="connsiteX5" fmla="*/ 36004 w 144016"/>
              <a:gd name="connsiteY5" fmla="*/ 144016 h 144016"/>
              <a:gd name="connsiteX6" fmla="*/ 0 w 144016"/>
              <a:gd name="connsiteY6" fmla="*/ 72008 h 144016"/>
              <a:gd name="connsiteX0" fmla="*/ 176721 w 320737"/>
              <a:gd name="connsiteY0" fmla="*/ 84708 h 156716"/>
              <a:gd name="connsiteX1" fmla="*/ 0 w 320737"/>
              <a:gd name="connsiteY1" fmla="*/ 0 h 156716"/>
              <a:gd name="connsiteX2" fmla="*/ 284733 w 320737"/>
              <a:gd name="connsiteY2" fmla="*/ 12700 h 156716"/>
              <a:gd name="connsiteX3" fmla="*/ 320737 w 320737"/>
              <a:gd name="connsiteY3" fmla="*/ 84708 h 156716"/>
              <a:gd name="connsiteX4" fmla="*/ 284733 w 320737"/>
              <a:gd name="connsiteY4" fmla="*/ 156716 h 156716"/>
              <a:gd name="connsiteX5" fmla="*/ 212725 w 320737"/>
              <a:gd name="connsiteY5" fmla="*/ 156716 h 156716"/>
              <a:gd name="connsiteX6" fmla="*/ 176721 w 320737"/>
              <a:gd name="connsiteY6" fmla="*/ 84708 h 156716"/>
              <a:gd name="connsiteX0" fmla="*/ 33846 w 320737"/>
              <a:gd name="connsiteY0" fmla="*/ 268858 h 268858"/>
              <a:gd name="connsiteX1" fmla="*/ 0 w 320737"/>
              <a:gd name="connsiteY1" fmla="*/ 0 h 268858"/>
              <a:gd name="connsiteX2" fmla="*/ 284733 w 320737"/>
              <a:gd name="connsiteY2" fmla="*/ 12700 h 268858"/>
              <a:gd name="connsiteX3" fmla="*/ 320737 w 320737"/>
              <a:gd name="connsiteY3" fmla="*/ 84708 h 268858"/>
              <a:gd name="connsiteX4" fmla="*/ 284733 w 320737"/>
              <a:gd name="connsiteY4" fmla="*/ 156716 h 268858"/>
              <a:gd name="connsiteX5" fmla="*/ 212725 w 320737"/>
              <a:gd name="connsiteY5" fmla="*/ 156716 h 268858"/>
              <a:gd name="connsiteX6" fmla="*/ 33846 w 320737"/>
              <a:gd name="connsiteY6" fmla="*/ 268858 h 268858"/>
              <a:gd name="connsiteX0" fmla="*/ 33846 w 320737"/>
              <a:gd name="connsiteY0" fmla="*/ 303783 h 303783"/>
              <a:gd name="connsiteX1" fmla="*/ 0 w 320737"/>
              <a:gd name="connsiteY1" fmla="*/ 34925 h 303783"/>
              <a:gd name="connsiteX2" fmla="*/ 195833 w 320737"/>
              <a:gd name="connsiteY2" fmla="*/ 0 h 303783"/>
              <a:gd name="connsiteX3" fmla="*/ 320737 w 320737"/>
              <a:gd name="connsiteY3" fmla="*/ 119633 h 303783"/>
              <a:gd name="connsiteX4" fmla="*/ 284733 w 320737"/>
              <a:gd name="connsiteY4" fmla="*/ 191641 h 303783"/>
              <a:gd name="connsiteX5" fmla="*/ 212725 w 320737"/>
              <a:gd name="connsiteY5" fmla="*/ 191641 h 303783"/>
              <a:gd name="connsiteX6" fmla="*/ 33846 w 320737"/>
              <a:gd name="connsiteY6" fmla="*/ 303783 h 303783"/>
              <a:gd name="connsiteX0" fmla="*/ 33846 w 284733"/>
              <a:gd name="connsiteY0" fmla="*/ 303783 h 303783"/>
              <a:gd name="connsiteX1" fmla="*/ 0 w 284733"/>
              <a:gd name="connsiteY1" fmla="*/ 34925 h 303783"/>
              <a:gd name="connsiteX2" fmla="*/ 195833 w 284733"/>
              <a:gd name="connsiteY2" fmla="*/ 0 h 303783"/>
              <a:gd name="connsiteX3" fmla="*/ 165162 w 284733"/>
              <a:gd name="connsiteY3" fmla="*/ 122808 h 303783"/>
              <a:gd name="connsiteX4" fmla="*/ 284733 w 284733"/>
              <a:gd name="connsiteY4" fmla="*/ 191641 h 303783"/>
              <a:gd name="connsiteX5" fmla="*/ 212725 w 284733"/>
              <a:gd name="connsiteY5" fmla="*/ 191641 h 303783"/>
              <a:gd name="connsiteX6" fmla="*/ 33846 w 284733"/>
              <a:gd name="connsiteY6" fmla="*/ 303783 h 303783"/>
              <a:gd name="connsiteX0" fmla="*/ 33846 w 484758"/>
              <a:gd name="connsiteY0" fmla="*/ 303783 h 303783"/>
              <a:gd name="connsiteX1" fmla="*/ 0 w 484758"/>
              <a:gd name="connsiteY1" fmla="*/ 34925 h 303783"/>
              <a:gd name="connsiteX2" fmla="*/ 195833 w 484758"/>
              <a:gd name="connsiteY2" fmla="*/ 0 h 303783"/>
              <a:gd name="connsiteX3" fmla="*/ 165162 w 484758"/>
              <a:gd name="connsiteY3" fmla="*/ 122808 h 303783"/>
              <a:gd name="connsiteX4" fmla="*/ 484758 w 484758"/>
              <a:gd name="connsiteY4" fmla="*/ 124966 h 303783"/>
              <a:gd name="connsiteX5" fmla="*/ 212725 w 484758"/>
              <a:gd name="connsiteY5" fmla="*/ 191641 h 303783"/>
              <a:gd name="connsiteX6" fmla="*/ 33846 w 484758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165162 w 488950"/>
              <a:gd name="connsiteY3" fmla="*/ 12280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190562 w 488950"/>
              <a:gd name="connsiteY3" fmla="*/ 208533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222312 w 488950"/>
              <a:gd name="connsiteY3" fmla="*/ 15455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303783 h 303783"/>
              <a:gd name="connsiteX1" fmla="*/ 0 w 488950"/>
              <a:gd name="connsiteY1" fmla="*/ 34925 h 303783"/>
              <a:gd name="connsiteX2" fmla="*/ 195833 w 488950"/>
              <a:gd name="connsiteY2" fmla="*/ 0 h 303783"/>
              <a:gd name="connsiteX3" fmla="*/ 222312 w 488950"/>
              <a:gd name="connsiteY3" fmla="*/ 167258 h 303783"/>
              <a:gd name="connsiteX4" fmla="*/ 484758 w 488950"/>
              <a:gd name="connsiteY4" fmla="*/ 124966 h 303783"/>
              <a:gd name="connsiteX5" fmla="*/ 488950 w 488950"/>
              <a:gd name="connsiteY5" fmla="*/ 201166 h 303783"/>
              <a:gd name="connsiteX6" fmla="*/ 33846 w 488950"/>
              <a:gd name="connsiteY6" fmla="*/ 303783 h 303783"/>
              <a:gd name="connsiteX0" fmla="*/ 33846 w 488950"/>
              <a:gd name="connsiteY0" fmla="*/ 297433 h 297433"/>
              <a:gd name="connsiteX1" fmla="*/ 0 w 488950"/>
              <a:gd name="connsiteY1" fmla="*/ 34925 h 297433"/>
              <a:gd name="connsiteX2" fmla="*/ 195833 w 488950"/>
              <a:gd name="connsiteY2" fmla="*/ 0 h 297433"/>
              <a:gd name="connsiteX3" fmla="*/ 222312 w 488950"/>
              <a:gd name="connsiteY3" fmla="*/ 167258 h 297433"/>
              <a:gd name="connsiteX4" fmla="*/ 484758 w 488950"/>
              <a:gd name="connsiteY4" fmla="*/ 124966 h 297433"/>
              <a:gd name="connsiteX5" fmla="*/ 488950 w 488950"/>
              <a:gd name="connsiteY5" fmla="*/ 201166 h 297433"/>
              <a:gd name="connsiteX6" fmla="*/ 33846 w 488950"/>
              <a:gd name="connsiteY6" fmla="*/ 297433 h 297433"/>
              <a:gd name="connsiteX0" fmla="*/ 46546 w 501650"/>
              <a:gd name="connsiteY0" fmla="*/ 297433 h 297433"/>
              <a:gd name="connsiteX1" fmla="*/ 0 w 501650"/>
              <a:gd name="connsiteY1" fmla="*/ 38100 h 297433"/>
              <a:gd name="connsiteX2" fmla="*/ 208533 w 501650"/>
              <a:gd name="connsiteY2" fmla="*/ 0 h 297433"/>
              <a:gd name="connsiteX3" fmla="*/ 235012 w 501650"/>
              <a:gd name="connsiteY3" fmla="*/ 167258 h 297433"/>
              <a:gd name="connsiteX4" fmla="*/ 497458 w 501650"/>
              <a:gd name="connsiteY4" fmla="*/ 124966 h 297433"/>
              <a:gd name="connsiteX5" fmla="*/ 501650 w 501650"/>
              <a:gd name="connsiteY5" fmla="*/ 201166 h 297433"/>
              <a:gd name="connsiteX6" fmla="*/ 46546 w 501650"/>
              <a:gd name="connsiteY6" fmla="*/ 297433 h 29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650" h="297433">
                <a:moveTo>
                  <a:pt x="46546" y="297433"/>
                </a:moveTo>
                <a:lnTo>
                  <a:pt x="0" y="38100"/>
                </a:lnTo>
                <a:lnTo>
                  <a:pt x="208533" y="0"/>
                </a:lnTo>
                <a:lnTo>
                  <a:pt x="235012" y="167258"/>
                </a:lnTo>
                <a:lnTo>
                  <a:pt x="497458" y="124966"/>
                </a:lnTo>
                <a:lnTo>
                  <a:pt x="501650" y="201166"/>
                </a:lnTo>
                <a:lnTo>
                  <a:pt x="46546" y="297433"/>
                </a:lnTo>
                <a:close/>
              </a:path>
            </a:pathLst>
          </a:custGeom>
          <a:solidFill>
            <a:srgbClr val="C3D69B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apezoid 26"/>
          <p:cNvSpPr/>
          <p:nvPr/>
        </p:nvSpPr>
        <p:spPr>
          <a:xfrm>
            <a:off x="3121421" y="772195"/>
            <a:ext cx="317686" cy="380190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550147 w 753595"/>
              <a:gd name="connsiteY0" fmla="*/ 621490 h 621490"/>
              <a:gd name="connsiteX1" fmla="*/ 194609 w 753595"/>
              <a:gd name="connsiteY1" fmla="*/ 418042 h 621490"/>
              <a:gd name="connsiteX2" fmla="*/ 0 w 753595"/>
              <a:gd name="connsiteY2" fmla="*/ 0 h 621490"/>
              <a:gd name="connsiteX3" fmla="*/ 753595 w 753595"/>
              <a:gd name="connsiteY3" fmla="*/ 352674 h 621490"/>
              <a:gd name="connsiteX4" fmla="*/ 550147 w 753595"/>
              <a:gd name="connsiteY4" fmla="*/ 621490 h 621490"/>
              <a:gd name="connsiteX0" fmla="*/ 653988 w 857436"/>
              <a:gd name="connsiteY0" fmla="*/ 621490 h 621490"/>
              <a:gd name="connsiteX1" fmla="*/ 0 w 857436"/>
              <a:gd name="connsiteY1" fmla="*/ 71967 h 621490"/>
              <a:gd name="connsiteX2" fmla="*/ 103841 w 857436"/>
              <a:gd name="connsiteY2" fmla="*/ 0 h 621490"/>
              <a:gd name="connsiteX3" fmla="*/ 857436 w 857436"/>
              <a:gd name="connsiteY3" fmla="*/ 352674 h 621490"/>
              <a:gd name="connsiteX4" fmla="*/ 653988 w 857436"/>
              <a:gd name="connsiteY4" fmla="*/ 621490 h 621490"/>
              <a:gd name="connsiteX0" fmla="*/ 199963 w 857436"/>
              <a:gd name="connsiteY0" fmla="*/ 373840 h 373840"/>
              <a:gd name="connsiteX1" fmla="*/ 0 w 857436"/>
              <a:gd name="connsiteY1" fmla="*/ 71967 h 373840"/>
              <a:gd name="connsiteX2" fmla="*/ 103841 w 857436"/>
              <a:gd name="connsiteY2" fmla="*/ 0 h 373840"/>
              <a:gd name="connsiteX3" fmla="*/ 857436 w 857436"/>
              <a:gd name="connsiteY3" fmla="*/ 352674 h 373840"/>
              <a:gd name="connsiteX4" fmla="*/ 199963 w 857436"/>
              <a:gd name="connsiteY4" fmla="*/ 373840 h 373840"/>
              <a:gd name="connsiteX0" fmla="*/ 199963 w 292286"/>
              <a:gd name="connsiteY0" fmla="*/ 373840 h 373840"/>
              <a:gd name="connsiteX1" fmla="*/ 0 w 292286"/>
              <a:gd name="connsiteY1" fmla="*/ 71967 h 373840"/>
              <a:gd name="connsiteX2" fmla="*/ 103841 w 292286"/>
              <a:gd name="connsiteY2" fmla="*/ 0 h 373840"/>
              <a:gd name="connsiteX3" fmla="*/ 292286 w 292286"/>
              <a:gd name="connsiteY3" fmla="*/ 273299 h 373840"/>
              <a:gd name="connsiteX4" fmla="*/ 199963 w 292286"/>
              <a:gd name="connsiteY4" fmla="*/ 373840 h 373840"/>
              <a:gd name="connsiteX0" fmla="*/ 199963 w 317686"/>
              <a:gd name="connsiteY0" fmla="*/ 373840 h 373840"/>
              <a:gd name="connsiteX1" fmla="*/ 0 w 317686"/>
              <a:gd name="connsiteY1" fmla="*/ 71967 h 373840"/>
              <a:gd name="connsiteX2" fmla="*/ 103841 w 317686"/>
              <a:gd name="connsiteY2" fmla="*/ 0 h 373840"/>
              <a:gd name="connsiteX3" fmla="*/ 317686 w 317686"/>
              <a:gd name="connsiteY3" fmla="*/ 311399 h 373840"/>
              <a:gd name="connsiteX4" fmla="*/ 199963 w 317686"/>
              <a:gd name="connsiteY4" fmla="*/ 373840 h 373840"/>
              <a:gd name="connsiteX0" fmla="*/ 209488 w 317686"/>
              <a:gd name="connsiteY0" fmla="*/ 380190 h 380190"/>
              <a:gd name="connsiteX1" fmla="*/ 0 w 317686"/>
              <a:gd name="connsiteY1" fmla="*/ 71967 h 380190"/>
              <a:gd name="connsiteX2" fmla="*/ 103841 w 317686"/>
              <a:gd name="connsiteY2" fmla="*/ 0 h 380190"/>
              <a:gd name="connsiteX3" fmla="*/ 317686 w 317686"/>
              <a:gd name="connsiteY3" fmla="*/ 311399 h 380190"/>
              <a:gd name="connsiteX4" fmla="*/ 209488 w 317686"/>
              <a:gd name="connsiteY4" fmla="*/ 380190 h 38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86" h="380190">
                <a:moveTo>
                  <a:pt x="209488" y="380190"/>
                </a:moveTo>
                <a:lnTo>
                  <a:pt x="0" y="71967"/>
                </a:lnTo>
                <a:lnTo>
                  <a:pt x="103841" y="0"/>
                </a:lnTo>
                <a:lnTo>
                  <a:pt x="317686" y="311399"/>
                </a:lnTo>
                <a:lnTo>
                  <a:pt x="209488" y="3801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apezoid 26"/>
          <p:cNvSpPr/>
          <p:nvPr/>
        </p:nvSpPr>
        <p:spPr>
          <a:xfrm>
            <a:off x="3103264" y="1011461"/>
            <a:ext cx="225611" cy="230965"/>
          </a:xfrm>
          <a:custGeom>
            <a:avLst/>
            <a:gdLst>
              <a:gd name="connsiteX0" fmla="*/ 0 w 432048"/>
              <a:gd name="connsiteY0" fmla="*/ 432048 h 432048"/>
              <a:gd name="connsiteX1" fmla="*/ 108012 w 432048"/>
              <a:gd name="connsiteY1" fmla="*/ 0 h 432048"/>
              <a:gd name="connsiteX2" fmla="*/ 324036 w 432048"/>
              <a:gd name="connsiteY2" fmla="*/ 0 h 432048"/>
              <a:gd name="connsiteX3" fmla="*/ 432048 w 432048"/>
              <a:gd name="connsiteY3" fmla="*/ 432048 h 432048"/>
              <a:gd name="connsiteX4" fmla="*/ 0 w 432048"/>
              <a:gd name="connsiteY4" fmla="*/ 432048 h 432048"/>
              <a:gd name="connsiteX0" fmla="*/ 165038 w 597086"/>
              <a:gd name="connsiteY0" fmla="*/ 432048 h 432048"/>
              <a:gd name="connsiteX1" fmla="*/ 0 w 597086"/>
              <a:gd name="connsiteY1" fmla="*/ 247650 h 432048"/>
              <a:gd name="connsiteX2" fmla="*/ 489074 w 597086"/>
              <a:gd name="connsiteY2" fmla="*/ 0 h 432048"/>
              <a:gd name="connsiteX3" fmla="*/ 597086 w 597086"/>
              <a:gd name="connsiteY3" fmla="*/ 432048 h 432048"/>
              <a:gd name="connsiteX4" fmla="*/ 165038 w 597086"/>
              <a:gd name="connsiteY4" fmla="*/ 432048 h 432048"/>
              <a:gd name="connsiteX0" fmla="*/ 165038 w 597086"/>
              <a:gd name="connsiteY0" fmla="*/ 266948 h 266948"/>
              <a:gd name="connsiteX1" fmla="*/ 0 w 597086"/>
              <a:gd name="connsiteY1" fmla="*/ 82550 h 266948"/>
              <a:gd name="connsiteX2" fmla="*/ 50924 w 597086"/>
              <a:gd name="connsiteY2" fmla="*/ 0 h 266948"/>
              <a:gd name="connsiteX3" fmla="*/ 597086 w 597086"/>
              <a:gd name="connsiteY3" fmla="*/ 266948 h 266948"/>
              <a:gd name="connsiteX4" fmla="*/ 165038 w 597086"/>
              <a:gd name="connsiteY4" fmla="*/ 266948 h 266948"/>
              <a:gd name="connsiteX0" fmla="*/ 533338 w 597086"/>
              <a:gd name="connsiteY0" fmla="*/ 362198 h 362198"/>
              <a:gd name="connsiteX1" fmla="*/ 0 w 597086"/>
              <a:gd name="connsiteY1" fmla="*/ 82550 h 362198"/>
              <a:gd name="connsiteX2" fmla="*/ 50924 w 597086"/>
              <a:gd name="connsiteY2" fmla="*/ 0 h 362198"/>
              <a:gd name="connsiteX3" fmla="*/ 597086 w 597086"/>
              <a:gd name="connsiteY3" fmla="*/ 266948 h 362198"/>
              <a:gd name="connsiteX4" fmla="*/ 533338 w 597086"/>
              <a:gd name="connsiteY4" fmla="*/ 362198 h 362198"/>
              <a:gd name="connsiteX0" fmla="*/ 533338 w 588619"/>
              <a:gd name="connsiteY0" fmla="*/ 362198 h 362198"/>
              <a:gd name="connsiteX1" fmla="*/ 0 w 588619"/>
              <a:gd name="connsiteY1" fmla="*/ 82550 h 362198"/>
              <a:gd name="connsiteX2" fmla="*/ 50924 w 588619"/>
              <a:gd name="connsiteY2" fmla="*/ 0 h 362198"/>
              <a:gd name="connsiteX3" fmla="*/ 588619 w 588619"/>
              <a:gd name="connsiteY3" fmla="*/ 279648 h 362198"/>
              <a:gd name="connsiteX4" fmla="*/ 533338 w 588619"/>
              <a:gd name="connsiteY4" fmla="*/ 362198 h 362198"/>
              <a:gd name="connsiteX0" fmla="*/ 643405 w 698686"/>
              <a:gd name="connsiteY0" fmla="*/ 362198 h 362198"/>
              <a:gd name="connsiteX1" fmla="*/ 0 w 698686"/>
              <a:gd name="connsiteY1" fmla="*/ 260350 h 362198"/>
              <a:gd name="connsiteX2" fmla="*/ 160991 w 698686"/>
              <a:gd name="connsiteY2" fmla="*/ 0 h 362198"/>
              <a:gd name="connsiteX3" fmla="*/ 698686 w 698686"/>
              <a:gd name="connsiteY3" fmla="*/ 279648 h 362198"/>
              <a:gd name="connsiteX4" fmla="*/ 643405 w 698686"/>
              <a:gd name="connsiteY4" fmla="*/ 362198 h 362198"/>
              <a:gd name="connsiteX0" fmla="*/ 651872 w 707153"/>
              <a:gd name="connsiteY0" fmla="*/ 362198 h 362198"/>
              <a:gd name="connsiteX1" fmla="*/ 0 w 707153"/>
              <a:gd name="connsiteY1" fmla="*/ 247650 h 362198"/>
              <a:gd name="connsiteX2" fmla="*/ 169458 w 707153"/>
              <a:gd name="connsiteY2" fmla="*/ 0 h 362198"/>
              <a:gd name="connsiteX3" fmla="*/ 707153 w 707153"/>
              <a:gd name="connsiteY3" fmla="*/ 279648 h 362198"/>
              <a:gd name="connsiteX4" fmla="*/ 651872 w 707153"/>
              <a:gd name="connsiteY4" fmla="*/ 362198 h 362198"/>
              <a:gd name="connsiteX0" fmla="*/ 651872 w 707153"/>
              <a:gd name="connsiteY0" fmla="*/ 349498 h 349498"/>
              <a:gd name="connsiteX1" fmla="*/ 0 w 707153"/>
              <a:gd name="connsiteY1" fmla="*/ 234950 h 349498"/>
              <a:gd name="connsiteX2" fmla="*/ 127124 w 707153"/>
              <a:gd name="connsiteY2" fmla="*/ 0 h 349498"/>
              <a:gd name="connsiteX3" fmla="*/ 707153 w 707153"/>
              <a:gd name="connsiteY3" fmla="*/ 266948 h 349498"/>
              <a:gd name="connsiteX4" fmla="*/ 651872 w 707153"/>
              <a:gd name="connsiteY4" fmla="*/ 349498 h 349498"/>
              <a:gd name="connsiteX0" fmla="*/ 135405 w 707153"/>
              <a:gd name="connsiteY0" fmla="*/ 302931 h 302931"/>
              <a:gd name="connsiteX1" fmla="*/ 0 w 707153"/>
              <a:gd name="connsiteY1" fmla="*/ 234950 h 302931"/>
              <a:gd name="connsiteX2" fmla="*/ 127124 w 707153"/>
              <a:gd name="connsiteY2" fmla="*/ 0 h 302931"/>
              <a:gd name="connsiteX3" fmla="*/ 707153 w 707153"/>
              <a:gd name="connsiteY3" fmla="*/ 266948 h 302931"/>
              <a:gd name="connsiteX4" fmla="*/ 135405 w 707153"/>
              <a:gd name="connsiteY4" fmla="*/ 302931 h 302931"/>
              <a:gd name="connsiteX0" fmla="*/ 135405 w 262653"/>
              <a:gd name="connsiteY0" fmla="*/ 302931 h 302931"/>
              <a:gd name="connsiteX1" fmla="*/ 0 w 262653"/>
              <a:gd name="connsiteY1" fmla="*/ 234950 h 302931"/>
              <a:gd name="connsiteX2" fmla="*/ 127124 w 262653"/>
              <a:gd name="connsiteY2" fmla="*/ 0 h 302931"/>
              <a:gd name="connsiteX3" fmla="*/ 262653 w 262653"/>
              <a:gd name="connsiteY3" fmla="*/ 72215 h 302931"/>
              <a:gd name="connsiteX4" fmla="*/ 135405 w 262653"/>
              <a:gd name="connsiteY4" fmla="*/ 302931 h 302931"/>
              <a:gd name="connsiteX0" fmla="*/ 177738 w 304986"/>
              <a:gd name="connsiteY0" fmla="*/ 302931 h 302931"/>
              <a:gd name="connsiteX1" fmla="*/ 0 w 304986"/>
              <a:gd name="connsiteY1" fmla="*/ 230717 h 302931"/>
              <a:gd name="connsiteX2" fmla="*/ 169457 w 304986"/>
              <a:gd name="connsiteY2" fmla="*/ 0 h 302931"/>
              <a:gd name="connsiteX3" fmla="*/ 304986 w 304986"/>
              <a:gd name="connsiteY3" fmla="*/ 72215 h 302931"/>
              <a:gd name="connsiteX4" fmla="*/ 177738 w 304986"/>
              <a:gd name="connsiteY4" fmla="*/ 302931 h 302931"/>
              <a:gd name="connsiteX0" fmla="*/ 177738 w 304986"/>
              <a:gd name="connsiteY0" fmla="*/ 341031 h 341031"/>
              <a:gd name="connsiteX1" fmla="*/ 0 w 304986"/>
              <a:gd name="connsiteY1" fmla="*/ 268817 h 341031"/>
              <a:gd name="connsiteX2" fmla="*/ 144057 w 304986"/>
              <a:gd name="connsiteY2" fmla="*/ 0 h 341031"/>
              <a:gd name="connsiteX3" fmla="*/ 304986 w 304986"/>
              <a:gd name="connsiteY3" fmla="*/ 110315 h 341031"/>
              <a:gd name="connsiteX4" fmla="*/ 177738 w 304986"/>
              <a:gd name="connsiteY4" fmla="*/ 341031 h 341031"/>
              <a:gd name="connsiteX0" fmla="*/ 177738 w 554752"/>
              <a:gd name="connsiteY0" fmla="*/ 341031 h 341031"/>
              <a:gd name="connsiteX1" fmla="*/ 0 w 554752"/>
              <a:gd name="connsiteY1" fmla="*/ 268817 h 341031"/>
              <a:gd name="connsiteX2" fmla="*/ 144057 w 554752"/>
              <a:gd name="connsiteY2" fmla="*/ 0 h 341031"/>
              <a:gd name="connsiteX3" fmla="*/ 554752 w 554752"/>
              <a:gd name="connsiteY3" fmla="*/ 216149 h 341031"/>
              <a:gd name="connsiteX4" fmla="*/ 177738 w 554752"/>
              <a:gd name="connsiteY4" fmla="*/ 341031 h 341031"/>
              <a:gd name="connsiteX0" fmla="*/ 351304 w 554752"/>
              <a:gd name="connsiteY0" fmla="*/ 484965 h 484965"/>
              <a:gd name="connsiteX1" fmla="*/ 0 w 554752"/>
              <a:gd name="connsiteY1" fmla="*/ 268817 h 484965"/>
              <a:gd name="connsiteX2" fmla="*/ 144057 w 554752"/>
              <a:gd name="connsiteY2" fmla="*/ 0 h 484965"/>
              <a:gd name="connsiteX3" fmla="*/ 554752 w 554752"/>
              <a:gd name="connsiteY3" fmla="*/ 216149 h 484965"/>
              <a:gd name="connsiteX4" fmla="*/ 351304 w 554752"/>
              <a:gd name="connsiteY4" fmla="*/ 484965 h 484965"/>
              <a:gd name="connsiteX0" fmla="*/ 355538 w 558986"/>
              <a:gd name="connsiteY0" fmla="*/ 484965 h 484965"/>
              <a:gd name="connsiteX1" fmla="*/ 0 w 558986"/>
              <a:gd name="connsiteY1" fmla="*/ 281517 h 484965"/>
              <a:gd name="connsiteX2" fmla="*/ 148291 w 558986"/>
              <a:gd name="connsiteY2" fmla="*/ 0 h 484965"/>
              <a:gd name="connsiteX3" fmla="*/ 558986 w 558986"/>
              <a:gd name="connsiteY3" fmla="*/ 216149 h 484965"/>
              <a:gd name="connsiteX4" fmla="*/ 355538 w 558986"/>
              <a:gd name="connsiteY4" fmla="*/ 484965 h 484965"/>
              <a:gd name="connsiteX0" fmla="*/ 550147 w 753595"/>
              <a:gd name="connsiteY0" fmla="*/ 621490 h 621490"/>
              <a:gd name="connsiteX1" fmla="*/ 194609 w 753595"/>
              <a:gd name="connsiteY1" fmla="*/ 418042 h 621490"/>
              <a:gd name="connsiteX2" fmla="*/ 0 w 753595"/>
              <a:gd name="connsiteY2" fmla="*/ 0 h 621490"/>
              <a:gd name="connsiteX3" fmla="*/ 753595 w 753595"/>
              <a:gd name="connsiteY3" fmla="*/ 352674 h 621490"/>
              <a:gd name="connsiteX4" fmla="*/ 550147 w 753595"/>
              <a:gd name="connsiteY4" fmla="*/ 621490 h 621490"/>
              <a:gd name="connsiteX0" fmla="*/ 653988 w 857436"/>
              <a:gd name="connsiteY0" fmla="*/ 621490 h 621490"/>
              <a:gd name="connsiteX1" fmla="*/ 0 w 857436"/>
              <a:gd name="connsiteY1" fmla="*/ 71967 h 621490"/>
              <a:gd name="connsiteX2" fmla="*/ 103841 w 857436"/>
              <a:gd name="connsiteY2" fmla="*/ 0 h 621490"/>
              <a:gd name="connsiteX3" fmla="*/ 857436 w 857436"/>
              <a:gd name="connsiteY3" fmla="*/ 352674 h 621490"/>
              <a:gd name="connsiteX4" fmla="*/ 653988 w 857436"/>
              <a:gd name="connsiteY4" fmla="*/ 621490 h 621490"/>
              <a:gd name="connsiteX0" fmla="*/ 199963 w 857436"/>
              <a:gd name="connsiteY0" fmla="*/ 373840 h 373840"/>
              <a:gd name="connsiteX1" fmla="*/ 0 w 857436"/>
              <a:gd name="connsiteY1" fmla="*/ 71967 h 373840"/>
              <a:gd name="connsiteX2" fmla="*/ 103841 w 857436"/>
              <a:gd name="connsiteY2" fmla="*/ 0 h 373840"/>
              <a:gd name="connsiteX3" fmla="*/ 857436 w 857436"/>
              <a:gd name="connsiteY3" fmla="*/ 352674 h 373840"/>
              <a:gd name="connsiteX4" fmla="*/ 199963 w 857436"/>
              <a:gd name="connsiteY4" fmla="*/ 373840 h 373840"/>
              <a:gd name="connsiteX0" fmla="*/ 199963 w 292286"/>
              <a:gd name="connsiteY0" fmla="*/ 373840 h 373840"/>
              <a:gd name="connsiteX1" fmla="*/ 0 w 292286"/>
              <a:gd name="connsiteY1" fmla="*/ 71967 h 373840"/>
              <a:gd name="connsiteX2" fmla="*/ 103841 w 292286"/>
              <a:gd name="connsiteY2" fmla="*/ 0 h 373840"/>
              <a:gd name="connsiteX3" fmla="*/ 292286 w 292286"/>
              <a:gd name="connsiteY3" fmla="*/ 273299 h 373840"/>
              <a:gd name="connsiteX4" fmla="*/ 199963 w 292286"/>
              <a:gd name="connsiteY4" fmla="*/ 373840 h 373840"/>
              <a:gd name="connsiteX0" fmla="*/ 199963 w 317686"/>
              <a:gd name="connsiteY0" fmla="*/ 373840 h 373840"/>
              <a:gd name="connsiteX1" fmla="*/ 0 w 317686"/>
              <a:gd name="connsiteY1" fmla="*/ 71967 h 373840"/>
              <a:gd name="connsiteX2" fmla="*/ 103841 w 317686"/>
              <a:gd name="connsiteY2" fmla="*/ 0 h 373840"/>
              <a:gd name="connsiteX3" fmla="*/ 317686 w 317686"/>
              <a:gd name="connsiteY3" fmla="*/ 311399 h 373840"/>
              <a:gd name="connsiteX4" fmla="*/ 199963 w 317686"/>
              <a:gd name="connsiteY4" fmla="*/ 373840 h 373840"/>
              <a:gd name="connsiteX0" fmla="*/ 209488 w 317686"/>
              <a:gd name="connsiteY0" fmla="*/ 380190 h 380190"/>
              <a:gd name="connsiteX1" fmla="*/ 0 w 317686"/>
              <a:gd name="connsiteY1" fmla="*/ 71967 h 380190"/>
              <a:gd name="connsiteX2" fmla="*/ 103841 w 317686"/>
              <a:gd name="connsiteY2" fmla="*/ 0 h 380190"/>
              <a:gd name="connsiteX3" fmla="*/ 317686 w 317686"/>
              <a:gd name="connsiteY3" fmla="*/ 311399 h 380190"/>
              <a:gd name="connsiteX4" fmla="*/ 209488 w 317686"/>
              <a:gd name="connsiteY4" fmla="*/ 380190 h 380190"/>
              <a:gd name="connsiteX0" fmla="*/ 209488 w 317686"/>
              <a:gd name="connsiteY0" fmla="*/ 437340 h 437340"/>
              <a:gd name="connsiteX1" fmla="*/ 0 w 317686"/>
              <a:gd name="connsiteY1" fmla="*/ 129117 h 437340"/>
              <a:gd name="connsiteX2" fmla="*/ 91141 w 317686"/>
              <a:gd name="connsiteY2" fmla="*/ 0 h 437340"/>
              <a:gd name="connsiteX3" fmla="*/ 317686 w 317686"/>
              <a:gd name="connsiteY3" fmla="*/ 368549 h 437340"/>
              <a:gd name="connsiteX4" fmla="*/ 209488 w 317686"/>
              <a:gd name="connsiteY4" fmla="*/ 437340 h 437340"/>
              <a:gd name="connsiteX0" fmla="*/ 238063 w 346261"/>
              <a:gd name="connsiteY0" fmla="*/ 437340 h 437340"/>
              <a:gd name="connsiteX1" fmla="*/ 0 w 346261"/>
              <a:gd name="connsiteY1" fmla="*/ 100542 h 437340"/>
              <a:gd name="connsiteX2" fmla="*/ 119716 w 346261"/>
              <a:gd name="connsiteY2" fmla="*/ 0 h 437340"/>
              <a:gd name="connsiteX3" fmla="*/ 346261 w 346261"/>
              <a:gd name="connsiteY3" fmla="*/ 368549 h 437340"/>
              <a:gd name="connsiteX4" fmla="*/ 238063 w 346261"/>
              <a:gd name="connsiteY4" fmla="*/ 437340 h 437340"/>
              <a:gd name="connsiteX0" fmla="*/ 63438 w 346261"/>
              <a:gd name="connsiteY0" fmla="*/ 186515 h 368549"/>
              <a:gd name="connsiteX1" fmla="*/ 0 w 346261"/>
              <a:gd name="connsiteY1" fmla="*/ 100542 h 368549"/>
              <a:gd name="connsiteX2" fmla="*/ 119716 w 346261"/>
              <a:gd name="connsiteY2" fmla="*/ 0 h 368549"/>
              <a:gd name="connsiteX3" fmla="*/ 346261 w 346261"/>
              <a:gd name="connsiteY3" fmla="*/ 368549 h 368549"/>
              <a:gd name="connsiteX4" fmla="*/ 63438 w 346261"/>
              <a:gd name="connsiteY4" fmla="*/ 186515 h 368549"/>
              <a:gd name="connsiteX0" fmla="*/ 63438 w 149411"/>
              <a:gd name="connsiteY0" fmla="*/ 186515 h 186515"/>
              <a:gd name="connsiteX1" fmla="*/ 0 w 149411"/>
              <a:gd name="connsiteY1" fmla="*/ 100542 h 186515"/>
              <a:gd name="connsiteX2" fmla="*/ 119716 w 149411"/>
              <a:gd name="connsiteY2" fmla="*/ 0 h 186515"/>
              <a:gd name="connsiteX3" fmla="*/ 149411 w 149411"/>
              <a:gd name="connsiteY3" fmla="*/ 105024 h 186515"/>
              <a:gd name="connsiteX4" fmla="*/ 63438 w 149411"/>
              <a:gd name="connsiteY4" fmla="*/ 186515 h 186515"/>
              <a:gd name="connsiteX0" fmla="*/ 63438 w 225611"/>
              <a:gd name="connsiteY0" fmla="*/ 186515 h 186515"/>
              <a:gd name="connsiteX1" fmla="*/ 0 w 225611"/>
              <a:gd name="connsiteY1" fmla="*/ 100542 h 186515"/>
              <a:gd name="connsiteX2" fmla="*/ 119716 w 225611"/>
              <a:gd name="connsiteY2" fmla="*/ 0 h 186515"/>
              <a:gd name="connsiteX3" fmla="*/ 225611 w 225611"/>
              <a:gd name="connsiteY3" fmla="*/ 165349 h 186515"/>
              <a:gd name="connsiteX4" fmla="*/ 63438 w 225611"/>
              <a:gd name="connsiteY4" fmla="*/ 186515 h 186515"/>
              <a:gd name="connsiteX0" fmla="*/ 95188 w 225611"/>
              <a:gd name="connsiteY0" fmla="*/ 237315 h 237315"/>
              <a:gd name="connsiteX1" fmla="*/ 0 w 225611"/>
              <a:gd name="connsiteY1" fmla="*/ 100542 h 237315"/>
              <a:gd name="connsiteX2" fmla="*/ 119716 w 225611"/>
              <a:gd name="connsiteY2" fmla="*/ 0 h 237315"/>
              <a:gd name="connsiteX3" fmla="*/ 225611 w 225611"/>
              <a:gd name="connsiteY3" fmla="*/ 165349 h 237315"/>
              <a:gd name="connsiteX4" fmla="*/ 95188 w 225611"/>
              <a:gd name="connsiteY4" fmla="*/ 237315 h 237315"/>
              <a:gd name="connsiteX0" fmla="*/ 101538 w 225611"/>
              <a:gd name="connsiteY0" fmla="*/ 246840 h 246840"/>
              <a:gd name="connsiteX1" fmla="*/ 0 w 225611"/>
              <a:gd name="connsiteY1" fmla="*/ 100542 h 246840"/>
              <a:gd name="connsiteX2" fmla="*/ 119716 w 225611"/>
              <a:gd name="connsiteY2" fmla="*/ 0 h 246840"/>
              <a:gd name="connsiteX3" fmla="*/ 225611 w 225611"/>
              <a:gd name="connsiteY3" fmla="*/ 165349 h 246840"/>
              <a:gd name="connsiteX4" fmla="*/ 101538 w 225611"/>
              <a:gd name="connsiteY4" fmla="*/ 246840 h 246840"/>
              <a:gd name="connsiteX0" fmla="*/ 101538 w 225611"/>
              <a:gd name="connsiteY0" fmla="*/ 230965 h 230965"/>
              <a:gd name="connsiteX1" fmla="*/ 0 w 225611"/>
              <a:gd name="connsiteY1" fmla="*/ 84667 h 230965"/>
              <a:gd name="connsiteX2" fmla="*/ 126066 w 225611"/>
              <a:gd name="connsiteY2" fmla="*/ 0 h 230965"/>
              <a:gd name="connsiteX3" fmla="*/ 225611 w 225611"/>
              <a:gd name="connsiteY3" fmla="*/ 149474 h 230965"/>
              <a:gd name="connsiteX4" fmla="*/ 101538 w 225611"/>
              <a:gd name="connsiteY4" fmla="*/ 230965 h 23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11" h="230965">
                <a:moveTo>
                  <a:pt x="101538" y="230965"/>
                </a:moveTo>
                <a:lnTo>
                  <a:pt x="0" y="84667"/>
                </a:lnTo>
                <a:lnTo>
                  <a:pt x="126066" y="0"/>
                </a:lnTo>
                <a:lnTo>
                  <a:pt x="225611" y="149474"/>
                </a:lnTo>
                <a:lnTo>
                  <a:pt x="101538" y="23096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25839" y="3212976"/>
            <a:ext cx="2385921" cy="720080"/>
          </a:xfrm>
          <a:prstGeom prst="wedgeRoundRectCallout">
            <a:avLst>
              <a:gd name="adj1" fmla="val 32707"/>
              <a:gd name="adj2" fmla="val -117195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E03: </a:t>
            </a:r>
          </a:p>
          <a:p>
            <a:r>
              <a:rPr lang="en-US" sz="1400" dirty="0"/>
              <a:t>Full access: April 2019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4716016" y="1700808"/>
            <a:ext cx="1872208" cy="792088"/>
          </a:xfrm>
          <a:prstGeom prst="wedgeRoundRectCallout">
            <a:avLst>
              <a:gd name="adj1" fmla="val -85348"/>
              <a:gd name="adj2" fmla="val -113013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E04: </a:t>
            </a:r>
          </a:p>
          <a:p>
            <a:r>
              <a:rPr lang="en-US" sz="1400" dirty="0" smtClean="0"/>
              <a:t>Full access: April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32" y="972016"/>
            <a:ext cx="2338901" cy="58477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Access dates</a:t>
            </a:r>
            <a:endParaRPr lang="en-US" sz="32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179512" y="4797152"/>
            <a:ext cx="2448272" cy="792088"/>
          </a:xfrm>
          <a:prstGeom prst="wedgeRoundRectCallout">
            <a:avLst>
              <a:gd name="adj1" fmla="val 84947"/>
              <a:gd name="adj2" fmla="val 47288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D08: </a:t>
            </a:r>
          </a:p>
          <a:p>
            <a:r>
              <a:rPr lang="en-US" sz="1400" dirty="0" smtClean="0"/>
              <a:t>Full access: December 2019</a:t>
            </a:r>
            <a:endParaRPr lang="en-US" sz="1400" baseline="30000" dirty="0" smtClean="0"/>
          </a:p>
          <a:p>
            <a:pPr algn="ctr"/>
            <a:endParaRPr lang="en-US" sz="1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092280" y="5589240"/>
            <a:ext cx="2051720" cy="792088"/>
          </a:xfrm>
          <a:prstGeom prst="wedgeRoundRectCallout">
            <a:avLst>
              <a:gd name="adj1" fmla="val -59374"/>
              <a:gd name="adj2" fmla="val 66920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D07: </a:t>
            </a:r>
            <a:endParaRPr lang="en-US" sz="2000" dirty="0"/>
          </a:p>
          <a:p>
            <a:r>
              <a:rPr lang="en-US" sz="1400" dirty="0" smtClean="0"/>
              <a:t>Full access: Spring 2021</a:t>
            </a:r>
            <a:endParaRPr lang="en-US" sz="14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6804248" y="2564904"/>
            <a:ext cx="2339752" cy="864096"/>
          </a:xfrm>
          <a:prstGeom prst="wedgeRoundRectCallout">
            <a:avLst>
              <a:gd name="adj1" fmla="val 1204"/>
              <a:gd name="adj2" fmla="val 73720"/>
              <a:gd name="adj3" fmla="val 16667"/>
            </a:avLst>
          </a:prstGeom>
          <a:solidFill>
            <a:srgbClr val="604A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D04: </a:t>
            </a:r>
            <a:endParaRPr lang="en-US" sz="2000" dirty="0"/>
          </a:p>
          <a:p>
            <a:r>
              <a:rPr lang="en-US" sz="1400" dirty="0"/>
              <a:t>Full access: </a:t>
            </a:r>
            <a:r>
              <a:rPr lang="en-US" sz="1400" dirty="0" smtClean="0"/>
              <a:t>August 2019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788" y="6350444"/>
            <a:ext cx="3816424" cy="523220"/>
          </a:xfrm>
          <a:prstGeom prst="rect">
            <a:avLst/>
          </a:prstGeom>
          <a:pattFill prst="pct25">
            <a:fgClr>
              <a:schemeClr val="bg1">
                <a:lumMod val="75000"/>
              </a:schemeClr>
            </a:fgClr>
            <a:bgClr>
              <a:prstClr val="white"/>
            </a:bgClr>
          </a:patt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Full Access = Handover to NSS; available for “use” a couple of weeks </a:t>
            </a:r>
            <a:r>
              <a:rPr lang="en-US" sz="1400" dirty="0" smtClean="0"/>
              <a:t>later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5588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41784"/>
            <a:ext cx="7139136" cy="1143000"/>
          </a:xfrm>
        </p:spPr>
        <p:txBody>
          <a:bodyPr/>
          <a:lstStyle/>
          <a:p>
            <a:r>
              <a:rPr lang="en-US" dirty="0" smtClean="0"/>
              <a:t>D01 and D03 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471816" y="6393424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12395" y="1628800"/>
            <a:ext cx="6306178" cy="4966811"/>
            <a:chOff x="-12395" y="1628800"/>
            <a:chExt cx="6306178" cy="49668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395" y="1628800"/>
              <a:ext cx="6306178" cy="49534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02" y="5949280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 </a:t>
              </a:r>
              <a:r>
                <a:rPr lang="en-US" dirty="0" err="1" smtClean="0"/>
                <a:t>coloured</a:t>
              </a:r>
              <a:r>
                <a:rPr lang="en-US" dirty="0" smtClean="0"/>
                <a:t> dots </a:t>
              </a:r>
              <a:br>
                <a:rPr lang="en-US" dirty="0" smtClean="0"/>
              </a:br>
              <a:r>
                <a:rPr lang="en-US" dirty="0" smtClean="0"/>
                <a:t>are doors!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99992" y="1844824"/>
              <a:ext cx="1296144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9792" y="1531479"/>
            <a:ext cx="6372200" cy="4974153"/>
            <a:chOff x="2627784" y="1556792"/>
            <a:chExt cx="6372200" cy="49741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920" y="1556792"/>
              <a:ext cx="5148064" cy="240410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627784" y="2564904"/>
              <a:ext cx="1368152" cy="21602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771800" y="3645024"/>
              <a:ext cx="1224136" cy="16561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104" y="4221088"/>
              <a:ext cx="3275856" cy="2309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6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Temporary Technical</a:t>
            </a:r>
            <a:r>
              <a:rPr lang="en-US" dirty="0"/>
              <a:t> </a:t>
            </a:r>
            <a:r>
              <a:rPr lang="en-US" dirty="0" smtClean="0"/>
              <a:t>Centre (TTC)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Location summary</a:t>
            </a:r>
            <a:endParaRPr lang="sv-SE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95536" y="1525486"/>
            <a:ext cx="8229600" cy="4927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The G02 gallery building (G02.100.2001) is a </a:t>
            </a:r>
            <a:r>
              <a:rPr lang="en-US" sz="1600" u="sng" dirty="0" smtClean="0">
                <a:solidFill>
                  <a:srgbClr val="FF0000"/>
                </a:solidFill>
              </a:rPr>
              <a:t>viable</a:t>
            </a:r>
            <a:r>
              <a:rPr lang="en-US" sz="1600" dirty="0" smtClean="0">
                <a:solidFill>
                  <a:srgbClr val="FF0000"/>
                </a:solidFill>
              </a:rPr>
              <a:t> location for the TTC</a:t>
            </a:r>
            <a:endParaRPr lang="sv-SE" sz="16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Satisfies TTC crucial requirements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H</a:t>
            </a:r>
            <a:r>
              <a:rPr lang="en-US" sz="1600" dirty="0" smtClean="0"/>
              <a:t>as minimal impact on stakeholders of this area</a:t>
            </a:r>
            <a:br>
              <a:rPr lang="en-US" sz="1600" dirty="0" smtClean="0"/>
            </a:br>
            <a:r>
              <a:rPr lang="en-US" sz="1600" dirty="0" smtClean="0"/>
              <a:t>	with clear mitigation strategies identified (relocate to B02)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Will expedite establishment of on-site support for installation</a:t>
            </a:r>
            <a:br>
              <a:rPr lang="en-US" sz="1600" dirty="0" smtClean="0"/>
            </a:br>
            <a:r>
              <a:rPr lang="en-US" sz="1600" dirty="0" smtClean="0"/>
              <a:t>	main focus on Accelerator/Target in 2018/9</a:t>
            </a:r>
          </a:p>
          <a:p>
            <a:pPr marL="57150" indent="0">
              <a:buNone/>
            </a:pPr>
            <a:endParaRPr lang="en-US" sz="1600" dirty="0" smtClean="0"/>
          </a:p>
          <a:p>
            <a:pPr marL="57150" indent="0">
              <a:buNone/>
            </a:pPr>
            <a:endParaRPr lang="sv-SE" sz="1600" dirty="0" smtClean="0"/>
          </a:p>
          <a:p>
            <a:pPr marL="0" indent="0">
              <a:buNone/>
            </a:pPr>
            <a:endParaRPr lang="sv-SE" sz="1600" dirty="0" smtClean="0">
              <a:solidFill>
                <a:srgbClr val="0070C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5666920"/>
            <a:ext cx="8229600" cy="1054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99502" y="3779831"/>
            <a:ext cx="2229979" cy="38371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20272" y="5843821"/>
            <a:ext cx="163241" cy="8118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12-Point Star 6"/>
          <p:cNvSpPr/>
          <p:nvPr/>
        </p:nvSpPr>
        <p:spPr>
          <a:xfrm>
            <a:off x="6732240" y="5519501"/>
            <a:ext cx="739305" cy="761698"/>
          </a:xfrm>
          <a:prstGeom prst="star1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181628"/>
            <a:ext cx="3508997" cy="26317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556792"/>
            <a:ext cx="3734570" cy="2111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429000"/>
            <a:ext cx="3230017" cy="13752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6136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~300 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64088" y="6453336"/>
            <a:ext cx="18722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21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15168</TotalTime>
  <Words>306</Words>
  <Application>Microsoft Macintosh PowerPoint</Application>
  <PresentationFormat>On-screen Show (4:3)</PresentationFormat>
  <Paragraphs>99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ESS Core Powerpoint</vt:lpstr>
      <vt:lpstr> Instrument installation and Infrastructures incl. experimental halls, galleries, workshops and laboratories  Technical workshops and workshop areas </vt:lpstr>
      <vt:lpstr>Stating the obvious</vt:lpstr>
      <vt:lpstr>Example - D08 building  </vt:lpstr>
      <vt:lpstr>E0x Buildings</vt:lpstr>
      <vt:lpstr>Example layout: MCA (E04)</vt:lpstr>
      <vt:lpstr>PowerPoint Presentation</vt:lpstr>
      <vt:lpstr>PowerPoint Presentation</vt:lpstr>
      <vt:lpstr>D01 and D03 Buildings</vt:lpstr>
      <vt:lpstr>Temporary Technical Centre (TTC) Location summary</vt:lpstr>
      <vt:lpstr>Interim Until everything is ready on site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O</cp:lastModifiedBy>
  <cp:revision>183</cp:revision>
  <dcterms:created xsi:type="dcterms:W3CDTF">2013-10-29T16:05:10Z</dcterms:created>
  <dcterms:modified xsi:type="dcterms:W3CDTF">2017-09-26T16:12:07Z</dcterms:modified>
</cp:coreProperties>
</file>