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67" r:id="rId2"/>
    <p:sldId id="364" r:id="rId3"/>
    <p:sldId id="295" r:id="rId4"/>
    <p:sldId id="286" r:id="rId5"/>
    <p:sldId id="361" r:id="rId6"/>
    <p:sldId id="309" r:id="rId7"/>
    <p:sldId id="307" r:id="rId8"/>
    <p:sldId id="310" r:id="rId9"/>
    <p:sldId id="276" r:id="rId10"/>
    <p:sldId id="365" r:id="rId11"/>
    <p:sldId id="353" r:id="rId12"/>
    <p:sldId id="367" r:id="rId13"/>
    <p:sldId id="366" r:id="rId14"/>
    <p:sldId id="354" r:id="rId15"/>
    <p:sldId id="355" r:id="rId16"/>
    <p:sldId id="356" r:id="rId17"/>
    <p:sldId id="357" r:id="rId18"/>
    <p:sldId id="339" r:id="rId19"/>
    <p:sldId id="338" r:id="rId20"/>
    <p:sldId id="299" r:id="rId21"/>
    <p:sldId id="306" r:id="rId22"/>
    <p:sldId id="304" r:id="rId23"/>
    <p:sldId id="301" r:id="rId24"/>
    <p:sldId id="363" r:id="rId25"/>
    <p:sldId id="370" r:id="rId26"/>
    <p:sldId id="305" r:id="rId27"/>
    <p:sldId id="345" r:id="rId28"/>
    <p:sldId id="343" r:id="rId29"/>
    <p:sldId id="287" r:id="rId30"/>
    <p:sldId id="344" r:id="rId31"/>
    <p:sldId id="349" r:id="rId32"/>
    <p:sldId id="348" r:id="rId33"/>
    <p:sldId id="347" r:id="rId34"/>
    <p:sldId id="346" r:id="rId35"/>
    <p:sldId id="351" r:id="rId36"/>
    <p:sldId id="352" r:id="rId37"/>
    <p:sldId id="358" r:id="rId38"/>
    <p:sldId id="368" r:id="rId39"/>
    <p:sldId id="369" r:id="rId4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6A40437-56F7-4A85-8DD2-2E6CCED4F5C1}">
          <p14:sldIdLst>
            <p14:sldId id="267"/>
          </p14:sldIdLst>
        </p14:section>
        <p14:section name="Agenda" id="{C7A08825-3BB1-4909-ADF6-7A9668B7CAF5}">
          <p14:sldIdLst>
            <p14:sldId id="364"/>
          </p14:sldIdLst>
        </p14:section>
        <p14:section name="Overview" id="{4AC6E757-0340-4721-9832-9530437F8CB2}">
          <p14:sldIdLst>
            <p14:sldId id="295"/>
          </p14:sldIdLst>
        </p14:section>
        <p14:section name="context" id="{5AA871F2-D381-4353-B5F3-2496DE61D21F}">
          <p14:sldIdLst>
            <p14:sldId id="286"/>
            <p14:sldId id="361"/>
            <p14:sldId id="309"/>
            <p14:sldId id="307"/>
            <p14:sldId id="310"/>
            <p14:sldId id="276"/>
          </p14:sldIdLst>
        </p14:section>
        <p14:section name="Instrument needs" id="{C4A15722-5E12-488D-84F3-9CC767D4476F}">
          <p14:sldIdLst>
            <p14:sldId id="365"/>
            <p14:sldId id="353"/>
            <p14:sldId id="367"/>
            <p14:sldId id="366"/>
            <p14:sldId id="354"/>
            <p14:sldId id="355"/>
            <p14:sldId id="356"/>
            <p14:sldId id="357"/>
          </p14:sldIdLst>
        </p14:section>
        <p14:section name="Design" id="{C47DFD36-F435-4769-AD11-547B7B7FB129}">
          <p14:sldIdLst>
            <p14:sldId id="339"/>
            <p14:sldId id="338"/>
          </p14:sldIdLst>
        </p14:section>
        <p14:section name="Achitecture" id="{414238BF-1C56-4145-89B9-160E8E5A0228}">
          <p14:sldIdLst>
            <p14:sldId id="299"/>
            <p14:sldId id="306"/>
            <p14:sldId id="304"/>
          </p14:sldIdLst>
        </p14:section>
        <p14:section name="Materials" id="{18F225C0-DED2-469A-8DDD-A14F629B88A0}">
          <p14:sldIdLst>
            <p14:sldId id="301"/>
            <p14:sldId id="363"/>
            <p14:sldId id="370"/>
          </p14:sldIdLst>
        </p14:section>
        <p14:section name="Alignment" id="{9F855597-1FB9-42D9-B3F6-E66BF861A7B9}">
          <p14:sldIdLst>
            <p14:sldId id="305"/>
            <p14:sldId id="345"/>
            <p14:sldId id="343"/>
          </p14:sldIdLst>
        </p14:section>
        <p14:section name="Cooling" id="{F7D5FD5F-EDC9-4739-A7B8-587301855A8E}">
          <p14:sldIdLst>
            <p14:sldId id="287"/>
            <p14:sldId id="344"/>
            <p14:sldId id="349"/>
            <p14:sldId id="348"/>
            <p14:sldId id="347"/>
            <p14:sldId id="346"/>
          </p14:sldIdLst>
        </p14:section>
        <p14:section name="Coatings" id="{1540010A-C7F7-4D98-A5E5-3E3951D6891D}">
          <p14:sldIdLst>
            <p14:sldId id="351"/>
            <p14:sldId id="352"/>
          </p14:sldIdLst>
        </p14:section>
        <p14:section name="Outstanding" id="{879FCB0F-143D-458D-B48A-2CBC09F21F20}">
          <p14:sldIdLst>
            <p14:sldId id="358"/>
            <p14:sldId id="368"/>
          </p14:sldIdLst>
        </p14:section>
        <p14:section name="EXTRA" id="{084C5CD0-C961-4D0D-8026-65D5CE928B73}">
          <p14:sldIdLst>
            <p14:sldId id="3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 autoAdjust="0"/>
    <p:restoredTop sz="93769" autoAdjust="0"/>
  </p:normalViewPr>
  <p:slideViewPr>
    <p:cSldViewPr>
      <p:cViewPr>
        <p:scale>
          <a:sx n="80" d="100"/>
          <a:sy n="80" d="100"/>
        </p:scale>
        <p:origin x="-4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63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3F3BA-92E4-46A7-92EF-5056845C4CBE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C732F099-6FFE-4E1F-8722-2BEEEC906A05}">
      <dgm:prSet phldrT="[Text]" custT="1"/>
      <dgm:spPr/>
      <dgm:t>
        <a:bodyPr/>
        <a:lstStyle/>
        <a:p>
          <a:r>
            <a:rPr lang="en-US" sz="1600" b="1" dirty="0" smtClean="0"/>
            <a:t>Description of Surfaces</a:t>
          </a:r>
          <a:endParaRPr lang="sv-SE" sz="1600" b="1" dirty="0"/>
        </a:p>
      </dgm:t>
    </dgm:pt>
    <dgm:pt modelId="{A0BF6A94-75A0-485A-91C4-BA6C10DCEBB0}" type="parTrans" cxnId="{79D09AC3-44DD-494C-BF7F-9665DA8F2D55}">
      <dgm:prSet/>
      <dgm:spPr/>
      <dgm:t>
        <a:bodyPr/>
        <a:lstStyle/>
        <a:p>
          <a:endParaRPr lang="sv-SE" sz="1800" b="1"/>
        </a:p>
      </dgm:t>
    </dgm:pt>
    <dgm:pt modelId="{0AF6E84B-E290-41A9-A1CC-781BE09C9030}" type="sibTrans" cxnId="{79D09AC3-44DD-494C-BF7F-9665DA8F2D55}">
      <dgm:prSet/>
      <dgm:spPr/>
      <dgm:t>
        <a:bodyPr/>
        <a:lstStyle/>
        <a:p>
          <a:endParaRPr lang="sv-SE" sz="1800" b="1"/>
        </a:p>
      </dgm:t>
    </dgm:pt>
    <dgm:pt modelId="{3DCA9D95-EC0E-4CB2-BAFF-8818B6D08237}">
      <dgm:prSet phldrT="[Text]" custT="1"/>
      <dgm:spPr/>
      <dgm:t>
        <a:bodyPr/>
        <a:lstStyle/>
        <a:p>
          <a:r>
            <a:rPr lang="en-US" sz="1600" b="1" dirty="0" smtClean="0"/>
            <a:t> Architecture</a:t>
          </a:r>
          <a:endParaRPr lang="sv-SE" sz="1600" b="1" dirty="0"/>
        </a:p>
      </dgm:t>
    </dgm:pt>
    <dgm:pt modelId="{D543F0F9-AF6E-4550-8B53-94737D881855}" type="parTrans" cxnId="{829020AD-BA0D-4AAA-BF71-9FF7A631197F}">
      <dgm:prSet/>
      <dgm:spPr/>
      <dgm:t>
        <a:bodyPr/>
        <a:lstStyle/>
        <a:p>
          <a:endParaRPr lang="sv-SE" sz="1800" b="1"/>
        </a:p>
      </dgm:t>
    </dgm:pt>
    <dgm:pt modelId="{8903F085-EFEF-4314-912B-E16464ED1DC5}" type="sibTrans" cxnId="{829020AD-BA0D-4AAA-BF71-9FF7A631197F}">
      <dgm:prSet/>
      <dgm:spPr/>
      <dgm:t>
        <a:bodyPr/>
        <a:lstStyle/>
        <a:p>
          <a:endParaRPr lang="sv-SE" sz="1800" b="1"/>
        </a:p>
      </dgm:t>
    </dgm:pt>
    <dgm:pt modelId="{11678793-DF22-44A1-ADFB-B7C47643867C}">
      <dgm:prSet phldrT="[Text]" custT="1"/>
      <dgm:spPr/>
      <dgm:t>
        <a:bodyPr/>
        <a:lstStyle/>
        <a:p>
          <a:r>
            <a:rPr lang="en-US" sz="1600" b="1" dirty="0" smtClean="0"/>
            <a:t>Embodiment </a:t>
          </a:r>
          <a:endParaRPr lang="sv-SE" sz="1600" b="1" dirty="0"/>
        </a:p>
      </dgm:t>
    </dgm:pt>
    <dgm:pt modelId="{6265BBBE-0A2E-4162-B8BC-B113300A1703}" type="parTrans" cxnId="{7A7F99A7-C918-4274-9075-6E28D82FEA1A}">
      <dgm:prSet/>
      <dgm:spPr/>
      <dgm:t>
        <a:bodyPr/>
        <a:lstStyle/>
        <a:p>
          <a:endParaRPr lang="sv-SE" sz="1800" b="1"/>
        </a:p>
      </dgm:t>
    </dgm:pt>
    <dgm:pt modelId="{31AB22EC-96AF-4ED8-BC43-6FD4864ABE4A}" type="sibTrans" cxnId="{7A7F99A7-C918-4274-9075-6E28D82FEA1A}">
      <dgm:prSet/>
      <dgm:spPr/>
      <dgm:t>
        <a:bodyPr/>
        <a:lstStyle/>
        <a:p>
          <a:endParaRPr lang="sv-SE" sz="1800" b="1"/>
        </a:p>
      </dgm:t>
    </dgm:pt>
    <dgm:pt modelId="{80EB8779-71CB-404C-98EE-257587292BE9}">
      <dgm:prSet phldrT="[Text]" custT="1"/>
      <dgm:spPr/>
      <dgm:t>
        <a:bodyPr/>
        <a:lstStyle/>
        <a:p>
          <a:r>
            <a:rPr lang="en-US" sz="1600" b="1" dirty="0" smtClean="0"/>
            <a:t>Integration</a:t>
          </a:r>
          <a:endParaRPr lang="sv-SE" sz="1600" b="1" dirty="0"/>
        </a:p>
      </dgm:t>
    </dgm:pt>
    <dgm:pt modelId="{B1675F16-8A0D-45D0-915F-F88D3D055414}" type="parTrans" cxnId="{E46BC49A-72AD-4EAA-A7CB-675719BF7A4B}">
      <dgm:prSet/>
      <dgm:spPr/>
      <dgm:t>
        <a:bodyPr/>
        <a:lstStyle/>
        <a:p>
          <a:endParaRPr lang="sv-SE" sz="1800" b="1"/>
        </a:p>
      </dgm:t>
    </dgm:pt>
    <dgm:pt modelId="{86EA671A-FA26-4FFF-AF38-955F250DED6B}" type="sibTrans" cxnId="{E46BC49A-72AD-4EAA-A7CB-675719BF7A4B}">
      <dgm:prSet/>
      <dgm:spPr/>
      <dgm:t>
        <a:bodyPr/>
        <a:lstStyle/>
        <a:p>
          <a:endParaRPr lang="sv-SE" sz="1800" b="1"/>
        </a:p>
      </dgm:t>
    </dgm:pt>
    <dgm:pt modelId="{0BCE2B41-BB40-4FD8-AF3D-29AD3620320A}" type="pres">
      <dgm:prSet presAssocID="{E273F3BA-92E4-46A7-92EF-5056845C4CBE}" presName="Name0" presStyleCnt="0">
        <dgm:presLayoutVars>
          <dgm:dir/>
          <dgm:animLvl val="lvl"/>
          <dgm:resizeHandles val="exact"/>
        </dgm:presLayoutVars>
      </dgm:prSet>
      <dgm:spPr/>
    </dgm:pt>
    <dgm:pt modelId="{BE1569DF-E9CF-4E48-A659-E3C3DE7CD709}" type="pres">
      <dgm:prSet presAssocID="{C732F099-6FFE-4E1F-8722-2BEEEC906A0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E8DCE05-DA18-4C19-8330-70156B490917}" type="pres">
      <dgm:prSet presAssocID="{0AF6E84B-E290-41A9-A1CC-781BE09C9030}" presName="parTxOnlySpace" presStyleCnt="0"/>
      <dgm:spPr/>
    </dgm:pt>
    <dgm:pt modelId="{373C421C-2CBF-4771-8D70-A18179DFD611}" type="pres">
      <dgm:prSet presAssocID="{3DCA9D95-EC0E-4CB2-BAFF-8818B6D0823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93271C9-6A18-4F8F-8D46-F46284B7699D}" type="pres">
      <dgm:prSet presAssocID="{8903F085-EFEF-4314-912B-E16464ED1DC5}" presName="parTxOnlySpace" presStyleCnt="0"/>
      <dgm:spPr/>
    </dgm:pt>
    <dgm:pt modelId="{47C69E2F-FA4B-4AD5-A18B-61756D428A3B}" type="pres">
      <dgm:prSet presAssocID="{11678793-DF22-44A1-ADFB-B7C47643867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76605C0-086E-4C7E-9C25-334C5B0E2081}" type="pres">
      <dgm:prSet presAssocID="{31AB22EC-96AF-4ED8-BC43-6FD4864ABE4A}" presName="parTxOnlySpace" presStyleCnt="0"/>
      <dgm:spPr/>
    </dgm:pt>
    <dgm:pt modelId="{B27987A5-1A8A-4282-BED1-CAD2A3DB0B9D}" type="pres">
      <dgm:prSet presAssocID="{80EB8779-71CB-404C-98EE-257587292B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E46BC49A-72AD-4EAA-A7CB-675719BF7A4B}" srcId="{E273F3BA-92E4-46A7-92EF-5056845C4CBE}" destId="{80EB8779-71CB-404C-98EE-257587292BE9}" srcOrd="3" destOrd="0" parTransId="{B1675F16-8A0D-45D0-915F-F88D3D055414}" sibTransId="{86EA671A-FA26-4FFF-AF38-955F250DED6B}"/>
    <dgm:cxn modelId="{79D09AC3-44DD-494C-BF7F-9665DA8F2D55}" srcId="{E273F3BA-92E4-46A7-92EF-5056845C4CBE}" destId="{C732F099-6FFE-4E1F-8722-2BEEEC906A05}" srcOrd="0" destOrd="0" parTransId="{A0BF6A94-75A0-485A-91C4-BA6C10DCEBB0}" sibTransId="{0AF6E84B-E290-41A9-A1CC-781BE09C9030}"/>
    <dgm:cxn modelId="{54110C52-BFC0-412C-82D4-476564B26FC9}" type="presOf" srcId="{E273F3BA-92E4-46A7-92EF-5056845C4CBE}" destId="{0BCE2B41-BB40-4FD8-AF3D-29AD3620320A}" srcOrd="0" destOrd="0" presId="urn:microsoft.com/office/officeart/2005/8/layout/chevron1"/>
    <dgm:cxn modelId="{59EA8539-1F81-40BE-A04D-4C42DA32BBA9}" type="presOf" srcId="{3DCA9D95-EC0E-4CB2-BAFF-8818B6D08237}" destId="{373C421C-2CBF-4771-8D70-A18179DFD611}" srcOrd="0" destOrd="0" presId="urn:microsoft.com/office/officeart/2005/8/layout/chevron1"/>
    <dgm:cxn modelId="{1F872D7E-F40A-494A-B139-AB7CFF051E76}" type="presOf" srcId="{C732F099-6FFE-4E1F-8722-2BEEEC906A05}" destId="{BE1569DF-E9CF-4E48-A659-E3C3DE7CD709}" srcOrd="0" destOrd="0" presId="urn:microsoft.com/office/officeart/2005/8/layout/chevron1"/>
    <dgm:cxn modelId="{829020AD-BA0D-4AAA-BF71-9FF7A631197F}" srcId="{E273F3BA-92E4-46A7-92EF-5056845C4CBE}" destId="{3DCA9D95-EC0E-4CB2-BAFF-8818B6D08237}" srcOrd="1" destOrd="0" parTransId="{D543F0F9-AF6E-4550-8B53-94737D881855}" sibTransId="{8903F085-EFEF-4314-912B-E16464ED1DC5}"/>
    <dgm:cxn modelId="{7A7F99A7-C918-4274-9075-6E28D82FEA1A}" srcId="{E273F3BA-92E4-46A7-92EF-5056845C4CBE}" destId="{11678793-DF22-44A1-ADFB-B7C47643867C}" srcOrd="2" destOrd="0" parTransId="{6265BBBE-0A2E-4162-B8BC-B113300A1703}" sibTransId="{31AB22EC-96AF-4ED8-BC43-6FD4864ABE4A}"/>
    <dgm:cxn modelId="{317C74FE-8CD9-4270-A789-A2E52F0A5F32}" type="presOf" srcId="{80EB8779-71CB-404C-98EE-257587292BE9}" destId="{B27987A5-1A8A-4282-BED1-CAD2A3DB0B9D}" srcOrd="0" destOrd="0" presId="urn:microsoft.com/office/officeart/2005/8/layout/chevron1"/>
    <dgm:cxn modelId="{2F92086A-4255-429D-965C-400BBB86015B}" type="presOf" srcId="{11678793-DF22-44A1-ADFB-B7C47643867C}" destId="{47C69E2F-FA4B-4AD5-A18B-61756D428A3B}" srcOrd="0" destOrd="0" presId="urn:microsoft.com/office/officeart/2005/8/layout/chevron1"/>
    <dgm:cxn modelId="{614DA2B7-B4BC-4D63-95EF-EE9DD031BE68}" type="presParOf" srcId="{0BCE2B41-BB40-4FD8-AF3D-29AD3620320A}" destId="{BE1569DF-E9CF-4E48-A659-E3C3DE7CD709}" srcOrd="0" destOrd="0" presId="urn:microsoft.com/office/officeart/2005/8/layout/chevron1"/>
    <dgm:cxn modelId="{57958663-BCD5-4469-A76C-B3C5E16F07B2}" type="presParOf" srcId="{0BCE2B41-BB40-4FD8-AF3D-29AD3620320A}" destId="{EE8DCE05-DA18-4C19-8330-70156B490917}" srcOrd="1" destOrd="0" presId="urn:microsoft.com/office/officeart/2005/8/layout/chevron1"/>
    <dgm:cxn modelId="{D7D8FC1B-B558-4E1E-B737-745020B79B99}" type="presParOf" srcId="{0BCE2B41-BB40-4FD8-AF3D-29AD3620320A}" destId="{373C421C-2CBF-4771-8D70-A18179DFD611}" srcOrd="2" destOrd="0" presId="urn:microsoft.com/office/officeart/2005/8/layout/chevron1"/>
    <dgm:cxn modelId="{267BE12C-891C-40F7-870A-BC293EBB8EAD}" type="presParOf" srcId="{0BCE2B41-BB40-4FD8-AF3D-29AD3620320A}" destId="{293271C9-6A18-4F8F-8D46-F46284B7699D}" srcOrd="3" destOrd="0" presId="urn:microsoft.com/office/officeart/2005/8/layout/chevron1"/>
    <dgm:cxn modelId="{0CCD09DB-9EAB-494E-B418-945C3E9B0FE7}" type="presParOf" srcId="{0BCE2B41-BB40-4FD8-AF3D-29AD3620320A}" destId="{47C69E2F-FA4B-4AD5-A18B-61756D428A3B}" srcOrd="4" destOrd="0" presId="urn:microsoft.com/office/officeart/2005/8/layout/chevron1"/>
    <dgm:cxn modelId="{D51D1375-2BF0-4952-8EC4-031D1C198F50}" type="presParOf" srcId="{0BCE2B41-BB40-4FD8-AF3D-29AD3620320A}" destId="{976605C0-086E-4C7E-9C25-334C5B0E2081}" srcOrd="5" destOrd="0" presId="urn:microsoft.com/office/officeart/2005/8/layout/chevron1"/>
    <dgm:cxn modelId="{50AB8C36-4002-4892-AF2C-07F23079E468}" type="presParOf" srcId="{0BCE2B41-BB40-4FD8-AF3D-29AD3620320A}" destId="{B27987A5-1A8A-4282-BED1-CAD2A3DB0B9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700A76-20C9-4A24-A400-6102F1809036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D0B2450-A4A4-4282-92FF-6FF8FBBFF531}">
      <dgm:prSet phldrT="[Text]"/>
      <dgm:spPr/>
      <dgm:t>
        <a:bodyPr/>
        <a:lstStyle/>
        <a:p>
          <a:r>
            <a:rPr lang="en-US" dirty="0" smtClean="0"/>
            <a:t>NBOA</a:t>
          </a:r>
          <a:endParaRPr lang="en-US" dirty="0"/>
        </a:p>
      </dgm:t>
    </dgm:pt>
    <dgm:pt modelId="{316A15D8-E0B0-4A27-85AE-66AE7F970733}" type="parTrans" cxnId="{F1AB31ED-F8B9-4316-ABD7-B5A62F05555F}">
      <dgm:prSet/>
      <dgm:spPr/>
      <dgm:t>
        <a:bodyPr/>
        <a:lstStyle/>
        <a:p>
          <a:endParaRPr lang="en-US"/>
        </a:p>
      </dgm:t>
    </dgm:pt>
    <dgm:pt modelId="{26593713-D221-4E50-B225-3DE36930A836}" type="sibTrans" cxnId="{F1AB31ED-F8B9-4316-ABD7-B5A62F05555F}">
      <dgm:prSet/>
      <dgm:spPr/>
      <dgm:t>
        <a:bodyPr/>
        <a:lstStyle/>
        <a:p>
          <a:endParaRPr lang="en-US"/>
        </a:p>
      </dgm:t>
    </dgm:pt>
    <dgm:pt modelId="{8DE47363-0A2D-4A33-89E5-2978D5FBD6D1}">
      <dgm:prSet phldrT="[Text]"/>
      <dgm:spPr/>
      <dgm:t>
        <a:bodyPr/>
        <a:lstStyle/>
        <a:p>
          <a:r>
            <a:rPr lang="en-US" dirty="0" smtClean="0"/>
            <a:t>Bi-spectral</a:t>
          </a:r>
          <a:endParaRPr lang="en-US" dirty="0"/>
        </a:p>
      </dgm:t>
    </dgm:pt>
    <dgm:pt modelId="{1B8F9377-20D2-44A9-A15A-C962B23214C3}" type="parTrans" cxnId="{D1A7F2C9-AF8E-492C-8254-3604CE2636E9}">
      <dgm:prSet/>
      <dgm:spPr/>
      <dgm:t>
        <a:bodyPr/>
        <a:lstStyle/>
        <a:p>
          <a:endParaRPr lang="en-US"/>
        </a:p>
      </dgm:t>
    </dgm:pt>
    <dgm:pt modelId="{07DD9509-F276-4516-8565-51CC6ABBB0E3}" type="sibTrans" cxnId="{D1A7F2C9-AF8E-492C-8254-3604CE2636E9}">
      <dgm:prSet/>
      <dgm:spPr/>
      <dgm:t>
        <a:bodyPr/>
        <a:lstStyle/>
        <a:p>
          <a:endParaRPr lang="en-US"/>
        </a:p>
      </dgm:t>
    </dgm:pt>
    <dgm:pt modelId="{101C4EB7-5E55-45C5-B630-DB611EE23243}">
      <dgm:prSet phldrT="[Text]"/>
      <dgm:spPr/>
      <dgm:t>
        <a:bodyPr/>
        <a:lstStyle/>
        <a:p>
          <a:r>
            <a:rPr lang="en-US" dirty="0" smtClean="0"/>
            <a:t>Bender</a:t>
          </a:r>
          <a:endParaRPr lang="en-US" dirty="0"/>
        </a:p>
      </dgm:t>
    </dgm:pt>
    <dgm:pt modelId="{F2F12445-B661-4AEF-B0F2-7007E297BFED}" type="parTrans" cxnId="{AAB9C74E-1720-43E2-8D70-5DB62D198AD4}">
      <dgm:prSet/>
      <dgm:spPr/>
      <dgm:t>
        <a:bodyPr/>
        <a:lstStyle/>
        <a:p>
          <a:endParaRPr lang="en-US"/>
        </a:p>
      </dgm:t>
    </dgm:pt>
    <dgm:pt modelId="{D04EB60B-E11C-4791-8FB9-58EA69E4C973}" type="sibTrans" cxnId="{AAB9C74E-1720-43E2-8D70-5DB62D198AD4}">
      <dgm:prSet/>
      <dgm:spPr/>
      <dgm:t>
        <a:bodyPr/>
        <a:lstStyle/>
        <a:p>
          <a:endParaRPr lang="en-US"/>
        </a:p>
      </dgm:t>
    </dgm:pt>
    <dgm:pt modelId="{C1B087C2-DA62-41EF-836F-0C68CE56B264}">
      <dgm:prSet phldrT="[Text]"/>
      <dgm:spPr/>
      <dgm:t>
        <a:bodyPr/>
        <a:lstStyle/>
        <a:p>
          <a:r>
            <a:rPr lang="en-US" dirty="0" smtClean="0"/>
            <a:t>Elliptical</a:t>
          </a:r>
          <a:endParaRPr lang="en-US" dirty="0"/>
        </a:p>
      </dgm:t>
    </dgm:pt>
    <dgm:pt modelId="{9F09D581-92D4-4095-888E-5A9BF33CB290}" type="parTrans" cxnId="{E18A9444-A4B1-4A66-B2B5-21B6A4E8A296}">
      <dgm:prSet/>
      <dgm:spPr/>
      <dgm:t>
        <a:bodyPr/>
        <a:lstStyle/>
        <a:p>
          <a:endParaRPr lang="en-US"/>
        </a:p>
      </dgm:t>
    </dgm:pt>
    <dgm:pt modelId="{57B86992-FA2F-45DC-9808-D3245F8E6FB8}" type="sibTrans" cxnId="{E18A9444-A4B1-4A66-B2B5-21B6A4E8A296}">
      <dgm:prSet/>
      <dgm:spPr/>
      <dgm:t>
        <a:bodyPr/>
        <a:lstStyle/>
        <a:p>
          <a:endParaRPr lang="en-US"/>
        </a:p>
      </dgm:t>
    </dgm:pt>
    <dgm:pt modelId="{29CCF70C-E9D5-42A2-A3D1-BECC4A6B59B9}">
      <dgm:prSet phldrT="[Text]"/>
      <dgm:spPr/>
      <dgm:t>
        <a:bodyPr/>
        <a:lstStyle/>
        <a:p>
          <a:r>
            <a:rPr lang="en-US" dirty="0" smtClean="0"/>
            <a:t>Multiple</a:t>
          </a:r>
          <a:endParaRPr lang="en-US" dirty="0"/>
        </a:p>
      </dgm:t>
    </dgm:pt>
    <dgm:pt modelId="{2128DBAF-5AF4-4766-8BF2-D08351F50CB3}" type="parTrans" cxnId="{F761A7EE-03A0-4184-8A70-427FFEFD9A80}">
      <dgm:prSet/>
      <dgm:spPr/>
      <dgm:t>
        <a:bodyPr/>
        <a:lstStyle/>
        <a:p>
          <a:endParaRPr lang="en-US"/>
        </a:p>
      </dgm:t>
    </dgm:pt>
    <dgm:pt modelId="{D58BB081-B0D5-4DF4-B4B1-80D704EE4AC6}" type="sibTrans" cxnId="{F761A7EE-03A0-4184-8A70-427FFEFD9A80}">
      <dgm:prSet/>
      <dgm:spPr/>
      <dgm:t>
        <a:bodyPr/>
        <a:lstStyle/>
        <a:p>
          <a:endParaRPr lang="en-US"/>
        </a:p>
      </dgm:t>
    </dgm:pt>
    <dgm:pt modelId="{7CD3294B-B8F4-4ED4-9E75-64050DC08694}">
      <dgm:prSet phldrT="[Text]"/>
      <dgm:spPr/>
      <dgm:t>
        <a:bodyPr/>
        <a:lstStyle/>
        <a:p>
          <a:r>
            <a:rPr lang="en-US" dirty="0" smtClean="0"/>
            <a:t>DREAM</a:t>
          </a:r>
          <a:endParaRPr lang="en-US" dirty="0"/>
        </a:p>
      </dgm:t>
    </dgm:pt>
    <dgm:pt modelId="{6F3F5B6B-8C48-40E4-B549-C2C060BDD5FF}" type="parTrans" cxnId="{8D19F477-1B97-41EC-8009-CE47DE8F6C68}">
      <dgm:prSet/>
      <dgm:spPr/>
      <dgm:t>
        <a:bodyPr/>
        <a:lstStyle/>
        <a:p>
          <a:endParaRPr lang="en-US"/>
        </a:p>
      </dgm:t>
    </dgm:pt>
    <dgm:pt modelId="{DE220CC3-C606-42C5-8FBC-A3EC95D9E4F6}" type="sibTrans" cxnId="{8D19F477-1B97-41EC-8009-CE47DE8F6C68}">
      <dgm:prSet/>
      <dgm:spPr/>
      <dgm:t>
        <a:bodyPr/>
        <a:lstStyle/>
        <a:p>
          <a:endParaRPr lang="en-US"/>
        </a:p>
      </dgm:t>
    </dgm:pt>
    <dgm:pt modelId="{925C6F38-046C-43EB-8E8B-474BB6379775}">
      <dgm:prSet phldrT="[Text]"/>
      <dgm:spPr/>
      <dgm:t>
        <a:bodyPr/>
        <a:lstStyle/>
        <a:p>
          <a:r>
            <a:rPr lang="en-US" dirty="0" smtClean="0"/>
            <a:t>HEIMDAL</a:t>
          </a:r>
          <a:endParaRPr lang="en-US" dirty="0"/>
        </a:p>
      </dgm:t>
    </dgm:pt>
    <dgm:pt modelId="{7B751B57-9BC3-4AA4-88B4-15142E1589EB}" type="parTrans" cxnId="{69D3664D-1CFF-4EA6-826B-A5C358118435}">
      <dgm:prSet/>
      <dgm:spPr/>
      <dgm:t>
        <a:bodyPr/>
        <a:lstStyle/>
        <a:p>
          <a:endParaRPr lang="en-US"/>
        </a:p>
      </dgm:t>
    </dgm:pt>
    <dgm:pt modelId="{5377210D-A81F-4A0F-AEDE-4B1965233ACC}" type="sibTrans" cxnId="{69D3664D-1CFF-4EA6-826B-A5C358118435}">
      <dgm:prSet/>
      <dgm:spPr/>
      <dgm:t>
        <a:bodyPr/>
        <a:lstStyle/>
        <a:p>
          <a:endParaRPr lang="en-US"/>
        </a:p>
      </dgm:t>
    </dgm:pt>
    <dgm:pt modelId="{5B12A383-F975-4880-A3B6-448521B51C1B}">
      <dgm:prSet phldrT="[Text]"/>
      <dgm:spPr/>
      <dgm:t>
        <a:bodyPr/>
        <a:lstStyle/>
        <a:p>
          <a:r>
            <a:rPr lang="en-US" dirty="0" smtClean="0"/>
            <a:t>MAGIC</a:t>
          </a:r>
          <a:endParaRPr lang="en-US" dirty="0"/>
        </a:p>
      </dgm:t>
    </dgm:pt>
    <dgm:pt modelId="{6A1BF7D0-7B58-4547-BDD3-818A49CEC178}" type="parTrans" cxnId="{3CAE156C-F491-4F33-A252-D568D4DF25ED}">
      <dgm:prSet/>
      <dgm:spPr/>
      <dgm:t>
        <a:bodyPr/>
        <a:lstStyle/>
        <a:p>
          <a:endParaRPr lang="en-US"/>
        </a:p>
      </dgm:t>
    </dgm:pt>
    <dgm:pt modelId="{3D018EC2-1D4B-4DA2-AE7C-A535D5A695A3}" type="sibTrans" cxnId="{3CAE156C-F491-4F33-A252-D568D4DF25ED}">
      <dgm:prSet/>
      <dgm:spPr/>
      <dgm:t>
        <a:bodyPr/>
        <a:lstStyle/>
        <a:p>
          <a:endParaRPr lang="en-US"/>
        </a:p>
      </dgm:t>
    </dgm:pt>
    <dgm:pt modelId="{10EE0EA8-E445-470F-A348-821FCCBDC230}">
      <dgm:prSet phldrT="[Text]"/>
      <dgm:spPr/>
      <dgm:t>
        <a:bodyPr/>
        <a:lstStyle/>
        <a:p>
          <a:r>
            <a:rPr lang="en-US" dirty="0" smtClean="0"/>
            <a:t>ODIN</a:t>
          </a:r>
          <a:endParaRPr lang="en-US" dirty="0"/>
        </a:p>
      </dgm:t>
    </dgm:pt>
    <dgm:pt modelId="{19E089EB-C585-4F9A-B251-1D744B20A975}" type="parTrans" cxnId="{9890DDA5-BA0A-4181-A8C9-430306DAFA23}">
      <dgm:prSet/>
      <dgm:spPr/>
      <dgm:t>
        <a:bodyPr/>
        <a:lstStyle/>
        <a:p>
          <a:endParaRPr lang="en-US"/>
        </a:p>
      </dgm:t>
    </dgm:pt>
    <dgm:pt modelId="{6A3528FC-DA57-43E8-A05A-501EA2BA00B6}" type="sibTrans" cxnId="{9890DDA5-BA0A-4181-A8C9-430306DAFA23}">
      <dgm:prSet/>
      <dgm:spPr/>
      <dgm:t>
        <a:bodyPr/>
        <a:lstStyle/>
        <a:p>
          <a:endParaRPr lang="en-US"/>
        </a:p>
      </dgm:t>
    </dgm:pt>
    <dgm:pt modelId="{13EA3FFE-C12F-4250-95CE-610D1F2018E8}">
      <dgm:prSet phldrT="[Text]"/>
      <dgm:spPr/>
      <dgm:t>
        <a:bodyPr/>
        <a:lstStyle/>
        <a:p>
          <a:r>
            <a:rPr lang="en-US" dirty="0" smtClean="0"/>
            <a:t>LOKI</a:t>
          </a:r>
          <a:endParaRPr lang="en-US" dirty="0"/>
        </a:p>
      </dgm:t>
    </dgm:pt>
    <dgm:pt modelId="{73985114-97B8-4142-AC65-14279D59B2A5}" type="parTrans" cxnId="{728346A8-49EA-4C4D-ABD9-D47E259A84C0}">
      <dgm:prSet/>
      <dgm:spPr/>
      <dgm:t>
        <a:bodyPr/>
        <a:lstStyle/>
        <a:p>
          <a:endParaRPr lang="en-US"/>
        </a:p>
      </dgm:t>
    </dgm:pt>
    <dgm:pt modelId="{9D849648-EA33-4957-92DE-27B1B2F4211C}" type="sibTrans" cxnId="{728346A8-49EA-4C4D-ABD9-D47E259A84C0}">
      <dgm:prSet/>
      <dgm:spPr/>
      <dgm:t>
        <a:bodyPr/>
        <a:lstStyle/>
        <a:p>
          <a:endParaRPr lang="en-US"/>
        </a:p>
      </dgm:t>
    </dgm:pt>
    <dgm:pt modelId="{4257D80E-FA07-4756-AE4B-BFA94BCA8C4D}">
      <dgm:prSet phldrT="[Text]"/>
      <dgm:spPr/>
      <dgm:t>
        <a:bodyPr/>
        <a:lstStyle/>
        <a:p>
          <a:r>
            <a:rPr lang="en-US" dirty="0" smtClean="0"/>
            <a:t>SKADI</a:t>
          </a:r>
          <a:endParaRPr lang="en-US" dirty="0"/>
        </a:p>
      </dgm:t>
    </dgm:pt>
    <dgm:pt modelId="{93877CC3-3BFF-4523-9D90-427BFD132ACF}" type="parTrans" cxnId="{F091D7C7-79B8-48E2-884B-53154DC95CD3}">
      <dgm:prSet/>
      <dgm:spPr/>
      <dgm:t>
        <a:bodyPr/>
        <a:lstStyle/>
        <a:p>
          <a:endParaRPr lang="en-US"/>
        </a:p>
      </dgm:t>
    </dgm:pt>
    <dgm:pt modelId="{6A5AD19E-221B-412A-95B4-4FF453894143}" type="sibTrans" cxnId="{F091D7C7-79B8-48E2-884B-53154DC95CD3}">
      <dgm:prSet/>
      <dgm:spPr/>
      <dgm:t>
        <a:bodyPr/>
        <a:lstStyle/>
        <a:p>
          <a:endParaRPr lang="en-US"/>
        </a:p>
      </dgm:t>
    </dgm:pt>
    <dgm:pt modelId="{93548B40-6691-4CA8-A3A2-35561BB53D25}">
      <dgm:prSet phldrT="[Text]"/>
      <dgm:spPr/>
      <dgm:t>
        <a:bodyPr/>
        <a:lstStyle/>
        <a:p>
          <a:r>
            <a:rPr lang="en-US" dirty="0" smtClean="0"/>
            <a:t>BEER</a:t>
          </a:r>
          <a:endParaRPr lang="en-US" dirty="0"/>
        </a:p>
      </dgm:t>
    </dgm:pt>
    <dgm:pt modelId="{9E23BFAD-4CAE-4033-861B-BFE60F6CB7D2}" type="parTrans" cxnId="{E39D9906-62FF-451A-8104-C478D8E0CB74}">
      <dgm:prSet/>
      <dgm:spPr/>
      <dgm:t>
        <a:bodyPr/>
        <a:lstStyle/>
        <a:p>
          <a:endParaRPr lang="en-US"/>
        </a:p>
      </dgm:t>
    </dgm:pt>
    <dgm:pt modelId="{B8B6BAA5-42E2-48FD-B9FB-4FEE59C6B61F}" type="sibTrans" cxnId="{E39D9906-62FF-451A-8104-C478D8E0CB74}">
      <dgm:prSet/>
      <dgm:spPr/>
      <dgm:t>
        <a:bodyPr/>
        <a:lstStyle/>
        <a:p>
          <a:endParaRPr lang="en-US"/>
        </a:p>
      </dgm:t>
    </dgm:pt>
    <dgm:pt modelId="{82B6D9C3-A957-42D3-8C0F-2435597F7F4B}">
      <dgm:prSet phldrT="[Text]"/>
      <dgm:spPr/>
      <dgm:t>
        <a:bodyPr/>
        <a:lstStyle/>
        <a:p>
          <a:r>
            <a:rPr lang="en-US" dirty="0" smtClean="0"/>
            <a:t>BIFROST</a:t>
          </a:r>
          <a:endParaRPr lang="en-US" dirty="0"/>
        </a:p>
      </dgm:t>
    </dgm:pt>
    <dgm:pt modelId="{23028B26-AA4C-417B-8D3A-324EBB4EC29C}" type="parTrans" cxnId="{618AC4B8-3FA9-4BC2-8883-580CE976C70A}">
      <dgm:prSet/>
      <dgm:spPr/>
      <dgm:t>
        <a:bodyPr/>
        <a:lstStyle/>
        <a:p>
          <a:endParaRPr lang="en-US"/>
        </a:p>
      </dgm:t>
    </dgm:pt>
    <dgm:pt modelId="{CCF4DDEB-A49D-43FA-999F-B3F6BB9B1D82}" type="sibTrans" cxnId="{618AC4B8-3FA9-4BC2-8883-580CE976C70A}">
      <dgm:prSet/>
      <dgm:spPr/>
      <dgm:t>
        <a:bodyPr/>
        <a:lstStyle/>
        <a:p>
          <a:endParaRPr lang="en-US"/>
        </a:p>
      </dgm:t>
    </dgm:pt>
    <dgm:pt modelId="{A344506A-7878-4F70-844A-606CAB285829}">
      <dgm:prSet phldrT="[Text]"/>
      <dgm:spPr/>
      <dgm:t>
        <a:bodyPr/>
        <a:lstStyle/>
        <a:p>
          <a:r>
            <a:rPr lang="en-US" dirty="0" smtClean="0"/>
            <a:t>DREAM</a:t>
          </a:r>
          <a:endParaRPr lang="en-US" dirty="0"/>
        </a:p>
      </dgm:t>
    </dgm:pt>
    <dgm:pt modelId="{C3F726B2-DB7A-4999-8D73-D866C63EFFD7}" type="parTrans" cxnId="{D609B8C3-CB9B-4434-80A8-D62CCE0517A5}">
      <dgm:prSet/>
      <dgm:spPr/>
      <dgm:t>
        <a:bodyPr/>
        <a:lstStyle/>
        <a:p>
          <a:endParaRPr lang="en-US"/>
        </a:p>
      </dgm:t>
    </dgm:pt>
    <dgm:pt modelId="{5462C891-A3B0-4668-82D2-E2CCD8A118C3}" type="sibTrans" cxnId="{D609B8C3-CB9B-4434-80A8-D62CCE0517A5}">
      <dgm:prSet/>
      <dgm:spPr/>
      <dgm:t>
        <a:bodyPr/>
        <a:lstStyle/>
        <a:p>
          <a:endParaRPr lang="en-US"/>
        </a:p>
      </dgm:t>
    </dgm:pt>
    <dgm:pt modelId="{F41F6AC5-8300-4A86-A6C5-6982C1DB8C3B}">
      <dgm:prSet phldrT="[Text]"/>
      <dgm:spPr/>
      <dgm:t>
        <a:bodyPr/>
        <a:lstStyle/>
        <a:p>
          <a:r>
            <a:rPr lang="en-US" dirty="0" smtClean="0"/>
            <a:t>ESTIA</a:t>
          </a:r>
          <a:endParaRPr lang="en-US" dirty="0"/>
        </a:p>
      </dgm:t>
    </dgm:pt>
    <dgm:pt modelId="{93340F6F-C3BD-4EB9-8BB2-BAE3083F00C3}" type="parTrans" cxnId="{035925E6-D5B0-4467-A923-DFF1B2574251}">
      <dgm:prSet/>
      <dgm:spPr/>
      <dgm:t>
        <a:bodyPr/>
        <a:lstStyle/>
        <a:p>
          <a:endParaRPr lang="en-US"/>
        </a:p>
      </dgm:t>
    </dgm:pt>
    <dgm:pt modelId="{B0400F9A-90A4-489E-B4B8-150069C58C84}" type="sibTrans" cxnId="{035925E6-D5B0-4467-A923-DFF1B2574251}">
      <dgm:prSet/>
      <dgm:spPr/>
      <dgm:t>
        <a:bodyPr/>
        <a:lstStyle/>
        <a:p>
          <a:endParaRPr lang="en-US"/>
        </a:p>
      </dgm:t>
    </dgm:pt>
    <dgm:pt modelId="{F93D86D7-E3B5-4394-A857-1FC9A27DCC4A}">
      <dgm:prSet phldrT="[Text]"/>
      <dgm:spPr/>
      <dgm:t>
        <a:bodyPr/>
        <a:lstStyle/>
        <a:p>
          <a:r>
            <a:rPr lang="en-US" dirty="0" smtClean="0"/>
            <a:t>FRIEA</a:t>
          </a:r>
          <a:endParaRPr lang="en-US" dirty="0"/>
        </a:p>
      </dgm:t>
    </dgm:pt>
    <dgm:pt modelId="{78C41C61-1EF0-484E-990D-FD3BFEFE0B97}" type="parTrans" cxnId="{764D11D9-A43E-4BD6-9F60-74670930F633}">
      <dgm:prSet/>
      <dgm:spPr/>
      <dgm:t>
        <a:bodyPr/>
        <a:lstStyle/>
        <a:p>
          <a:endParaRPr lang="en-US"/>
        </a:p>
      </dgm:t>
    </dgm:pt>
    <dgm:pt modelId="{C1CA64E8-92A3-4B1F-AFB5-60011344A9CD}" type="sibTrans" cxnId="{764D11D9-A43E-4BD6-9F60-74670930F633}">
      <dgm:prSet/>
      <dgm:spPr/>
      <dgm:t>
        <a:bodyPr/>
        <a:lstStyle/>
        <a:p>
          <a:endParaRPr lang="en-US"/>
        </a:p>
      </dgm:t>
    </dgm:pt>
    <dgm:pt modelId="{E223A9CB-420D-4703-8F3A-32CF89F74895}">
      <dgm:prSet phldrT="[Text]"/>
      <dgm:spPr/>
      <dgm:t>
        <a:bodyPr/>
        <a:lstStyle/>
        <a:p>
          <a:r>
            <a:rPr lang="en-US" dirty="0" smtClean="0"/>
            <a:t>HEIMDAL</a:t>
          </a:r>
          <a:endParaRPr lang="en-US" dirty="0"/>
        </a:p>
      </dgm:t>
    </dgm:pt>
    <dgm:pt modelId="{EF96277C-AA5A-4B0B-9059-F955570AB514}" type="parTrans" cxnId="{79896A6A-6F1C-46DB-996F-AB585A70D81F}">
      <dgm:prSet/>
      <dgm:spPr/>
      <dgm:t>
        <a:bodyPr/>
        <a:lstStyle/>
        <a:p>
          <a:endParaRPr lang="en-US"/>
        </a:p>
      </dgm:t>
    </dgm:pt>
    <dgm:pt modelId="{B52C8B9F-00AA-4D98-8E24-7ADCC5EEFFC4}" type="sibTrans" cxnId="{79896A6A-6F1C-46DB-996F-AB585A70D81F}">
      <dgm:prSet/>
      <dgm:spPr/>
      <dgm:t>
        <a:bodyPr/>
        <a:lstStyle/>
        <a:p>
          <a:endParaRPr lang="en-US"/>
        </a:p>
      </dgm:t>
    </dgm:pt>
    <dgm:pt modelId="{CF728331-AC69-4248-8E05-0F6F3B1B5774}">
      <dgm:prSet phldrT="[Text]"/>
      <dgm:spPr/>
      <dgm:t>
        <a:bodyPr/>
        <a:lstStyle/>
        <a:p>
          <a:r>
            <a:rPr lang="en-US" dirty="0" smtClean="0"/>
            <a:t>ODIN</a:t>
          </a:r>
          <a:endParaRPr lang="en-US" dirty="0"/>
        </a:p>
      </dgm:t>
    </dgm:pt>
    <dgm:pt modelId="{DD148155-7CD7-4F44-9CC5-3F644F009E59}" type="parTrans" cxnId="{6582FB8F-6BB1-4AD2-879E-469F0E590EF6}">
      <dgm:prSet/>
      <dgm:spPr/>
      <dgm:t>
        <a:bodyPr/>
        <a:lstStyle/>
        <a:p>
          <a:endParaRPr lang="en-US"/>
        </a:p>
      </dgm:t>
    </dgm:pt>
    <dgm:pt modelId="{2334EDDE-733E-445A-903B-8C01B9A23CB1}" type="sibTrans" cxnId="{6582FB8F-6BB1-4AD2-879E-469F0E590EF6}">
      <dgm:prSet/>
      <dgm:spPr/>
      <dgm:t>
        <a:bodyPr/>
        <a:lstStyle/>
        <a:p>
          <a:endParaRPr lang="en-US"/>
        </a:p>
      </dgm:t>
    </dgm:pt>
    <dgm:pt modelId="{FF4A2175-C7BB-4E6A-9C5C-6D2F885F9990}">
      <dgm:prSet phldrT="[Text]"/>
      <dgm:spPr/>
      <dgm:t>
        <a:bodyPr/>
        <a:lstStyle/>
        <a:p>
          <a:r>
            <a:rPr lang="en-US" dirty="0" smtClean="0"/>
            <a:t>T-REX</a:t>
          </a:r>
          <a:endParaRPr lang="en-US" dirty="0"/>
        </a:p>
      </dgm:t>
    </dgm:pt>
    <dgm:pt modelId="{A764D164-405D-49F0-A23B-AA70A78E7C90}" type="parTrans" cxnId="{B82711C1-ABB5-4909-8F36-10F1523E13B6}">
      <dgm:prSet/>
      <dgm:spPr/>
      <dgm:t>
        <a:bodyPr/>
        <a:lstStyle/>
        <a:p>
          <a:endParaRPr lang="en-US"/>
        </a:p>
      </dgm:t>
    </dgm:pt>
    <dgm:pt modelId="{066CA6DB-4542-45BC-8922-B4C241B86A23}" type="sibTrans" cxnId="{B82711C1-ABB5-4909-8F36-10F1523E13B6}">
      <dgm:prSet/>
      <dgm:spPr/>
      <dgm:t>
        <a:bodyPr/>
        <a:lstStyle/>
        <a:p>
          <a:endParaRPr lang="en-US"/>
        </a:p>
      </dgm:t>
    </dgm:pt>
    <dgm:pt modelId="{E6A6D992-55D0-47B5-A08A-2EEB93761309}">
      <dgm:prSet phldrT="[Text]"/>
      <dgm:spPr/>
      <dgm:t>
        <a:bodyPr/>
        <a:lstStyle/>
        <a:p>
          <a:r>
            <a:rPr lang="en-US" dirty="0" smtClean="0"/>
            <a:t>FREIA</a:t>
          </a:r>
          <a:endParaRPr lang="en-US" dirty="0"/>
        </a:p>
      </dgm:t>
    </dgm:pt>
    <dgm:pt modelId="{8FB21E80-945D-4BFB-9036-97BF1E4530AA}" type="parTrans" cxnId="{EB89D3E6-DC46-4E5E-8D93-16710DDE294E}">
      <dgm:prSet/>
      <dgm:spPr/>
      <dgm:t>
        <a:bodyPr/>
        <a:lstStyle/>
        <a:p>
          <a:endParaRPr lang="en-US"/>
        </a:p>
      </dgm:t>
    </dgm:pt>
    <dgm:pt modelId="{AE510D11-2703-47E3-A141-0E270E688478}" type="sibTrans" cxnId="{EB89D3E6-DC46-4E5E-8D93-16710DDE294E}">
      <dgm:prSet/>
      <dgm:spPr/>
      <dgm:t>
        <a:bodyPr/>
        <a:lstStyle/>
        <a:p>
          <a:endParaRPr lang="en-US"/>
        </a:p>
      </dgm:t>
    </dgm:pt>
    <dgm:pt modelId="{6F7B70D3-D4B5-4C2E-95E5-2FDAF9B9D01F}">
      <dgm:prSet phldrT="[Text]"/>
      <dgm:spPr/>
      <dgm:t>
        <a:bodyPr/>
        <a:lstStyle/>
        <a:p>
          <a:r>
            <a:rPr lang="en-US" dirty="0" smtClean="0"/>
            <a:t>HEIMDAL</a:t>
          </a:r>
          <a:endParaRPr lang="en-US" dirty="0"/>
        </a:p>
      </dgm:t>
    </dgm:pt>
    <dgm:pt modelId="{8F5C08B1-6534-446C-849E-570B5E63DD50}" type="parTrans" cxnId="{7821FEF9-1149-4CE9-B005-38530AFF889F}">
      <dgm:prSet/>
      <dgm:spPr/>
      <dgm:t>
        <a:bodyPr/>
        <a:lstStyle/>
        <a:p>
          <a:endParaRPr lang="en-US"/>
        </a:p>
      </dgm:t>
    </dgm:pt>
    <dgm:pt modelId="{6A98AEF3-5C7D-44CF-BE1A-1DB20A512A27}" type="sibTrans" cxnId="{7821FEF9-1149-4CE9-B005-38530AFF889F}">
      <dgm:prSet/>
      <dgm:spPr/>
      <dgm:t>
        <a:bodyPr/>
        <a:lstStyle/>
        <a:p>
          <a:endParaRPr lang="en-US"/>
        </a:p>
      </dgm:t>
    </dgm:pt>
    <dgm:pt modelId="{C9434130-64E5-4904-8289-F09BD95DE259}" type="pres">
      <dgm:prSet presAssocID="{0F700A76-20C9-4A24-A400-6102F180903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49A490-D276-42AC-8AE3-6329063D3299}" type="pres">
      <dgm:prSet presAssocID="{5D0B2450-A4A4-4282-92FF-6FF8FBBFF531}" presName="hierRoot1" presStyleCnt="0">
        <dgm:presLayoutVars>
          <dgm:hierBranch val="init"/>
        </dgm:presLayoutVars>
      </dgm:prSet>
      <dgm:spPr/>
    </dgm:pt>
    <dgm:pt modelId="{C68AA7D3-0AFE-4D23-9011-295956454319}" type="pres">
      <dgm:prSet presAssocID="{5D0B2450-A4A4-4282-92FF-6FF8FBBFF531}" presName="rootComposite1" presStyleCnt="0"/>
      <dgm:spPr/>
    </dgm:pt>
    <dgm:pt modelId="{DBFDA991-1602-4B09-A1BE-CE94B83578E8}" type="pres">
      <dgm:prSet presAssocID="{5D0B2450-A4A4-4282-92FF-6FF8FBBFF53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F8F976-15B7-428B-9D39-D0819FC48E35}" type="pres">
      <dgm:prSet presAssocID="{5D0B2450-A4A4-4282-92FF-6FF8FBBFF53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B549229-73BB-4EAE-B485-E66029CE449B}" type="pres">
      <dgm:prSet presAssocID="{5D0B2450-A4A4-4282-92FF-6FF8FBBFF531}" presName="hierChild2" presStyleCnt="0"/>
      <dgm:spPr/>
    </dgm:pt>
    <dgm:pt modelId="{14FC284D-0E28-4A16-87A7-C36DDFB14214}" type="pres">
      <dgm:prSet presAssocID="{1B8F9377-20D2-44A9-A15A-C962B23214C3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20B5965-0DF1-4550-B21B-10264296B54B}" type="pres">
      <dgm:prSet presAssocID="{8DE47363-0A2D-4A33-89E5-2978D5FBD6D1}" presName="hierRoot2" presStyleCnt="0">
        <dgm:presLayoutVars>
          <dgm:hierBranch val="init"/>
        </dgm:presLayoutVars>
      </dgm:prSet>
      <dgm:spPr/>
    </dgm:pt>
    <dgm:pt modelId="{AF4D9150-1792-4617-B2C4-B169D703631E}" type="pres">
      <dgm:prSet presAssocID="{8DE47363-0A2D-4A33-89E5-2978D5FBD6D1}" presName="rootComposite" presStyleCnt="0"/>
      <dgm:spPr/>
    </dgm:pt>
    <dgm:pt modelId="{B60EF910-EFC0-4373-A57F-234A1764713B}" type="pres">
      <dgm:prSet presAssocID="{8DE47363-0A2D-4A33-89E5-2978D5FBD6D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D17F42-B5BE-4B7F-BFE5-746CBAA79AB1}" type="pres">
      <dgm:prSet presAssocID="{8DE47363-0A2D-4A33-89E5-2978D5FBD6D1}" presName="rootConnector" presStyleLbl="node2" presStyleIdx="0" presStyleCnt="4"/>
      <dgm:spPr/>
      <dgm:t>
        <a:bodyPr/>
        <a:lstStyle/>
        <a:p>
          <a:endParaRPr lang="en-US"/>
        </a:p>
      </dgm:t>
    </dgm:pt>
    <dgm:pt modelId="{DD292166-9408-4351-86A7-2B6F2C23F028}" type="pres">
      <dgm:prSet presAssocID="{8DE47363-0A2D-4A33-89E5-2978D5FBD6D1}" presName="hierChild4" presStyleCnt="0"/>
      <dgm:spPr/>
    </dgm:pt>
    <dgm:pt modelId="{31ED0B0D-8738-4804-A7B2-23EAE4414FB0}" type="pres">
      <dgm:prSet presAssocID="{6F3F5B6B-8C48-40E4-B549-C2C060BDD5FF}" presName="Name37" presStyleLbl="parChTrans1D3" presStyleIdx="0" presStyleCnt="16"/>
      <dgm:spPr/>
      <dgm:t>
        <a:bodyPr/>
        <a:lstStyle/>
        <a:p>
          <a:endParaRPr lang="en-US"/>
        </a:p>
      </dgm:t>
    </dgm:pt>
    <dgm:pt modelId="{C9C098A3-83C1-4A47-8A3F-496B840EAF01}" type="pres">
      <dgm:prSet presAssocID="{7CD3294B-B8F4-4ED4-9E75-64050DC08694}" presName="hierRoot2" presStyleCnt="0">
        <dgm:presLayoutVars>
          <dgm:hierBranch val="init"/>
        </dgm:presLayoutVars>
      </dgm:prSet>
      <dgm:spPr/>
    </dgm:pt>
    <dgm:pt modelId="{8CFA23AC-0279-42E7-B54E-88AC66F02E78}" type="pres">
      <dgm:prSet presAssocID="{7CD3294B-B8F4-4ED4-9E75-64050DC08694}" presName="rootComposite" presStyleCnt="0"/>
      <dgm:spPr/>
    </dgm:pt>
    <dgm:pt modelId="{403AE11E-F190-4A73-A058-17D9CB809386}" type="pres">
      <dgm:prSet presAssocID="{7CD3294B-B8F4-4ED4-9E75-64050DC08694}" presName="rootText" presStyleLbl="node3" presStyleIdx="0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9F601B-B2DE-473C-A0EA-BAF90CDE620C}" type="pres">
      <dgm:prSet presAssocID="{7CD3294B-B8F4-4ED4-9E75-64050DC08694}" presName="rootConnector" presStyleLbl="node3" presStyleIdx="0" presStyleCnt="16"/>
      <dgm:spPr/>
      <dgm:t>
        <a:bodyPr/>
        <a:lstStyle/>
        <a:p>
          <a:endParaRPr lang="en-US"/>
        </a:p>
      </dgm:t>
    </dgm:pt>
    <dgm:pt modelId="{D65CA952-B42C-4D81-B4B1-EE6C9C6B4D72}" type="pres">
      <dgm:prSet presAssocID="{7CD3294B-B8F4-4ED4-9E75-64050DC08694}" presName="hierChild4" presStyleCnt="0"/>
      <dgm:spPr/>
    </dgm:pt>
    <dgm:pt modelId="{12C9CFF8-B03E-487A-877B-098627230FDB}" type="pres">
      <dgm:prSet presAssocID="{7CD3294B-B8F4-4ED4-9E75-64050DC08694}" presName="hierChild5" presStyleCnt="0"/>
      <dgm:spPr/>
    </dgm:pt>
    <dgm:pt modelId="{40C07FD6-F62F-4EE1-952F-95E76147B9DC}" type="pres">
      <dgm:prSet presAssocID="{7B751B57-9BC3-4AA4-88B4-15142E1589EB}" presName="Name37" presStyleLbl="parChTrans1D3" presStyleIdx="1" presStyleCnt="16"/>
      <dgm:spPr/>
      <dgm:t>
        <a:bodyPr/>
        <a:lstStyle/>
        <a:p>
          <a:endParaRPr lang="en-US"/>
        </a:p>
      </dgm:t>
    </dgm:pt>
    <dgm:pt modelId="{CFA109B3-C0CB-4EC0-A715-7C7DD7A13B5B}" type="pres">
      <dgm:prSet presAssocID="{925C6F38-046C-43EB-8E8B-474BB6379775}" presName="hierRoot2" presStyleCnt="0">
        <dgm:presLayoutVars>
          <dgm:hierBranch val="init"/>
        </dgm:presLayoutVars>
      </dgm:prSet>
      <dgm:spPr/>
    </dgm:pt>
    <dgm:pt modelId="{2AF5A696-11AE-4988-946E-6C363F06C5B4}" type="pres">
      <dgm:prSet presAssocID="{925C6F38-046C-43EB-8E8B-474BB6379775}" presName="rootComposite" presStyleCnt="0"/>
      <dgm:spPr/>
    </dgm:pt>
    <dgm:pt modelId="{DFA04654-06C1-4DAD-BFB1-F544B112AF59}" type="pres">
      <dgm:prSet presAssocID="{925C6F38-046C-43EB-8E8B-474BB6379775}" presName="rootText" presStyleLbl="node3" presStyleIdx="1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614A2D-C47C-4680-BA70-DA867A40A745}" type="pres">
      <dgm:prSet presAssocID="{925C6F38-046C-43EB-8E8B-474BB6379775}" presName="rootConnector" presStyleLbl="node3" presStyleIdx="1" presStyleCnt="16"/>
      <dgm:spPr/>
      <dgm:t>
        <a:bodyPr/>
        <a:lstStyle/>
        <a:p>
          <a:endParaRPr lang="en-US"/>
        </a:p>
      </dgm:t>
    </dgm:pt>
    <dgm:pt modelId="{FE632EA7-29AA-41C7-9366-FE55DD4B0118}" type="pres">
      <dgm:prSet presAssocID="{925C6F38-046C-43EB-8E8B-474BB6379775}" presName="hierChild4" presStyleCnt="0"/>
      <dgm:spPr/>
    </dgm:pt>
    <dgm:pt modelId="{4C454F4B-E364-4348-8AD3-276C0C7087B9}" type="pres">
      <dgm:prSet presAssocID="{925C6F38-046C-43EB-8E8B-474BB6379775}" presName="hierChild5" presStyleCnt="0"/>
      <dgm:spPr/>
    </dgm:pt>
    <dgm:pt modelId="{1650ADB2-8101-44ED-981D-589E50ADC737}" type="pres">
      <dgm:prSet presAssocID="{6A1BF7D0-7B58-4547-BDD3-818A49CEC178}" presName="Name37" presStyleLbl="parChTrans1D3" presStyleIdx="2" presStyleCnt="16"/>
      <dgm:spPr/>
      <dgm:t>
        <a:bodyPr/>
        <a:lstStyle/>
        <a:p>
          <a:endParaRPr lang="en-US"/>
        </a:p>
      </dgm:t>
    </dgm:pt>
    <dgm:pt modelId="{01AB7F4C-E38F-4B39-A2A5-0D6D511513FA}" type="pres">
      <dgm:prSet presAssocID="{5B12A383-F975-4880-A3B6-448521B51C1B}" presName="hierRoot2" presStyleCnt="0">
        <dgm:presLayoutVars>
          <dgm:hierBranch val="init"/>
        </dgm:presLayoutVars>
      </dgm:prSet>
      <dgm:spPr/>
    </dgm:pt>
    <dgm:pt modelId="{CAEC1041-F65A-47B9-B2A2-682983DF46F3}" type="pres">
      <dgm:prSet presAssocID="{5B12A383-F975-4880-A3B6-448521B51C1B}" presName="rootComposite" presStyleCnt="0"/>
      <dgm:spPr/>
    </dgm:pt>
    <dgm:pt modelId="{7A566393-1A5D-442E-99E4-C6527C672E64}" type="pres">
      <dgm:prSet presAssocID="{5B12A383-F975-4880-A3B6-448521B51C1B}" presName="rootText" presStyleLbl="node3" presStyleIdx="2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19E80B-A1A2-4E46-A4FA-95AF01485C74}" type="pres">
      <dgm:prSet presAssocID="{5B12A383-F975-4880-A3B6-448521B51C1B}" presName="rootConnector" presStyleLbl="node3" presStyleIdx="2" presStyleCnt="16"/>
      <dgm:spPr/>
      <dgm:t>
        <a:bodyPr/>
        <a:lstStyle/>
        <a:p>
          <a:endParaRPr lang="en-US"/>
        </a:p>
      </dgm:t>
    </dgm:pt>
    <dgm:pt modelId="{7C1320AA-6C5D-43D1-B664-9BC8D5863AAB}" type="pres">
      <dgm:prSet presAssocID="{5B12A383-F975-4880-A3B6-448521B51C1B}" presName="hierChild4" presStyleCnt="0"/>
      <dgm:spPr/>
    </dgm:pt>
    <dgm:pt modelId="{E8952E10-7E85-45DF-A8A7-C09C6311E7B5}" type="pres">
      <dgm:prSet presAssocID="{5B12A383-F975-4880-A3B6-448521B51C1B}" presName="hierChild5" presStyleCnt="0"/>
      <dgm:spPr/>
    </dgm:pt>
    <dgm:pt modelId="{1AD111DD-8524-46CE-ACE6-A6E71364C31D}" type="pres">
      <dgm:prSet presAssocID="{19E089EB-C585-4F9A-B251-1D744B20A975}" presName="Name37" presStyleLbl="parChTrans1D3" presStyleIdx="3" presStyleCnt="16"/>
      <dgm:spPr/>
      <dgm:t>
        <a:bodyPr/>
        <a:lstStyle/>
        <a:p>
          <a:endParaRPr lang="en-US"/>
        </a:p>
      </dgm:t>
    </dgm:pt>
    <dgm:pt modelId="{006604DE-94A2-4C10-B347-226E5BABA7BC}" type="pres">
      <dgm:prSet presAssocID="{10EE0EA8-E445-470F-A348-821FCCBDC230}" presName="hierRoot2" presStyleCnt="0">
        <dgm:presLayoutVars>
          <dgm:hierBranch val="init"/>
        </dgm:presLayoutVars>
      </dgm:prSet>
      <dgm:spPr/>
    </dgm:pt>
    <dgm:pt modelId="{782AD370-A61E-49FD-8C14-92B3E468B103}" type="pres">
      <dgm:prSet presAssocID="{10EE0EA8-E445-470F-A348-821FCCBDC230}" presName="rootComposite" presStyleCnt="0"/>
      <dgm:spPr/>
    </dgm:pt>
    <dgm:pt modelId="{88BDB1BB-51E6-4FC4-B39B-D7179F79535E}" type="pres">
      <dgm:prSet presAssocID="{10EE0EA8-E445-470F-A348-821FCCBDC230}" presName="rootText" presStyleLbl="node3" presStyleIdx="3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8996B6-0E78-4E3B-B65F-25FA0BE85193}" type="pres">
      <dgm:prSet presAssocID="{10EE0EA8-E445-470F-A348-821FCCBDC230}" presName="rootConnector" presStyleLbl="node3" presStyleIdx="3" presStyleCnt="16"/>
      <dgm:spPr/>
      <dgm:t>
        <a:bodyPr/>
        <a:lstStyle/>
        <a:p>
          <a:endParaRPr lang="en-US"/>
        </a:p>
      </dgm:t>
    </dgm:pt>
    <dgm:pt modelId="{33BE0176-E5CC-45F9-9AB3-6E1A137A46B0}" type="pres">
      <dgm:prSet presAssocID="{10EE0EA8-E445-470F-A348-821FCCBDC230}" presName="hierChild4" presStyleCnt="0"/>
      <dgm:spPr/>
    </dgm:pt>
    <dgm:pt modelId="{29CD2BAC-C027-46DB-AA92-DF3B4BAA79AF}" type="pres">
      <dgm:prSet presAssocID="{10EE0EA8-E445-470F-A348-821FCCBDC230}" presName="hierChild5" presStyleCnt="0"/>
      <dgm:spPr/>
    </dgm:pt>
    <dgm:pt modelId="{CE6A8CEA-A8BC-4D3E-AD14-ED8D2DE37D52}" type="pres">
      <dgm:prSet presAssocID="{8DE47363-0A2D-4A33-89E5-2978D5FBD6D1}" presName="hierChild5" presStyleCnt="0"/>
      <dgm:spPr/>
    </dgm:pt>
    <dgm:pt modelId="{99550232-6A9D-491F-94B5-73C45B157B4E}" type="pres">
      <dgm:prSet presAssocID="{F2F12445-B661-4AEF-B0F2-7007E297BFED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404B271-1F11-415F-BAD7-8AFC5C009D76}" type="pres">
      <dgm:prSet presAssocID="{101C4EB7-5E55-45C5-B630-DB611EE23243}" presName="hierRoot2" presStyleCnt="0">
        <dgm:presLayoutVars>
          <dgm:hierBranch val="init"/>
        </dgm:presLayoutVars>
      </dgm:prSet>
      <dgm:spPr/>
    </dgm:pt>
    <dgm:pt modelId="{3AB01BC4-BA80-4663-A573-D4DE7E018841}" type="pres">
      <dgm:prSet presAssocID="{101C4EB7-5E55-45C5-B630-DB611EE23243}" presName="rootComposite" presStyleCnt="0"/>
      <dgm:spPr/>
    </dgm:pt>
    <dgm:pt modelId="{EEFF588B-71B3-4793-9034-3662CC988F25}" type="pres">
      <dgm:prSet presAssocID="{101C4EB7-5E55-45C5-B630-DB611EE23243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C324B6-4E25-46FD-9201-A38A3C35BFF7}" type="pres">
      <dgm:prSet presAssocID="{101C4EB7-5E55-45C5-B630-DB611EE23243}" presName="rootConnector" presStyleLbl="node2" presStyleIdx="1" presStyleCnt="4"/>
      <dgm:spPr/>
      <dgm:t>
        <a:bodyPr/>
        <a:lstStyle/>
        <a:p>
          <a:endParaRPr lang="en-US"/>
        </a:p>
      </dgm:t>
    </dgm:pt>
    <dgm:pt modelId="{7F91383D-4313-4E94-81E1-F2C14EA19B88}" type="pres">
      <dgm:prSet presAssocID="{101C4EB7-5E55-45C5-B630-DB611EE23243}" presName="hierChild4" presStyleCnt="0"/>
      <dgm:spPr/>
    </dgm:pt>
    <dgm:pt modelId="{8C5E3AC2-8FB0-4C3E-BCB0-BD4A21863091}" type="pres">
      <dgm:prSet presAssocID="{8FB21E80-945D-4BFB-9036-97BF1E4530AA}" presName="Name37" presStyleLbl="parChTrans1D3" presStyleIdx="4" presStyleCnt="16"/>
      <dgm:spPr/>
      <dgm:t>
        <a:bodyPr/>
        <a:lstStyle/>
        <a:p>
          <a:endParaRPr lang="en-US"/>
        </a:p>
      </dgm:t>
    </dgm:pt>
    <dgm:pt modelId="{17BA9A01-8C3B-48CB-9C86-BADAE2CEF8A9}" type="pres">
      <dgm:prSet presAssocID="{E6A6D992-55D0-47B5-A08A-2EEB93761309}" presName="hierRoot2" presStyleCnt="0">
        <dgm:presLayoutVars>
          <dgm:hierBranch val="init"/>
        </dgm:presLayoutVars>
      </dgm:prSet>
      <dgm:spPr/>
    </dgm:pt>
    <dgm:pt modelId="{5B7879B7-CEF5-408F-A410-E9ED8C73BA4A}" type="pres">
      <dgm:prSet presAssocID="{E6A6D992-55D0-47B5-A08A-2EEB93761309}" presName="rootComposite" presStyleCnt="0"/>
      <dgm:spPr/>
    </dgm:pt>
    <dgm:pt modelId="{A4E6EA06-6D93-4355-B014-D7B35B7100C6}" type="pres">
      <dgm:prSet presAssocID="{E6A6D992-55D0-47B5-A08A-2EEB93761309}" presName="rootText" presStyleLbl="node3" presStyleIdx="4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0EF616-ED3C-467C-8E12-B5DBDEC59458}" type="pres">
      <dgm:prSet presAssocID="{E6A6D992-55D0-47B5-A08A-2EEB93761309}" presName="rootConnector" presStyleLbl="node3" presStyleIdx="4" presStyleCnt="16"/>
      <dgm:spPr/>
      <dgm:t>
        <a:bodyPr/>
        <a:lstStyle/>
        <a:p>
          <a:endParaRPr lang="en-US"/>
        </a:p>
      </dgm:t>
    </dgm:pt>
    <dgm:pt modelId="{2DBB53FC-322E-4077-BEC0-7C5BFC72D09C}" type="pres">
      <dgm:prSet presAssocID="{E6A6D992-55D0-47B5-A08A-2EEB93761309}" presName="hierChild4" presStyleCnt="0"/>
      <dgm:spPr/>
    </dgm:pt>
    <dgm:pt modelId="{E562FF09-6B57-44EB-8F37-12AAE5230FEC}" type="pres">
      <dgm:prSet presAssocID="{E6A6D992-55D0-47B5-A08A-2EEB93761309}" presName="hierChild5" presStyleCnt="0"/>
      <dgm:spPr/>
    </dgm:pt>
    <dgm:pt modelId="{5FF028DF-A07A-4A5D-A7BE-9A9AFBC395DC}" type="pres">
      <dgm:prSet presAssocID="{73985114-97B8-4142-AC65-14279D59B2A5}" presName="Name37" presStyleLbl="parChTrans1D3" presStyleIdx="5" presStyleCnt="16"/>
      <dgm:spPr/>
      <dgm:t>
        <a:bodyPr/>
        <a:lstStyle/>
        <a:p>
          <a:endParaRPr lang="en-US"/>
        </a:p>
      </dgm:t>
    </dgm:pt>
    <dgm:pt modelId="{E4DCE412-5507-4809-A4EC-05340BBCA992}" type="pres">
      <dgm:prSet presAssocID="{13EA3FFE-C12F-4250-95CE-610D1F2018E8}" presName="hierRoot2" presStyleCnt="0">
        <dgm:presLayoutVars>
          <dgm:hierBranch val="init"/>
        </dgm:presLayoutVars>
      </dgm:prSet>
      <dgm:spPr/>
    </dgm:pt>
    <dgm:pt modelId="{72827D22-101B-4857-8201-23269DFF5A67}" type="pres">
      <dgm:prSet presAssocID="{13EA3FFE-C12F-4250-95CE-610D1F2018E8}" presName="rootComposite" presStyleCnt="0"/>
      <dgm:spPr/>
    </dgm:pt>
    <dgm:pt modelId="{7A42097E-001E-4B1C-B503-D23314DBC65E}" type="pres">
      <dgm:prSet presAssocID="{13EA3FFE-C12F-4250-95CE-610D1F2018E8}" presName="rootText" presStyleLbl="node3" presStyleIdx="5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6BC668-B4FF-4D1E-A2D8-78A7E43FE570}" type="pres">
      <dgm:prSet presAssocID="{13EA3FFE-C12F-4250-95CE-610D1F2018E8}" presName="rootConnector" presStyleLbl="node3" presStyleIdx="5" presStyleCnt="16"/>
      <dgm:spPr/>
      <dgm:t>
        <a:bodyPr/>
        <a:lstStyle/>
        <a:p>
          <a:endParaRPr lang="en-US"/>
        </a:p>
      </dgm:t>
    </dgm:pt>
    <dgm:pt modelId="{7C6F7BDE-46CC-4048-A5DF-57BC4242A11D}" type="pres">
      <dgm:prSet presAssocID="{13EA3FFE-C12F-4250-95CE-610D1F2018E8}" presName="hierChild4" presStyleCnt="0"/>
      <dgm:spPr/>
    </dgm:pt>
    <dgm:pt modelId="{5FAA1427-801D-4452-ABA1-322B4282BC19}" type="pres">
      <dgm:prSet presAssocID="{13EA3FFE-C12F-4250-95CE-610D1F2018E8}" presName="hierChild5" presStyleCnt="0"/>
      <dgm:spPr/>
    </dgm:pt>
    <dgm:pt modelId="{608D0083-AAEA-4803-9D59-C0D0A2D13AD3}" type="pres">
      <dgm:prSet presAssocID="{93877CC3-3BFF-4523-9D90-427BFD132ACF}" presName="Name37" presStyleLbl="parChTrans1D3" presStyleIdx="6" presStyleCnt="16"/>
      <dgm:spPr/>
      <dgm:t>
        <a:bodyPr/>
        <a:lstStyle/>
        <a:p>
          <a:endParaRPr lang="en-US"/>
        </a:p>
      </dgm:t>
    </dgm:pt>
    <dgm:pt modelId="{A1ABD83F-491E-477B-AC58-DDD2AFBA3B63}" type="pres">
      <dgm:prSet presAssocID="{4257D80E-FA07-4756-AE4B-BFA94BCA8C4D}" presName="hierRoot2" presStyleCnt="0">
        <dgm:presLayoutVars>
          <dgm:hierBranch val="init"/>
        </dgm:presLayoutVars>
      </dgm:prSet>
      <dgm:spPr/>
    </dgm:pt>
    <dgm:pt modelId="{0FE0944D-9989-4518-A86F-23094FFE2460}" type="pres">
      <dgm:prSet presAssocID="{4257D80E-FA07-4756-AE4B-BFA94BCA8C4D}" presName="rootComposite" presStyleCnt="0"/>
      <dgm:spPr/>
    </dgm:pt>
    <dgm:pt modelId="{1101FCFB-5E80-4DBB-8315-307A5C0759EE}" type="pres">
      <dgm:prSet presAssocID="{4257D80E-FA07-4756-AE4B-BFA94BCA8C4D}" presName="rootText" presStyleLbl="node3" presStyleIdx="6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75360C-3539-4B5F-A836-33CB9BA952D2}" type="pres">
      <dgm:prSet presAssocID="{4257D80E-FA07-4756-AE4B-BFA94BCA8C4D}" presName="rootConnector" presStyleLbl="node3" presStyleIdx="6" presStyleCnt="16"/>
      <dgm:spPr/>
      <dgm:t>
        <a:bodyPr/>
        <a:lstStyle/>
        <a:p>
          <a:endParaRPr lang="en-US"/>
        </a:p>
      </dgm:t>
    </dgm:pt>
    <dgm:pt modelId="{13898ADC-36D5-44EE-B41E-3DFD1650F5C7}" type="pres">
      <dgm:prSet presAssocID="{4257D80E-FA07-4756-AE4B-BFA94BCA8C4D}" presName="hierChild4" presStyleCnt="0"/>
      <dgm:spPr/>
    </dgm:pt>
    <dgm:pt modelId="{493D6034-0318-49EE-BA0A-E9E70ED61715}" type="pres">
      <dgm:prSet presAssocID="{4257D80E-FA07-4756-AE4B-BFA94BCA8C4D}" presName="hierChild5" presStyleCnt="0"/>
      <dgm:spPr/>
    </dgm:pt>
    <dgm:pt modelId="{2789803A-60BF-43C9-804F-38CFA6427F21}" type="pres">
      <dgm:prSet presAssocID="{101C4EB7-5E55-45C5-B630-DB611EE23243}" presName="hierChild5" presStyleCnt="0"/>
      <dgm:spPr/>
    </dgm:pt>
    <dgm:pt modelId="{DB46AADA-4006-474C-BADD-71FB63B2CF3E}" type="pres">
      <dgm:prSet presAssocID="{9F09D581-92D4-4095-888E-5A9BF33CB290}" presName="Name37" presStyleLbl="parChTrans1D2" presStyleIdx="2" presStyleCnt="4"/>
      <dgm:spPr/>
      <dgm:t>
        <a:bodyPr/>
        <a:lstStyle/>
        <a:p>
          <a:endParaRPr lang="en-US"/>
        </a:p>
      </dgm:t>
    </dgm:pt>
    <dgm:pt modelId="{0649C635-87EA-4ADF-BADF-928E5025D959}" type="pres">
      <dgm:prSet presAssocID="{C1B087C2-DA62-41EF-836F-0C68CE56B264}" presName="hierRoot2" presStyleCnt="0">
        <dgm:presLayoutVars>
          <dgm:hierBranch val="init"/>
        </dgm:presLayoutVars>
      </dgm:prSet>
      <dgm:spPr/>
    </dgm:pt>
    <dgm:pt modelId="{50DE1B72-CD6E-4FF7-B67D-C06BD2BB647E}" type="pres">
      <dgm:prSet presAssocID="{C1B087C2-DA62-41EF-836F-0C68CE56B264}" presName="rootComposite" presStyleCnt="0"/>
      <dgm:spPr/>
    </dgm:pt>
    <dgm:pt modelId="{F88CEFA2-2883-45D3-8A31-170A8D4206EC}" type="pres">
      <dgm:prSet presAssocID="{C1B087C2-DA62-41EF-836F-0C68CE56B264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9BA5C5-0CDA-4C45-BB1A-D1B11FECC2A4}" type="pres">
      <dgm:prSet presAssocID="{C1B087C2-DA62-41EF-836F-0C68CE56B264}" presName="rootConnector" presStyleLbl="node2" presStyleIdx="2" presStyleCnt="4"/>
      <dgm:spPr/>
      <dgm:t>
        <a:bodyPr/>
        <a:lstStyle/>
        <a:p>
          <a:endParaRPr lang="en-US"/>
        </a:p>
      </dgm:t>
    </dgm:pt>
    <dgm:pt modelId="{738246CE-CDF9-4D21-B4D0-2D04B8F9B59C}" type="pres">
      <dgm:prSet presAssocID="{C1B087C2-DA62-41EF-836F-0C68CE56B264}" presName="hierChild4" presStyleCnt="0"/>
      <dgm:spPr/>
    </dgm:pt>
    <dgm:pt modelId="{27014920-507D-49ED-9D85-853A07EF2153}" type="pres">
      <dgm:prSet presAssocID="{9E23BFAD-4CAE-4033-861B-BFE60F6CB7D2}" presName="Name37" presStyleLbl="parChTrans1D3" presStyleIdx="7" presStyleCnt="16"/>
      <dgm:spPr/>
      <dgm:t>
        <a:bodyPr/>
        <a:lstStyle/>
        <a:p>
          <a:endParaRPr lang="en-US"/>
        </a:p>
      </dgm:t>
    </dgm:pt>
    <dgm:pt modelId="{CA605222-D176-4A0E-8E36-9CE81A37D3C0}" type="pres">
      <dgm:prSet presAssocID="{93548B40-6691-4CA8-A3A2-35561BB53D25}" presName="hierRoot2" presStyleCnt="0">
        <dgm:presLayoutVars>
          <dgm:hierBranch val="init"/>
        </dgm:presLayoutVars>
      </dgm:prSet>
      <dgm:spPr/>
    </dgm:pt>
    <dgm:pt modelId="{B48F4002-8CC7-420E-AF74-FBEC5F493728}" type="pres">
      <dgm:prSet presAssocID="{93548B40-6691-4CA8-A3A2-35561BB53D25}" presName="rootComposite" presStyleCnt="0"/>
      <dgm:spPr/>
    </dgm:pt>
    <dgm:pt modelId="{6A59C3F3-70BD-4E8C-B8E4-4945C0F590AA}" type="pres">
      <dgm:prSet presAssocID="{93548B40-6691-4CA8-A3A2-35561BB53D25}" presName="rootText" presStyleLbl="node3" presStyleIdx="7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74F9B4-10C4-4967-ACC2-5A4DCE0946A5}" type="pres">
      <dgm:prSet presAssocID="{93548B40-6691-4CA8-A3A2-35561BB53D25}" presName="rootConnector" presStyleLbl="node3" presStyleIdx="7" presStyleCnt="16"/>
      <dgm:spPr/>
      <dgm:t>
        <a:bodyPr/>
        <a:lstStyle/>
        <a:p>
          <a:endParaRPr lang="en-US"/>
        </a:p>
      </dgm:t>
    </dgm:pt>
    <dgm:pt modelId="{328EF2CD-79FD-42BB-815E-F0E7D9C4C79E}" type="pres">
      <dgm:prSet presAssocID="{93548B40-6691-4CA8-A3A2-35561BB53D25}" presName="hierChild4" presStyleCnt="0"/>
      <dgm:spPr/>
    </dgm:pt>
    <dgm:pt modelId="{73BF5779-4BC6-4B86-B7E5-66C56AECBD95}" type="pres">
      <dgm:prSet presAssocID="{93548B40-6691-4CA8-A3A2-35561BB53D25}" presName="hierChild5" presStyleCnt="0"/>
      <dgm:spPr/>
    </dgm:pt>
    <dgm:pt modelId="{DD38BB41-C9D9-4321-B15A-249B5FF2AFF5}" type="pres">
      <dgm:prSet presAssocID="{23028B26-AA4C-417B-8D3A-324EBB4EC29C}" presName="Name37" presStyleLbl="parChTrans1D3" presStyleIdx="8" presStyleCnt="16"/>
      <dgm:spPr/>
      <dgm:t>
        <a:bodyPr/>
        <a:lstStyle/>
        <a:p>
          <a:endParaRPr lang="en-US"/>
        </a:p>
      </dgm:t>
    </dgm:pt>
    <dgm:pt modelId="{5A684F62-E8EE-4C2A-BD27-1A34EAFC662B}" type="pres">
      <dgm:prSet presAssocID="{82B6D9C3-A957-42D3-8C0F-2435597F7F4B}" presName="hierRoot2" presStyleCnt="0">
        <dgm:presLayoutVars>
          <dgm:hierBranch val="init"/>
        </dgm:presLayoutVars>
      </dgm:prSet>
      <dgm:spPr/>
    </dgm:pt>
    <dgm:pt modelId="{51EB89F2-523C-49F6-ACF4-17B69774ACF8}" type="pres">
      <dgm:prSet presAssocID="{82B6D9C3-A957-42D3-8C0F-2435597F7F4B}" presName="rootComposite" presStyleCnt="0"/>
      <dgm:spPr/>
    </dgm:pt>
    <dgm:pt modelId="{09B8F885-C9EA-4E09-89E1-E19A0E91ADE3}" type="pres">
      <dgm:prSet presAssocID="{82B6D9C3-A957-42D3-8C0F-2435597F7F4B}" presName="rootText" presStyleLbl="node3" presStyleIdx="8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669EE8-F274-488D-BD8C-25B433352017}" type="pres">
      <dgm:prSet presAssocID="{82B6D9C3-A957-42D3-8C0F-2435597F7F4B}" presName="rootConnector" presStyleLbl="node3" presStyleIdx="8" presStyleCnt="16"/>
      <dgm:spPr/>
      <dgm:t>
        <a:bodyPr/>
        <a:lstStyle/>
        <a:p>
          <a:endParaRPr lang="en-US"/>
        </a:p>
      </dgm:t>
    </dgm:pt>
    <dgm:pt modelId="{8F4F9821-C3B4-4844-AD90-0832B2D5DC25}" type="pres">
      <dgm:prSet presAssocID="{82B6D9C3-A957-42D3-8C0F-2435597F7F4B}" presName="hierChild4" presStyleCnt="0"/>
      <dgm:spPr/>
    </dgm:pt>
    <dgm:pt modelId="{CA3FB734-A6EE-45C5-991A-1A9DFC1246C0}" type="pres">
      <dgm:prSet presAssocID="{82B6D9C3-A957-42D3-8C0F-2435597F7F4B}" presName="hierChild5" presStyleCnt="0"/>
      <dgm:spPr/>
    </dgm:pt>
    <dgm:pt modelId="{12D323EA-A149-4036-AC7B-D6A00722D293}" type="pres">
      <dgm:prSet presAssocID="{C3F726B2-DB7A-4999-8D73-D866C63EFFD7}" presName="Name37" presStyleLbl="parChTrans1D3" presStyleIdx="9" presStyleCnt="16"/>
      <dgm:spPr/>
      <dgm:t>
        <a:bodyPr/>
        <a:lstStyle/>
        <a:p>
          <a:endParaRPr lang="en-US"/>
        </a:p>
      </dgm:t>
    </dgm:pt>
    <dgm:pt modelId="{9841A368-DDD2-4774-8FCC-BFEB06163606}" type="pres">
      <dgm:prSet presAssocID="{A344506A-7878-4F70-844A-606CAB285829}" presName="hierRoot2" presStyleCnt="0">
        <dgm:presLayoutVars>
          <dgm:hierBranch val="init"/>
        </dgm:presLayoutVars>
      </dgm:prSet>
      <dgm:spPr/>
    </dgm:pt>
    <dgm:pt modelId="{E4AF318F-F926-4B2B-8A17-2601F64BF654}" type="pres">
      <dgm:prSet presAssocID="{A344506A-7878-4F70-844A-606CAB285829}" presName="rootComposite" presStyleCnt="0"/>
      <dgm:spPr/>
    </dgm:pt>
    <dgm:pt modelId="{140D9454-7BFA-43E9-B94C-6DE34C5F44D1}" type="pres">
      <dgm:prSet presAssocID="{A344506A-7878-4F70-844A-606CAB285829}" presName="rootText" presStyleLbl="node3" presStyleIdx="9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EEF778-F110-40F4-B6DD-D57CAFBCD64B}" type="pres">
      <dgm:prSet presAssocID="{A344506A-7878-4F70-844A-606CAB285829}" presName="rootConnector" presStyleLbl="node3" presStyleIdx="9" presStyleCnt="16"/>
      <dgm:spPr/>
      <dgm:t>
        <a:bodyPr/>
        <a:lstStyle/>
        <a:p>
          <a:endParaRPr lang="en-US"/>
        </a:p>
      </dgm:t>
    </dgm:pt>
    <dgm:pt modelId="{B71359F3-5476-4C56-B82C-A2AA76CA54D4}" type="pres">
      <dgm:prSet presAssocID="{A344506A-7878-4F70-844A-606CAB285829}" presName="hierChild4" presStyleCnt="0"/>
      <dgm:spPr/>
    </dgm:pt>
    <dgm:pt modelId="{01CF7D8B-D807-4AED-8D8F-02F326453941}" type="pres">
      <dgm:prSet presAssocID="{A344506A-7878-4F70-844A-606CAB285829}" presName="hierChild5" presStyleCnt="0"/>
      <dgm:spPr/>
    </dgm:pt>
    <dgm:pt modelId="{364C0B8F-3CBE-4A8E-8A10-EA84AF874718}" type="pres">
      <dgm:prSet presAssocID="{93340F6F-C3BD-4EB9-8BB2-BAE3083F00C3}" presName="Name37" presStyleLbl="parChTrans1D3" presStyleIdx="10" presStyleCnt="16"/>
      <dgm:spPr/>
      <dgm:t>
        <a:bodyPr/>
        <a:lstStyle/>
        <a:p>
          <a:endParaRPr lang="en-US"/>
        </a:p>
      </dgm:t>
    </dgm:pt>
    <dgm:pt modelId="{DC0A4E2F-569F-4461-BCD9-5D897B021AFA}" type="pres">
      <dgm:prSet presAssocID="{F41F6AC5-8300-4A86-A6C5-6982C1DB8C3B}" presName="hierRoot2" presStyleCnt="0">
        <dgm:presLayoutVars>
          <dgm:hierBranch val="init"/>
        </dgm:presLayoutVars>
      </dgm:prSet>
      <dgm:spPr/>
    </dgm:pt>
    <dgm:pt modelId="{D5B114F3-1E41-4668-A89F-7C5F3476F45A}" type="pres">
      <dgm:prSet presAssocID="{F41F6AC5-8300-4A86-A6C5-6982C1DB8C3B}" presName="rootComposite" presStyleCnt="0"/>
      <dgm:spPr/>
    </dgm:pt>
    <dgm:pt modelId="{2323B704-C682-4F6A-8ADF-0F717AFD9B27}" type="pres">
      <dgm:prSet presAssocID="{F41F6AC5-8300-4A86-A6C5-6982C1DB8C3B}" presName="rootText" presStyleLbl="node3" presStyleIdx="10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E4964C-E49D-4EC8-AD74-47666C4EA5EA}" type="pres">
      <dgm:prSet presAssocID="{F41F6AC5-8300-4A86-A6C5-6982C1DB8C3B}" presName="rootConnector" presStyleLbl="node3" presStyleIdx="10" presStyleCnt="16"/>
      <dgm:spPr/>
      <dgm:t>
        <a:bodyPr/>
        <a:lstStyle/>
        <a:p>
          <a:endParaRPr lang="en-US"/>
        </a:p>
      </dgm:t>
    </dgm:pt>
    <dgm:pt modelId="{EB710A95-2232-4F4B-ACCA-41C15743354B}" type="pres">
      <dgm:prSet presAssocID="{F41F6AC5-8300-4A86-A6C5-6982C1DB8C3B}" presName="hierChild4" presStyleCnt="0"/>
      <dgm:spPr/>
    </dgm:pt>
    <dgm:pt modelId="{B0B67BBA-FECA-42CD-8B8F-2AB7D2282FF1}" type="pres">
      <dgm:prSet presAssocID="{F41F6AC5-8300-4A86-A6C5-6982C1DB8C3B}" presName="hierChild5" presStyleCnt="0"/>
      <dgm:spPr/>
    </dgm:pt>
    <dgm:pt modelId="{065F644C-4FE9-45F0-9559-F40845A43A69}" type="pres">
      <dgm:prSet presAssocID="{78C41C61-1EF0-484E-990D-FD3BFEFE0B97}" presName="Name37" presStyleLbl="parChTrans1D3" presStyleIdx="11" presStyleCnt="16"/>
      <dgm:spPr/>
      <dgm:t>
        <a:bodyPr/>
        <a:lstStyle/>
        <a:p>
          <a:endParaRPr lang="en-US"/>
        </a:p>
      </dgm:t>
    </dgm:pt>
    <dgm:pt modelId="{A7A82138-C91D-4449-9C49-7B7598D3196B}" type="pres">
      <dgm:prSet presAssocID="{F93D86D7-E3B5-4394-A857-1FC9A27DCC4A}" presName="hierRoot2" presStyleCnt="0">
        <dgm:presLayoutVars>
          <dgm:hierBranch val="init"/>
        </dgm:presLayoutVars>
      </dgm:prSet>
      <dgm:spPr/>
    </dgm:pt>
    <dgm:pt modelId="{15E655AB-340B-49E2-AC93-7D8E36760A69}" type="pres">
      <dgm:prSet presAssocID="{F93D86D7-E3B5-4394-A857-1FC9A27DCC4A}" presName="rootComposite" presStyleCnt="0"/>
      <dgm:spPr/>
    </dgm:pt>
    <dgm:pt modelId="{B8AC1069-93B2-4BCD-923C-2FE666B9DE32}" type="pres">
      <dgm:prSet presAssocID="{F93D86D7-E3B5-4394-A857-1FC9A27DCC4A}" presName="rootText" presStyleLbl="node3" presStyleIdx="11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BEB6FE-55D6-4B26-8765-A0723C6BC056}" type="pres">
      <dgm:prSet presAssocID="{F93D86D7-E3B5-4394-A857-1FC9A27DCC4A}" presName="rootConnector" presStyleLbl="node3" presStyleIdx="11" presStyleCnt="16"/>
      <dgm:spPr/>
      <dgm:t>
        <a:bodyPr/>
        <a:lstStyle/>
        <a:p>
          <a:endParaRPr lang="en-US"/>
        </a:p>
      </dgm:t>
    </dgm:pt>
    <dgm:pt modelId="{BABA8BB1-4D94-4334-B740-24B1420D655A}" type="pres">
      <dgm:prSet presAssocID="{F93D86D7-E3B5-4394-A857-1FC9A27DCC4A}" presName="hierChild4" presStyleCnt="0"/>
      <dgm:spPr/>
    </dgm:pt>
    <dgm:pt modelId="{2DAE7194-3C9D-4A67-BFFA-FF129328E36B}" type="pres">
      <dgm:prSet presAssocID="{F93D86D7-E3B5-4394-A857-1FC9A27DCC4A}" presName="hierChild5" presStyleCnt="0"/>
      <dgm:spPr/>
    </dgm:pt>
    <dgm:pt modelId="{97D8DB2D-4082-47D0-AE15-0B589CA7B6FD}" type="pres">
      <dgm:prSet presAssocID="{EF96277C-AA5A-4B0B-9059-F955570AB514}" presName="Name37" presStyleLbl="parChTrans1D3" presStyleIdx="12" presStyleCnt="16"/>
      <dgm:spPr/>
      <dgm:t>
        <a:bodyPr/>
        <a:lstStyle/>
        <a:p>
          <a:endParaRPr lang="en-US"/>
        </a:p>
      </dgm:t>
    </dgm:pt>
    <dgm:pt modelId="{2C308CFD-B824-4C72-B603-6740F87E2953}" type="pres">
      <dgm:prSet presAssocID="{E223A9CB-420D-4703-8F3A-32CF89F74895}" presName="hierRoot2" presStyleCnt="0">
        <dgm:presLayoutVars>
          <dgm:hierBranch val="init"/>
        </dgm:presLayoutVars>
      </dgm:prSet>
      <dgm:spPr/>
    </dgm:pt>
    <dgm:pt modelId="{BB47C903-35F3-495E-831F-B5C3A7C44996}" type="pres">
      <dgm:prSet presAssocID="{E223A9CB-420D-4703-8F3A-32CF89F74895}" presName="rootComposite" presStyleCnt="0"/>
      <dgm:spPr/>
    </dgm:pt>
    <dgm:pt modelId="{A0B7C762-9C23-4C73-BDCA-6EA723EB4D73}" type="pres">
      <dgm:prSet presAssocID="{E223A9CB-420D-4703-8F3A-32CF89F74895}" presName="rootText" presStyleLbl="node3" presStyleIdx="12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9D5A16-61BB-430F-B6C3-EE40B67EE70D}" type="pres">
      <dgm:prSet presAssocID="{E223A9CB-420D-4703-8F3A-32CF89F74895}" presName="rootConnector" presStyleLbl="node3" presStyleIdx="12" presStyleCnt="16"/>
      <dgm:spPr/>
      <dgm:t>
        <a:bodyPr/>
        <a:lstStyle/>
        <a:p>
          <a:endParaRPr lang="en-US"/>
        </a:p>
      </dgm:t>
    </dgm:pt>
    <dgm:pt modelId="{248425DF-E65C-4D77-901B-9B1519144425}" type="pres">
      <dgm:prSet presAssocID="{E223A9CB-420D-4703-8F3A-32CF89F74895}" presName="hierChild4" presStyleCnt="0"/>
      <dgm:spPr/>
    </dgm:pt>
    <dgm:pt modelId="{2E1A3305-7F93-4AAA-B108-830C25653151}" type="pres">
      <dgm:prSet presAssocID="{E223A9CB-420D-4703-8F3A-32CF89F74895}" presName="hierChild5" presStyleCnt="0"/>
      <dgm:spPr/>
    </dgm:pt>
    <dgm:pt modelId="{6BF4AB6A-2D98-4B14-A708-C49D4B584EDA}" type="pres">
      <dgm:prSet presAssocID="{DD148155-7CD7-4F44-9CC5-3F644F009E59}" presName="Name37" presStyleLbl="parChTrans1D3" presStyleIdx="13" presStyleCnt="16"/>
      <dgm:spPr/>
      <dgm:t>
        <a:bodyPr/>
        <a:lstStyle/>
        <a:p>
          <a:endParaRPr lang="en-US"/>
        </a:p>
      </dgm:t>
    </dgm:pt>
    <dgm:pt modelId="{69FF5D32-08E1-47EA-B031-4CF58A906B3E}" type="pres">
      <dgm:prSet presAssocID="{CF728331-AC69-4248-8E05-0F6F3B1B5774}" presName="hierRoot2" presStyleCnt="0">
        <dgm:presLayoutVars>
          <dgm:hierBranch val="init"/>
        </dgm:presLayoutVars>
      </dgm:prSet>
      <dgm:spPr/>
    </dgm:pt>
    <dgm:pt modelId="{E4923686-78E6-4833-880F-4B91AA3B7BD9}" type="pres">
      <dgm:prSet presAssocID="{CF728331-AC69-4248-8E05-0F6F3B1B5774}" presName="rootComposite" presStyleCnt="0"/>
      <dgm:spPr/>
    </dgm:pt>
    <dgm:pt modelId="{85B1F3F4-2DE5-41C1-B672-CA34F12442AB}" type="pres">
      <dgm:prSet presAssocID="{CF728331-AC69-4248-8E05-0F6F3B1B5774}" presName="rootText" presStyleLbl="node3" presStyleIdx="13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D15C07-641C-4DE8-9D40-3406C505154A}" type="pres">
      <dgm:prSet presAssocID="{CF728331-AC69-4248-8E05-0F6F3B1B5774}" presName="rootConnector" presStyleLbl="node3" presStyleIdx="13" presStyleCnt="16"/>
      <dgm:spPr/>
      <dgm:t>
        <a:bodyPr/>
        <a:lstStyle/>
        <a:p>
          <a:endParaRPr lang="en-US"/>
        </a:p>
      </dgm:t>
    </dgm:pt>
    <dgm:pt modelId="{8BA50CCC-7AD2-4CC2-9287-C47A3651B4C4}" type="pres">
      <dgm:prSet presAssocID="{CF728331-AC69-4248-8E05-0F6F3B1B5774}" presName="hierChild4" presStyleCnt="0"/>
      <dgm:spPr/>
    </dgm:pt>
    <dgm:pt modelId="{D5A04CDA-3E24-4CF0-A386-482F2A5945A3}" type="pres">
      <dgm:prSet presAssocID="{CF728331-AC69-4248-8E05-0F6F3B1B5774}" presName="hierChild5" presStyleCnt="0"/>
      <dgm:spPr/>
    </dgm:pt>
    <dgm:pt modelId="{3FA5850C-4F91-4092-BBB8-C8DCD437EFBE}" type="pres">
      <dgm:prSet presAssocID="{A764D164-405D-49F0-A23B-AA70A78E7C90}" presName="Name37" presStyleLbl="parChTrans1D3" presStyleIdx="14" presStyleCnt="16"/>
      <dgm:spPr/>
      <dgm:t>
        <a:bodyPr/>
        <a:lstStyle/>
        <a:p>
          <a:endParaRPr lang="en-US"/>
        </a:p>
      </dgm:t>
    </dgm:pt>
    <dgm:pt modelId="{D381C3A8-9720-4067-BCE6-B4AD5CA39475}" type="pres">
      <dgm:prSet presAssocID="{FF4A2175-C7BB-4E6A-9C5C-6D2F885F9990}" presName="hierRoot2" presStyleCnt="0">
        <dgm:presLayoutVars>
          <dgm:hierBranch val="init"/>
        </dgm:presLayoutVars>
      </dgm:prSet>
      <dgm:spPr/>
    </dgm:pt>
    <dgm:pt modelId="{0D035522-DEF0-48AD-8C82-3A5191365283}" type="pres">
      <dgm:prSet presAssocID="{FF4A2175-C7BB-4E6A-9C5C-6D2F885F9990}" presName="rootComposite" presStyleCnt="0"/>
      <dgm:spPr/>
    </dgm:pt>
    <dgm:pt modelId="{70219367-D477-4544-B427-9E6F1DA62F37}" type="pres">
      <dgm:prSet presAssocID="{FF4A2175-C7BB-4E6A-9C5C-6D2F885F9990}" presName="rootText" presStyleLbl="node3" presStyleIdx="14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2FC0D1-56FB-44B1-A759-E1EC9E107B82}" type="pres">
      <dgm:prSet presAssocID="{FF4A2175-C7BB-4E6A-9C5C-6D2F885F9990}" presName="rootConnector" presStyleLbl="node3" presStyleIdx="14" presStyleCnt="16"/>
      <dgm:spPr/>
      <dgm:t>
        <a:bodyPr/>
        <a:lstStyle/>
        <a:p>
          <a:endParaRPr lang="en-US"/>
        </a:p>
      </dgm:t>
    </dgm:pt>
    <dgm:pt modelId="{0A92719A-F72A-4D52-BB92-C65FD8AA1DBF}" type="pres">
      <dgm:prSet presAssocID="{FF4A2175-C7BB-4E6A-9C5C-6D2F885F9990}" presName="hierChild4" presStyleCnt="0"/>
      <dgm:spPr/>
    </dgm:pt>
    <dgm:pt modelId="{49D8247F-B543-47BE-9D1D-A136506D692E}" type="pres">
      <dgm:prSet presAssocID="{FF4A2175-C7BB-4E6A-9C5C-6D2F885F9990}" presName="hierChild5" presStyleCnt="0"/>
      <dgm:spPr/>
    </dgm:pt>
    <dgm:pt modelId="{B67BF533-5104-4FBC-A646-0936AA2C231F}" type="pres">
      <dgm:prSet presAssocID="{C1B087C2-DA62-41EF-836F-0C68CE56B264}" presName="hierChild5" presStyleCnt="0"/>
      <dgm:spPr/>
    </dgm:pt>
    <dgm:pt modelId="{F6A9A082-70F7-46F4-8107-9C649F121705}" type="pres">
      <dgm:prSet presAssocID="{2128DBAF-5AF4-4766-8BF2-D08351F50CB3}" presName="Name37" presStyleLbl="parChTrans1D2" presStyleIdx="3" presStyleCnt="4"/>
      <dgm:spPr/>
      <dgm:t>
        <a:bodyPr/>
        <a:lstStyle/>
        <a:p>
          <a:endParaRPr lang="en-US"/>
        </a:p>
      </dgm:t>
    </dgm:pt>
    <dgm:pt modelId="{C6C52AEA-218D-48FF-9954-54F1113D147A}" type="pres">
      <dgm:prSet presAssocID="{29CCF70C-E9D5-42A2-A3D1-BECC4A6B59B9}" presName="hierRoot2" presStyleCnt="0">
        <dgm:presLayoutVars>
          <dgm:hierBranch val="init"/>
        </dgm:presLayoutVars>
      </dgm:prSet>
      <dgm:spPr/>
    </dgm:pt>
    <dgm:pt modelId="{91CC49FA-3FA2-476D-B6BC-E682FA3DA050}" type="pres">
      <dgm:prSet presAssocID="{29CCF70C-E9D5-42A2-A3D1-BECC4A6B59B9}" presName="rootComposite" presStyleCnt="0"/>
      <dgm:spPr/>
    </dgm:pt>
    <dgm:pt modelId="{091CA3D8-E2FE-4940-A576-52034F8362BD}" type="pres">
      <dgm:prSet presAssocID="{29CCF70C-E9D5-42A2-A3D1-BECC4A6B59B9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DACDB9-6AE9-4915-BB3C-EF204402382B}" type="pres">
      <dgm:prSet presAssocID="{29CCF70C-E9D5-42A2-A3D1-BECC4A6B59B9}" presName="rootConnector" presStyleLbl="node2" presStyleIdx="3" presStyleCnt="4"/>
      <dgm:spPr/>
      <dgm:t>
        <a:bodyPr/>
        <a:lstStyle/>
        <a:p>
          <a:endParaRPr lang="en-US"/>
        </a:p>
      </dgm:t>
    </dgm:pt>
    <dgm:pt modelId="{9516F012-A775-42BE-9BDB-8F44DA71EA68}" type="pres">
      <dgm:prSet presAssocID="{29CCF70C-E9D5-42A2-A3D1-BECC4A6B59B9}" presName="hierChild4" presStyleCnt="0"/>
      <dgm:spPr/>
    </dgm:pt>
    <dgm:pt modelId="{CF0A38CA-9423-4E97-9477-B2413F474734}" type="pres">
      <dgm:prSet presAssocID="{8F5C08B1-6534-446C-849E-570B5E63DD50}" presName="Name37" presStyleLbl="parChTrans1D3" presStyleIdx="15" presStyleCnt="16"/>
      <dgm:spPr/>
      <dgm:t>
        <a:bodyPr/>
        <a:lstStyle/>
        <a:p>
          <a:endParaRPr lang="en-US"/>
        </a:p>
      </dgm:t>
    </dgm:pt>
    <dgm:pt modelId="{1A6E9BDA-974E-44F2-8084-1FC14CCF774B}" type="pres">
      <dgm:prSet presAssocID="{6F7B70D3-D4B5-4C2E-95E5-2FDAF9B9D01F}" presName="hierRoot2" presStyleCnt="0">
        <dgm:presLayoutVars>
          <dgm:hierBranch val="init"/>
        </dgm:presLayoutVars>
      </dgm:prSet>
      <dgm:spPr/>
    </dgm:pt>
    <dgm:pt modelId="{746F7E67-9F77-4BF7-8EEC-3FD99EE26928}" type="pres">
      <dgm:prSet presAssocID="{6F7B70D3-D4B5-4C2E-95E5-2FDAF9B9D01F}" presName="rootComposite" presStyleCnt="0"/>
      <dgm:spPr/>
    </dgm:pt>
    <dgm:pt modelId="{3DF8F129-A6F6-4145-BFCD-F45CAF0FE92E}" type="pres">
      <dgm:prSet presAssocID="{6F7B70D3-D4B5-4C2E-95E5-2FDAF9B9D01F}" presName="rootText" presStyleLbl="node3" presStyleIdx="15" presStyleCnt="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C52ECA-E23D-43E9-968E-46FFC895EE68}" type="pres">
      <dgm:prSet presAssocID="{6F7B70D3-D4B5-4C2E-95E5-2FDAF9B9D01F}" presName="rootConnector" presStyleLbl="node3" presStyleIdx="15" presStyleCnt="16"/>
      <dgm:spPr/>
      <dgm:t>
        <a:bodyPr/>
        <a:lstStyle/>
        <a:p>
          <a:endParaRPr lang="en-US"/>
        </a:p>
      </dgm:t>
    </dgm:pt>
    <dgm:pt modelId="{49ADC77D-B955-48E2-BDC4-479C101864D9}" type="pres">
      <dgm:prSet presAssocID="{6F7B70D3-D4B5-4C2E-95E5-2FDAF9B9D01F}" presName="hierChild4" presStyleCnt="0"/>
      <dgm:spPr/>
    </dgm:pt>
    <dgm:pt modelId="{517A08F0-6AB2-4C39-9E4B-4C9D3EFCCB98}" type="pres">
      <dgm:prSet presAssocID="{6F7B70D3-D4B5-4C2E-95E5-2FDAF9B9D01F}" presName="hierChild5" presStyleCnt="0"/>
      <dgm:spPr/>
    </dgm:pt>
    <dgm:pt modelId="{B8D7DC7E-EC3E-4C6D-B4D7-4282FC886AE0}" type="pres">
      <dgm:prSet presAssocID="{29CCF70C-E9D5-42A2-A3D1-BECC4A6B59B9}" presName="hierChild5" presStyleCnt="0"/>
      <dgm:spPr/>
    </dgm:pt>
    <dgm:pt modelId="{8056B967-D675-4B92-AF10-7A3CED1BCF76}" type="pres">
      <dgm:prSet presAssocID="{5D0B2450-A4A4-4282-92FF-6FF8FBBFF531}" presName="hierChild3" presStyleCnt="0"/>
      <dgm:spPr/>
    </dgm:pt>
  </dgm:ptLst>
  <dgm:cxnLst>
    <dgm:cxn modelId="{54CB8224-3445-42A4-9772-20344BD44F2C}" type="presOf" srcId="{82B6D9C3-A957-42D3-8C0F-2435597F7F4B}" destId="{09B8F885-C9EA-4E09-89E1-E19A0E91ADE3}" srcOrd="0" destOrd="0" presId="urn:microsoft.com/office/officeart/2005/8/layout/orgChart1"/>
    <dgm:cxn modelId="{49C2681B-98E1-47C2-8F2F-759AAB3A23A2}" type="presOf" srcId="{F93D86D7-E3B5-4394-A857-1FC9A27DCC4A}" destId="{B8AC1069-93B2-4BCD-923C-2FE666B9DE32}" srcOrd="0" destOrd="0" presId="urn:microsoft.com/office/officeart/2005/8/layout/orgChart1"/>
    <dgm:cxn modelId="{AA16D4F5-F8FB-438D-BA51-7D9BEEE6E2BB}" type="presOf" srcId="{6F7B70D3-D4B5-4C2E-95E5-2FDAF9B9D01F}" destId="{3DF8F129-A6F6-4145-BFCD-F45CAF0FE92E}" srcOrd="0" destOrd="0" presId="urn:microsoft.com/office/officeart/2005/8/layout/orgChart1"/>
    <dgm:cxn modelId="{E18A9444-A4B1-4A66-B2B5-21B6A4E8A296}" srcId="{5D0B2450-A4A4-4282-92FF-6FF8FBBFF531}" destId="{C1B087C2-DA62-41EF-836F-0C68CE56B264}" srcOrd="2" destOrd="0" parTransId="{9F09D581-92D4-4095-888E-5A9BF33CB290}" sibTransId="{57B86992-FA2F-45DC-9808-D3245F8E6FB8}"/>
    <dgm:cxn modelId="{B82711C1-ABB5-4909-8F36-10F1523E13B6}" srcId="{C1B087C2-DA62-41EF-836F-0C68CE56B264}" destId="{FF4A2175-C7BB-4E6A-9C5C-6D2F885F9990}" srcOrd="7" destOrd="0" parTransId="{A764D164-405D-49F0-A23B-AA70A78E7C90}" sibTransId="{066CA6DB-4542-45BC-8922-B4C241B86A23}"/>
    <dgm:cxn modelId="{147FFCD1-7A5F-4940-9DFD-B8791499C4A4}" type="presOf" srcId="{E6A6D992-55D0-47B5-A08A-2EEB93761309}" destId="{670EF616-ED3C-467C-8E12-B5DBDEC59458}" srcOrd="1" destOrd="0" presId="urn:microsoft.com/office/officeart/2005/8/layout/orgChart1"/>
    <dgm:cxn modelId="{87B16787-32A5-41C3-8676-02337EC8B94A}" type="presOf" srcId="{6F7B70D3-D4B5-4C2E-95E5-2FDAF9B9D01F}" destId="{42C52ECA-E23D-43E9-968E-46FFC895EE68}" srcOrd="1" destOrd="0" presId="urn:microsoft.com/office/officeart/2005/8/layout/orgChart1"/>
    <dgm:cxn modelId="{C17E12A4-C363-4B51-8C1D-3C1EEAADA5F1}" type="presOf" srcId="{8DE47363-0A2D-4A33-89E5-2978D5FBD6D1}" destId="{B60EF910-EFC0-4373-A57F-234A1764713B}" srcOrd="0" destOrd="0" presId="urn:microsoft.com/office/officeart/2005/8/layout/orgChart1"/>
    <dgm:cxn modelId="{80641CEB-EAC1-4E57-A075-A979F2740344}" type="presOf" srcId="{93877CC3-3BFF-4523-9D90-427BFD132ACF}" destId="{608D0083-AAEA-4803-9D59-C0D0A2D13AD3}" srcOrd="0" destOrd="0" presId="urn:microsoft.com/office/officeart/2005/8/layout/orgChart1"/>
    <dgm:cxn modelId="{6E0D2BF0-FA15-48FC-B222-CD2D51E801AC}" type="presOf" srcId="{13EA3FFE-C12F-4250-95CE-610D1F2018E8}" destId="{7A42097E-001E-4B1C-B503-D23314DBC65E}" srcOrd="0" destOrd="0" presId="urn:microsoft.com/office/officeart/2005/8/layout/orgChart1"/>
    <dgm:cxn modelId="{D7EE30B3-96A1-4169-AD97-8E76E0BBBB37}" type="presOf" srcId="{A344506A-7878-4F70-844A-606CAB285829}" destId="{65EEF778-F110-40F4-B6DD-D57CAFBCD64B}" srcOrd="1" destOrd="0" presId="urn:microsoft.com/office/officeart/2005/8/layout/orgChart1"/>
    <dgm:cxn modelId="{04588E97-7BF2-4431-BFF7-84946F1855CA}" type="presOf" srcId="{4257D80E-FA07-4756-AE4B-BFA94BCA8C4D}" destId="{6875360C-3539-4B5F-A836-33CB9BA952D2}" srcOrd="1" destOrd="0" presId="urn:microsoft.com/office/officeart/2005/8/layout/orgChart1"/>
    <dgm:cxn modelId="{F761A7EE-03A0-4184-8A70-427FFEFD9A80}" srcId="{5D0B2450-A4A4-4282-92FF-6FF8FBBFF531}" destId="{29CCF70C-E9D5-42A2-A3D1-BECC4A6B59B9}" srcOrd="3" destOrd="0" parTransId="{2128DBAF-5AF4-4766-8BF2-D08351F50CB3}" sibTransId="{D58BB081-B0D5-4DF4-B4B1-80D704EE4AC6}"/>
    <dgm:cxn modelId="{448654F3-2B1E-4FD6-912F-254BCD4F9890}" type="presOf" srcId="{5B12A383-F975-4880-A3B6-448521B51C1B}" destId="{2919E80B-A1A2-4E46-A4FA-95AF01485C74}" srcOrd="1" destOrd="0" presId="urn:microsoft.com/office/officeart/2005/8/layout/orgChart1"/>
    <dgm:cxn modelId="{98F6CEAD-4C60-4333-9760-BE40477BF9AC}" type="presOf" srcId="{2128DBAF-5AF4-4766-8BF2-D08351F50CB3}" destId="{F6A9A082-70F7-46F4-8107-9C649F121705}" srcOrd="0" destOrd="0" presId="urn:microsoft.com/office/officeart/2005/8/layout/orgChart1"/>
    <dgm:cxn modelId="{1FBD9CAF-62DB-440C-9405-2561550E6D1E}" type="presOf" srcId="{0F700A76-20C9-4A24-A400-6102F1809036}" destId="{C9434130-64E5-4904-8289-F09BD95DE259}" srcOrd="0" destOrd="0" presId="urn:microsoft.com/office/officeart/2005/8/layout/orgChart1"/>
    <dgm:cxn modelId="{F1AB31ED-F8B9-4316-ABD7-B5A62F05555F}" srcId="{0F700A76-20C9-4A24-A400-6102F1809036}" destId="{5D0B2450-A4A4-4282-92FF-6FF8FBBFF531}" srcOrd="0" destOrd="0" parTransId="{316A15D8-E0B0-4A27-85AE-66AE7F970733}" sibTransId="{26593713-D221-4E50-B225-3DE36930A836}"/>
    <dgm:cxn modelId="{14A03C6E-FB2B-4B48-8D8C-8A1AC2035307}" type="presOf" srcId="{FF4A2175-C7BB-4E6A-9C5C-6D2F885F9990}" destId="{70219367-D477-4544-B427-9E6F1DA62F37}" srcOrd="0" destOrd="0" presId="urn:microsoft.com/office/officeart/2005/8/layout/orgChart1"/>
    <dgm:cxn modelId="{8B20053A-4625-49D2-9E7D-3C328F089A2C}" type="presOf" srcId="{101C4EB7-5E55-45C5-B630-DB611EE23243}" destId="{45C324B6-4E25-46FD-9201-A38A3C35BFF7}" srcOrd="1" destOrd="0" presId="urn:microsoft.com/office/officeart/2005/8/layout/orgChart1"/>
    <dgm:cxn modelId="{8D19F477-1B97-41EC-8009-CE47DE8F6C68}" srcId="{8DE47363-0A2D-4A33-89E5-2978D5FBD6D1}" destId="{7CD3294B-B8F4-4ED4-9E75-64050DC08694}" srcOrd="0" destOrd="0" parTransId="{6F3F5B6B-8C48-40E4-B549-C2C060BDD5FF}" sibTransId="{DE220CC3-C606-42C5-8FBC-A3EC95D9E4F6}"/>
    <dgm:cxn modelId="{6582FB8F-6BB1-4AD2-879E-469F0E590EF6}" srcId="{C1B087C2-DA62-41EF-836F-0C68CE56B264}" destId="{CF728331-AC69-4248-8E05-0F6F3B1B5774}" srcOrd="6" destOrd="0" parTransId="{DD148155-7CD7-4F44-9CC5-3F644F009E59}" sibTransId="{2334EDDE-733E-445A-903B-8C01B9A23CB1}"/>
    <dgm:cxn modelId="{F091D7C7-79B8-48E2-884B-53154DC95CD3}" srcId="{101C4EB7-5E55-45C5-B630-DB611EE23243}" destId="{4257D80E-FA07-4756-AE4B-BFA94BCA8C4D}" srcOrd="2" destOrd="0" parTransId="{93877CC3-3BFF-4523-9D90-427BFD132ACF}" sibTransId="{6A5AD19E-221B-412A-95B4-4FF453894143}"/>
    <dgm:cxn modelId="{0E1A1F86-48F1-4C68-8F19-D00649167EAF}" type="presOf" srcId="{EF96277C-AA5A-4B0B-9059-F955570AB514}" destId="{97D8DB2D-4082-47D0-AE15-0B589CA7B6FD}" srcOrd="0" destOrd="0" presId="urn:microsoft.com/office/officeart/2005/8/layout/orgChart1"/>
    <dgm:cxn modelId="{64C36268-96F6-4FDC-8B51-EB09CC615CA4}" type="presOf" srcId="{6F3F5B6B-8C48-40E4-B549-C2C060BDD5FF}" destId="{31ED0B0D-8738-4804-A7B2-23EAE4414FB0}" srcOrd="0" destOrd="0" presId="urn:microsoft.com/office/officeart/2005/8/layout/orgChart1"/>
    <dgm:cxn modelId="{035925E6-D5B0-4467-A923-DFF1B2574251}" srcId="{C1B087C2-DA62-41EF-836F-0C68CE56B264}" destId="{F41F6AC5-8300-4A86-A6C5-6982C1DB8C3B}" srcOrd="3" destOrd="0" parTransId="{93340F6F-C3BD-4EB9-8BB2-BAE3083F00C3}" sibTransId="{B0400F9A-90A4-489E-B4B8-150069C58C84}"/>
    <dgm:cxn modelId="{3D6F62C0-D061-49A9-85AC-EB67040C785A}" type="presOf" srcId="{C1B087C2-DA62-41EF-836F-0C68CE56B264}" destId="{379BA5C5-0CDA-4C45-BB1A-D1B11FECC2A4}" srcOrd="1" destOrd="0" presId="urn:microsoft.com/office/officeart/2005/8/layout/orgChart1"/>
    <dgm:cxn modelId="{3A7DFB40-DC7F-40EE-96B2-A5138CA0F054}" type="presOf" srcId="{F41F6AC5-8300-4A86-A6C5-6982C1DB8C3B}" destId="{2323B704-C682-4F6A-8ADF-0F717AFD9B27}" srcOrd="0" destOrd="0" presId="urn:microsoft.com/office/officeart/2005/8/layout/orgChart1"/>
    <dgm:cxn modelId="{5626E657-DB31-4C3B-A98C-5ACB417B1C09}" type="presOf" srcId="{7CD3294B-B8F4-4ED4-9E75-64050DC08694}" destId="{DC9F601B-B2DE-473C-A0EA-BAF90CDE620C}" srcOrd="1" destOrd="0" presId="urn:microsoft.com/office/officeart/2005/8/layout/orgChart1"/>
    <dgm:cxn modelId="{B8D341F1-3D66-4202-9DB0-06273A3E2605}" type="presOf" srcId="{8FB21E80-945D-4BFB-9036-97BF1E4530AA}" destId="{8C5E3AC2-8FB0-4C3E-BCB0-BD4A21863091}" srcOrd="0" destOrd="0" presId="urn:microsoft.com/office/officeart/2005/8/layout/orgChart1"/>
    <dgm:cxn modelId="{179C767F-0841-43F1-AF1E-6C4E211E003B}" type="presOf" srcId="{E223A9CB-420D-4703-8F3A-32CF89F74895}" destId="{A0B7C762-9C23-4C73-BDCA-6EA723EB4D73}" srcOrd="0" destOrd="0" presId="urn:microsoft.com/office/officeart/2005/8/layout/orgChart1"/>
    <dgm:cxn modelId="{9890DDA5-BA0A-4181-A8C9-430306DAFA23}" srcId="{8DE47363-0A2D-4A33-89E5-2978D5FBD6D1}" destId="{10EE0EA8-E445-470F-A348-821FCCBDC230}" srcOrd="3" destOrd="0" parTransId="{19E089EB-C585-4F9A-B251-1D744B20A975}" sibTransId="{6A3528FC-DA57-43E8-A05A-501EA2BA00B6}"/>
    <dgm:cxn modelId="{3273BCF3-81A5-4B29-A723-2121B1EBE6BE}" type="presOf" srcId="{F2F12445-B661-4AEF-B0F2-7007E297BFED}" destId="{99550232-6A9D-491F-94B5-73C45B157B4E}" srcOrd="0" destOrd="0" presId="urn:microsoft.com/office/officeart/2005/8/layout/orgChart1"/>
    <dgm:cxn modelId="{D609B8C3-CB9B-4434-80A8-D62CCE0517A5}" srcId="{C1B087C2-DA62-41EF-836F-0C68CE56B264}" destId="{A344506A-7878-4F70-844A-606CAB285829}" srcOrd="2" destOrd="0" parTransId="{C3F726B2-DB7A-4999-8D73-D866C63EFFD7}" sibTransId="{5462C891-A3B0-4668-82D2-E2CCD8A118C3}"/>
    <dgm:cxn modelId="{C156229D-0BB8-4212-B002-08086715364C}" type="presOf" srcId="{9E23BFAD-4CAE-4033-861B-BFE60F6CB7D2}" destId="{27014920-507D-49ED-9D85-853A07EF2153}" srcOrd="0" destOrd="0" presId="urn:microsoft.com/office/officeart/2005/8/layout/orgChart1"/>
    <dgm:cxn modelId="{A0746F47-F084-4A22-8325-8847727980F1}" type="presOf" srcId="{E223A9CB-420D-4703-8F3A-32CF89F74895}" destId="{2C9D5A16-61BB-430F-B6C3-EE40B67EE70D}" srcOrd="1" destOrd="0" presId="urn:microsoft.com/office/officeart/2005/8/layout/orgChart1"/>
    <dgm:cxn modelId="{181B7302-0325-4BE9-83DD-C8DAAA921465}" type="presOf" srcId="{19E089EB-C585-4F9A-B251-1D744B20A975}" destId="{1AD111DD-8524-46CE-ACE6-A6E71364C31D}" srcOrd="0" destOrd="0" presId="urn:microsoft.com/office/officeart/2005/8/layout/orgChart1"/>
    <dgm:cxn modelId="{AF09B123-8BDB-4343-835E-F0A1A65FC3D0}" type="presOf" srcId="{93548B40-6691-4CA8-A3A2-35561BB53D25}" destId="{9374F9B4-10C4-4967-ACC2-5A4DCE0946A5}" srcOrd="1" destOrd="0" presId="urn:microsoft.com/office/officeart/2005/8/layout/orgChart1"/>
    <dgm:cxn modelId="{5FE7CBA8-7D26-466E-AA7E-EC1BABB521B6}" type="presOf" srcId="{925C6F38-046C-43EB-8E8B-474BB6379775}" destId="{DFA04654-06C1-4DAD-BFB1-F544B112AF59}" srcOrd="0" destOrd="0" presId="urn:microsoft.com/office/officeart/2005/8/layout/orgChart1"/>
    <dgm:cxn modelId="{BFE310FD-9016-4B3A-BEBA-DDF10A1240AE}" type="presOf" srcId="{A764D164-405D-49F0-A23B-AA70A78E7C90}" destId="{3FA5850C-4F91-4092-BBB8-C8DCD437EFBE}" srcOrd="0" destOrd="0" presId="urn:microsoft.com/office/officeart/2005/8/layout/orgChart1"/>
    <dgm:cxn modelId="{AA065996-6088-45EA-9166-B77514BCD623}" type="presOf" srcId="{29CCF70C-E9D5-42A2-A3D1-BECC4A6B59B9}" destId="{96DACDB9-6AE9-4915-BB3C-EF204402382B}" srcOrd="1" destOrd="0" presId="urn:microsoft.com/office/officeart/2005/8/layout/orgChart1"/>
    <dgm:cxn modelId="{115B16E8-7C6E-441C-BA77-5E0FF92727BC}" type="presOf" srcId="{F41F6AC5-8300-4A86-A6C5-6982C1DB8C3B}" destId="{F7E4964C-E49D-4EC8-AD74-47666C4EA5EA}" srcOrd="1" destOrd="0" presId="urn:microsoft.com/office/officeart/2005/8/layout/orgChart1"/>
    <dgm:cxn modelId="{ED014922-5C5A-4A05-9DAB-F7D6B82D6ADC}" type="presOf" srcId="{7B751B57-9BC3-4AA4-88B4-15142E1589EB}" destId="{40C07FD6-F62F-4EE1-952F-95E76147B9DC}" srcOrd="0" destOrd="0" presId="urn:microsoft.com/office/officeart/2005/8/layout/orgChart1"/>
    <dgm:cxn modelId="{8E983658-DD79-4CA7-8AE8-9E366AA50D9A}" type="presOf" srcId="{CF728331-AC69-4248-8E05-0F6F3B1B5774}" destId="{A7D15C07-641C-4DE8-9D40-3406C505154A}" srcOrd="1" destOrd="0" presId="urn:microsoft.com/office/officeart/2005/8/layout/orgChart1"/>
    <dgm:cxn modelId="{AAB9C74E-1720-43E2-8D70-5DB62D198AD4}" srcId="{5D0B2450-A4A4-4282-92FF-6FF8FBBFF531}" destId="{101C4EB7-5E55-45C5-B630-DB611EE23243}" srcOrd="1" destOrd="0" parTransId="{F2F12445-B661-4AEF-B0F2-7007E297BFED}" sibTransId="{D04EB60B-E11C-4791-8FB9-58EA69E4C973}"/>
    <dgm:cxn modelId="{7821FEF9-1149-4CE9-B005-38530AFF889F}" srcId="{29CCF70C-E9D5-42A2-A3D1-BECC4A6B59B9}" destId="{6F7B70D3-D4B5-4C2E-95E5-2FDAF9B9D01F}" srcOrd="0" destOrd="0" parTransId="{8F5C08B1-6534-446C-849E-570B5E63DD50}" sibTransId="{6A98AEF3-5C7D-44CF-BE1A-1DB20A512A27}"/>
    <dgm:cxn modelId="{70E6EAE8-756D-4D2C-BF2A-03AE724106EC}" type="presOf" srcId="{5B12A383-F975-4880-A3B6-448521B51C1B}" destId="{7A566393-1A5D-442E-99E4-C6527C672E64}" srcOrd="0" destOrd="0" presId="urn:microsoft.com/office/officeart/2005/8/layout/orgChart1"/>
    <dgm:cxn modelId="{7D47EC69-3A15-494E-BBD6-A95AD878FD79}" type="presOf" srcId="{8F5C08B1-6534-446C-849E-570B5E63DD50}" destId="{CF0A38CA-9423-4E97-9477-B2413F474734}" srcOrd="0" destOrd="0" presId="urn:microsoft.com/office/officeart/2005/8/layout/orgChart1"/>
    <dgm:cxn modelId="{618AC4B8-3FA9-4BC2-8883-580CE976C70A}" srcId="{C1B087C2-DA62-41EF-836F-0C68CE56B264}" destId="{82B6D9C3-A957-42D3-8C0F-2435597F7F4B}" srcOrd="1" destOrd="0" parTransId="{23028B26-AA4C-417B-8D3A-324EBB4EC29C}" sibTransId="{CCF4DDEB-A49D-43FA-999F-B3F6BB9B1D82}"/>
    <dgm:cxn modelId="{AE92279E-FF7F-429F-A351-CB351AB41B2D}" type="presOf" srcId="{93340F6F-C3BD-4EB9-8BB2-BAE3083F00C3}" destId="{364C0B8F-3CBE-4A8E-8A10-EA84AF874718}" srcOrd="0" destOrd="0" presId="urn:microsoft.com/office/officeart/2005/8/layout/orgChart1"/>
    <dgm:cxn modelId="{6530B75F-8514-4D8D-A8BA-6569C3179A26}" type="presOf" srcId="{4257D80E-FA07-4756-AE4B-BFA94BCA8C4D}" destId="{1101FCFB-5E80-4DBB-8315-307A5C0759EE}" srcOrd="0" destOrd="0" presId="urn:microsoft.com/office/officeart/2005/8/layout/orgChart1"/>
    <dgm:cxn modelId="{12401CD9-870F-4D4D-91BA-87AF9C77523A}" type="presOf" srcId="{F93D86D7-E3B5-4394-A857-1FC9A27DCC4A}" destId="{0ABEB6FE-55D6-4B26-8765-A0723C6BC056}" srcOrd="1" destOrd="0" presId="urn:microsoft.com/office/officeart/2005/8/layout/orgChart1"/>
    <dgm:cxn modelId="{75429F49-53F7-4B2A-864D-CB51C67DB2E4}" type="presOf" srcId="{29CCF70C-E9D5-42A2-A3D1-BECC4A6B59B9}" destId="{091CA3D8-E2FE-4940-A576-52034F8362BD}" srcOrd="0" destOrd="0" presId="urn:microsoft.com/office/officeart/2005/8/layout/orgChart1"/>
    <dgm:cxn modelId="{9D870BB4-9409-4D68-B897-3854EAD92C37}" type="presOf" srcId="{A344506A-7878-4F70-844A-606CAB285829}" destId="{140D9454-7BFA-43E9-B94C-6DE34C5F44D1}" srcOrd="0" destOrd="0" presId="urn:microsoft.com/office/officeart/2005/8/layout/orgChart1"/>
    <dgm:cxn modelId="{D29EA3C7-60F9-4B90-8043-9CBED339A7FF}" type="presOf" srcId="{7CD3294B-B8F4-4ED4-9E75-64050DC08694}" destId="{403AE11E-F190-4A73-A058-17D9CB809386}" srcOrd="0" destOrd="0" presId="urn:microsoft.com/office/officeart/2005/8/layout/orgChart1"/>
    <dgm:cxn modelId="{69D3664D-1CFF-4EA6-826B-A5C358118435}" srcId="{8DE47363-0A2D-4A33-89E5-2978D5FBD6D1}" destId="{925C6F38-046C-43EB-8E8B-474BB6379775}" srcOrd="1" destOrd="0" parTransId="{7B751B57-9BC3-4AA4-88B4-15142E1589EB}" sibTransId="{5377210D-A81F-4A0F-AEDE-4B1965233ACC}"/>
    <dgm:cxn modelId="{991B1AE9-7892-4640-AF52-1F0CC94454BC}" type="presOf" srcId="{8DE47363-0A2D-4A33-89E5-2978D5FBD6D1}" destId="{A3D17F42-B5BE-4B7F-BFE5-746CBAA79AB1}" srcOrd="1" destOrd="0" presId="urn:microsoft.com/office/officeart/2005/8/layout/orgChart1"/>
    <dgm:cxn modelId="{1DE93640-47C5-4BC4-A746-84CBDB2A68BD}" type="presOf" srcId="{73985114-97B8-4142-AC65-14279D59B2A5}" destId="{5FF028DF-A07A-4A5D-A7BE-9A9AFBC395DC}" srcOrd="0" destOrd="0" presId="urn:microsoft.com/office/officeart/2005/8/layout/orgChart1"/>
    <dgm:cxn modelId="{EB89D3E6-DC46-4E5E-8D93-16710DDE294E}" srcId="{101C4EB7-5E55-45C5-B630-DB611EE23243}" destId="{E6A6D992-55D0-47B5-A08A-2EEB93761309}" srcOrd="0" destOrd="0" parTransId="{8FB21E80-945D-4BFB-9036-97BF1E4530AA}" sibTransId="{AE510D11-2703-47E3-A141-0E270E688478}"/>
    <dgm:cxn modelId="{63075B4F-5424-4269-89F1-9F3688470245}" type="presOf" srcId="{78C41C61-1EF0-484E-990D-FD3BFEFE0B97}" destId="{065F644C-4FE9-45F0-9559-F40845A43A69}" srcOrd="0" destOrd="0" presId="urn:microsoft.com/office/officeart/2005/8/layout/orgChart1"/>
    <dgm:cxn modelId="{A16DDD2D-F87A-4339-BCDD-3BEACA3DB496}" type="presOf" srcId="{6A1BF7D0-7B58-4547-BDD3-818A49CEC178}" destId="{1650ADB2-8101-44ED-981D-589E50ADC737}" srcOrd="0" destOrd="0" presId="urn:microsoft.com/office/officeart/2005/8/layout/orgChart1"/>
    <dgm:cxn modelId="{D079A7C6-4DB0-4EEC-A7AD-7D0BA11A667C}" type="presOf" srcId="{DD148155-7CD7-4F44-9CC5-3F644F009E59}" destId="{6BF4AB6A-2D98-4B14-A708-C49D4B584EDA}" srcOrd="0" destOrd="0" presId="urn:microsoft.com/office/officeart/2005/8/layout/orgChart1"/>
    <dgm:cxn modelId="{68E6A239-96D6-4173-B611-39DE6E5DF681}" type="presOf" srcId="{E6A6D992-55D0-47B5-A08A-2EEB93761309}" destId="{A4E6EA06-6D93-4355-B014-D7B35B7100C6}" srcOrd="0" destOrd="0" presId="urn:microsoft.com/office/officeart/2005/8/layout/orgChart1"/>
    <dgm:cxn modelId="{728346A8-49EA-4C4D-ABD9-D47E259A84C0}" srcId="{101C4EB7-5E55-45C5-B630-DB611EE23243}" destId="{13EA3FFE-C12F-4250-95CE-610D1F2018E8}" srcOrd="1" destOrd="0" parTransId="{73985114-97B8-4142-AC65-14279D59B2A5}" sibTransId="{9D849648-EA33-4957-92DE-27B1B2F4211C}"/>
    <dgm:cxn modelId="{3CAE156C-F491-4F33-A252-D568D4DF25ED}" srcId="{8DE47363-0A2D-4A33-89E5-2978D5FBD6D1}" destId="{5B12A383-F975-4880-A3B6-448521B51C1B}" srcOrd="2" destOrd="0" parTransId="{6A1BF7D0-7B58-4547-BDD3-818A49CEC178}" sibTransId="{3D018EC2-1D4B-4DA2-AE7C-A535D5A695A3}"/>
    <dgm:cxn modelId="{56104A17-2731-413C-A09F-3567E431731D}" type="presOf" srcId="{13EA3FFE-C12F-4250-95CE-610D1F2018E8}" destId="{CC6BC668-B4FF-4D1E-A2D8-78A7E43FE570}" srcOrd="1" destOrd="0" presId="urn:microsoft.com/office/officeart/2005/8/layout/orgChart1"/>
    <dgm:cxn modelId="{E39D9906-62FF-451A-8104-C478D8E0CB74}" srcId="{C1B087C2-DA62-41EF-836F-0C68CE56B264}" destId="{93548B40-6691-4CA8-A3A2-35561BB53D25}" srcOrd="0" destOrd="0" parTransId="{9E23BFAD-4CAE-4033-861B-BFE60F6CB7D2}" sibTransId="{B8B6BAA5-42E2-48FD-B9FB-4FEE59C6B61F}"/>
    <dgm:cxn modelId="{30795762-907A-4DE1-BC01-A5702F87DE71}" type="presOf" srcId="{82B6D9C3-A957-42D3-8C0F-2435597F7F4B}" destId="{EC669EE8-F274-488D-BD8C-25B433352017}" srcOrd="1" destOrd="0" presId="urn:microsoft.com/office/officeart/2005/8/layout/orgChart1"/>
    <dgm:cxn modelId="{79896A6A-6F1C-46DB-996F-AB585A70D81F}" srcId="{C1B087C2-DA62-41EF-836F-0C68CE56B264}" destId="{E223A9CB-420D-4703-8F3A-32CF89F74895}" srcOrd="5" destOrd="0" parTransId="{EF96277C-AA5A-4B0B-9059-F955570AB514}" sibTransId="{B52C8B9F-00AA-4D98-8E24-7ADCC5EEFFC4}"/>
    <dgm:cxn modelId="{CA8A07AD-5C5F-4078-AA74-81EB4B528C29}" type="presOf" srcId="{CF728331-AC69-4248-8E05-0F6F3B1B5774}" destId="{85B1F3F4-2DE5-41C1-B672-CA34F12442AB}" srcOrd="0" destOrd="0" presId="urn:microsoft.com/office/officeart/2005/8/layout/orgChart1"/>
    <dgm:cxn modelId="{93360EB0-6C99-411C-A031-68153D558463}" type="presOf" srcId="{C1B087C2-DA62-41EF-836F-0C68CE56B264}" destId="{F88CEFA2-2883-45D3-8A31-170A8D4206EC}" srcOrd="0" destOrd="0" presId="urn:microsoft.com/office/officeart/2005/8/layout/orgChart1"/>
    <dgm:cxn modelId="{E840758D-DBEB-4C06-8BA0-E1C9DB549490}" type="presOf" srcId="{C3F726B2-DB7A-4999-8D73-D866C63EFFD7}" destId="{12D323EA-A149-4036-AC7B-D6A00722D293}" srcOrd="0" destOrd="0" presId="urn:microsoft.com/office/officeart/2005/8/layout/orgChart1"/>
    <dgm:cxn modelId="{18547AAE-7F00-4821-AC02-9CE20E9E839B}" type="presOf" srcId="{10EE0EA8-E445-470F-A348-821FCCBDC230}" destId="{088996B6-0E78-4E3B-B65F-25FA0BE85193}" srcOrd="1" destOrd="0" presId="urn:microsoft.com/office/officeart/2005/8/layout/orgChart1"/>
    <dgm:cxn modelId="{97A66E04-95D4-456E-BA92-2C4CC12AB5CD}" type="presOf" srcId="{23028B26-AA4C-417B-8D3A-324EBB4EC29C}" destId="{DD38BB41-C9D9-4321-B15A-249B5FF2AFF5}" srcOrd="0" destOrd="0" presId="urn:microsoft.com/office/officeart/2005/8/layout/orgChart1"/>
    <dgm:cxn modelId="{BB499F4C-DDA1-4B6A-B016-C803A7DA56F7}" type="presOf" srcId="{10EE0EA8-E445-470F-A348-821FCCBDC230}" destId="{88BDB1BB-51E6-4FC4-B39B-D7179F79535E}" srcOrd="0" destOrd="0" presId="urn:microsoft.com/office/officeart/2005/8/layout/orgChart1"/>
    <dgm:cxn modelId="{DC034085-8303-4AF2-9BD6-042EB196FC35}" type="presOf" srcId="{93548B40-6691-4CA8-A3A2-35561BB53D25}" destId="{6A59C3F3-70BD-4E8C-B8E4-4945C0F590AA}" srcOrd="0" destOrd="0" presId="urn:microsoft.com/office/officeart/2005/8/layout/orgChart1"/>
    <dgm:cxn modelId="{764D11D9-A43E-4BD6-9F60-74670930F633}" srcId="{C1B087C2-DA62-41EF-836F-0C68CE56B264}" destId="{F93D86D7-E3B5-4394-A857-1FC9A27DCC4A}" srcOrd="4" destOrd="0" parTransId="{78C41C61-1EF0-484E-990D-FD3BFEFE0B97}" sibTransId="{C1CA64E8-92A3-4B1F-AFB5-60011344A9CD}"/>
    <dgm:cxn modelId="{2E26E177-4EAE-4D33-A4A6-6D86D18F39B3}" type="presOf" srcId="{5D0B2450-A4A4-4282-92FF-6FF8FBBFF531}" destId="{23F8F976-15B7-428B-9D39-D0819FC48E35}" srcOrd="1" destOrd="0" presId="urn:microsoft.com/office/officeart/2005/8/layout/orgChart1"/>
    <dgm:cxn modelId="{7328F002-F0E0-44DE-912C-FAB1B7E77E2B}" type="presOf" srcId="{9F09D581-92D4-4095-888E-5A9BF33CB290}" destId="{DB46AADA-4006-474C-BADD-71FB63B2CF3E}" srcOrd="0" destOrd="0" presId="urn:microsoft.com/office/officeart/2005/8/layout/orgChart1"/>
    <dgm:cxn modelId="{E9B0471E-5684-4619-AB89-B67567072C6C}" type="presOf" srcId="{925C6F38-046C-43EB-8E8B-474BB6379775}" destId="{CC614A2D-C47C-4680-BA70-DA867A40A745}" srcOrd="1" destOrd="0" presId="urn:microsoft.com/office/officeart/2005/8/layout/orgChart1"/>
    <dgm:cxn modelId="{20E1D872-A156-4993-81E4-D331850155E7}" type="presOf" srcId="{1B8F9377-20D2-44A9-A15A-C962B23214C3}" destId="{14FC284D-0E28-4A16-87A7-C36DDFB14214}" srcOrd="0" destOrd="0" presId="urn:microsoft.com/office/officeart/2005/8/layout/orgChart1"/>
    <dgm:cxn modelId="{D1A7F2C9-AF8E-492C-8254-3604CE2636E9}" srcId="{5D0B2450-A4A4-4282-92FF-6FF8FBBFF531}" destId="{8DE47363-0A2D-4A33-89E5-2978D5FBD6D1}" srcOrd="0" destOrd="0" parTransId="{1B8F9377-20D2-44A9-A15A-C962B23214C3}" sibTransId="{07DD9509-F276-4516-8565-51CC6ABBB0E3}"/>
    <dgm:cxn modelId="{587D1D92-A032-4287-BA71-16A63D1E02FC}" type="presOf" srcId="{101C4EB7-5E55-45C5-B630-DB611EE23243}" destId="{EEFF588B-71B3-4793-9034-3662CC988F25}" srcOrd="0" destOrd="0" presId="urn:microsoft.com/office/officeart/2005/8/layout/orgChart1"/>
    <dgm:cxn modelId="{C1AAA646-7BB5-4A21-AA43-D8718BE64A82}" type="presOf" srcId="{FF4A2175-C7BB-4E6A-9C5C-6D2F885F9990}" destId="{E42FC0D1-56FB-44B1-A759-E1EC9E107B82}" srcOrd="1" destOrd="0" presId="urn:microsoft.com/office/officeart/2005/8/layout/orgChart1"/>
    <dgm:cxn modelId="{4802D852-6C38-4C04-9CE3-270BDDB07AB9}" type="presOf" srcId="{5D0B2450-A4A4-4282-92FF-6FF8FBBFF531}" destId="{DBFDA991-1602-4B09-A1BE-CE94B83578E8}" srcOrd="0" destOrd="0" presId="urn:microsoft.com/office/officeart/2005/8/layout/orgChart1"/>
    <dgm:cxn modelId="{340D3DBF-4484-4273-B278-40A40C4C12AD}" type="presParOf" srcId="{C9434130-64E5-4904-8289-F09BD95DE259}" destId="{FE49A490-D276-42AC-8AE3-6329063D3299}" srcOrd="0" destOrd="0" presId="urn:microsoft.com/office/officeart/2005/8/layout/orgChart1"/>
    <dgm:cxn modelId="{F3601659-F868-4FE1-A92B-ED526D98A973}" type="presParOf" srcId="{FE49A490-D276-42AC-8AE3-6329063D3299}" destId="{C68AA7D3-0AFE-4D23-9011-295956454319}" srcOrd="0" destOrd="0" presId="urn:microsoft.com/office/officeart/2005/8/layout/orgChart1"/>
    <dgm:cxn modelId="{2F984A34-9E94-4EA3-B015-6DD3CC096F03}" type="presParOf" srcId="{C68AA7D3-0AFE-4D23-9011-295956454319}" destId="{DBFDA991-1602-4B09-A1BE-CE94B83578E8}" srcOrd="0" destOrd="0" presId="urn:microsoft.com/office/officeart/2005/8/layout/orgChart1"/>
    <dgm:cxn modelId="{52A57C41-E5F5-4382-9D2E-5B0CF117F30A}" type="presParOf" srcId="{C68AA7D3-0AFE-4D23-9011-295956454319}" destId="{23F8F976-15B7-428B-9D39-D0819FC48E35}" srcOrd="1" destOrd="0" presId="urn:microsoft.com/office/officeart/2005/8/layout/orgChart1"/>
    <dgm:cxn modelId="{49A23DA9-DE5A-4B4D-8211-435003AF3075}" type="presParOf" srcId="{FE49A490-D276-42AC-8AE3-6329063D3299}" destId="{1B549229-73BB-4EAE-B485-E66029CE449B}" srcOrd="1" destOrd="0" presId="urn:microsoft.com/office/officeart/2005/8/layout/orgChart1"/>
    <dgm:cxn modelId="{B2FF6902-E3BA-4AD4-9396-D47D3DBC5175}" type="presParOf" srcId="{1B549229-73BB-4EAE-B485-E66029CE449B}" destId="{14FC284D-0E28-4A16-87A7-C36DDFB14214}" srcOrd="0" destOrd="0" presId="urn:microsoft.com/office/officeart/2005/8/layout/orgChart1"/>
    <dgm:cxn modelId="{00B62410-5EF1-41E1-B89F-2964E83DF434}" type="presParOf" srcId="{1B549229-73BB-4EAE-B485-E66029CE449B}" destId="{820B5965-0DF1-4550-B21B-10264296B54B}" srcOrd="1" destOrd="0" presId="urn:microsoft.com/office/officeart/2005/8/layout/orgChart1"/>
    <dgm:cxn modelId="{1E2CCEDE-F891-483B-991A-0A34BCA5879F}" type="presParOf" srcId="{820B5965-0DF1-4550-B21B-10264296B54B}" destId="{AF4D9150-1792-4617-B2C4-B169D703631E}" srcOrd="0" destOrd="0" presId="urn:microsoft.com/office/officeart/2005/8/layout/orgChart1"/>
    <dgm:cxn modelId="{EE390EC7-1E29-424B-930C-DCF0E2AF682C}" type="presParOf" srcId="{AF4D9150-1792-4617-B2C4-B169D703631E}" destId="{B60EF910-EFC0-4373-A57F-234A1764713B}" srcOrd="0" destOrd="0" presId="urn:microsoft.com/office/officeart/2005/8/layout/orgChart1"/>
    <dgm:cxn modelId="{1F169D3E-70A6-4ADE-82F2-F86313BF8301}" type="presParOf" srcId="{AF4D9150-1792-4617-B2C4-B169D703631E}" destId="{A3D17F42-B5BE-4B7F-BFE5-746CBAA79AB1}" srcOrd="1" destOrd="0" presId="urn:microsoft.com/office/officeart/2005/8/layout/orgChart1"/>
    <dgm:cxn modelId="{2BF2B2F7-4DAC-40FE-B0AE-894DAE5EEA4C}" type="presParOf" srcId="{820B5965-0DF1-4550-B21B-10264296B54B}" destId="{DD292166-9408-4351-86A7-2B6F2C23F028}" srcOrd="1" destOrd="0" presId="urn:microsoft.com/office/officeart/2005/8/layout/orgChart1"/>
    <dgm:cxn modelId="{F4EC63F8-CB21-4148-B09E-70CF40496113}" type="presParOf" srcId="{DD292166-9408-4351-86A7-2B6F2C23F028}" destId="{31ED0B0D-8738-4804-A7B2-23EAE4414FB0}" srcOrd="0" destOrd="0" presId="urn:microsoft.com/office/officeart/2005/8/layout/orgChart1"/>
    <dgm:cxn modelId="{CCB09989-EF8D-4724-BBDA-5C4C0A7AA2DC}" type="presParOf" srcId="{DD292166-9408-4351-86A7-2B6F2C23F028}" destId="{C9C098A3-83C1-4A47-8A3F-496B840EAF01}" srcOrd="1" destOrd="0" presId="urn:microsoft.com/office/officeart/2005/8/layout/orgChart1"/>
    <dgm:cxn modelId="{72C01D71-E53F-4E54-9714-EB67804F639E}" type="presParOf" srcId="{C9C098A3-83C1-4A47-8A3F-496B840EAF01}" destId="{8CFA23AC-0279-42E7-B54E-88AC66F02E78}" srcOrd="0" destOrd="0" presId="urn:microsoft.com/office/officeart/2005/8/layout/orgChart1"/>
    <dgm:cxn modelId="{FD4BE917-5402-423C-B7B0-1C0B71E9F782}" type="presParOf" srcId="{8CFA23AC-0279-42E7-B54E-88AC66F02E78}" destId="{403AE11E-F190-4A73-A058-17D9CB809386}" srcOrd="0" destOrd="0" presId="urn:microsoft.com/office/officeart/2005/8/layout/orgChart1"/>
    <dgm:cxn modelId="{C4A6F26A-50A9-40F5-8BF8-A6C7C3AF0112}" type="presParOf" srcId="{8CFA23AC-0279-42E7-B54E-88AC66F02E78}" destId="{DC9F601B-B2DE-473C-A0EA-BAF90CDE620C}" srcOrd="1" destOrd="0" presId="urn:microsoft.com/office/officeart/2005/8/layout/orgChart1"/>
    <dgm:cxn modelId="{389AD826-CE9E-4C8B-B5F4-F9F411CC5FAB}" type="presParOf" srcId="{C9C098A3-83C1-4A47-8A3F-496B840EAF01}" destId="{D65CA952-B42C-4D81-B4B1-EE6C9C6B4D72}" srcOrd="1" destOrd="0" presId="urn:microsoft.com/office/officeart/2005/8/layout/orgChart1"/>
    <dgm:cxn modelId="{5E7CC6D2-6BE7-4C56-80AD-13C0DEEBCE81}" type="presParOf" srcId="{C9C098A3-83C1-4A47-8A3F-496B840EAF01}" destId="{12C9CFF8-B03E-487A-877B-098627230FDB}" srcOrd="2" destOrd="0" presId="urn:microsoft.com/office/officeart/2005/8/layout/orgChart1"/>
    <dgm:cxn modelId="{29BB0CBD-0382-4C64-9D8E-535959F3D6C1}" type="presParOf" srcId="{DD292166-9408-4351-86A7-2B6F2C23F028}" destId="{40C07FD6-F62F-4EE1-952F-95E76147B9DC}" srcOrd="2" destOrd="0" presId="urn:microsoft.com/office/officeart/2005/8/layout/orgChart1"/>
    <dgm:cxn modelId="{B6D6B6EC-EA3B-4CF5-8A1E-9BD36A83C11D}" type="presParOf" srcId="{DD292166-9408-4351-86A7-2B6F2C23F028}" destId="{CFA109B3-C0CB-4EC0-A715-7C7DD7A13B5B}" srcOrd="3" destOrd="0" presId="urn:microsoft.com/office/officeart/2005/8/layout/orgChart1"/>
    <dgm:cxn modelId="{0D9698CC-85BA-4B54-AB71-B872AA755230}" type="presParOf" srcId="{CFA109B3-C0CB-4EC0-A715-7C7DD7A13B5B}" destId="{2AF5A696-11AE-4988-946E-6C363F06C5B4}" srcOrd="0" destOrd="0" presId="urn:microsoft.com/office/officeart/2005/8/layout/orgChart1"/>
    <dgm:cxn modelId="{00F8D234-F288-4AA4-8FC4-B601AA911582}" type="presParOf" srcId="{2AF5A696-11AE-4988-946E-6C363F06C5B4}" destId="{DFA04654-06C1-4DAD-BFB1-F544B112AF59}" srcOrd="0" destOrd="0" presId="urn:microsoft.com/office/officeart/2005/8/layout/orgChart1"/>
    <dgm:cxn modelId="{99524E89-B4D9-4308-950F-4833A227A2ED}" type="presParOf" srcId="{2AF5A696-11AE-4988-946E-6C363F06C5B4}" destId="{CC614A2D-C47C-4680-BA70-DA867A40A745}" srcOrd="1" destOrd="0" presId="urn:microsoft.com/office/officeart/2005/8/layout/orgChart1"/>
    <dgm:cxn modelId="{E4091B82-9160-495C-B772-33E4B7B96263}" type="presParOf" srcId="{CFA109B3-C0CB-4EC0-A715-7C7DD7A13B5B}" destId="{FE632EA7-29AA-41C7-9366-FE55DD4B0118}" srcOrd="1" destOrd="0" presId="urn:microsoft.com/office/officeart/2005/8/layout/orgChart1"/>
    <dgm:cxn modelId="{7D502915-77C4-49BD-85D0-E77435310123}" type="presParOf" srcId="{CFA109B3-C0CB-4EC0-A715-7C7DD7A13B5B}" destId="{4C454F4B-E364-4348-8AD3-276C0C7087B9}" srcOrd="2" destOrd="0" presId="urn:microsoft.com/office/officeart/2005/8/layout/orgChart1"/>
    <dgm:cxn modelId="{216748A0-9C5A-410B-819C-AFB68C80364D}" type="presParOf" srcId="{DD292166-9408-4351-86A7-2B6F2C23F028}" destId="{1650ADB2-8101-44ED-981D-589E50ADC737}" srcOrd="4" destOrd="0" presId="urn:microsoft.com/office/officeart/2005/8/layout/orgChart1"/>
    <dgm:cxn modelId="{66177138-6057-4D68-90B3-66D81EA3D9F4}" type="presParOf" srcId="{DD292166-9408-4351-86A7-2B6F2C23F028}" destId="{01AB7F4C-E38F-4B39-A2A5-0D6D511513FA}" srcOrd="5" destOrd="0" presId="urn:microsoft.com/office/officeart/2005/8/layout/orgChart1"/>
    <dgm:cxn modelId="{446768CE-B7ED-4844-A72C-954AB3023A69}" type="presParOf" srcId="{01AB7F4C-E38F-4B39-A2A5-0D6D511513FA}" destId="{CAEC1041-F65A-47B9-B2A2-682983DF46F3}" srcOrd="0" destOrd="0" presId="urn:microsoft.com/office/officeart/2005/8/layout/orgChart1"/>
    <dgm:cxn modelId="{DE630E12-79C6-449F-8124-8E4D4B1B7409}" type="presParOf" srcId="{CAEC1041-F65A-47B9-B2A2-682983DF46F3}" destId="{7A566393-1A5D-442E-99E4-C6527C672E64}" srcOrd="0" destOrd="0" presId="urn:microsoft.com/office/officeart/2005/8/layout/orgChart1"/>
    <dgm:cxn modelId="{77FADEF1-F5CD-4992-A164-685946849585}" type="presParOf" srcId="{CAEC1041-F65A-47B9-B2A2-682983DF46F3}" destId="{2919E80B-A1A2-4E46-A4FA-95AF01485C74}" srcOrd="1" destOrd="0" presId="urn:microsoft.com/office/officeart/2005/8/layout/orgChart1"/>
    <dgm:cxn modelId="{5A7F1CED-0AAC-4BAD-916F-687EEF841E6E}" type="presParOf" srcId="{01AB7F4C-E38F-4B39-A2A5-0D6D511513FA}" destId="{7C1320AA-6C5D-43D1-B664-9BC8D5863AAB}" srcOrd="1" destOrd="0" presId="urn:microsoft.com/office/officeart/2005/8/layout/orgChart1"/>
    <dgm:cxn modelId="{136DD98B-57EF-472F-91D0-A313DBF4C4B4}" type="presParOf" srcId="{01AB7F4C-E38F-4B39-A2A5-0D6D511513FA}" destId="{E8952E10-7E85-45DF-A8A7-C09C6311E7B5}" srcOrd="2" destOrd="0" presId="urn:microsoft.com/office/officeart/2005/8/layout/orgChart1"/>
    <dgm:cxn modelId="{E5B73264-041D-4F56-81B2-C8C6833994E8}" type="presParOf" srcId="{DD292166-9408-4351-86A7-2B6F2C23F028}" destId="{1AD111DD-8524-46CE-ACE6-A6E71364C31D}" srcOrd="6" destOrd="0" presId="urn:microsoft.com/office/officeart/2005/8/layout/orgChart1"/>
    <dgm:cxn modelId="{0286AC9D-5AFA-4BA0-B3C4-E69A6DA26B43}" type="presParOf" srcId="{DD292166-9408-4351-86A7-2B6F2C23F028}" destId="{006604DE-94A2-4C10-B347-226E5BABA7BC}" srcOrd="7" destOrd="0" presId="urn:microsoft.com/office/officeart/2005/8/layout/orgChart1"/>
    <dgm:cxn modelId="{A2A633F2-9046-44A4-9128-56CFEB159B12}" type="presParOf" srcId="{006604DE-94A2-4C10-B347-226E5BABA7BC}" destId="{782AD370-A61E-49FD-8C14-92B3E468B103}" srcOrd="0" destOrd="0" presId="urn:microsoft.com/office/officeart/2005/8/layout/orgChart1"/>
    <dgm:cxn modelId="{06F4259B-1F58-4C0D-B31D-40D701A7B163}" type="presParOf" srcId="{782AD370-A61E-49FD-8C14-92B3E468B103}" destId="{88BDB1BB-51E6-4FC4-B39B-D7179F79535E}" srcOrd="0" destOrd="0" presId="urn:microsoft.com/office/officeart/2005/8/layout/orgChart1"/>
    <dgm:cxn modelId="{DA399843-9BBB-46DA-8223-EAA2094B654D}" type="presParOf" srcId="{782AD370-A61E-49FD-8C14-92B3E468B103}" destId="{088996B6-0E78-4E3B-B65F-25FA0BE85193}" srcOrd="1" destOrd="0" presId="urn:microsoft.com/office/officeart/2005/8/layout/orgChart1"/>
    <dgm:cxn modelId="{BB82865B-687B-471B-A097-1B56955D80BA}" type="presParOf" srcId="{006604DE-94A2-4C10-B347-226E5BABA7BC}" destId="{33BE0176-E5CC-45F9-9AB3-6E1A137A46B0}" srcOrd="1" destOrd="0" presId="urn:microsoft.com/office/officeart/2005/8/layout/orgChart1"/>
    <dgm:cxn modelId="{2E2AE90E-9492-45B1-89BD-FE61FB00D559}" type="presParOf" srcId="{006604DE-94A2-4C10-B347-226E5BABA7BC}" destId="{29CD2BAC-C027-46DB-AA92-DF3B4BAA79AF}" srcOrd="2" destOrd="0" presId="urn:microsoft.com/office/officeart/2005/8/layout/orgChart1"/>
    <dgm:cxn modelId="{C9112678-40A3-4C49-A7CB-9CE88B5E2625}" type="presParOf" srcId="{820B5965-0DF1-4550-B21B-10264296B54B}" destId="{CE6A8CEA-A8BC-4D3E-AD14-ED8D2DE37D52}" srcOrd="2" destOrd="0" presId="urn:microsoft.com/office/officeart/2005/8/layout/orgChart1"/>
    <dgm:cxn modelId="{DF18165C-2C22-42AE-BD94-822494540377}" type="presParOf" srcId="{1B549229-73BB-4EAE-B485-E66029CE449B}" destId="{99550232-6A9D-491F-94B5-73C45B157B4E}" srcOrd="2" destOrd="0" presId="urn:microsoft.com/office/officeart/2005/8/layout/orgChart1"/>
    <dgm:cxn modelId="{463477FA-A6FA-4054-962B-40D0AE25A0AA}" type="presParOf" srcId="{1B549229-73BB-4EAE-B485-E66029CE449B}" destId="{4404B271-1F11-415F-BAD7-8AFC5C009D76}" srcOrd="3" destOrd="0" presId="urn:microsoft.com/office/officeart/2005/8/layout/orgChart1"/>
    <dgm:cxn modelId="{0FF686B3-CDC4-4F20-B145-3B5FA3409D96}" type="presParOf" srcId="{4404B271-1F11-415F-BAD7-8AFC5C009D76}" destId="{3AB01BC4-BA80-4663-A573-D4DE7E018841}" srcOrd="0" destOrd="0" presId="urn:microsoft.com/office/officeart/2005/8/layout/orgChart1"/>
    <dgm:cxn modelId="{C477F3E9-CC47-4332-9BF1-C27F343D98C0}" type="presParOf" srcId="{3AB01BC4-BA80-4663-A573-D4DE7E018841}" destId="{EEFF588B-71B3-4793-9034-3662CC988F25}" srcOrd="0" destOrd="0" presId="urn:microsoft.com/office/officeart/2005/8/layout/orgChart1"/>
    <dgm:cxn modelId="{50910F0A-DCF2-4048-BF65-01880DD2B598}" type="presParOf" srcId="{3AB01BC4-BA80-4663-A573-D4DE7E018841}" destId="{45C324B6-4E25-46FD-9201-A38A3C35BFF7}" srcOrd="1" destOrd="0" presId="urn:microsoft.com/office/officeart/2005/8/layout/orgChart1"/>
    <dgm:cxn modelId="{09065EBD-AC53-4F12-8597-081945EF80FD}" type="presParOf" srcId="{4404B271-1F11-415F-BAD7-8AFC5C009D76}" destId="{7F91383D-4313-4E94-81E1-F2C14EA19B88}" srcOrd="1" destOrd="0" presId="urn:microsoft.com/office/officeart/2005/8/layout/orgChart1"/>
    <dgm:cxn modelId="{B72CE519-3339-407B-A9D3-ED6C2C462C3E}" type="presParOf" srcId="{7F91383D-4313-4E94-81E1-F2C14EA19B88}" destId="{8C5E3AC2-8FB0-4C3E-BCB0-BD4A21863091}" srcOrd="0" destOrd="0" presId="urn:microsoft.com/office/officeart/2005/8/layout/orgChart1"/>
    <dgm:cxn modelId="{BD5EC0DB-784C-45EB-98DE-F480B748F1EC}" type="presParOf" srcId="{7F91383D-4313-4E94-81E1-F2C14EA19B88}" destId="{17BA9A01-8C3B-48CB-9C86-BADAE2CEF8A9}" srcOrd="1" destOrd="0" presId="urn:microsoft.com/office/officeart/2005/8/layout/orgChart1"/>
    <dgm:cxn modelId="{5F9DDE35-9A57-497F-BBC7-94C50DF1AFBC}" type="presParOf" srcId="{17BA9A01-8C3B-48CB-9C86-BADAE2CEF8A9}" destId="{5B7879B7-CEF5-408F-A410-E9ED8C73BA4A}" srcOrd="0" destOrd="0" presId="urn:microsoft.com/office/officeart/2005/8/layout/orgChart1"/>
    <dgm:cxn modelId="{5F668198-82C0-4839-9978-A3F6E039F216}" type="presParOf" srcId="{5B7879B7-CEF5-408F-A410-E9ED8C73BA4A}" destId="{A4E6EA06-6D93-4355-B014-D7B35B7100C6}" srcOrd="0" destOrd="0" presId="urn:microsoft.com/office/officeart/2005/8/layout/orgChart1"/>
    <dgm:cxn modelId="{9CA703D4-F9E9-44C8-86A8-87138914BA84}" type="presParOf" srcId="{5B7879B7-CEF5-408F-A410-E9ED8C73BA4A}" destId="{670EF616-ED3C-467C-8E12-B5DBDEC59458}" srcOrd="1" destOrd="0" presId="urn:microsoft.com/office/officeart/2005/8/layout/orgChart1"/>
    <dgm:cxn modelId="{A4A27797-644F-4ED7-A541-5D0EDFAA0012}" type="presParOf" srcId="{17BA9A01-8C3B-48CB-9C86-BADAE2CEF8A9}" destId="{2DBB53FC-322E-4077-BEC0-7C5BFC72D09C}" srcOrd="1" destOrd="0" presId="urn:microsoft.com/office/officeart/2005/8/layout/orgChart1"/>
    <dgm:cxn modelId="{7422F921-4E38-45CB-A9FE-EE8D7CD562FA}" type="presParOf" srcId="{17BA9A01-8C3B-48CB-9C86-BADAE2CEF8A9}" destId="{E562FF09-6B57-44EB-8F37-12AAE5230FEC}" srcOrd="2" destOrd="0" presId="urn:microsoft.com/office/officeart/2005/8/layout/orgChart1"/>
    <dgm:cxn modelId="{00A8A0F0-C7CE-4AEC-9C30-158AEC9D8622}" type="presParOf" srcId="{7F91383D-4313-4E94-81E1-F2C14EA19B88}" destId="{5FF028DF-A07A-4A5D-A7BE-9A9AFBC395DC}" srcOrd="2" destOrd="0" presId="urn:microsoft.com/office/officeart/2005/8/layout/orgChart1"/>
    <dgm:cxn modelId="{601EE644-F49C-48B4-9489-1B433379BAA7}" type="presParOf" srcId="{7F91383D-4313-4E94-81E1-F2C14EA19B88}" destId="{E4DCE412-5507-4809-A4EC-05340BBCA992}" srcOrd="3" destOrd="0" presId="urn:microsoft.com/office/officeart/2005/8/layout/orgChart1"/>
    <dgm:cxn modelId="{08195DDC-BD38-4506-B179-987D0F331184}" type="presParOf" srcId="{E4DCE412-5507-4809-A4EC-05340BBCA992}" destId="{72827D22-101B-4857-8201-23269DFF5A67}" srcOrd="0" destOrd="0" presId="urn:microsoft.com/office/officeart/2005/8/layout/orgChart1"/>
    <dgm:cxn modelId="{F5E4FF0D-2F8D-4D68-9ED7-73DBABCD0335}" type="presParOf" srcId="{72827D22-101B-4857-8201-23269DFF5A67}" destId="{7A42097E-001E-4B1C-B503-D23314DBC65E}" srcOrd="0" destOrd="0" presId="urn:microsoft.com/office/officeart/2005/8/layout/orgChart1"/>
    <dgm:cxn modelId="{E1B9804C-95BC-40C8-8675-B0372C208B99}" type="presParOf" srcId="{72827D22-101B-4857-8201-23269DFF5A67}" destId="{CC6BC668-B4FF-4D1E-A2D8-78A7E43FE570}" srcOrd="1" destOrd="0" presId="urn:microsoft.com/office/officeart/2005/8/layout/orgChart1"/>
    <dgm:cxn modelId="{F496CFE8-DE1F-413B-B2EF-B1AF66C20455}" type="presParOf" srcId="{E4DCE412-5507-4809-A4EC-05340BBCA992}" destId="{7C6F7BDE-46CC-4048-A5DF-57BC4242A11D}" srcOrd="1" destOrd="0" presId="urn:microsoft.com/office/officeart/2005/8/layout/orgChart1"/>
    <dgm:cxn modelId="{0E25EFAD-185A-4D15-B85C-017F214B3733}" type="presParOf" srcId="{E4DCE412-5507-4809-A4EC-05340BBCA992}" destId="{5FAA1427-801D-4452-ABA1-322B4282BC19}" srcOrd="2" destOrd="0" presId="urn:microsoft.com/office/officeart/2005/8/layout/orgChart1"/>
    <dgm:cxn modelId="{313BA806-4994-4C5E-8177-85FF1BC5C964}" type="presParOf" srcId="{7F91383D-4313-4E94-81E1-F2C14EA19B88}" destId="{608D0083-AAEA-4803-9D59-C0D0A2D13AD3}" srcOrd="4" destOrd="0" presId="urn:microsoft.com/office/officeart/2005/8/layout/orgChart1"/>
    <dgm:cxn modelId="{15C73BF2-DB6E-4E22-8835-96B26E805661}" type="presParOf" srcId="{7F91383D-4313-4E94-81E1-F2C14EA19B88}" destId="{A1ABD83F-491E-477B-AC58-DDD2AFBA3B63}" srcOrd="5" destOrd="0" presId="urn:microsoft.com/office/officeart/2005/8/layout/orgChart1"/>
    <dgm:cxn modelId="{2F5810C2-C2B4-4606-B459-F1F214CD25A5}" type="presParOf" srcId="{A1ABD83F-491E-477B-AC58-DDD2AFBA3B63}" destId="{0FE0944D-9989-4518-A86F-23094FFE2460}" srcOrd="0" destOrd="0" presId="urn:microsoft.com/office/officeart/2005/8/layout/orgChart1"/>
    <dgm:cxn modelId="{BBDF4597-970A-498C-8C2B-6E4F4D49D27B}" type="presParOf" srcId="{0FE0944D-9989-4518-A86F-23094FFE2460}" destId="{1101FCFB-5E80-4DBB-8315-307A5C0759EE}" srcOrd="0" destOrd="0" presId="urn:microsoft.com/office/officeart/2005/8/layout/orgChart1"/>
    <dgm:cxn modelId="{1546073A-3FE2-474E-910F-3F290438EA02}" type="presParOf" srcId="{0FE0944D-9989-4518-A86F-23094FFE2460}" destId="{6875360C-3539-4B5F-A836-33CB9BA952D2}" srcOrd="1" destOrd="0" presId="urn:microsoft.com/office/officeart/2005/8/layout/orgChart1"/>
    <dgm:cxn modelId="{8F4EF619-624E-4634-B32A-DE764CE934E1}" type="presParOf" srcId="{A1ABD83F-491E-477B-AC58-DDD2AFBA3B63}" destId="{13898ADC-36D5-44EE-B41E-3DFD1650F5C7}" srcOrd="1" destOrd="0" presId="urn:microsoft.com/office/officeart/2005/8/layout/orgChart1"/>
    <dgm:cxn modelId="{7CC8F2B8-A00E-4218-9229-8E086C07E6D6}" type="presParOf" srcId="{A1ABD83F-491E-477B-AC58-DDD2AFBA3B63}" destId="{493D6034-0318-49EE-BA0A-E9E70ED61715}" srcOrd="2" destOrd="0" presId="urn:microsoft.com/office/officeart/2005/8/layout/orgChart1"/>
    <dgm:cxn modelId="{B3B638A3-7EF8-4D30-A552-E239DBB761F4}" type="presParOf" srcId="{4404B271-1F11-415F-BAD7-8AFC5C009D76}" destId="{2789803A-60BF-43C9-804F-38CFA6427F21}" srcOrd="2" destOrd="0" presId="urn:microsoft.com/office/officeart/2005/8/layout/orgChart1"/>
    <dgm:cxn modelId="{D6EE2BE4-647D-4D9D-BAAD-F8880D124D55}" type="presParOf" srcId="{1B549229-73BB-4EAE-B485-E66029CE449B}" destId="{DB46AADA-4006-474C-BADD-71FB63B2CF3E}" srcOrd="4" destOrd="0" presId="urn:microsoft.com/office/officeart/2005/8/layout/orgChart1"/>
    <dgm:cxn modelId="{B4BB846F-BE0F-4D03-9EF2-5062BAD49B2D}" type="presParOf" srcId="{1B549229-73BB-4EAE-B485-E66029CE449B}" destId="{0649C635-87EA-4ADF-BADF-928E5025D959}" srcOrd="5" destOrd="0" presId="urn:microsoft.com/office/officeart/2005/8/layout/orgChart1"/>
    <dgm:cxn modelId="{2633C8D3-01C3-4910-9DED-90C98AD4FFE6}" type="presParOf" srcId="{0649C635-87EA-4ADF-BADF-928E5025D959}" destId="{50DE1B72-CD6E-4FF7-B67D-C06BD2BB647E}" srcOrd="0" destOrd="0" presId="urn:microsoft.com/office/officeart/2005/8/layout/orgChart1"/>
    <dgm:cxn modelId="{C9F6750E-A55E-4C0C-8596-576683AAB121}" type="presParOf" srcId="{50DE1B72-CD6E-4FF7-B67D-C06BD2BB647E}" destId="{F88CEFA2-2883-45D3-8A31-170A8D4206EC}" srcOrd="0" destOrd="0" presId="urn:microsoft.com/office/officeart/2005/8/layout/orgChart1"/>
    <dgm:cxn modelId="{14F304B6-9433-40DB-A0BC-EE270B402786}" type="presParOf" srcId="{50DE1B72-CD6E-4FF7-B67D-C06BD2BB647E}" destId="{379BA5C5-0CDA-4C45-BB1A-D1B11FECC2A4}" srcOrd="1" destOrd="0" presId="urn:microsoft.com/office/officeart/2005/8/layout/orgChart1"/>
    <dgm:cxn modelId="{0459F2C1-7C31-47DF-8AF9-4B8BAA690BEC}" type="presParOf" srcId="{0649C635-87EA-4ADF-BADF-928E5025D959}" destId="{738246CE-CDF9-4D21-B4D0-2D04B8F9B59C}" srcOrd="1" destOrd="0" presId="urn:microsoft.com/office/officeart/2005/8/layout/orgChart1"/>
    <dgm:cxn modelId="{BA31A3D3-C44D-47BF-965C-ECE894D59E90}" type="presParOf" srcId="{738246CE-CDF9-4D21-B4D0-2D04B8F9B59C}" destId="{27014920-507D-49ED-9D85-853A07EF2153}" srcOrd="0" destOrd="0" presId="urn:microsoft.com/office/officeart/2005/8/layout/orgChart1"/>
    <dgm:cxn modelId="{08B7B19F-47EE-429D-A7FA-E83BB4D1C98F}" type="presParOf" srcId="{738246CE-CDF9-4D21-B4D0-2D04B8F9B59C}" destId="{CA605222-D176-4A0E-8E36-9CE81A37D3C0}" srcOrd="1" destOrd="0" presId="urn:microsoft.com/office/officeart/2005/8/layout/orgChart1"/>
    <dgm:cxn modelId="{363D97D8-A9D3-4E3C-8DF2-F0ED15098AEA}" type="presParOf" srcId="{CA605222-D176-4A0E-8E36-9CE81A37D3C0}" destId="{B48F4002-8CC7-420E-AF74-FBEC5F493728}" srcOrd="0" destOrd="0" presId="urn:microsoft.com/office/officeart/2005/8/layout/orgChart1"/>
    <dgm:cxn modelId="{611A9E04-AF13-46FB-8E7A-8A388E75862A}" type="presParOf" srcId="{B48F4002-8CC7-420E-AF74-FBEC5F493728}" destId="{6A59C3F3-70BD-4E8C-B8E4-4945C0F590AA}" srcOrd="0" destOrd="0" presId="urn:microsoft.com/office/officeart/2005/8/layout/orgChart1"/>
    <dgm:cxn modelId="{DB26295E-BCC6-438C-A28A-915EE2BDB6D6}" type="presParOf" srcId="{B48F4002-8CC7-420E-AF74-FBEC5F493728}" destId="{9374F9B4-10C4-4967-ACC2-5A4DCE0946A5}" srcOrd="1" destOrd="0" presId="urn:microsoft.com/office/officeart/2005/8/layout/orgChart1"/>
    <dgm:cxn modelId="{2A269CFA-F425-4058-869C-E6BB2E59F538}" type="presParOf" srcId="{CA605222-D176-4A0E-8E36-9CE81A37D3C0}" destId="{328EF2CD-79FD-42BB-815E-F0E7D9C4C79E}" srcOrd="1" destOrd="0" presId="urn:microsoft.com/office/officeart/2005/8/layout/orgChart1"/>
    <dgm:cxn modelId="{9A974FC5-F8B4-42AC-B8A4-B67ED605DA2C}" type="presParOf" srcId="{CA605222-D176-4A0E-8E36-9CE81A37D3C0}" destId="{73BF5779-4BC6-4B86-B7E5-66C56AECBD95}" srcOrd="2" destOrd="0" presId="urn:microsoft.com/office/officeart/2005/8/layout/orgChart1"/>
    <dgm:cxn modelId="{83EA8E4A-2313-46B7-BB83-2833DC372A60}" type="presParOf" srcId="{738246CE-CDF9-4D21-B4D0-2D04B8F9B59C}" destId="{DD38BB41-C9D9-4321-B15A-249B5FF2AFF5}" srcOrd="2" destOrd="0" presId="urn:microsoft.com/office/officeart/2005/8/layout/orgChart1"/>
    <dgm:cxn modelId="{5A9F60C4-390D-4F11-A66E-177781E8A144}" type="presParOf" srcId="{738246CE-CDF9-4D21-B4D0-2D04B8F9B59C}" destId="{5A684F62-E8EE-4C2A-BD27-1A34EAFC662B}" srcOrd="3" destOrd="0" presId="urn:microsoft.com/office/officeart/2005/8/layout/orgChart1"/>
    <dgm:cxn modelId="{E48946BE-DE64-429E-85C7-0C9FF8CAE682}" type="presParOf" srcId="{5A684F62-E8EE-4C2A-BD27-1A34EAFC662B}" destId="{51EB89F2-523C-49F6-ACF4-17B69774ACF8}" srcOrd="0" destOrd="0" presId="urn:microsoft.com/office/officeart/2005/8/layout/orgChart1"/>
    <dgm:cxn modelId="{4CD8CF8E-98C7-4A48-B4D2-1B428A1DC6DA}" type="presParOf" srcId="{51EB89F2-523C-49F6-ACF4-17B69774ACF8}" destId="{09B8F885-C9EA-4E09-89E1-E19A0E91ADE3}" srcOrd="0" destOrd="0" presId="urn:microsoft.com/office/officeart/2005/8/layout/orgChart1"/>
    <dgm:cxn modelId="{768F3C6A-3AD5-4965-B4E6-C47618150782}" type="presParOf" srcId="{51EB89F2-523C-49F6-ACF4-17B69774ACF8}" destId="{EC669EE8-F274-488D-BD8C-25B433352017}" srcOrd="1" destOrd="0" presId="urn:microsoft.com/office/officeart/2005/8/layout/orgChart1"/>
    <dgm:cxn modelId="{70BFFE7D-AF82-45C1-B337-A34CDC623D9A}" type="presParOf" srcId="{5A684F62-E8EE-4C2A-BD27-1A34EAFC662B}" destId="{8F4F9821-C3B4-4844-AD90-0832B2D5DC25}" srcOrd="1" destOrd="0" presId="urn:microsoft.com/office/officeart/2005/8/layout/orgChart1"/>
    <dgm:cxn modelId="{FFE6AA67-EA05-400B-B799-B55A463452FD}" type="presParOf" srcId="{5A684F62-E8EE-4C2A-BD27-1A34EAFC662B}" destId="{CA3FB734-A6EE-45C5-991A-1A9DFC1246C0}" srcOrd="2" destOrd="0" presId="urn:microsoft.com/office/officeart/2005/8/layout/orgChart1"/>
    <dgm:cxn modelId="{9957727C-9CF7-4388-A998-46A6C03AB6C7}" type="presParOf" srcId="{738246CE-CDF9-4D21-B4D0-2D04B8F9B59C}" destId="{12D323EA-A149-4036-AC7B-D6A00722D293}" srcOrd="4" destOrd="0" presId="urn:microsoft.com/office/officeart/2005/8/layout/orgChart1"/>
    <dgm:cxn modelId="{ED49DD48-BCE2-4DA7-B205-BA5FCBCF5284}" type="presParOf" srcId="{738246CE-CDF9-4D21-B4D0-2D04B8F9B59C}" destId="{9841A368-DDD2-4774-8FCC-BFEB06163606}" srcOrd="5" destOrd="0" presId="urn:microsoft.com/office/officeart/2005/8/layout/orgChart1"/>
    <dgm:cxn modelId="{C959D677-2664-46CA-BD20-CFA08E3D3990}" type="presParOf" srcId="{9841A368-DDD2-4774-8FCC-BFEB06163606}" destId="{E4AF318F-F926-4B2B-8A17-2601F64BF654}" srcOrd="0" destOrd="0" presId="urn:microsoft.com/office/officeart/2005/8/layout/orgChart1"/>
    <dgm:cxn modelId="{06E45DA5-E8B1-4F66-8457-5A40859E5365}" type="presParOf" srcId="{E4AF318F-F926-4B2B-8A17-2601F64BF654}" destId="{140D9454-7BFA-43E9-B94C-6DE34C5F44D1}" srcOrd="0" destOrd="0" presId="urn:microsoft.com/office/officeart/2005/8/layout/orgChart1"/>
    <dgm:cxn modelId="{5E5F1332-3A98-4123-9BD3-A47B48A39A72}" type="presParOf" srcId="{E4AF318F-F926-4B2B-8A17-2601F64BF654}" destId="{65EEF778-F110-40F4-B6DD-D57CAFBCD64B}" srcOrd="1" destOrd="0" presId="urn:microsoft.com/office/officeart/2005/8/layout/orgChart1"/>
    <dgm:cxn modelId="{D45FF868-5333-4E59-BC3A-AABE21BBBA7B}" type="presParOf" srcId="{9841A368-DDD2-4774-8FCC-BFEB06163606}" destId="{B71359F3-5476-4C56-B82C-A2AA76CA54D4}" srcOrd="1" destOrd="0" presId="urn:microsoft.com/office/officeart/2005/8/layout/orgChart1"/>
    <dgm:cxn modelId="{7D31BE87-7397-4CFF-9AD3-0916BD189426}" type="presParOf" srcId="{9841A368-DDD2-4774-8FCC-BFEB06163606}" destId="{01CF7D8B-D807-4AED-8D8F-02F326453941}" srcOrd="2" destOrd="0" presId="urn:microsoft.com/office/officeart/2005/8/layout/orgChart1"/>
    <dgm:cxn modelId="{17538577-084A-4515-958D-A8EC303A7DA2}" type="presParOf" srcId="{738246CE-CDF9-4D21-B4D0-2D04B8F9B59C}" destId="{364C0B8F-3CBE-4A8E-8A10-EA84AF874718}" srcOrd="6" destOrd="0" presId="urn:microsoft.com/office/officeart/2005/8/layout/orgChart1"/>
    <dgm:cxn modelId="{0DA0F041-6BBE-41E7-B6BB-0244243BACA3}" type="presParOf" srcId="{738246CE-CDF9-4D21-B4D0-2D04B8F9B59C}" destId="{DC0A4E2F-569F-4461-BCD9-5D897B021AFA}" srcOrd="7" destOrd="0" presId="urn:microsoft.com/office/officeart/2005/8/layout/orgChart1"/>
    <dgm:cxn modelId="{AA98FA93-C67F-4F2D-96F0-AAF6FC89A735}" type="presParOf" srcId="{DC0A4E2F-569F-4461-BCD9-5D897B021AFA}" destId="{D5B114F3-1E41-4668-A89F-7C5F3476F45A}" srcOrd="0" destOrd="0" presId="urn:microsoft.com/office/officeart/2005/8/layout/orgChart1"/>
    <dgm:cxn modelId="{13289A04-E8B3-43C5-B0EA-5B11A0B8116D}" type="presParOf" srcId="{D5B114F3-1E41-4668-A89F-7C5F3476F45A}" destId="{2323B704-C682-4F6A-8ADF-0F717AFD9B27}" srcOrd="0" destOrd="0" presId="urn:microsoft.com/office/officeart/2005/8/layout/orgChart1"/>
    <dgm:cxn modelId="{11E167EB-D542-4A6F-B7F6-98CC500D6149}" type="presParOf" srcId="{D5B114F3-1E41-4668-A89F-7C5F3476F45A}" destId="{F7E4964C-E49D-4EC8-AD74-47666C4EA5EA}" srcOrd="1" destOrd="0" presId="urn:microsoft.com/office/officeart/2005/8/layout/orgChart1"/>
    <dgm:cxn modelId="{939361B5-9142-4F67-B43F-1D55263BC673}" type="presParOf" srcId="{DC0A4E2F-569F-4461-BCD9-5D897B021AFA}" destId="{EB710A95-2232-4F4B-ACCA-41C15743354B}" srcOrd="1" destOrd="0" presId="urn:microsoft.com/office/officeart/2005/8/layout/orgChart1"/>
    <dgm:cxn modelId="{CE661EB2-566F-4B3B-BD79-90F32F511586}" type="presParOf" srcId="{DC0A4E2F-569F-4461-BCD9-5D897B021AFA}" destId="{B0B67BBA-FECA-42CD-8B8F-2AB7D2282FF1}" srcOrd="2" destOrd="0" presId="urn:microsoft.com/office/officeart/2005/8/layout/orgChart1"/>
    <dgm:cxn modelId="{82C025FA-0CCC-4EF1-AC36-F30674FEFBE2}" type="presParOf" srcId="{738246CE-CDF9-4D21-B4D0-2D04B8F9B59C}" destId="{065F644C-4FE9-45F0-9559-F40845A43A69}" srcOrd="8" destOrd="0" presId="urn:microsoft.com/office/officeart/2005/8/layout/orgChart1"/>
    <dgm:cxn modelId="{480EC523-8547-4D92-BC89-BB8A5FAFF82D}" type="presParOf" srcId="{738246CE-CDF9-4D21-B4D0-2D04B8F9B59C}" destId="{A7A82138-C91D-4449-9C49-7B7598D3196B}" srcOrd="9" destOrd="0" presId="urn:microsoft.com/office/officeart/2005/8/layout/orgChart1"/>
    <dgm:cxn modelId="{84091938-991C-4ACD-A36B-BD52961FBECC}" type="presParOf" srcId="{A7A82138-C91D-4449-9C49-7B7598D3196B}" destId="{15E655AB-340B-49E2-AC93-7D8E36760A69}" srcOrd="0" destOrd="0" presId="urn:microsoft.com/office/officeart/2005/8/layout/orgChart1"/>
    <dgm:cxn modelId="{554F3752-9BE1-4A76-9D78-8ADB9FE6DB0A}" type="presParOf" srcId="{15E655AB-340B-49E2-AC93-7D8E36760A69}" destId="{B8AC1069-93B2-4BCD-923C-2FE666B9DE32}" srcOrd="0" destOrd="0" presId="urn:microsoft.com/office/officeart/2005/8/layout/orgChart1"/>
    <dgm:cxn modelId="{828CAC04-6033-4BBA-82B8-2C6667942D56}" type="presParOf" srcId="{15E655AB-340B-49E2-AC93-7D8E36760A69}" destId="{0ABEB6FE-55D6-4B26-8765-A0723C6BC056}" srcOrd="1" destOrd="0" presId="urn:microsoft.com/office/officeart/2005/8/layout/orgChart1"/>
    <dgm:cxn modelId="{7EB580EB-EEB8-4F93-883D-3E2FABAF5E65}" type="presParOf" srcId="{A7A82138-C91D-4449-9C49-7B7598D3196B}" destId="{BABA8BB1-4D94-4334-B740-24B1420D655A}" srcOrd="1" destOrd="0" presId="urn:microsoft.com/office/officeart/2005/8/layout/orgChart1"/>
    <dgm:cxn modelId="{CBFF14FB-89A9-4073-A18F-B108A58A892B}" type="presParOf" srcId="{A7A82138-C91D-4449-9C49-7B7598D3196B}" destId="{2DAE7194-3C9D-4A67-BFFA-FF129328E36B}" srcOrd="2" destOrd="0" presId="urn:microsoft.com/office/officeart/2005/8/layout/orgChart1"/>
    <dgm:cxn modelId="{21E6BCE1-B3DF-4D56-B044-03D485F3D062}" type="presParOf" srcId="{738246CE-CDF9-4D21-B4D0-2D04B8F9B59C}" destId="{97D8DB2D-4082-47D0-AE15-0B589CA7B6FD}" srcOrd="10" destOrd="0" presId="urn:microsoft.com/office/officeart/2005/8/layout/orgChart1"/>
    <dgm:cxn modelId="{BEB890FC-D636-405C-9228-B0F376FAD678}" type="presParOf" srcId="{738246CE-CDF9-4D21-B4D0-2D04B8F9B59C}" destId="{2C308CFD-B824-4C72-B603-6740F87E2953}" srcOrd="11" destOrd="0" presId="urn:microsoft.com/office/officeart/2005/8/layout/orgChart1"/>
    <dgm:cxn modelId="{8BB6F136-4700-4ED7-9682-00C92F3E3815}" type="presParOf" srcId="{2C308CFD-B824-4C72-B603-6740F87E2953}" destId="{BB47C903-35F3-495E-831F-B5C3A7C44996}" srcOrd="0" destOrd="0" presId="urn:microsoft.com/office/officeart/2005/8/layout/orgChart1"/>
    <dgm:cxn modelId="{AED2A241-3FC5-4038-B90C-F17E36616B3F}" type="presParOf" srcId="{BB47C903-35F3-495E-831F-B5C3A7C44996}" destId="{A0B7C762-9C23-4C73-BDCA-6EA723EB4D73}" srcOrd="0" destOrd="0" presId="urn:microsoft.com/office/officeart/2005/8/layout/orgChart1"/>
    <dgm:cxn modelId="{385DA595-616D-4A1E-9C0D-2FF87C4B4DC4}" type="presParOf" srcId="{BB47C903-35F3-495E-831F-B5C3A7C44996}" destId="{2C9D5A16-61BB-430F-B6C3-EE40B67EE70D}" srcOrd="1" destOrd="0" presId="urn:microsoft.com/office/officeart/2005/8/layout/orgChart1"/>
    <dgm:cxn modelId="{FA077C23-BE8D-4877-BF5E-7B8CC14B7AE5}" type="presParOf" srcId="{2C308CFD-B824-4C72-B603-6740F87E2953}" destId="{248425DF-E65C-4D77-901B-9B1519144425}" srcOrd="1" destOrd="0" presId="urn:microsoft.com/office/officeart/2005/8/layout/orgChart1"/>
    <dgm:cxn modelId="{AC399CF4-AFF0-4614-A742-16502FA0560C}" type="presParOf" srcId="{2C308CFD-B824-4C72-B603-6740F87E2953}" destId="{2E1A3305-7F93-4AAA-B108-830C25653151}" srcOrd="2" destOrd="0" presId="urn:microsoft.com/office/officeart/2005/8/layout/orgChart1"/>
    <dgm:cxn modelId="{630BF9B3-5CC4-401B-80B3-330CAD4DABD2}" type="presParOf" srcId="{738246CE-CDF9-4D21-B4D0-2D04B8F9B59C}" destId="{6BF4AB6A-2D98-4B14-A708-C49D4B584EDA}" srcOrd="12" destOrd="0" presId="urn:microsoft.com/office/officeart/2005/8/layout/orgChart1"/>
    <dgm:cxn modelId="{FBA9B7AC-6A75-461B-ACBF-3B6DE36862F0}" type="presParOf" srcId="{738246CE-CDF9-4D21-B4D0-2D04B8F9B59C}" destId="{69FF5D32-08E1-47EA-B031-4CF58A906B3E}" srcOrd="13" destOrd="0" presId="urn:microsoft.com/office/officeart/2005/8/layout/orgChart1"/>
    <dgm:cxn modelId="{9B687FD2-FA41-4FD0-90A0-C17F33AAD9D2}" type="presParOf" srcId="{69FF5D32-08E1-47EA-B031-4CF58A906B3E}" destId="{E4923686-78E6-4833-880F-4B91AA3B7BD9}" srcOrd="0" destOrd="0" presId="urn:microsoft.com/office/officeart/2005/8/layout/orgChart1"/>
    <dgm:cxn modelId="{13171EAB-BB55-48A2-90D7-1F7583E28E73}" type="presParOf" srcId="{E4923686-78E6-4833-880F-4B91AA3B7BD9}" destId="{85B1F3F4-2DE5-41C1-B672-CA34F12442AB}" srcOrd="0" destOrd="0" presId="urn:microsoft.com/office/officeart/2005/8/layout/orgChart1"/>
    <dgm:cxn modelId="{133EA31F-96DC-4D93-87FA-EF50BA696E69}" type="presParOf" srcId="{E4923686-78E6-4833-880F-4B91AA3B7BD9}" destId="{A7D15C07-641C-4DE8-9D40-3406C505154A}" srcOrd="1" destOrd="0" presId="urn:microsoft.com/office/officeart/2005/8/layout/orgChart1"/>
    <dgm:cxn modelId="{E1A867A1-318F-465D-9434-8F7716B7E4AB}" type="presParOf" srcId="{69FF5D32-08E1-47EA-B031-4CF58A906B3E}" destId="{8BA50CCC-7AD2-4CC2-9287-C47A3651B4C4}" srcOrd="1" destOrd="0" presId="urn:microsoft.com/office/officeart/2005/8/layout/orgChart1"/>
    <dgm:cxn modelId="{8795BAF5-6AC2-4B18-BB8E-4EDEEB2999C8}" type="presParOf" srcId="{69FF5D32-08E1-47EA-B031-4CF58A906B3E}" destId="{D5A04CDA-3E24-4CF0-A386-482F2A5945A3}" srcOrd="2" destOrd="0" presId="urn:microsoft.com/office/officeart/2005/8/layout/orgChart1"/>
    <dgm:cxn modelId="{2B19913A-14AC-4FC5-BFB4-345D35393BBE}" type="presParOf" srcId="{738246CE-CDF9-4D21-B4D0-2D04B8F9B59C}" destId="{3FA5850C-4F91-4092-BBB8-C8DCD437EFBE}" srcOrd="14" destOrd="0" presId="urn:microsoft.com/office/officeart/2005/8/layout/orgChart1"/>
    <dgm:cxn modelId="{CC8442E2-7BAC-4F2C-AEDB-926D83273A52}" type="presParOf" srcId="{738246CE-CDF9-4D21-B4D0-2D04B8F9B59C}" destId="{D381C3A8-9720-4067-BCE6-B4AD5CA39475}" srcOrd="15" destOrd="0" presId="urn:microsoft.com/office/officeart/2005/8/layout/orgChart1"/>
    <dgm:cxn modelId="{8D8CA90B-289C-43CA-B5B1-B12DD8D047EA}" type="presParOf" srcId="{D381C3A8-9720-4067-BCE6-B4AD5CA39475}" destId="{0D035522-DEF0-48AD-8C82-3A5191365283}" srcOrd="0" destOrd="0" presId="urn:microsoft.com/office/officeart/2005/8/layout/orgChart1"/>
    <dgm:cxn modelId="{5C6DA7DE-3A3B-4C57-BE4F-A903AAB1E61A}" type="presParOf" srcId="{0D035522-DEF0-48AD-8C82-3A5191365283}" destId="{70219367-D477-4544-B427-9E6F1DA62F37}" srcOrd="0" destOrd="0" presId="urn:microsoft.com/office/officeart/2005/8/layout/orgChart1"/>
    <dgm:cxn modelId="{9B68C079-79AC-4D31-91E8-65A5AD77F1D8}" type="presParOf" srcId="{0D035522-DEF0-48AD-8C82-3A5191365283}" destId="{E42FC0D1-56FB-44B1-A759-E1EC9E107B82}" srcOrd="1" destOrd="0" presId="urn:microsoft.com/office/officeart/2005/8/layout/orgChart1"/>
    <dgm:cxn modelId="{A839F4F1-E139-461F-8AF1-3E2A9A7EC90B}" type="presParOf" srcId="{D381C3A8-9720-4067-BCE6-B4AD5CA39475}" destId="{0A92719A-F72A-4D52-BB92-C65FD8AA1DBF}" srcOrd="1" destOrd="0" presId="urn:microsoft.com/office/officeart/2005/8/layout/orgChart1"/>
    <dgm:cxn modelId="{074ED60B-B8A1-41A9-BEDA-9ADCF496CACA}" type="presParOf" srcId="{D381C3A8-9720-4067-BCE6-B4AD5CA39475}" destId="{49D8247F-B543-47BE-9D1D-A136506D692E}" srcOrd="2" destOrd="0" presId="urn:microsoft.com/office/officeart/2005/8/layout/orgChart1"/>
    <dgm:cxn modelId="{CAB5FDF7-F6FC-4ED2-9965-373C04F30C9C}" type="presParOf" srcId="{0649C635-87EA-4ADF-BADF-928E5025D959}" destId="{B67BF533-5104-4FBC-A646-0936AA2C231F}" srcOrd="2" destOrd="0" presId="urn:microsoft.com/office/officeart/2005/8/layout/orgChart1"/>
    <dgm:cxn modelId="{7A40EA60-D5C8-44E4-8127-F8C7402A518E}" type="presParOf" srcId="{1B549229-73BB-4EAE-B485-E66029CE449B}" destId="{F6A9A082-70F7-46F4-8107-9C649F121705}" srcOrd="6" destOrd="0" presId="urn:microsoft.com/office/officeart/2005/8/layout/orgChart1"/>
    <dgm:cxn modelId="{95662688-0969-4FB0-8A64-E8C2669AD072}" type="presParOf" srcId="{1B549229-73BB-4EAE-B485-E66029CE449B}" destId="{C6C52AEA-218D-48FF-9954-54F1113D147A}" srcOrd="7" destOrd="0" presId="urn:microsoft.com/office/officeart/2005/8/layout/orgChart1"/>
    <dgm:cxn modelId="{4963E8AF-E400-48DC-89F6-8C0E0DCCA216}" type="presParOf" srcId="{C6C52AEA-218D-48FF-9954-54F1113D147A}" destId="{91CC49FA-3FA2-476D-B6BC-E682FA3DA050}" srcOrd="0" destOrd="0" presId="urn:microsoft.com/office/officeart/2005/8/layout/orgChart1"/>
    <dgm:cxn modelId="{137052A3-A029-4B88-8673-0CAA11C1C8DF}" type="presParOf" srcId="{91CC49FA-3FA2-476D-B6BC-E682FA3DA050}" destId="{091CA3D8-E2FE-4940-A576-52034F8362BD}" srcOrd="0" destOrd="0" presId="urn:microsoft.com/office/officeart/2005/8/layout/orgChart1"/>
    <dgm:cxn modelId="{5D07DED0-955C-4CF6-81AF-BD5AE54A4AC4}" type="presParOf" srcId="{91CC49FA-3FA2-476D-B6BC-E682FA3DA050}" destId="{96DACDB9-6AE9-4915-BB3C-EF204402382B}" srcOrd="1" destOrd="0" presId="urn:microsoft.com/office/officeart/2005/8/layout/orgChart1"/>
    <dgm:cxn modelId="{FB4197DC-5230-4763-B75B-37FDEF549869}" type="presParOf" srcId="{C6C52AEA-218D-48FF-9954-54F1113D147A}" destId="{9516F012-A775-42BE-9BDB-8F44DA71EA68}" srcOrd="1" destOrd="0" presId="urn:microsoft.com/office/officeart/2005/8/layout/orgChart1"/>
    <dgm:cxn modelId="{0F12D885-7BB0-4E00-ACE7-65DEFB441D50}" type="presParOf" srcId="{9516F012-A775-42BE-9BDB-8F44DA71EA68}" destId="{CF0A38CA-9423-4E97-9477-B2413F474734}" srcOrd="0" destOrd="0" presId="urn:microsoft.com/office/officeart/2005/8/layout/orgChart1"/>
    <dgm:cxn modelId="{60C96F0B-F2BC-4F95-AC67-424CF9F0E954}" type="presParOf" srcId="{9516F012-A775-42BE-9BDB-8F44DA71EA68}" destId="{1A6E9BDA-974E-44F2-8084-1FC14CCF774B}" srcOrd="1" destOrd="0" presId="urn:microsoft.com/office/officeart/2005/8/layout/orgChart1"/>
    <dgm:cxn modelId="{CA474770-EB62-4235-8C64-600BE17822D2}" type="presParOf" srcId="{1A6E9BDA-974E-44F2-8084-1FC14CCF774B}" destId="{746F7E67-9F77-4BF7-8EEC-3FD99EE26928}" srcOrd="0" destOrd="0" presId="urn:microsoft.com/office/officeart/2005/8/layout/orgChart1"/>
    <dgm:cxn modelId="{406EBBF6-0B58-484B-8E6A-4F1B9CAB3078}" type="presParOf" srcId="{746F7E67-9F77-4BF7-8EEC-3FD99EE26928}" destId="{3DF8F129-A6F6-4145-BFCD-F45CAF0FE92E}" srcOrd="0" destOrd="0" presId="urn:microsoft.com/office/officeart/2005/8/layout/orgChart1"/>
    <dgm:cxn modelId="{AE9123B7-30EC-4FEC-9404-4C940005EA71}" type="presParOf" srcId="{746F7E67-9F77-4BF7-8EEC-3FD99EE26928}" destId="{42C52ECA-E23D-43E9-968E-46FFC895EE68}" srcOrd="1" destOrd="0" presId="urn:microsoft.com/office/officeart/2005/8/layout/orgChart1"/>
    <dgm:cxn modelId="{EEFE8CFA-BD96-4276-83AF-DE0CA73B4514}" type="presParOf" srcId="{1A6E9BDA-974E-44F2-8084-1FC14CCF774B}" destId="{49ADC77D-B955-48E2-BDC4-479C101864D9}" srcOrd="1" destOrd="0" presId="urn:microsoft.com/office/officeart/2005/8/layout/orgChart1"/>
    <dgm:cxn modelId="{DD27B990-980C-4C88-9FF6-2D427EAA94BE}" type="presParOf" srcId="{1A6E9BDA-974E-44F2-8084-1FC14CCF774B}" destId="{517A08F0-6AB2-4C39-9E4B-4C9D3EFCCB98}" srcOrd="2" destOrd="0" presId="urn:microsoft.com/office/officeart/2005/8/layout/orgChart1"/>
    <dgm:cxn modelId="{0CCDC0C5-D6DE-40A1-94A0-C7712363F057}" type="presParOf" srcId="{C6C52AEA-218D-48FF-9954-54F1113D147A}" destId="{B8D7DC7E-EC3E-4C6D-B4D7-4282FC886AE0}" srcOrd="2" destOrd="0" presId="urn:microsoft.com/office/officeart/2005/8/layout/orgChart1"/>
    <dgm:cxn modelId="{A49DFEB1-D696-4CA7-B370-4DB5C00620EB}" type="presParOf" srcId="{FE49A490-D276-42AC-8AE3-6329063D3299}" destId="{8056B967-D675-4B92-AF10-7A3CED1BCF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569DF-E9CF-4E48-A659-E3C3DE7CD709}">
      <dsp:nvSpPr>
        <dsp:cNvPr id="0" name=""/>
        <dsp:cNvSpPr/>
      </dsp:nvSpPr>
      <dsp:spPr>
        <a:xfrm>
          <a:off x="3540" y="307876"/>
          <a:ext cx="2061018" cy="82440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Description of Surfaces</a:t>
          </a:r>
          <a:endParaRPr lang="sv-SE" sz="1600" b="1" kern="1200" dirty="0"/>
        </a:p>
      </dsp:txBody>
      <dsp:txXfrm>
        <a:off x="415744" y="307876"/>
        <a:ext cx="1236611" cy="824407"/>
      </dsp:txXfrm>
    </dsp:sp>
    <dsp:sp modelId="{373C421C-2CBF-4771-8D70-A18179DFD611}">
      <dsp:nvSpPr>
        <dsp:cNvPr id="0" name=""/>
        <dsp:cNvSpPr/>
      </dsp:nvSpPr>
      <dsp:spPr>
        <a:xfrm>
          <a:off x="1858456" y="307876"/>
          <a:ext cx="2061018" cy="824407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 Architecture</a:t>
          </a:r>
          <a:endParaRPr lang="sv-SE" sz="1600" b="1" kern="1200" dirty="0"/>
        </a:p>
      </dsp:txBody>
      <dsp:txXfrm>
        <a:off x="2270660" y="307876"/>
        <a:ext cx="1236611" cy="824407"/>
      </dsp:txXfrm>
    </dsp:sp>
    <dsp:sp modelId="{47C69E2F-FA4B-4AD5-A18B-61756D428A3B}">
      <dsp:nvSpPr>
        <dsp:cNvPr id="0" name=""/>
        <dsp:cNvSpPr/>
      </dsp:nvSpPr>
      <dsp:spPr>
        <a:xfrm>
          <a:off x="3713373" y="307876"/>
          <a:ext cx="2061018" cy="824407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Embodiment </a:t>
          </a:r>
          <a:endParaRPr lang="sv-SE" sz="1600" b="1" kern="1200" dirty="0"/>
        </a:p>
      </dsp:txBody>
      <dsp:txXfrm>
        <a:off x="4125577" y="307876"/>
        <a:ext cx="1236611" cy="824407"/>
      </dsp:txXfrm>
    </dsp:sp>
    <dsp:sp modelId="{B27987A5-1A8A-4282-BED1-CAD2A3DB0B9D}">
      <dsp:nvSpPr>
        <dsp:cNvPr id="0" name=""/>
        <dsp:cNvSpPr/>
      </dsp:nvSpPr>
      <dsp:spPr>
        <a:xfrm>
          <a:off x="5568289" y="307876"/>
          <a:ext cx="2061018" cy="82440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Integration</a:t>
          </a:r>
          <a:endParaRPr lang="sv-SE" sz="1600" b="1" kern="1200" dirty="0"/>
        </a:p>
      </dsp:txBody>
      <dsp:txXfrm>
        <a:off x="5980493" y="307876"/>
        <a:ext cx="1236611" cy="824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A38CA-9423-4E97-9477-B2413F474734}">
      <dsp:nvSpPr>
        <dsp:cNvPr id="0" name=""/>
        <dsp:cNvSpPr/>
      </dsp:nvSpPr>
      <dsp:spPr>
        <a:xfrm>
          <a:off x="2982611" y="771437"/>
          <a:ext cx="95624" cy="29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248"/>
              </a:lnTo>
              <a:lnTo>
                <a:pt x="95624" y="2932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9A082-70F7-46F4-8107-9C649F121705}">
      <dsp:nvSpPr>
        <dsp:cNvPr id="0" name=""/>
        <dsp:cNvSpPr/>
      </dsp:nvSpPr>
      <dsp:spPr>
        <a:xfrm>
          <a:off x="2080552" y="318814"/>
          <a:ext cx="1157057" cy="133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37"/>
              </a:lnTo>
              <a:lnTo>
                <a:pt x="1157057" y="66937"/>
              </a:lnTo>
              <a:lnTo>
                <a:pt x="1157057" y="13387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5850C-4F91-4092-BBB8-C8DCD437EFBE}">
      <dsp:nvSpPr>
        <dsp:cNvPr id="0" name=""/>
        <dsp:cNvSpPr/>
      </dsp:nvSpPr>
      <dsp:spPr>
        <a:xfrm>
          <a:off x="2211239" y="771437"/>
          <a:ext cx="95624" cy="3461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1611"/>
              </a:lnTo>
              <a:lnTo>
                <a:pt x="95624" y="34616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4AB6A-2D98-4B14-A708-C49D4B584EDA}">
      <dsp:nvSpPr>
        <dsp:cNvPr id="0" name=""/>
        <dsp:cNvSpPr/>
      </dsp:nvSpPr>
      <dsp:spPr>
        <a:xfrm>
          <a:off x="2211239" y="771437"/>
          <a:ext cx="95624" cy="3008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8987"/>
              </a:lnTo>
              <a:lnTo>
                <a:pt x="95624" y="300898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8DB2D-4082-47D0-AE15-0B589CA7B6FD}">
      <dsp:nvSpPr>
        <dsp:cNvPr id="0" name=""/>
        <dsp:cNvSpPr/>
      </dsp:nvSpPr>
      <dsp:spPr>
        <a:xfrm>
          <a:off x="2211239" y="771437"/>
          <a:ext cx="95624" cy="2556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6364"/>
              </a:lnTo>
              <a:lnTo>
                <a:pt x="95624" y="255636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F644C-4FE9-45F0-9559-F40845A43A69}">
      <dsp:nvSpPr>
        <dsp:cNvPr id="0" name=""/>
        <dsp:cNvSpPr/>
      </dsp:nvSpPr>
      <dsp:spPr>
        <a:xfrm>
          <a:off x="2211239" y="771437"/>
          <a:ext cx="95624" cy="2103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741"/>
              </a:lnTo>
              <a:lnTo>
                <a:pt x="95624" y="210374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C0B8F-3CBE-4A8E-8A10-EA84AF874718}">
      <dsp:nvSpPr>
        <dsp:cNvPr id="0" name=""/>
        <dsp:cNvSpPr/>
      </dsp:nvSpPr>
      <dsp:spPr>
        <a:xfrm>
          <a:off x="2211239" y="771437"/>
          <a:ext cx="95624" cy="1651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1118"/>
              </a:lnTo>
              <a:lnTo>
                <a:pt x="95624" y="16511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323EA-A149-4036-AC7B-D6A00722D293}">
      <dsp:nvSpPr>
        <dsp:cNvPr id="0" name=""/>
        <dsp:cNvSpPr/>
      </dsp:nvSpPr>
      <dsp:spPr>
        <a:xfrm>
          <a:off x="2211239" y="771437"/>
          <a:ext cx="95624" cy="119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495"/>
              </a:lnTo>
              <a:lnTo>
                <a:pt x="95624" y="11984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8BB41-C9D9-4321-B15A-249B5FF2AFF5}">
      <dsp:nvSpPr>
        <dsp:cNvPr id="0" name=""/>
        <dsp:cNvSpPr/>
      </dsp:nvSpPr>
      <dsp:spPr>
        <a:xfrm>
          <a:off x="2211239" y="771437"/>
          <a:ext cx="95624" cy="745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871"/>
              </a:lnTo>
              <a:lnTo>
                <a:pt x="95624" y="745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14920-507D-49ED-9D85-853A07EF2153}">
      <dsp:nvSpPr>
        <dsp:cNvPr id="0" name=""/>
        <dsp:cNvSpPr/>
      </dsp:nvSpPr>
      <dsp:spPr>
        <a:xfrm>
          <a:off x="2211239" y="771437"/>
          <a:ext cx="95624" cy="29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248"/>
              </a:lnTo>
              <a:lnTo>
                <a:pt x="95624" y="2932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46AADA-4006-474C-BADD-71FB63B2CF3E}">
      <dsp:nvSpPr>
        <dsp:cNvPr id="0" name=""/>
        <dsp:cNvSpPr/>
      </dsp:nvSpPr>
      <dsp:spPr>
        <a:xfrm>
          <a:off x="2080552" y="318814"/>
          <a:ext cx="385685" cy="133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37"/>
              </a:lnTo>
              <a:lnTo>
                <a:pt x="385685" y="66937"/>
              </a:lnTo>
              <a:lnTo>
                <a:pt x="385685" y="13387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D0083-AAEA-4803-9D59-C0D0A2D13AD3}">
      <dsp:nvSpPr>
        <dsp:cNvPr id="0" name=""/>
        <dsp:cNvSpPr/>
      </dsp:nvSpPr>
      <dsp:spPr>
        <a:xfrm>
          <a:off x="1439867" y="771437"/>
          <a:ext cx="95624" cy="119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495"/>
              </a:lnTo>
              <a:lnTo>
                <a:pt x="95624" y="11984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028DF-A07A-4A5D-A7BE-9A9AFBC395DC}">
      <dsp:nvSpPr>
        <dsp:cNvPr id="0" name=""/>
        <dsp:cNvSpPr/>
      </dsp:nvSpPr>
      <dsp:spPr>
        <a:xfrm>
          <a:off x="1439867" y="771437"/>
          <a:ext cx="95624" cy="745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871"/>
              </a:lnTo>
              <a:lnTo>
                <a:pt x="95624" y="745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E3AC2-8FB0-4C3E-BCB0-BD4A21863091}">
      <dsp:nvSpPr>
        <dsp:cNvPr id="0" name=""/>
        <dsp:cNvSpPr/>
      </dsp:nvSpPr>
      <dsp:spPr>
        <a:xfrm>
          <a:off x="1439867" y="771437"/>
          <a:ext cx="95624" cy="29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248"/>
              </a:lnTo>
              <a:lnTo>
                <a:pt x="95624" y="2932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50232-6A9D-491F-94B5-73C45B157B4E}">
      <dsp:nvSpPr>
        <dsp:cNvPr id="0" name=""/>
        <dsp:cNvSpPr/>
      </dsp:nvSpPr>
      <dsp:spPr>
        <a:xfrm>
          <a:off x="1694866" y="318814"/>
          <a:ext cx="385685" cy="133874"/>
        </a:xfrm>
        <a:custGeom>
          <a:avLst/>
          <a:gdLst/>
          <a:ahLst/>
          <a:cxnLst/>
          <a:rect l="0" t="0" r="0" b="0"/>
          <a:pathLst>
            <a:path>
              <a:moveTo>
                <a:pt x="385685" y="0"/>
              </a:moveTo>
              <a:lnTo>
                <a:pt x="385685" y="66937"/>
              </a:lnTo>
              <a:lnTo>
                <a:pt x="0" y="66937"/>
              </a:lnTo>
              <a:lnTo>
                <a:pt x="0" y="13387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111DD-8524-46CE-ACE6-A6E71364C31D}">
      <dsp:nvSpPr>
        <dsp:cNvPr id="0" name=""/>
        <dsp:cNvSpPr/>
      </dsp:nvSpPr>
      <dsp:spPr>
        <a:xfrm>
          <a:off x="668495" y="771437"/>
          <a:ext cx="95624" cy="1651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1118"/>
              </a:lnTo>
              <a:lnTo>
                <a:pt x="95624" y="16511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50ADB2-8101-44ED-981D-589E50ADC737}">
      <dsp:nvSpPr>
        <dsp:cNvPr id="0" name=""/>
        <dsp:cNvSpPr/>
      </dsp:nvSpPr>
      <dsp:spPr>
        <a:xfrm>
          <a:off x="668495" y="771437"/>
          <a:ext cx="95624" cy="119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495"/>
              </a:lnTo>
              <a:lnTo>
                <a:pt x="95624" y="11984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07FD6-F62F-4EE1-952F-95E76147B9DC}">
      <dsp:nvSpPr>
        <dsp:cNvPr id="0" name=""/>
        <dsp:cNvSpPr/>
      </dsp:nvSpPr>
      <dsp:spPr>
        <a:xfrm>
          <a:off x="668495" y="771437"/>
          <a:ext cx="95624" cy="745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871"/>
              </a:lnTo>
              <a:lnTo>
                <a:pt x="95624" y="745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D0B0D-8738-4804-A7B2-23EAE4414FB0}">
      <dsp:nvSpPr>
        <dsp:cNvPr id="0" name=""/>
        <dsp:cNvSpPr/>
      </dsp:nvSpPr>
      <dsp:spPr>
        <a:xfrm>
          <a:off x="668495" y="771437"/>
          <a:ext cx="95624" cy="29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248"/>
              </a:lnTo>
              <a:lnTo>
                <a:pt x="95624" y="2932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C284D-0E28-4A16-87A7-C36DDFB14214}">
      <dsp:nvSpPr>
        <dsp:cNvPr id="0" name=""/>
        <dsp:cNvSpPr/>
      </dsp:nvSpPr>
      <dsp:spPr>
        <a:xfrm>
          <a:off x="923494" y="318814"/>
          <a:ext cx="1157057" cy="133874"/>
        </a:xfrm>
        <a:custGeom>
          <a:avLst/>
          <a:gdLst/>
          <a:ahLst/>
          <a:cxnLst/>
          <a:rect l="0" t="0" r="0" b="0"/>
          <a:pathLst>
            <a:path>
              <a:moveTo>
                <a:pt x="1157057" y="0"/>
              </a:moveTo>
              <a:lnTo>
                <a:pt x="1157057" y="66937"/>
              </a:lnTo>
              <a:lnTo>
                <a:pt x="0" y="66937"/>
              </a:lnTo>
              <a:lnTo>
                <a:pt x="0" y="13387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DA991-1602-4B09-A1BE-CE94B83578E8}">
      <dsp:nvSpPr>
        <dsp:cNvPr id="0" name=""/>
        <dsp:cNvSpPr/>
      </dsp:nvSpPr>
      <dsp:spPr>
        <a:xfrm>
          <a:off x="1761803" y="65"/>
          <a:ext cx="637497" cy="3187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NBOA</a:t>
          </a:r>
          <a:endParaRPr lang="en-US" sz="1100" kern="1200" dirty="0"/>
        </a:p>
      </dsp:txBody>
      <dsp:txXfrm>
        <a:off x="1761803" y="65"/>
        <a:ext cx="637497" cy="318748"/>
      </dsp:txXfrm>
    </dsp:sp>
    <dsp:sp modelId="{B60EF910-EFC0-4373-A57F-234A1764713B}">
      <dsp:nvSpPr>
        <dsp:cNvPr id="0" name=""/>
        <dsp:cNvSpPr/>
      </dsp:nvSpPr>
      <dsp:spPr>
        <a:xfrm>
          <a:off x="604745" y="452688"/>
          <a:ext cx="637497" cy="3187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Bi-spectral</a:t>
          </a:r>
          <a:endParaRPr lang="en-US" sz="1100" kern="1200" dirty="0"/>
        </a:p>
      </dsp:txBody>
      <dsp:txXfrm>
        <a:off x="604745" y="452688"/>
        <a:ext cx="637497" cy="318748"/>
      </dsp:txXfrm>
    </dsp:sp>
    <dsp:sp modelId="{403AE11E-F190-4A73-A058-17D9CB809386}">
      <dsp:nvSpPr>
        <dsp:cNvPr id="0" name=""/>
        <dsp:cNvSpPr/>
      </dsp:nvSpPr>
      <dsp:spPr>
        <a:xfrm>
          <a:off x="764120" y="905311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DREAM</a:t>
          </a:r>
          <a:endParaRPr lang="en-US" sz="1100" kern="1200" dirty="0"/>
        </a:p>
      </dsp:txBody>
      <dsp:txXfrm>
        <a:off x="764120" y="905311"/>
        <a:ext cx="637497" cy="318748"/>
      </dsp:txXfrm>
    </dsp:sp>
    <dsp:sp modelId="{DFA04654-06C1-4DAD-BFB1-F544B112AF59}">
      <dsp:nvSpPr>
        <dsp:cNvPr id="0" name=""/>
        <dsp:cNvSpPr/>
      </dsp:nvSpPr>
      <dsp:spPr>
        <a:xfrm>
          <a:off x="764120" y="1357934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HEIMDAL</a:t>
          </a:r>
          <a:endParaRPr lang="en-US" sz="1100" kern="1200" dirty="0"/>
        </a:p>
      </dsp:txBody>
      <dsp:txXfrm>
        <a:off x="764120" y="1357934"/>
        <a:ext cx="637497" cy="318748"/>
      </dsp:txXfrm>
    </dsp:sp>
    <dsp:sp modelId="{7A566393-1A5D-442E-99E4-C6527C672E64}">
      <dsp:nvSpPr>
        <dsp:cNvPr id="0" name=""/>
        <dsp:cNvSpPr/>
      </dsp:nvSpPr>
      <dsp:spPr>
        <a:xfrm>
          <a:off x="764120" y="1810558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MAGIC</a:t>
          </a:r>
          <a:endParaRPr lang="en-US" sz="1100" kern="1200" dirty="0"/>
        </a:p>
      </dsp:txBody>
      <dsp:txXfrm>
        <a:off x="764120" y="1810558"/>
        <a:ext cx="637497" cy="318748"/>
      </dsp:txXfrm>
    </dsp:sp>
    <dsp:sp modelId="{88BDB1BB-51E6-4FC4-B39B-D7179F79535E}">
      <dsp:nvSpPr>
        <dsp:cNvPr id="0" name=""/>
        <dsp:cNvSpPr/>
      </dsp:nvSpPr>
      <dsp:spPr>
        <a:xfrm>
          <a:off x="764120" y="2263181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ODIN</a:t>
          </a:r>
          <a:endParaRPr lang="en-US" sz="1100" kern="1200" dirty="0"/>
        </a:p>
      </dsp:txBody>
      <dsp:txXfrm>
        <a:off x="764120" y="2263181"/>
        <a:ext cx="637497" cy="318748"/>
      </dsp:txXfrm>
    </dsp:sp>
    <dsp:sp modelId="{EEFF588B-71B3-4793-9034-3662CC988F25}">
      <dsp:nvSpPr>
        <dsp:cNvPr id="0" name=""/>
        <dsp:cNvSpPr/>
      </dsp:nvSpPr>
      <dsp:spPr>
        <a:xfrm>
          <a:off x="1376117" y="452688"/>
          <a:ext cx="637497" cy="3187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Bender</a:t>
          </a:r>
          <a:endParaRPr lang="en-US" sz="1100" kern="1200" dirty="0"/>
        </a:p>
      </dsp:txBody>
      <dsp:txXfrm>
        <a:off x="1376117" y="452688"/>
        <a:ext cx="637497" cy="318748"/>
      </dsp:txXfrm>
    </dsp:sp>
    <dsp:sp modelId="{A4E6EA06-6D93-4355-B014-D7B35B7100C6}">
      <dsp:nvSpPr>
        <dsp:cNvPr id="0" name=""/>
        <dsp:cNvSpPr/>
      </dsp:nvSpPr>
      <dsp:spPr>
        <a:xfrm>
          <a:off x="1535492" y="905311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FREIA</a:t>
          </a:r>
          <a:endParaRPr lang="en-US" sz="1100" kern="1200" dirty="0"/>
        </a:p>
      </dsp:txBody>
      <dsp:txXfrm>
        <a:off x="1535492" y="905311"/>
        <a:ext cx="637497" cy="318748"/>
      </dsp:txXfrm>
    </dsp:sp>
    <dsp:sp modelId="{7A42097E-001E-4B1C-B503-D23314DBC65E}">
      <dsp:nvSpPr>
        <dsp:cNvPr id="0" name=""/>
        <dsp:cNvSpPr/>
      </dsp:nvSpPr>
      <dsp:spPr>
        <a:xfrm>
          <a:off x="1535492" y="1357934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LOKI</a:t>
          </a:r>
          <a:endParaRPr lang="en-US" sz="1100" kern="1200" dirty="0"/>
        </a:p>
      </dsp:txBody>
      <dsp:txXfrm>
        <a:off x="1535492" y="1357934"/>
        <a:ext cx="637497" cy="318748"/>
      </dsp:txXfrm>
    </dsp:sp>
    <dsp:sp modelId="{1101FCFB-5E80-4DBB-8315-307A5C0759EE}">
      <dsp:nvSpPr>
        <dsp:cNvPr id="0" name=""/>
        <dsp:cNvSpPr/>
      </dsp:nvSpPr>
      <dsp:spPr>
        <a:xfrm>
          <a:off x="1535492" y="1810558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SKADI</a:t>
          </a:r>
          <a:endParaRPr lang="en-US" sz="1100" kern="1200" dirty="0"/>
        </a:p>
      </dsp:txBody>
      <dsp:txXfrm>
        <a:off x="1535492" y="1810558"/>
        <a:ext cx="637497" cy="318748"/>
      </dsp:txXfrm>
    </dsp:sp>
    <dsp:sp modelId="{F88CEFA2-2883-45D3-8A31-170A8D4206EC}">
      <dsp:nvSpPr>
        <dsp:cNvPr id="0" name=""/>
        <dsp:cNvSpPr/>
      </dsp:nvSpPr>
      <dsp:spPr>
        <a:xfrm>
          <a:off x="2147489" y="452688"/>
          <a:ext cx="637497" cy="3187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Elliptical</a:t>
          </a:r>
          <a:endParaRPr lang="en-US" sz="1100" kern="1200" dirty="0"/>
        </a:p>
      </dsp:txBody>
      <dsp:txXfrm>
        <a:off x="2147489" y="452688"/>
        <a:ext cx="637497" cy="318748"/>
      </dsp:txXfrm>
    </dsp:sp>
    <dsp:sp modelId="{6A59C3F3-70BD-4E8C-B8E4-4945C0F590AA}">
      <dsp:nvSpPr>
        <dsp:cNvPr id="0" name=""/>
        <dsp:cNvSpPr/>
      </dsp:nvSpPr>
      <dsp:spPr>
        <a:xfrm>
          <a:off x="2306863" y="905311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BEER</a:t>
          </a:r>
          <a:endParaRPr lang="en-US" sz="1100" kern="1200" dirty="0"/>
        </a:p>
      </dsp:txBody>
      <dsp:txXfrm>
        <a:off x="2306863" y="905311"/>
        <a:ext cx="637497" cy="318748"/>
      </dsp:txXfrm>
    </dsp:sp>
    <dsp:sp modelId="{09B8F885-C9EA-4E09-89E1-E19A0E91ADE3}">
      <dsp:nvSpPr>
        <dsp:cNvPr id="0" name=""/>
        <dsp:cNvSpPr/>
      </dsp:nvSpPr>
      <dsp:spPr>
        <a:xfrm>
          <a:off x="2306863" y="1357934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BIFROST</a:t>
          </a:r>
          <a:endParaRPr lang="en-US" sz="1100" kern="1200" dirty="0"/>
        </a:p>
      </dsp:txBody>
      <dsp:txXfrm>
        <a:off x="2306863" y="1357934"/>
        <a:ext cx="637497" cy="318748"/>
      </dsp:txXfrm>
    </dsp:sp>
    <dsp:sp modelId="{140D9454-7BFA-43E9-B94C-6DE34C5F44D1}">
      <dsp:nvSpPr>
        <dsp:cNvPr id="0" name=""/>
        <dsp:cNvSpPr/>
      </dsp:nvSpPr>
      <dsp:spPr>
        <a:xfrm>
          <a:off x="2306863" y="1810558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DREAM</a:t>
          </a:r>
          <a:endParaRPr lang="en-US" sz="1100" kern="1200" dirty="0"/>
        </a:p>
      </dsp:txBody>
      <dsp:txXfrm>
        <a:off x="2306863" y="1810558"/>
        <a:ext cx="637497" cy="318748"/>
      </dsp:txXfrm>
    </dsp:sp>
    <dsp:sp modelId="{2323B704-C682-4F6A-8ADF-0F717AFD9B27}">
      <dsp:nvSpPr>
        <dsp:cNvPr id="0" name=""/>
        <dsp:cNvSpPr/>
      </dsp:nvSpPr>
      <dsp:spPr>
        <a:xfrm>
          <a:off x="2306863" y="2263181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ESTIA</a:t>
          </a:r>
          <a:endParaRPr lang="en-US" sz="1100" kern="1200" dirty="0"/>
        </a:p>
      </dsp:txBody>
      <dsp:txXfrm>
        <a:off x="2306863" y="2263181"/>
        <a:ext cx="637497" cy="318748"/>
      </dsp:txXfrm>
    </dsp:sp>
    <dsp:sp modelId="{B8AC1069-93B2-4BCD-923C-2FE666B9DE32}">
      <dsp:nvSpPr>
        <dsp:cNvPr id="0" name=""/>
        <dsp:cNvSpPr/>
      </dsp:nvSpPr>
      <dsp:spPr>
        <a:xfrm>
          <a:off x="2306863" y="2715804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FRIEA</a:t>
          </a:r>
          <a:endParaRPr lang="en-US" sz="1100" kern="1200" dirty="0"/>
        </a:p>
      </dsp:txBody>
      <dsp:txXfrm>
        <a:off x="2306863" y="2715804"/>
        <a:ext cx="637497" cy="318748"/>
      </dsp:txXfrm>
    </dsp:sp>
    <dsp:sp modelId="{A0B7C762-9C23-4C73-BDCA-6EA723EB4D73}">
      <dsp:nvSpPr>
        <dsp:cNvPr id="0" name=""/>
        <dsp:cNvSpPr/>
      </dsp:nvSpPr>
      <dsp:spPr>
        <a:xfrm>
          <a:off x="2306863" y="3168427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HEIMDAL</a:t>
          </a:r>
          <a:endParaRPr lang="en-US" sz="1100" kern="1200" dirty="0"/>
        </a:p>
      </dsp:txBody>
      <dsp:txXfrm>
        <a:off x="2306863" y="3168427"/>
        <a:ext cx="637497" cy="318748"/>
      </dsp:txXfrm>
    </dsp:sp>
    <dsp:sp modelId="{85B1F3F4-2DE5-41C1-B672-CA34F12442AB}">
      <dsp:nvSpPr>
        <dsp:cNvPr id="0" name=""/>
        <dsp:cNvSpPr/>
      </dsp:nvSpPr>
      <dsp:spPr>
        <a:xfrm>
          <a:off x="2306863" y="3621050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ODIN</a:t>
          </a:r>
          <a:endParaRPr lang="en-US" sz="1100" kern="1200" dirty="0"/>
        </a:p>
      </dsp:txBody>
      <dsp:txXfrm>
        <a:off x="2306863" y="3621050"/>
        <a:ext cx="637497" cy="318748"/>
      </dsp:txXfrm>
    </dsp:sp>
    <dsp:sp modelId="{70219367-D477-4544-B427-9E6F1DA62F37}">
      <dsp:nvSpPr>
        <dsp:cNvPr id="0" name=""/>
        <dsp:cNvSpPr/>
      </dsp:nvSpPr>
      <dsp:spPr>
        <a:xfrm>
          <a:off x="2306863" y="4073673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T-REX</a:t>
          </a:r>
          <a:endParaRPr lang="en-US" sz="1100" kern="1200" dirty="0"/>
        </a:p>
      </dsp:txBody>
      <dsp:txXfrm>
        <a:off x="2306863" y="4073673"/>
        <a:ext cx="637497" cy="318748"/>
      </dsp:txXfrm>
    </dsp:sp>
    <dsp:sp modelId="{091CA3D8-E2FE-4940-A576-52034F8362BD}">
      <dsp:nvSpPr>
        <dsp:cNvPr id="0" name=""/>
        <dsp:cNvSpPr/>
      </dsp:nvSpPr>
      <dsp:spPr>
        <a:xfrm>
          <a:off x="2918861" y="452688"/>
          <a:ext cx="637497" cy="3187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Multiple</a:t>
          </a:r>
          <a:endParaRPr lang="en-US" sz="1100" kern="1200" dirty="0"/>
        </a:p>
      </dsp:txBody>
      <dsp:txXfrm>
        <a:off x="2918861" y="452688"/>
        <a:ext cx="637497" cy="318748"/>
      </dsp:txXfrm>
    </dsp:sp>
    <dsp:sp modelId="{3DF8F129-A6F6-4145-BFCD-F45CAF0FE92E}">
      <dsp:nvSpPr>
        <dsp:cNvPr id="0" name=""/>
        <dsp:cNvSpPr/>
      </dsp:nvSpPr>
      <dsp:spPr>
        <a:xfrm>
          <a:off x="3078235" y="905311"/>
          <a:ext cx="637497" cy="3187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HEIMDAL</a:t>
          </a:r>
          <a:endParaRPr lang="en-US" sz="1100" kern="1200" dirty="0"/>
        </a:p>
      </dsp:txBody>
      <dsp:txXfrm>
        <a:off x="3078235" y="905311"/>
        <a:ext cx="637497" cy="318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2017-06-16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 slides follow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9610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163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16/06/2017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16/06/2017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16/06/2017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16/06/2017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3AD5-A1BB-F741-9698-4255E1570115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09E4-8A8A-0142-A7A4-1C15915EC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70395E-C9E4-1A42-AF8C-1536F87AF4B2}" type="datetime1">
              <a:rPr lang="de-DE"/>
              <a:pPr/>
              <a:t>16.06.2017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619FD56A-4E6D-7546-93E9-D594294570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2761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16/06/2017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IM-Optics Supplier forum</a:t>
            </a:r>
            <a:br>
              <a:rPr lang="en-US" dirty="0" smtClean="0"/>
            </a:br>
            <a:r>
              <a:rPr lang="en-US" dirty="0" smtClean="0"/>
              <a:t>NBOA Concept Design report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489720"/>
          </a:xfrm>
        </p:spPr>
        <p:txBody>
          <a:bodyPr/>
          <a:lstStyle/>
          <a:p>
            <a:r>
              <a:rPr lang="en-US" dirty="0" smtClean="0"/>
              <a:t>ESS</a:t>
            </a:r>
          </a:p>
          <a:p>
            <a:r>
              <a:rPr lang="en-US" dirty="0" err="1" smtClean="0"/>
              <a:t>I.Sutton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04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collection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553315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3 Pronged approach</a:t>
            </a:r>
          </a:p>
          <a:p>
            <a:endParaRPr lang="en-US" dirty="0" smtClean="0"/>
          </a:p>
          <a:p>
            <a:r>
              <a:rPr lang="en-US" dirty="0" smtClean="0"/>
              <a:t>Information diffusion</a:t>
            </a:r>
          </a:p>
          <a:p>
            <a:pPr lvl="1"/>
            <a:r>
              <a:rPr lang="en-US" dirty="0" smtClean="0"/>
              <a:t>Full Project meetings IKON</a:t>
            </a:r>
          </a:p>
          <a:p>
            <a:pPr lvl="1"/>
            <a:r>
              <a:rPr lang="en-US" dirty="0" smtClean="0"/>
              <a:t>Monthly news letter</a:t>
            </a:r>
          </a:p>
          <a:p>
            <a:r>
              <a:rPr lang="en-US" dirty="0" smtClean="0"/>
              <a:t>Discussion (grouped)</a:t>
            </a:r>
          </a:p>
          <a:p>
            <a:pPr lvl="1"/>
            <a:r>
              <a:rPr lang="en-US" dirty="0" smtClean="0"/>
              <a:t>Monthly skype meeting</a:t>
            </a:r>
          </a:p>
          <a:p>
            <a:r>
              <a:rPr lang="en-US" dirty="0" smtClean="0"/>
              <a:t>Discussion (individual)</a:t>
            </a:r>
          </a:p>
          <a:p>
            <a:pPr lvl="1"/>
            <a:r>
              <a:rPr lang="en-US" dirty="0" smtClean="0"/>
              <a:t>Confluence</a:t>
            </a:r>
          </a:p>
          <a:p>
            <a:pPr lvl="1"/>
            <a:r>
              <a:rPr lang="en-US" dirty="0" smtClean="0"/>
              <a:t>One on one meetings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Avoid email !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1026" name="Picture 2" descr="C:\Users\iainsutton\Desktop\Confluen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7"/>
          <a:stretch/>
        </p:blipFill>
        <p:spPr bwMode="auto">
          <a:xfrm>
            <a:off x="4194797" y="1694394"/>
            <a:ext cx="4949203" cy="45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69"/>
            <a:ext cx="7139136" cy="1143000"/>
          </a:xfrm>
        </p:spPr>
        <p:txBody>
          <a:bodyPr/>
          <a:lstStyle/>
          <a:p>
            <a:r>
              <a:rPr lang="en-US" dirty="0" smtClean="0"/>
              <a:t>Iterative engineering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65781015"/>
              </p:ext>
            </p:extLst>
          </p:nvPr>
        </p:nvGraphicFramePr>
        <p:xfrm>
          <a:off x="349455" y="3211118"/>
          <a:ext cx="7632848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rved Down Arrow 7"/>
          <p:cNvSpPr/>
          <p:nvPr/>
        </p:nvSpPr>
        <p:spPr>
          <a:xfrm flipH="1">
            <a:off x="2016306" y="2491038"/>
            <a:ext cx="1944216" cy="864096"/>
          </a:xfrm>
          <a:prstGeom prst="curvedDownArrow">
            <a:avLst>
              <a:gd name="adj1" fmla="val 19145"/>
              <a:gd name="adj2" fmla="val 99961"/>
              <a:gd name="adj3" fmla="val 35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>
            <a:off x="4097656" y="2491038"/>
            <a:ext cx="1944216" cy="864096"/>
          </a:xfrm>
          <a:prstGeom prst="curvedDownArrow">
            <a:avLst>
              <a:gd name="adj1" fmla="val 19145"/>
              <a:gd name="adj2" fmla="val 99961"/>
              <a:gd name="adj3" fmla="val 35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53297" y="3832024"/>
            <a:ext cx="272622" cy="23369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2437687" y="3876865"/>
            <a:ext cx="138682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925519" y="4640872"/>
            <a:ext cx="9720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Surfaces</a:t>
            </a:r>
          </a:p>
          <a:p>
            <a:r>
              <a:rPr lang="en-US" dirty="0" smtClean="0"/>
              <a:t>coatings</a:t>
            </a:r>
            <a:endParaRPr lang="sv-SE" dirty="0"/>
          </a:p>
        </p:txBody>
      </p:sp>
      <p:sp>
        <p:nvSpPr>
          <p:cNvPr id="13" name="TextBox 12"/>
          <p:cNvSpPr txBox="1"/>
          <p:nvPr/>
        </p:nvSpPr>
        <p:spPr>
          <a:xfrm>
            <a:off x="2653711" y="4640881"/>
            <a:ext cx="19386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Sectioned surfaces</a:t>
            </a:r>
          </a:p>
          <a:p>
            <a:r>
              <a:rPr lang="en-US" dirty="0" smtClean="0"/>
              <a:t>Features</a:t>
            </a:r>
          </a:p>
        </p:txBody>
      </p:sp>
      <p:sp>
        <p:nvSpPr>
          <p:cNvPr id="14" name="Oval 13"/>
          <p:cNvSpPr/>
          <p:nvPr/>
        </p:nvSpPr>
        <p:spPr>
          <a:xfrm>
            <a:off x="6104934" y="3760016"/>
            <a:ext cx="248870" cy="30570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/>
          <p:cNvSpPr txBox="1"/>
          <p:nvPr/>
        </p:nvSpPr>
        <p:spPr>
          <a:xfrm>
            <a:off x="4620826" y="4640873"/>
            <a:ext cx="17933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Realistic volumes</a:t>
            </a:r>
          </a:p>
          <a:p>
            <a:r>
              <a:rPr lang="en-US" dirty="0" smtClean="0"/>
              <a:t>Full Features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2680" y="4640881"/>
            <a:ext cx="199759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ntegrated volumes</a:t>
            </a:r>
          </a:p>
          <a:p>
            <a:r>
              <a:rPr lang="en-US" dirty="0" smtClean="0"/>
              <a:t>validation</a:t>
            </a:r>
          </a:p>
        </p:txBody>
      </p:sp>
      <p:sp>
        <p:nvSpPr>
          <p:cNvPr id="17" name="Oval 16"/>
          <p:cNvSpPr/>
          <p:nvPr/>
        </p:nvSpPr>
        <p:spPr>
          <a:xfrm>
            <a:off x="8008230" y="3701591"/>
            <a:ext cx="432048" cy="42255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Curved Down Arrow 17"/>
          <p:cNvSpPr/>
          <p:nvPr/>
        </p:nvSpPr>
        <p:spPr>
          <a:xfrm flipH="1">
            <a:off x="6156497" y="2491038"/>
            <a:ext cx="1944216" cy="864096"/>
          </a:xfrm>
          <a:prstGeom prst="curvedDownArrow">
            <a:avLst>
              <a:gd name="adj1" fmla="val 19145"/>
              <a:gd name="adj2" fmla="val 99961"/>
              <a:gd name="adj3" fmla="val 35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9079" y="1854001"/>
            <a:ext cx="2154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team</a:t>
            </a:r>
          </a:p>
          <a:p>
            <a:r>
              <a:rPr lang="en-US" dirty="0" smtClean="0"/>
              <a:t>Experts</a:t>
            </a:r>
          </a:p>
          <a:p>
            <a:r>
              <a:rPr lang="en-US" dirty="0" smtClean="0"/>
              <a:t>Internal stakeholders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4269561" y="1870288"/>
            <a:ext cx="176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team</a:t>
            </a:r>
          </a:p>
          <a:p>
            <a:r>
              <a:rPr lang="en-US" dirty="0" smtClean="0"/>
              <a:t>Experts</a:t>
            </a:r>
          </a:p>
          <a:p>
            <a:r>
              <a:rPr lang="en-US" dirty="0" smtClean="0"/>
              <a:t>Suppliers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2307598" y="1946334"/>
            <a:ext cx="176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team</a:t>
            </a:r>
            <a:endParaRPr lang="sv-SE" dirty="0"/>
          </a:p>
        </p:txBody>
      </p:sp>
      <p:cxnSp>
        <p:nvCxnSpPr>
          <p:cNvPr id="23" name="Straight Connector 22"/>
          <p:cNvCxnSpPr>
            <a:stCxn id="16" idx="0"/>
            <a:endCxn id="17" idx="3"/>
          </p:cNvCxnSpPr>
          <p:nvPr/>
        </p:nvCxnSpPr>
        <p:spPr>
          <a:xfrm flipV="1">
            <a:off x="7441479" y="4062263"/>
            <a:ext cx="630023" cy="5786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5" idx="0"/>
            <a:endCxn id="14" idx="3"/>
          </p:cNvCxnSpPr>
          <p:nvPr/>
        </p:nvCxnSpPr>
        <p:spPr>
          <a:xfrm flipV="1">
            <a:off x="5517514" y="4020952"/>
            <a:ext cx="623866" cy="6199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0"/>
            <a:endCxn id="10" idx="3"/>
          </p:cNvCxnSpPr>
          <p:nvPr/>
        </p:nvCxnSpPr>
        <p:spPr>
          <a:xfrm flipV="1">
            <a:off x="3623047" y="4031497"/>
            <a:ext cx="670175" cy="6093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1" idx="3"/>
          </p:cNvCxnSpPr>
          <p:nvPr/>
        </p:nvCxnSpPr>
        <p:spPr>
          <a:xfrm flipV="1">
            <a:off x="1897580" y="3999790"/>
            <a:ext cx="560417" cy="6410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380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maturity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2050" name="Picture 2" descr="C:\Users\iainsutton\Desktop\Design matu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" y="1556792"/>
            <a:ext cx="84041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0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36" y="188640"/>
            <a:ext cx="7139136" cy="1143000"/>
          </a:xfrm>
        </p:spPr>
        <p:txBody>
          <a:bodyPr/>
          <a:lstStyle/>
          <a:p>
            <a:r>
              <a:rPr lang="en-US" dirty="0" smtClean="0"/>
              <a:t>Understanding </a:t>
            </a:r>
            <a:br>
              <a:rPr lang="en-US" dirty="0" smtClean="0"/>
            </a:br>
            <a:r>
              <a:rPr lang="en-US" dirty="0" smtClean="0"/>
              <a:t>Commonalities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74758226"/>
              </p:ext>
            </p:extLst>
          </p:nvPr>
        </p:nvGraphicFramePr>
        <p:xfrm>
          <a:off x="4716016" y="1916832"/>
          <a:ext cx="4320479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5787025" cy="3735669"/>
          </a:xfrm>
          <a:prstGeom prst="rect">
            <a:avLst/>
          </a:prstGeom>
        </p:spPr>
      </p:pic>
      <p:sp>
        <p:nvSpPr>
          <p:cNvPr id="3" name="Curved Down Arrow 2"/>
          <p:cNvSpPr/>
          <p:nvPr/>
        </p:nvSpPr>
        <p:spPr>
          <a:xfrm rot="19572388">
            <a:off x="1569269" y="2463407"/>
            <a:ext cx="3731279" cy="12111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8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>Bi-spectral extraction (switch)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5616624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Engineering issues</a:t>
            </a:r>
          </a:p>
          <a:p>
            <a:r>
              <a:rPr lang="en-US" sz="2400" dirty="0" smtClean="0"/>
              <a:t>Wide opening</a:t>
            </a:r>
          </a:p>
          <a:p>
            <a:r>
              <a:rPr lang="en-US" sz="2400" dirty="0" smtClean="0"/>
              <a:t>High heat load</a:t>
            </a:r>
          </a:p>
          <a:p>
            <a:r>
              <a:rPr lang="en-US" sz="2400" dirty="0" smtClean="0"/>
              <a:t>‘Switch’</a:t>
            </a:r>
          </a:p>
          <a:p>
            <a:r>
              <a:rPr lang="en-US" sz="2400" dirty="0" smtClean="0"/>
              <a:t>Multichannel design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Issues resolved* with move of Switch to outside of monolith.</a:t>
            </a:r>
            <a:endParaRPr lang="en-US" sz="1600" dirty="0" smtClean="0"/>
          </a:p>
          <a:p>
            <a:pPr marL="0" indent="0" algn="r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dirty="0" smtClean="0"/>
              <a:t>*One instrument remaining</a:t>
            </a:r>
          </a:p>
          <a:p>
            <a:pPr marL="0" indent="0" algn="r"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4744"/>
            <a:ext cx="5006355" cy="35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2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>Multi channel bender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5700857"/>
            <a:ext cx="4546848" cy="96897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FREIA* 	R </a:t>
            </a:r>
            <a:r>
              <a:rPr lang="en-US" dirty="0" smtClean="0"/>
              <a:t>130 000mm</a:t>
            </a:r>
            <a:endParaRPr lang="en-US" dirty="0" smtClean="0"/>
          </a:p>
          <a:p>
            <a:r>
              <a:rPr lang="en-US" dirty="0" smtClean="0"/>
              <a:t>LOKI* 	R 61 250mm</a:t>
            </a:r>
          </a:p>
          <a:p>
            <a:r>
              <a:rPr lang="en-US" dirty="0" smtClean="0"/>
              <a:t>SKADI* 	R 84 000mm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 algn="r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15" y="1484784"/>
            <a:ext cx="5461285" cy="421607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1484784"/>
            <a:ext cx="4536504" cy="4997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Engineering issues</a:t>
            </a:r>
          </a:p>
          <a:p>
            <a:r>
              <a:rPr lang="en-US" sz="2400" dirty="0" smtClean="0"/>
              <a:t>Multichannel design (3 &amp; 5 channels)</a:t>
            </a:r>
          </a:p>
          <a:p>
            <a:r>
              <a:rPr lang="en-US" sz="2400" dirty="0"/>
              <a:t>H</a:t>
            </a:r>
            <a:r>
              <a:rPr lang="en-US" sz="2400" dirty="0" smtClean="0"/>
              <a:t>eat transport from wafers*</a:t>
            </a:r>
          </a:p>
          <a:p>
            <a:r>
              <a:rPr lang="en-US" sz="2400" dirty="0" smtClean="0"/>
              <a:t>Alignment precision requirements.</a:t>
            </a:r>
          </a:p>
          <a:p>
            <a:r>
              <a:rPr lang="en-US" sz="2400" dirty="0" smtClean="0"/>
              <a:t>Integration issues due to high curvature geometry</a:t>
            </a:r>
          </a:p>
          <a:p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Issues resolved* with He atmosphere.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 algn="r">
              <a:buFont typeface="Arial" panose="020B0604020202020204" pitchFamily="34" charset="0"/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8173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39136" cy="1143000"/>
          </a:xfrm>
        </p:spPr>
        <p:txBody>
          <a:bodyPr/>
          <a:lstStyle/>
          <a:p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>Elliptical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175" y="4653136"/>
            <a:ext cx="2872507" cy="269289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BEER	(Top &amp; Bottom)</a:t>
            </a:r>
          </a:p>
          <a:p>
            <a:r>
              <a:rPr lang="en-US" dirty="0" smtClean="0"/>
              <a:t>BIFROST	(ALL)</a:t>
            </a:r>
          </a:p>
          <a:p>
            <a:r>
              <a:rPr lang="en-US" dirty="0" smtClean="0"/>
              <a:t>DREAM	(Top &amp; Bottom)</a:t>
            </a:r>
          </a:p>
          <a:p>
            <a:r>
              <a:rPr lang="en-US" dirty="0" smtClean="0"/>
              <a:t>ESTIA	(Top, Bottom &amp; Right)</a:t>
            </a:r>
          </a:p>
          <a:p>
            <a:r>
              <a:rPr lang="en-US" dirty="0" smtClean="0"/>
              <a:t>FREIA	(Top &amp; Bottom)</a:t>
            </a:r>
          </a:p>
          <a:p>
            <a:r>
              <a:rPr lang="en-US" dirty="0" smtClean="0"/>
              <a:t>HEIMDAL-THERMAL (ALL)</a:t>
            </a:r>
          </a:p>
          <a:p>
            <a:r>
              <a:rPr lang="en-US" dirty="0" smtClean="0"/>
              <a:t>ODIN	(ALL)</a:t>
            </a:r>
          </a:p>
          <a:p>
            <a:r>
              <a:rPr lang="en-US" dirty="0" smtClean="0"/>
              <a:t>T-REX	(Top &amp; Bottom)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6792"/>
            <a:ext cx="5403556" cy="34833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1484784"/>
            <a:ext cx="4536504" cy="4997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Engineering issues</a:t>
            </a:r>
          </a:p>
          <a:p>
            <a:r>
              <a:rPr lang="en-US" sz="2400" dirty="0" smtClean="0"/>
              <a:t>Integration issues due to high curvature geometry</a:t>
            </a:r>
          </a:p>
          <a:p>
            <a:r>
              <a:rPr lang="en-US" sz="2400" dirty="0" smtClean="0"/>
              <a:t>Manufacture </a:t>
            </a:r>
            <a:r>
              <a:rPr lang="en-US" sz="2400" dirty="0"/>
              <a:t>due to high curvature </a:t>
            </a:r>
            <a:r>
              <a:rPr lang="en-US" sz="2400" dirty="0" smtClean="0"/>
              <a:t>geometry*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Issues resolved* with reduced substrate thickness.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 algn="r">
              <a:buFont typeface="Arial" panose="020B0604020202020204" pitchFamily="34" charset="0"/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91686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512291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ESTIA		</a:t>
            </a:r>
          </a:p>
          <a:p>
            <a:pPr lvl="1"/>
            <a:r>
              <a:rPr lang="en-US" sz="2000" dirty="0" smtClean="0"/>
              <a:t>Collimator section  </a:t>
            </a:r>
          </a:p>
          <a:p>
            <a:pPr lvl="1"/>
            <a:r>
              <a:rPr lang="en-US" sz="2000" dirty="0" smtClean="0"/>
              <a:t>Uncoated left side</a:t>
            </a:r>
          </a:p>
          <a:p>
            <a:r>
              <a:rPr lang="en-US" sz="2400" dirty="0" smtClean="0"/>
              <a:t>HEIMDAL</a:t>
            </a:r>
          </a:p>
          <a:p>
            <a:pPr lvl="1"/>
            <a:r>
              <a:rPr lang="en-US" sz="2000" dirty="0" smtClean="0"/>
              <a:t>Dual guide</a:t>
            </a:r>
          </a:p>
          <a:p>
            <a:r>
              <a:rPr lang="en-US" sz="2400" dirty="0" smtClean="0"/>
              <a:t>MAGIC</a:t>
            </a:r>
          </a:p>
          <a:p>
            <a:pPr lvl="1"/>
            <a:r>
              <a:rPr lang="en-US" sz="2000" dirty="0" smtClean="0"/>
              <a:t>No super coated mirrors</a:t>
            </a:r>
          </a:p>
          <a:p>
            <a:r>
              <a:rPr lang="en-US" sz="2400" dirty="0" smtClean="0"/>
              <a:t>ODIN</a:t>
            </a:r>
          </a:p>
          <a:p>
            <a:pPr lvl="1"/>
            <a:r>
              <a:rPr lang="en-US" sz="2000" dirty="0" smtClean="0"/>
              <a:t>Right side open first 300 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67" y="1628800"/>
            <a:ext cx="4102994" cy="25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philosophy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931224" cy="3951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    “True performance can only be judged over the long term ….”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Critical systems shall be;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Robust</a:t>
            </a:r>
          </a:p>
          <a:p>
            <a:r>
              <a:rPr lang="en-US" sz="2800" dirty="0" smtClean="0"/>
              <a:t>Performant</a:t>
            </a:r>
          </a:p>
          <a:p>
            <a:r>
              <a:rPr lang="en-US" sz="2800" dirty="0" smtClean="0"/>
              <a:t>Cost effective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…..in a word simple 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2050" name="Picture 2" descr="C:\Users\iainsutton\Desktop\si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07" y="335699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8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&amp;</a:t>
            </a:r>
            <a:br>
              <a:rPr lang="en-US" dirty="0" smtClean="0"/>
            </a:br>
            <a:r>
              <a:rPr lang="en-US" dirty="0" smtClean="0"/>
              <a:t>Decisions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5536" y="1844824"/>
            <a:ext cx="5400600" cy="395128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3200" dirty="0" smtClean="0"/>
              <a:t>Validation of designs key points</a:t>
            </a:r>
          </a:p>
          <a:p>
            <a:pPr marL="0" lvl="0" indent="0">
              <a:buNone/>
            </a:pPr>
            <a:endParaRPr lang="en-US" sz="3200" dirty="0" smtClean="0"/>
          </a:p>
          <a:p>
            <a:pPr lvl="0"/>
            <a:r>
              <a:rPr lang="en-US" sz="3200" dirty="0" smtClean="0"/>
              <a:t>Architecture</a:t>
            </a:r>
            <a:endParaRPr lang="sv-SE" sz="3200" dirty="0"/>
          </a:p>
          <a:p>
            <a:pPr lvl="0"/>
            <a:r>
              <a:rPr lang="en-US" sz="3200" dirty="0" smtClean="0"/>
              <a:t>Cooling</a:t>
            </a:r>
            <a:endParaRPr lang="sv-SE" sz="3200" dirty="0"/>
          </a:p>
          <a:p>
            <a:pPr lvl="0"/>
            <a:r>
              <a:rPr lang="sv-SE" sz="3200" dirty="0" smtClean="0"/>
              <a:t>Materials</a:t>
            </a:r>
            <a:endParaRPr lang="sv-SE" sz="3200" dirty="0"/>
          </a:p>
          <a:p>
            <a:pPr lvl="0"/>
            <a:r>
              <a:rPr lang="sv-SE" sz="3200" dirty="0" smtClean="0"/>
              <a:t>Coatings</a:t>
            </a:r>
            <a:endParaRPr lang="sv-SE" sz="3200" dirty="0"/>
          </a:p>
          <a:p>
            <a:pPr lvl="0"/>
            <a:r>
              <a:rPr lang="sv-SE" sz="3200" dirty="0" smtClean="0"/>
              <a:t>Alignment</a:t>
            </a:r>
            <a:endParaRPr lang="sv-SE" sz="3200" dirty="0"/>
          </a:p>
          <a:p>
            <a:endParaRPr lang="sv-SE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641">
            <a:off x="5542012" y="2564538"/>
            <a:ext cx="2521307" cy="349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980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all about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en-US" dirty="0" smtClean="0"/>
              <a:t>Context</a:t>
            </a:r>
          </a:p>
          <a:p>
            <a:r>
              <a:rPr lang="en-US" dirty="0" smtClean="0"/>
              <a:t>Instrument requirements</a:t>
            </a:r>
          </a:p>
          <a:p>
            <a:r>
              <a:rPr lang="en-US" dirty="0" smtClean="0"/>
              <a:t>Generic design</a:t>
            </a:r>
          </a:p>
          <a:p>
            <a:r>
              <a:rPr lang="en-US" dirty="0" smtClean="0"/>
              <a:t>Architecture</a:t>
            </a:r>
          </a:p>
          <a:p>
            <a:r>
              <a:rPr lang="en-US" dirty="0" smtClean="0"/>
              <a:t>Materials</a:t>
            </a:r>
          </a:p>
          <a:p>
            <a:r>
              <a:rPr lang="en-US" dirty="0" smtClean="0"/>
              <a:t>Alignment</a:t>
            </a:r>
          </a:p>
          <a:p>
            <a:r>
              <a:rPr lang="en-US" dirty="0" smtClean="0"/>
              <a:t>Cooling</a:t>
            </a:r>
          </a:p>
          <a:p>
            <a:r>
              <a:rPr lang="en-US" dirty="0" smtClean="0"/>
              <a:t>Coatings</a:t>
            </a:r>
          </a:p>
          <a:p>
            <a:endParaRPr lang="en-US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1026" name="Picture 2" descr="Image result for greek temp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381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66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Construction in 3 sections</a:t>
            </a:r>
          </a:p>
          <a:p>
            <a:pPr marL="0" indent="0">
              <a:buNone/>
            </a:pPr>
            <a:r>
              <a:rPr lang="en-US" dirty="0"/>
              <a:t>Small gaps between </a:t>
            </a:r>
            <a:r>
              <a:rPr lang="en-US" dirty="0" smtClean="0"/>
              <a:t>sections enable independent alignment and compensate for thermal expansion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J</a:t>
            </a:r>
            <a:r>
              <a:rPr lang="en-US" dirty="0" smtClean="0"/>
              <a:t>ustification</a:t>
            </a:r>
            <a:endParaRPr lang="en-US" dirty="0"/>
          </a:p>
          <a:p>
            <a:r>
              <a:rPr lang="en-US" dirty="0" smtClean="0"/>
              <a:t>Ease of manufacture</a:t>
            </a:r>
          </a:p>
          <a:p>
            <a:r>
              <a:rPr lang="en-US" dirty="0" smtClean="0"/>
              <a:t>Ease in installation</a:t>
            </a:r>
          </a:p>
          <a:p>
            <a:r>
              <a:rPr lang="en-US" dirty="0" smtClean="0"/>
              <a:t>Ease of alignment</a:t>
            </a:r>
          </a:p>
          <a:p>
            <a:r>
              <a:rPr lang="en-US" dirty="0"/>
              <a:t>C</a:t>
            </a:r>
            <a:r>
              <a:rPr lang="en-US" dirty="0" smtClean="0"/>
              <a:t>ooling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102" y="3645024"/>
            <a:ext cx="4881898" cy="2714163"/>
          </a:xfrm>
          <a:prstGeom prst="rect">
            <a:avLst/>
          </a:prstGeom>
        </p:spPr>
      </p:pic>
      <p:pic>
        <p:nvPicPr>
          <p:cNvPr id="6" name="Picture 2" descr="C:\Users\iainsutton\Dropbox\OPs\00-OpS Current\OPS17-19 NBOA Workshop\MAgi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3519" l="34217" r="959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17" r="3452" b="31623"/>
          <a:stretch/>
        </p:blipFill>
        <p:spPr bwMode="auto">
          <a:xfrm>
            <a:off x="4238066" y="2780928"/>
            <a:ext cx="4320225" cy="25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0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br>
              <a:rPr lang="en-US" dirty="0" smtClean="0"/>
            </a:br>
            <a:r>
              <a:rPr lang="en-US" dirty="0"/>
              <a:t>S</a:t>
            </a:r>
            <a:r>
              <a:rPr lang="en-US" dirty="0" smtClean="0"/>
              <a:t>chematic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35" y="2132856"/>
            <a:ext cx="9046300" cy="39604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378" y="0"/>
            <a:ext cx="2912622" cy="139857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5043" y="3062152"/>
            <a:ext cx="2016224" cy="1101389"/>
            <a:chOff x="755576" y="3067395"/>
            <a:chExt cx="2016224" cy="1101389"/>
          </a:xfrm>
        </p:grpSpPr>
        <p:sp>
          <p:nvSpPr>
            <p:cNvPr id="8" name="Triangle 7"/>
            <p:cNvSpPr/>
            <p:nvPr/>
          </p:nvSpPr>
          <p:spPr>
            <a:xfrm>
              <a:off x="755576" y="3068960"/>
              <a:ext cx="72008" cy="1440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>
              <a:off x="2699792" y="3067395"/>
              <a:ext cx="72008" cy="1440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63793" y="3614786"/>
              <a:ext cx="9460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ALIGNMENT &amp; RETENTION FEATURES</a:t>
              </a:r>
              <a:endParaRPr lang="en-US" sz="1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15308" y="3067395"/>
            <a:ext cx="2016224" cy="145581"/>
            <a:chOff x="755576" y="3067395"/>
            <a:chExt cx="2016224" cy="145581"/>
          </a:xfrm>
        </p:grpSpPr>
        <p:sp>
          <p:nvSpPr>
            <p:cNvPr id="25" name="Triangle 24"/>
            <p:cNvSpPr/>
            <p:nvPr/>
          </p:nvSpPr>
          <p:spPr>
            <a:xfrm>
              <a:off x="755576" y="3068960"/>
              <a:ext cx="72008" cy="1440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/>
            <p:cNvSpPr/>
            <p:nvPr/>
          </p:nvSpPr>
          <p:spPr>
            <a:xfrm>
              <a:off x="2699792" y="3067395"/>
              <a:ext cx="72008" cy="1440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72478" y="3067395"/>
            <a:ext cx="2986053" cy="145581"/>
            <a:chOff x="755576" y="3067395"/>
            <a:chExt cx="2769521" cy="145581"/>
          </a:xfrm>
        </p:grpSpPr>
        <p:sp>
          <p:nvSpPr>
            <p:cNvPr id="34" name="Triangle 33"/>
            <p:cNvSpPr/>
            <p:nvPr/>
          </p:nvSpPr>
          <p:spPr>
            <a:xfrm>
              <a:off x="755576" y="3068960"/>
              <a:ext cx="72008" cy="1440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iangle 34"/>
            <p:cNvSpPr/>
            <p:nvPr/>
          </p:nvSpPr>
          <p:spPr>
            <a:xfrm>
              <a:off x="3453089" y="3067395"/>
              <a:ext cx="72008" cy="1440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99711" y="4694668"/>
            <a:ext cx="2758636" cy="1292103"/>
            <a:chOff x="299711" y="4694668"/>
            <a:chExt cx="2758636" cy="1292103"/>
          </a:xfrm>
        </p:grpSpPr>
        <p:grpSp>
          <p:nvGrpSpPr>
            <p:cNvPr id="42" name="Group 41"/>
            <p:cNvGrpSpPr/>
            <p:nvPr/>
          </p:nvGrpSpPr>
          <p:grpSpPr>
            <a:xfrm>
              <a:off x="540740" y="5542407"/>
              <a:ext cx="2517607" cy="444364"/>
              <a:chOff x="624481" y="3067395"/>
              <a:chExt cx="2517607" cy="444364"/>
            </a:xfrm>
          </p:grpSpPr>
          <p:sp>
            <p:nvSpPr>
              <p:cNvPr id="44" name="Triangle 43"/>
              <p:cNvSpPr/>
              <p:nvPr/>
            </p:nvSpPr>
            <p:spPr>
              <a:xfrm>
                <a:off x="755576" y="3068960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riangle 44"/>
              <p:cNvSpPr/>
              <p:nvPr/>
            </p:nvSpPr>
            <p:spPr>
              <a:xfrm>
                <a:off x="2699792" y="3067395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446064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24481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299711" y="4694668"/>
              <a:ext cx="2517607" cy="444364"/>
              <a:chOff x="624481" y="3067395"/>
              <a:chExt cx="2517607" cy="444364"/>
            </a:xfrm>
          </p:grpSpPr>
          <p:sp>
            <p:nvSpPr>
              <p:cNvPr id="53" name="Triangle 52"/>
              <p:cNvSpPr/>
              <p:nvPr/>
            </p:nvSpPr>
            <p:spPr>
              <a:xfrm>
                <a:off x="755576" y="3068960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riangle 53"/>
              <p:cNvSpPr/>
              <p:nvPr/>
            </p:nvSpPr>
            <p:spPr>
              <a:xfrm>
                <a:off x="2699792" y="3067395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446064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24481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708882" y="4665813"/>
            <a:ext cx="2758636" cy="1292103"/>
            <a:chOff x="299711" y="4694668"/>
            <a:chExt cx="2758636" cy="1292103"/>
          </a:xfrm>
        </p:grpSpPr>
        <p:grpSp>
          <p:nvGrpSpPr>
            <p:cNvPr id="64" name="Group 63"/>
            <p:cNvGrpSpPr/>
            <p:nvPr/>
          </p:nvGrpSpPr>
          <p:grpSpPr>
            <a:xfrm>
              <a:off x="540740" y="5542407"/>
              <a:ext cx="2517607" cy="444364"/>
              <a:chOff x="624481" y="3067395"/>
              <a:chExt cx="2517607" cy="444364"/>
            </a:xfrm>
          </p:grpSpPr>
          <p:sp>
            <p:nvSpPr>
              <p:cNvPr id="70" name="Triangle 69"/>
              <p:cNvSpPr/>
              <p:nvPr/>
            </p:nvSpPr>
            <p:spPr>
              <a:xfrm>
                <a:off x="755576" y="3068960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riangle 70"/>
              <p:cNvSpPr/>
              <p:nvPr/>
            </p:nvSpPr>
            <p:spPr>
              <a:xfrm>
                <a:off x="2699792" y="3067395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446064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24481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10800000">
              <a:off x="299711" y="4694668"/>
              <a:ext cx="2517607" cy="444364"/>
              <a:chOff x="624481" y="3067395"/>
              <a:chExt cx="2517607" cy="444364"/>
            </a:xfrm>
          </p:grpSpPr>
          <p:sp>
            <p:nvSpPr>
              <p:cNvPr id="66" name="Triangle 65"/>
              <p:cNvSpPr/>
              <p:nvPr/>
            </p:nvSpPr>
            <p:spPr>
              <a:xfrm>
                <a:off x="755576" y="3068960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riangle 66"/>
              <p:cNvSpPr/>
              <p:nvPr/>
            </p:nvSpPr>
            <p:spPr>
              <a:xfrm>
                <a:off x="2699792" y="3067395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446064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24481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5118052" y="4678681"/>
            <a:ext cx="3702420" cy="1292103"/>
            <a:chOff x="299711" y="4694668"/>
            <a:chExt cx="2758636" cy="1292103"/>
          </a:xfrm>
        </p:grpSpPr>
        <p:grpSp>
          <p:nvGrpSpPr>
            <p:cNvPr id="75" name="Group 74"/>
            <p:cNvGrpSpPr/>
            <p:nvPr/>
          </p:nvGrpSpPr>
          <p:grpSpPr>
            <a:xfrm>
              <a:off x="540740" y="5542407"/>
              <a:ext cx="2517607" cy="444364"/>
              <a:chOff x="624481" y="3067395"/>
              <a:chExt cx="2517607" cy="444364"/>
            </a:xfrm>
          </p:grpSpPr>
          <p:sp>
            <p:nvSpPr>
              <p:cNvPr id="81" name="Triangle 80"/>
              <p:cNvSpPr/>
              <p:nvPr/>
            </p:nvSpPr>
            <p:spPr>
              <a:xfrm>
                <a:off x="755576" y="3068960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riangle 81"/>
              <p:cNvSpPr/>
              <p:nvPr/>
            </p:nvSpPr>
            <p:spPr>
              <a:xfrm>
                <a:off x="2699792" y="3067395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446064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24481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 rot="10800000">
              <a:off x="299711" y="4694668"/>
              <a:ext cx="2517607" cy="444364"/>
              <a:chOff x="624481" y="3067395"/>
              <a:chExt cx="2517607" cy="444364"/>
            </a:xfrm>
          </p:grpSpPr>
          <p:sp>
            <p:nvSpPr>
              <p:cNvPr id="77" name="Triangle 76"/>
              <p:cNvSpPr/>
              <p:nvPr/>
            </p:nvSpPr>
            <p:spPr>
              <a:xfrm>
                <a:off x="755576" y="3068960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riangle 77"/>
              <p:cNvSpPr/>
              <p:nvPr/>
            </p:nvSpPr>
            <p:spPr>
              <a:xfrm>
                <a:off x="2699792" y="3067395"/>
                <a:ext cx="72008" cy="1440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446064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24481" y="3296315"/>
                <a:ext cx="6960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ALIGNMENT</a:t>
                </a:r>
                <a:endParaRPr lang="en-US" sz="800" dirty="0"/>
              </a:p>
            </p:txBody>
          </p:sp>
        </p:grpSp>
      </p:grpSp>
      <p:cxnSp>
        <p:nvCxnSpPr>
          <p:cNvPr id="86" name="Elbow Connector 85"/>
          <p:cNvCxnSpPr/>
          <p:nvPr/>
        </p:nvCxnSpPr>
        <p:spPr>
          <a:xfrm>
            <a:off x="604191" y="2729095"/>
            <a:ext cx="2345720" cy="7524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578733" y="2732875"/>
            <a:ext cx="45719" cy="410308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697935" y="2761836"/>
            <a:ext cx="45719" cy="410308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70814" y="5137467"/>
            <a:ext cx="45719" cy="410349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686364" y="5097426"/>
            <a:ext cx="45719" cy="410308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935438" y="1916832"/>
            <a:ext cx="0" cy="129614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226489" y="1920330"/>
            <a:ext cx="0" cy="129264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927318" y="4881258"/>
            <a:ext cx="0" cy="158498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226489" y="4715239"/>
            <a:ext cx="0" cy="158498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384329" y="1655221"/>
            <a:ext cx="10795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SECTION  01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3492474" y="1655221"/>
            <a:ext cx="10795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SECTION  02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6483308" y="1655221"/>
            <a:ext cx="10795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SECTION  03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1065" y="2093513"/>
            <a:ext cx="58904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906" y="1678278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121293" y="3284984"/>
            <a:ext cx="348012" cy="324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827584" y="3284984"/>
            <a:ext cx="409180" cy="3245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3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br>
              <a:rPr lang="en-US" dirty="0" smtClean="0"/>
            </a:br>
            <a:r>
              <a:rPr lang="en-US" dirty="0" smtClean="0"/>
              <a:t>Chicanes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5" name="Rectangle 4"/>
          <p:cNvSpPr/>
          <p:nvPr/>
        </p:nvSpPr>
        <p:spPr>
          <a:xfrm>
            <a:off x="120181" y="1584784"/>
            <a:ext cx="51072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2mm (nominal) gap between NBOA and NBEX pocket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chicanes along </a:t>
            </a:r>
            <a:r>
              <a:rPr lang="en-US" sz="2400" dirty="0"/>
              <a:t>the streaming </a:t>
            </a:r>
            <a:r>
              <a:rPr lang="en-US" sz="2400" dirty="0" smtClean="0"/>
              <a:t>path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Step </a:t>
            </a:r>
            <a:r>
              <a:rPr lang="en-US" sz="2400" dirty="0"/>
              <a:t>&gt;</a:t>
            </a:r>
            <a:r>
              <a:rPr lang="en-US" sz="2400" dirty="0" smtClean="0"/>
              <a:t>13mm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Shielding </a:t>
            </a:r>
            <a:r>
              <a:rPr lang="en-US" sz="2400" dirty="0" smtClean="0"/>
              <a:t>steps are &gt;500mm </a:t>
            </a:r>
            <a:r>
              <a:rPr lang="en-US" sz="2400" dirty="0"/>
              <a:t>long </a:t>
            </a:r>
            <a:r>
              <a:rPr lang="en-US" sz="2400" dirty="0" smtClean="0"/>
              <a:t>&amp; separated </a:t>
            </a:r>
            <a:r>
              <a:rPr lang="en-US" sz="2400" dirty="0"/>
              <a:t>by at least 1000mm. </a:t>
            </a: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Jackets shall be gap less  with respect  to substrate.</a:t>
            </a:r>
          </a:p>
          <a:p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63" y="1196752"/>
            <a:ext cx="3707904" cy="2061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9" b="7558"/>
          <a:stretch/>
        </p:blipFill>
        <p:spPr bwMode="auto">
          <a:xfrm>
            <a:off x="5430904" y="3258216"/>
            <a:ext cx="3683198" cy="175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28" b="4928"/>
          <a:stretch/>
        </p:blipFill>
        <p:spPr bwMode="auto">
          <a:xfrm>
            <a:off x="5255163" y="5032918"/>
            <a:ext cx="3779912" cy="17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0904" y="1267032"/>
            <a:ext cx="362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040" y="3569943"/>
            <a:ext cx="3513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132" y="5336608"/>
            <a:ext cx="34817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26287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</a:t>
            </a:r>
            <a:br>
              <a:rPr lang="en-US" dirty="0" smtClean="0"/>
            </a:br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4514" y="1600200"/>
            <a:ext cx="3592286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5" name="Rectangle 4"/>
          <p:cNvSpPr/>
          <p:nvPr/>
        </p:nvSpPr>
        <p:spPr>
          <a:xfrm>
            <a:off x="107504" y="1533465"/>
            <a:ext cx="468052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Optical substrates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Copper </a:t>
            </a:r>
            <a:r>
              <a:rPr lang="en-US" sz="2000" dirty="0" smtClean="0"/>
              <a:t>(Pure O2 free)</a:t>
            </a:r>
          </a:p>
          <a:p>
            <a:endParaRPr lang="en-US" sz="2400" dirty="0" smtClean="0"/>
          </a:p>
          <a:p>
            <a:r>
              <a:rPr lang="en-US" sz="2400" dirty="0" smtClean="0"/>
              <a:t>Benefits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Radiation resistance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Shielding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Thermal conduction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Compatibility with coatings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26" name="Picture 2" descr="C:\Users\iainsutton\Dropbox\OPs\NBOA Neutron beam optics assembly\Input from Guide Suppliers\SNAG Cu Optics\DSC01862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102900" cy="448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5" y="5088284"/>
            <a:ext cx="5138253" cy="16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82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02423"/>
            <a:ext cx="3059832" cy="28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39" y="4256624"/>
            <a:ext cx="3360861" cy="259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988840"/>
            <a:ext cx="51845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NBOA = 100 - 300kg of copper</a:t>
            </a:r>
          </a:p>
          <a:p>
            <a:r>
              <a:rPr lang="en-US" sz="2000" dirty="0" smtClean="0"/>
              <a:t>Copper substrates will become activated</a:t>
            </a:r>
          </a:p>
          <a:p>
            <a:endParaRPr lang="en-US" sz="2000" dirty="0" smtClean="0"/>
          </a:p>
          <a:p>
            <a:r>
              <a:rPr lang="en-US" sz="2000" dirty="0" smtClean="0"/>
              <a:t>With respect to human safety</a:t>
            </a:r>
          </a:p>
          <a:p>
            <a:r>
              <a:rPr lang="en-US" sz="2000" dirty="0" smtClean="0"/>
              <a:t>In this application the activation of the coppers is considered a significant issue because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After 15d  Copper  1/1000 activity of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NBOA is shielded within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Removal of NBEX is an RH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With respect to Waste disposal</a:t>
            </a:r>
          </a:p>
          <a:p>
            <a:r>
              <a:rPr lang="en-US" sz="2000" dirty="0" smtClean="0"/>
              <a:t>Considered integrally with NBEX</a:t>
            </a:r>
          </a:p>
          <a:p>
            <a:r>
              <a:rPr lang="en-US" sz="2000" dirty="0" smtClean="0"/>
              <a:t>Compatibility of Design &amp; Materials with waste handling stream confirmed</a:t>
            </a:r>
            <a:endParaRPr lang="en-US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00168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76" y="249269"/>
            <a:ext cx="3390944" cy="749857"/>
          </a:xfrm>
        </p:spPr>
        <p:txBody>
          <a:bodyPr>
            <a:normAutofit fontScale="90000"/>
          </a:bodyPr>
          <a:lstStyle/>
          <a:p>
            <a:r>
              <a:rPr lang="en-GB" sz="4400" dirty="0" smtClean="0"/>
              <a:t>NBOA</a:t>
            </a:r>
            <a:br>
              <a:rPr lang="en-GB" sz="4400" dirty="0" smtClean="0"/>
            </a:br>
            <a:r>
              <a:rPr lang="en-GB" sz="4400" dirty="0" smtClean="0"/>
              <a:t>Replacement </a:t>
            </a:r>
            <a:endParaRPr lang="en-GB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7823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528" y="1024495"/>
            <a:ext cx="5607226" cy="5696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370" y="1988840"/>
            <a:ext cx="2473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Potentially 10 -16 additional beam ports will be activation within the first 10 years of operation</a:t>
            </a:r>
            <a:endParaRPr lang="en-US" sz="2400" dirty="0"/>
          </a:p>
        </p:txBody>
      </p:sp>
      <p:pic>
        <p:nvPicPr>
          <p:cNvPr id="6" name="Content Placeholder 5" descr="IET_01.png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" b="-268"/>
          <a:stretch/>
        </p:blipFill>
        <p:spPr>
          <a:xfrm>
            <a:off x="539552" y="4941168"/>
            <a:ext cx="2822016" cy="17082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157251" y="339086"/>
            <a:ext cx="369332" cy="4170034"/>
            <a:chOff x="4157251" y="339086"/>
            <a:chExt cx="369332" cy="4170034"/>
          </a:xfrm>
        </p:grpSpPr>
        <p:sp>
          <p:nvSpPr>
            <p:cNvPr id="3" name="Rectangle 2"/>
            <p:cNvSpPr/>
            <p:nvPr/>
          </p:nvSpPr>
          <p:spPr>
            <a:xfrm>
              <a:off x="4238551" y="1556792"/>
              <a:ext cx="288032" cy="2952328"/>
            </a:xfrm>
            <a:prstGeom prst="rect">
              <a:avLst/>
            </a:prstGeom>
            <a:solidFill>
              <a:schemeClr val="lt1">
                <a:alpha val="28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3733064" y="763273"/>
              <a:ext cx="121770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Initial suite</a:t>
              </a:r>
              <a:endParaRPr lang="sv-SE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26583" y="1812259"/>
            <a:ext cx="400236" cy="2696861"/>
            <a:chOff x="4526583" y="1812259"/>
            <a:chExt cx="400236" cy="2696861"/>
          </a:xfrm>
        </p:grpSpPr>
        <p:sp>
          <p:nvSpPr>
            <p:cNvPr id="9" name="Rectangle 8"/>
            <p:cNvSpPr/>
            <p:nvPr/>
          </p:nvSpPr>
          <p:spPr>
            <a:xfrm>
              <a:off x="4526583" y="3284984"/>
              <a:ext cx="288032" cy="1224136"/>
            </a:xfrm>
            <a:prstGeom prst="rect">
              <a:avLst/>
            </a:prstGeom>
            <a:solidFill>
              <a:schemeClr val="lt1">
                <a:alpha val="28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006214" y="2363532"/>
              <a:ext cx="14718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Late arrivals ?</a:t>
              </a:r>
              <a:endParaRPr lang="sv-SE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78983" y="2548198"/>
            <a:ext cx="617167" cy="3247118"/>
            <a:chOff x="4678983" y="2548198"/>
            <a:chExt cx="617167" cy="3247118"/>
          </a:xfrm>
        </p:grpSpPr>
        <p:sp>
          <p:nvSpPr>
            <p:cNvPr id="10" name="Rectangle 9"/>
            <p:cNvSpPr/>
            <p:nvPr/>
          </p:nvSpPr>
          <p:spPr>
            <a:xfrm>
              <a:off x="4678983" y="4520175"/>
              <a:ext cx="495672" cy="1275141"/>
            </a:xfrm>
            <a:prstGeom prst="rect">
              <a:avLst/>
            </a:prstGeom>
            <a:solidFill>
              <a:schemeClr val="lt1">
                <a:alpha val="28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131023" y="3343993"/>
              <a:ext cx="196092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Instruments  17-22</a:t>
              </a:r>
              <a:endParaRPr lang="sv-SE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94735" y="3569037"/>
            <a:ext cx="495672" cy="3288963"/>
            <a:chOff x="5894735" y="3569037"/>
            <a:chExt cx="495672" cy="3288963"/>
          </a:xfrm>
        </p:grpSpPr>
        <p:sp>
          <p:nvSpPr>
            <p:cNvPr id="11" name="Rectangle 10"/>
            <p:cNvSpPr/>
            <p:nvPr/>
          </p:nvSpPr>
          <p:spPr>
            <a:xfrm>
              <a:off x="5894735" y="5582859"/>
              <a:ext cx="495672" cy="1275141"/>
            </a:xfrm>
            <a:prstGeom prst="rect">
              <a:avLst/>
            </a:prstGeom>
            <a:solidFill>
              <a:schemeClr val="lt1">
                <a:alpha val="28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5135660" y="4391282"/>
              <a:ext cx="201382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Instruments 23 - 28</a:t>
              </a:r>
              <a:endParaRPr lang="sv-SE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58830" y="1556792"/>
            <a:ext cx="2205657" cy="5164683"/>
            <a:chOff x="6758831" y="1556792"/>
            <a:chExt cx="1512168" cy="4238525"/>
          </a:xfrm>
        </p:grpSpPr>
        <p:sp>
          <p:nvSpPr>
            <p:cNvPr id="12" name="Rectangle 11"/>
            <p:cNvSpPr/>
            <p:nvPr/>
          </p:nvSpPr>
          <p:spPr>
            <a:xfrm>
              <a:off x="6758831" y="1556792"/>
              <a:ext cx="1512168" cy="4238525"/>
            </a:xfrm>
            <a:prstGeom prst="rect">
              <a:avLst/>
            </a:prstGeom>
            <a:solidFill>
              <a:schemeClr val="lt1">
                <a:alpha val="28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6868392" y="3146533"/>
              <a:ext cx="240892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End of life Replacement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4903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685" y="1641894"/>
            <a:ext cx="5040560" cy="4812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Requirements</a:t>
            </a:r>
          </a:p>
          <a:p>
            <a:r>
              <a:rPr lang="en-US" sz="2400" dirty="0" smtClean="0"/>
              <a:t>Movement +/- 1mm</a:t>
            </a:r>
          </a:p>
          <a:p>
            <a:r>
              <a:rPr lang="en-US" sz="2400" dirty="0" smtClean="0"/>
              <a:t>Resolution 0.01mm</a:t>
            </a:r>
          </a:p>
          <a:p>
            <a:r>
              <a:rPr lang="en-US" sz="2400" dirty="0" smtClean="0"/>
              <a:t>Long term Stability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Key features</a:t>
            </a:r>
          </a:p>
          <a:p>
            <a:r>
              <a:rPr lang="en-US" sz="2400" dirty="0" smtClean="0"/>
              <a:t>Positioning alone ‘long side’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olid screws opposed by strip springs</a:t>
            </a:r>
          </a:p>
          <a:p>
            <a:r>
              <a:rPr lang="en-US" sz="2400" dirty="0" smtClean="0"/>
              <a:t>Vertical jacks</a:t>
            </a:r>
          </a:p>
          <a:p>
            <a:r>
              <a:rPr lang="en-US" sz="2400" dirty="0" smtClean="0"/>
              <a:t>Support on balls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etaining pins</a:t>
            </a:r>
          </a:p>
          <a:p>
            <a:endParaRPr lang="en-US" sz="2400" dirty="0"/>
          </a:p>
        </p:txBody>
      </p:sp>
      <p:pic>
        <p:nvPicPr>
          <p:cNvPr id="9" name="Picture 3" descr="C:\Users\iainsutton\Downloads\Estia_NBOA_NBPI_NOl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9" r="54951"/>
          <a:stretch/>
        </p:blipFill>
        <p:spPr bwMode="auto">
          <a:xfrm rot="21309454">
            <a:off x="5629121" y="1740440"/>
            <a:ext cx="3372647" cy="35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220072" y="2060848"/>
            <a:ext cx="3242026" cy="2952328"/>
            <a:chOff x="4570334" y="2737951"/>
            <a:chExt cx="3242026" cy="2952328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5991173" y="4581128"/>
              <a:ext cx="360040" cy="144016"/>
            </a:xfrm>
            <a:prstGeom prst="straightConnector1">
              <a:avLst/>
            </a:prstGeom>
            <a:ln w="28575">
              <a:prstDash val="soli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991173" y="4941168"/>
              <a:ext cx="360040" cy="144016"/>
            </a:xfrm>
            <a:prstGeom prst="straightConnector1">
              <a:avLst/>
            </a:prstGeom>
            <a:ln w="28575">
              <a:prstDash val="soli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7452320" y="3311365"/>
              <a:ext cx="360040" cy="144016"/>
            </a:xfrm>
            <a:prstGeom prst="straightConnector1">
              <a:avLst/>
            </a:prstGeom>
            <a:ln w="28575">
              <a:prstDash val="soli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866478" y="2737951"/>
              <a:ext cx="700759" cy="247967"/>
            </a:xfrm>
            <a:prstGeom prst="straightConnector1">
              <a:avLst/>
            </a:prstGeom>
            <a:ln w="28575">
              <a:prstDash val="sysDash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570334" y="4322127"/>
              <a:ext cx="725470" cy="259001"/>
            </a:xfrm>
            <a:prstGeom prst="straightConnector1">
              <a:avLst/>
            </a:prstGeom>
            <a:ln w="28575">
              <a:prstDash val="sysDash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580112" y="5122599"/>
              <a:ext cx="8384" cy="567680"/>
            </a:xfrm>
            <a:prstGeom prst="straightConnector1">
              <a:avLst/>
            </a:prstGeom>
            <a:ln w="28575">
              <a:prstDash val="soli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7164288" y="3501008"/>
              <a:ext cx="8384" cy="567680"/>
            </a:xfrm>
            <a:prstGeom prst="straightConnector1">
              <a:avLst/>
            </a:prstGeom>
            <a:ln w="28575">
              <a:prstDash val="soli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/>
          <p:nvPr/>
        </p:nvCxnSpPr>
        <p:spPr>
          <a:xfrm>
            <a:off x="7604720" y="1916832"/>
            <a:ext cx="0" cy="62323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543034" y="2895427"/>
            <a:ext cx="0" cy="601216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8974159">
            <a:off x="5271319" y="2564694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Spring side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 rot="18974159">
            <a:off x="7683195" y="3577298"/>
            <a:ext cx="11977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Solid side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84683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Retention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9" name="Picture 3" descr="C:\Users\iainsutton\Downloads\Estia_NBOA_NBPI_NOl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79" r="-546" b="-1"/>
          <a:stretch/>
        </p:blipFill>
        <p:spPr bwMode="auto">
          <a:xfrm rot="21309454">
            <a:off x="4214796" y="1471860"/>
            <a:ext cx="5017460" cy="48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436096" y="2389854"/>
            <a:ext cx="1431446" cy="2592288"/>
            <a:chOff x="5292080" y="2564904"/>
            <a:chExt cx="1431446" cy="2592288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5292080" y="4221088"/>
              <a:ext cx="1430986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723526" y="2996952"/>
              <a:ext cx="0" cy="216024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364088" y="2564904"/>
              <a:ext cx="1359438" cy="6840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07504" y="1547531"/>
            <a:ext cx="47946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Constraints from hazard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Retain components during H3 seismic event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r>
              <a:rPr lang="en-US" sz="2000" dirty="0" smtClean="0"/>
              <a:t>Constraints from Decommissioning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.. All components shall remain within NBEX during transport to disposal facility ….</a:t>
            </a:r>
          </a:p>
          <a:p>
            <a:pPr lvl="2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Solution: windows on NBPI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 ….sectioned components shall be retained during handling ….</a:t>
            </a:r>
          </a:p>
          <a:p>
            <a:pPr lvl="2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Solution: Retaining pins on all guides sections</a:t>
            </a:r>
          </a:p>
          <a:p>
            <a:pPr lvl="2"/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/>
              <a:t>Design requirement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resist acceleration 2g in all planes</a:t>
            </a:r>
          </a:p>
        </p:txBody>
      </p:sp>
      <p:sp>
        <p:nvSpPr>
          <p:cNvPr id="29" name="Line Callout 2 28"/>
          <p:cNvSpPr/>
          <p:nvPr/>
        </p:nvSpPr>
        <p:spPr>
          <a:xfrm>
            <a:off x="7812360" y="4046038"/>
            <a:ext cx="1115616" cy="4896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981"/>
              <a:gd name="adj6" fmla="val -11574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sectioned component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9907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br>
              <a:rPr lang="en-US" dirty="0" smtClean="0"/>
            </a:br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Side</a:t>
            </a:r>
          </a:p>
          <a:p>
            <a:r>
              <a:rPr lang="en-US" dirty="0" smtClean="0"/>
              <a:t>Fine pitch screw</a:t>
            </a:r>
          </a:p>
          <a:p>
            <a:r>
              <a:rPr lang="en-US" dirty="0" smtClean="0"/>
              <a:t>Lock screw</a:t>
            </a:r>
          </a:p>
          <a:p>
            <a:r>
              <a:rPr lang="en-US" dirty="0" smtClean="0"/>
              <a:t>Spherical ball contact</a:t>
            </a:r>
          </a:p>
          <a:p>
            <a:r>
              <a:rPr lang="en-US" dirty="0" smtClean="0"/>
              <a:t>Screw in pocket acts as retaining pin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Below</a:t>
            </a:r>
          </a:p>
          <a:p>
            <a:r>
              <a:rPr lang="en-US" dirty="0" smtClean="0"/>
              <a:t>Screw + ramp</a:t>
            </a:r>
          </a:p>
          <a:p>
            <a:r>
              <a:rPr lang="en-US" dirty="0" smtClean="0"/>
              <a:t>Ball + cup contact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67" y="4941168"/>
            <a:ext cx="273630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iainsutton\Downloads\Estia_NBPI_body_detai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55" y="2060848"/>
            <a:ext cx="335050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70" y="4879196"/>
            <a:ext cx="2386915" cy="164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862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 descr="ASSEMBLY DRAWING - ESS-0040663 - Rev 2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50427" r="36692" b="34971"/>
          <a:stretch/>
        </p:blipFill>
        <p:spPr>
          <a:xfrm>
            <a:off x="120093" y="1545125"/>
            <a:ext cx="8884090" cy="51125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management</a:t>
            </a:r>
            <a:br>
              <a:rPr lang="en-US" dirty="0" smtClean="0"/>
            </a:br>
            <a:r>
              <a:rPr lang="en-US" dirty="0" smtClean="0"/>
              <a:t>- Context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7467" y="7061867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64474" y="4134209"/>
            <a:ext cx="9006" cy="31525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576092" y="4128980"/>
            <a:ext cx="9006" cy="31525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718059" y="3996120"/>
            <a:ext cx="9006" cy="1092872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50659" y="2875870"/>
            <a:ext cx="118659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Water </a:t>
            </a:r>
            <a:r>
              <a:rPr lang="en-US" sz="1400" dirty="0"/>
              <a:t>c</a:t>
            </a:r>
            <a:r>
              <a:rPr lang="en-US" sz="1400" dirty="0" smtClean="0"/>
              <a:t>ooled shielding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25446" y="3405021"/>
            <a:ext cx="325212" cy="609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56565" y="4206268"/>
            <a:ext cx="4368225" cy="171140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un 3"/>
          <p:cNvSpPr/>
          <p:nvPr/>
        </p:nvSpPr>
        <p:spPr>
          <a:xfrm>
            <a:off x="40014" y="4160330"/>
            <a:ext cx="529570" cy="600086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69369" y="3135744"/>
            <a:ext cx="758427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ource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0677" y="2860470"/>
            <a:ext cx="1004037" cy="5386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‘Air cooled’ shielding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6207" y="3443521"/>
            <a:ext cx="603163" cy="76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84368" y="4627881"/>
            <a:ext cx="1152127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Instruments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207" y="1905165"/>
            <a:ext cx="1336719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Target monolith</a:t>
            </a:r>
          </a:p>
        </p:txBody>
      </p:sp>
      <p:sp>
        <p:nvSpPr>
          <p:cNvPr id="10" name="Arc 9"/>
          <p:cNvSpPr/>
          <p:nvPr/>
        </p:nvSpPr>
        <p:spPr>
          <a:xfrm>
            <a:off x="1151481" y="3168248"/>
            <a:ext cx="1921999" cy="2748616"/>
          </a:xfrm>
          <a:prstGeom prst="arc">
            <a:avLst>
              <a:gd name="adj1" fmla="val 18107152"/>
              <a:gd name="adj2" fmla="val 4589591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748053" y="3615577"/>
            <a:ext cx="1136761" cy="1768344"/>
          </a:xfrm>
          <a:prstGeom prst="arc">
            <a:avLst>
              <a:gd name="adj1" fmla="val 16200000"/>
              <a:gd name="adj2" fmla="val 545839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52944" y="5185428"/>
            <a:ext cx="601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R1.0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028063" y="3443521"/>
            <a:ext cx="3689996" cy="489535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136527" y="6060335"/>
            <a:ext cx="601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R2.5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35592" y="6031152"/>
            <a:ext cx="601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R5.5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31565" y="5671779"/>
            <a:ext cx="601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R2.0</a:t>
            </a:r>
            <a:endParaRPr lang="en-US" dirty="0"/>
          </a:p>
        </p:txBody>
      </p:sp>
      <p:sp>
        <p:nvSpPr>
          <p:cNvPr id="27" name="Arc 26"/>
          <p:cNvSpPr/>
          <p:nvPr/>
        </p:nvSpPr>
        <p:spPr>
          <a:xfrm>
            <a:off x="480033" y="836712"/>
            <a:ext cx="7096060" cy="7200800"/>
          </a:xfrm>
          <a:prstGeom prst="arc">
            <a:avLst>
              <a:gd name="adj1" fmla="val 19210131"/>
              <a:gd name="adj2" fmla="val 236363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1633710" y="1761149"/>
            <a:ext cx="2434234" cy="4896544"/>
          </a:xfrm>
          <a:prstGeom prst="arc">
            <a:avLst>
              <a:gd name="adj1" fmla="val 17486176"/>
              <a:gd name="adj2" fmla="val 4589591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NBOA Generic </a:t>
            </a:r>
            <a:br>
              <a:rPr lang="en-US" dirty="0" smtClean="0"/>
            </a:br>
            <a:r>
              <a:rPr lang="en-US" dirty="0" smtClean="0"/>
              <a:t>One for all … all for one 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09E4-8A8A-0142-A7A4-1C15915EC330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504" y="1556792"/>
            <a:ext cx="6445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Objective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evelop high performance, robust, cost effective design as the template for all inserts.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Conduct its integration, validation </a:t>
            </a:r>
            <a:r>
              <a:rPr lang="en-US" sz="2400" dirty="0"/>
              <a:t>and </a:t>
            </a:r>
            <a:r>
              <a:rPr lang="en-US" sz="2400" dirty="0" smtClean="0"/>
              <a:t>certification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From the template  develop custom designs for all instruments inserts as the basis for procurement 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25" y="2924944"/>
            <a:ext cx="5675475" cy="36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72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management</a:t>
            </a:r>
            <a:br>
              <a:rPr lang="en-US" dirty="0" smtClean="0"/>
            </a:br>
            <a:r>
              <a:rPr lang="en-US" dirty="0" smtClean="0"/>
              <a:t>- heat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sp>
        <p:nvSpPr>
          <p:cNvPr id="7" name="Content Placeholder 8"/>
          <p:cNvSpPr>
            <a:spLocks noGrp="1"/>
          </p:cNvSpPr>
          <p:nvPr>
            <p:ph sz="half" idx="1"/>
          </p:nvPr>
        </p:nvSpPr>
        <p:spPr>
          <a:xfrm>
            <a:off x="200973" y="1657155"/>
            <a:ext cx="4659059" cy="2001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Heat load due to gamma heating  </a:t>
            </a:r>
          </a:p>
          <a:p>
            <a:r>
              <a:rPr lang="en-US" sz="2000" dirty="0" smtClean="0"/>
              <a:t>NBEX  up to  from 150 - 350w</a:t>
            </a:r>
          </a:p>
          <a:p>
            <a:pPr marL="0" indent="0">
              <a:buNone/>
            </a:pPr>
            <a:r>
              <a:rPr lang="en-US" sz="2000" dirty="0" smtClean="0"/>
              <a:t>beam port dependent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Initial study NBEX  operates within vacuum</a:t>
            </a:r>
          </a:p>
          <a:p>
            <a:r>
              <a:rPr lang="en-US" sz="2000" dirty="0" smtClean="0"/>
              <a:t>Minimal conduction  path point contact</a:t>
            </a:r>
          </a:p>
          <a:p>
            <a:r>
              <a:rPr lang="en-US" sz="2000" dirty="0" smtClean="0"/>
              <a:t>Heat dissipation by irradiation to neighboring blocks (cooled – uncooled)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W</a:t>
            </a:r>
            <a:r>
              <a:rPr lang="en-US" sz="2000" dirty="0" smtClean="0"/>
              <a:t>ithout cooling  temperature  peak ~125c 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To maintain a stable and acceptable operating temperature NBPI  is water cooled to 35 - 40c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 startAt="4"/>
            </a:pPr>
            <a:endParaRPr lang="en-US" sz="2000" dirty="0"/>
          </a:p>
        </p:txBody>
      </p:sp>
      <p:pic>
        <p:nvPicPr>
          <p:cNvPr id="9" name="Picture 8" descr="C:\Users\andersolsson\AppData\Roaming\Ansys\v162\preview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1" b="33770"/>
          <a:stretch/>
        </p:blipFill>
        <p:spPr bwMode="auto">
          <a:xfrm>
            <a:off x="4860032" y="4203398"/>
            <a:ext cx="4098572" cy="25202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18" y="1556792"/>
            <a:ext cx="4240386" cy="342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1955" y="1556792"/>
            <a:ext cx="1778051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Source: Alan Takibayev 4-2017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14355" y="6477457"/>
            <a:ext cx="174438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Source: Anders Olsson </a:t>
            </a:r>
            <a:r>
              <a:rPr lang="en-US" sz="1000" dirty="0"/>
              <a:t>5</a:t>
            </a:r>
            <a:r>
              <a:rPr lang="en-US" sz="1000" dirty="0" smtClean="0"/>
              <a:t>-2017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41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management</a:t>
            </a:r>
            <a:br>
              <a:rPr lang="en-US" dirty="0" smtClean="0"/>
            </a:br>
            <a:r>
              <a:rPr lang="en-US" dirty="0" smtClean="0"/>
              <a:t>- heat load (NBOA)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5" name="Picture 2" descr="Copper-Li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" t="6482" r="7697" b="4634"/>
          <a:stretch/>
        </p:blipFill>
        <p:spPr bwMode="auto">
          <a:xfrm>
            <a:off x="5508103" y="1443925"/>
            <a:ext cx="3547188" cy="278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107504" y="1450688"/>
            <a:ext cx="5616624" cy="2001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Heat load due to gamma heating  </a:t>
            </a:r>
          </a:p>
          <a:p>
            <a:r>
              <a:rPr lang="en-US" sz="2000" dirty="0" smtClean="0"/>
              <a:t>NBOA  50 - 100w (beam port dependent)</a:t>
            </a:r>
          </a:p>
          <a:p>
            <a:pPr lvl="1"/>
            <a:r>
              <a:rPr lang="en-US" sz="1600" dirty="0"/>
              <a:t>(30% more in copper than in </a:t>
            </a:r>
            <a:r>
              <a:rPr lang="en-US" sz="1600" dirty="0" smtClean="0"/>
              <a:t>steel, </a:t>
            </a:r>
            <a:r>
              <a:rPr lang="en-US" sz="1600" dirty="0"/>
              <a:t>less in silicon </a:t>
            </a:r>
            <a:r>
              <a:rPr lang="en-US" sz="1600" dirty="0" smtClean="0"/>
              <a:t>) </a:t>
            </a:r>
            <a:endParaRPr lang="en-US" sz="1600" dirty="0"/>
          </a:p>
          <a:p>
            <a:r>
              <a:rPr lang="en-US" sz="2000" dirty="0" smtClean="0"/>
              <a:t>Deposition profile  is geometry dependent</a:t>
            </a:r>
          </a:p>
          <a:p>
            <a:pPr lvl="1"/>
            <a:r>
              <a:rPr lang="en-US" sz="1600" dirty="0" smtClean="0"/>
              <a:t>Straight</a:t>
            </a:r>
          </a:p>
          <a:p>
            <a:pPr lvl="1"/>
            <a:r>
              <a:rPr lang="en-US" sz="1600" dirty="0" smtClean="0"/>
              <a:t>Curved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onverging</a:t>
            </a:r>
          </a:p>
          <a:p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Initial studies with a cooled NBPI</a:t>
            </a:r>
          </a:p>
          <a:p>
            <a:pPr lvl="1"/>
            <a:r>
              <a:rPr lang="en-US" sz="1600" dirty="0" smtClean="0"/>
              <a:t>Straight geometry </a:t>
            </a:r>
          </a:p>
          <a:p>
            <a:pPr lvl="1"/>
            <a:r>
              <a:rPr lang="en-US" sz="1600" dirty="0" smtClean="0"/>
              <a:t>In vacuum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onduction via point contact </a:t>
            </a:r>
          </a:p>
          <a:p>
            <a:pPr lvl="1"/>
            <a:r>
              <a:rPr lang="en-US" sz="1600" dirty="0" smtClean="0"/>
              <a:t>Heat dissipation by irradiation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Without cooling  temperature  peak ~100c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Recommended operating temperature is 60c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214355" y="6477457"/>
            <a:ext cx="174438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Source: Anders Olsson </a:t>
            </a:r>
            <a:r>
              <a:rPr lang="en-US" sz="1000" dirty="0"/>
              <a:t>5</a:t>
            </a:r>
            <a:r>
              <a:rPr lang="en-US" sz="1000" dirty="0" smtClean="0"/>
              <a:t>-2017</a:t>
            </a:r>
            <a:endParaRPr lang="en-US" sz="1000" dirty="0"/>
          </a:p>
        </p:txBody>
      </p:sp>
      <p:pic>
        <p:nvPicPr>
          <p:cNvPr id="10" name="Bildobjekt 2" descr="C:\Users\rbNzLadCwKBw\AppData\Roaming\Ansys\v172\preview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9" b="20490"/>
          <a:stretch/>
        </p:blipFill>
        <p:spPr bwMode="auto">
          <a:xfrm>
            <a:off x="5508103" y="4221088"/>
            <a:ext cx="3450639" cy="250259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/>
          <p:cNvSpPr txBox="1"/>
          <p:nvPr/>
        </p:nvSpPr>
        <p:spPr>
          <a:xfrm>
            <a:off x="7100811" y="6477457"/>
            <a:ext cx="174438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Source: Anders Olsson </a:t>
            </a:r>
            <a:r>
              <a:rPr lang="en-US" sz="1000" dirty="0"/>
              <a:t>5</a:t>
            </a:r>
            <a:r>
              <a:rPr lang="en-US" sz="1000" dirty="0" smtClean="0"/>
              <a:t>-2017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4883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management</a:t>
            </a:r>
            <a:br>
              <a:rPr lang="en-US" dirty="0" smtClean="0"/>
            </a:br>
            <a:r>
              <a:rPr lang="en-US" dirty="0" smtClean="0"/>
              <a:t>- heat load (NBOA)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211434" y="1450688"/>
            <a:ext cx="5163115" cy="2001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Need to improve heat conduction </a:t>
            </a:r>
          </a:p>
          <a:p>
            <a:pPr marL="0" indent="0">
              <a:buNone/>
            </a:pPr>
            <a:r>
              <a:rPr lang="en-US" sz="2000" dirty="0"/>
              <a:t>w</a:t>
            </a:r>
            <a:r>
              <a:rPr lang="en-US" sz="2000" dirty="0" smtClean="0"/>
              <a:t>ithin NBOA to reduce ‘hot spots’ </a:t>
            </a:r>
          </a:p>
          <a:p>
            <a:pPr marL="0" indent="0">
              <a:buNone/>
            </a:pPr>
            <a:r>
              <a:rPr lang="en-US" sz="2000" dirty="0" smtClean="0"/>
              <a:t>Need to improve heat dissipation from NBOA &gt; NBPI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Following recommendation, decision taken to close NBPI volume and adopt Helium atmosphere.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Study with helium, worst case geometry, worst case heat load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 Peak temperature 	~55c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531561" y="1599417"/>
            <a:ext cx="3352457" cy="2160239"/>
            <a:chOff x="650092" y="371577"/>
            <a:chExt cx="9296988" cy="62226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92" y="371577"/>
              <a:ext cx="9296988" cy="6222654"/>
            </a:xfrm>
            <a:prstGeom prst="rect">
              <a:avLst/>
            </a:prstGeom>
          </p:spPr>
        </p:pic>
        <p:sp>
          <p:nvSpPr>
            <p:cNvPr id="12" name="Parallelogram 11"/>
            <p:cNvSpPr/>
            <p:nvPr/>
          </p:nvSpPr>
          <p:spPr>
            <a:xfrm rot="5400000">
              <a:off x="1683545" y="5192932"/>
              <a:ext cx="447151" cy="285486"/>
            </a:xfrm>
            <a:prstGeom prst="parallelogram">
              <a:avLst>
                <a:gd name="adj" fmla="val 41772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sp>
          <p:nvSpPr>
            <p:cNvPr id="13" name="Parallelogram 12"/>
            <p:cNvSpPr/>
            <p:nvPr/>
          </p:nvSpPr>
          <p:spPr>
            <a:xfrm rot="5400000">
              <a:off x="8973178" y="2102620"/>
              <a:ext cx="1125414" cy="462224"/>
            </a:xfrm>
            <a:prstGeom prst="parallelogram">
              <a:avLst>
                <a:gd name="adj" fmla="val 3525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817868" y="5021662"/>
              <a:ext cx="279873" cy="904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817868" y="3539529"/>
              <a:ext cx="3364422" cy="14821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26432" y="2107050"/>
              <a:ext cx="3245913" cy="14088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103949" y="3664841"/>
              <a:ext cx="3401072" cy="14646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573289" y="2268416"/>
              <a:ext cx="3270738" cy="14274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8341314" y="2088432"/>
              <a:ext cx="477888" cy="1799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106187" y="3515889"/>
              <a:ext cx="67532" cy="18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5505021" y="3664841"/>
              <a:ext cx="76840" cy="31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Bildobjekt 8"/>
          <p:cNvPicPr/>
          <p:nvPr/>
        </p:nvPicPr>
        <p:blipFill rotWithShape="1">
          <a:blip r:embed="rId3"/>
          <a:srcRect r="17860" b="7829"/>
          <a:stretch/>
        </p:blipFill>
        <p:spPr>
          <a:xfrm>
            <a:off x="5374549" y="3963252"/>
            <a:ext cx="3538237" cy="267349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TextBox 22"/>
          <p:cNvSpPr txBox="1"/>
          <p:nvPr/>
        </p:nvSpPr>
        <p:spPr>
          <a:xfrm>
            <a:off x="7145711" y="6211635"/>
            <a:ext cx="174438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Source: Anders Olsson </a:t>
            </a:r>
            <a:r>
              <a:rPr lang="en-US" sz="1000" dirty="0"/>
              <a:t>5</a:t>
            </a:r>
            <a:r>
              <a:rPr lang="en-US" sz="1000" dirty="0" smtClean="0"/>
              <a:t>-2017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206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103792"/>
            <a:ext cx="7139136" cy="1143000"/>
          </a:xfrm>
        </p:spPr>
        <p:txBody>
          <a:bodyPr/>
          <a:lstStyle/>
          <a:p>
            <a:r>
              <a:rPr lang="en-US" dirty="0" smtClean="0"/>
              <a:t>Thermal management </a:t>
            </a:r>
            <a:br>
              <a:rPr lang="en-US" dirty="0" smtClean="0"/>
            </a:br>
            <a:r>
              <a:rPr lang="en-US" dirty="0" smtClean="0"/>
              <a:t>- atmosphere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00973" y="1657155"/>
            <a:ext cx="4227011" cy="2001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Volume </a:t>
            </a:r>
            <a:r>
              <a:rPr lang="en-US" sz="2000" dirty="0" smtClean="0"/>
              <a:t>:	10 - 60ltr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Pressure </a:t>
            </a:r>
            <a:r>
              <a:rPr lang="en-US" sz="2000" dirty="0" smtClean="0"/>
              <a:t>:</a:t>
            </a:r>
            <a:r>
              <a:rPr lang="en-US" sz="2000" dirty="0"/>
              <a:t>	</a:t>
            </a:r>
            <a:r>
              <a:rPr lang="en-US" sz="2000" dirty="0" smtClean="0"/>
              <a:t>200 - 500mbar (TBD)</a:t>
            </a:r>
          </a:p>
          <a:p>
            <a:pPr marL="0" indent="0">
              <a:buNone/>
            </a:pPr>
            <a:r>
              <a:rPr lang="en-US" sz="2000" dirty="0"/>
              <a:t>O</a:t>
            </a:r>
            <a:r>
              <a:rPr lang="en-US" sz="2000" dirty="0" smtClean="0"/>
              <a:t>perating temperature 	40c +/- 5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Media  </a:t>
            </a:r>
            <a:r>
              <a:rPr lang="en-US" sz="2000" dirty="0" smtClean="0"/>
              <a:t>:		Pure Helium</a:t>
            </a:r>
          </a:p>
          <a:p>
            <a:pPr marL="0" indent="0">
              <a:buNone/>
            </a:pPr>
            <a:r>
              <a:rPr lang="en-US" sz="2000" dirty="0" smtClean="0"/>
              <a:t>Flow :		None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volume is expected to remain closed during operation and topped up ‘annually’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pressure may change during operation between the limits indicated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 startAt="4"/>
            </a:pP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4726158" cy="38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3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103792"/>
            <a:ext cx="7139136" cy="1143000"/>
          </a:xfrm>
        </p:spPr>
        <p:txBody>
          <a:bodyPr/>
          <a:lstStyle/>
          <a:p>
            <a:r>
              <a:rPr lang="en-US" dirty="0" smtClean="0"/>
              <a:t>Thermal management</a:t>
            </a:r>
            <a:br>
              <a:rPr lang="en-US" dirty="0" smtClean="0"/>
            </a:br>
            <a:r>
              <a:rPr lang="en-US" dirty="0" smtClean="0"/>
              <a:t>- sealing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51520" y="1469701"/>
            <a:ext cx="4434418" cy="2001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Seals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Front window – NBPI body</a:t>
            </a:r>
          </a:p>
          <a:p>
            <a:pPr marL="914400" lvl="1" indent="-514350"/>
            <a:r>
              <a:rPr lang="en-US" sz="1800" dirty="0" smtClean="0"/>
              <a:t>Knife edge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Rear </a:t>
            </a:r>
            <a:r>
              <a:rPr lang="en-US" sz="2000" dirty="0" smtClean="0"/>
              <a:t>window  -  NBPI body</a:t>
            </a:r>
          </a:p>
          <a:p>
            <a:pPr marL="914400" lvl="1" indent="-514350"/>
            <a:r>
              <a:rPr lang="en-US" sz="1800" dirty="0" smtClean="0"/>
              <a:t>Knife edge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NBPI Lid - NBPI Body</a:t>
            </a:r>
          </a:p>
          <a:p>
            <a:pPr marL="914400" lvl="1" indent="-514350"/>
            <a:r>
              <a:rPr lang="en-US" sz="1800" dirty="0" smtClean="0"/>
              <a:t>Energized crushable metallic</a:t>
            </a:r>
            <a:endParaRPr lang="en-US" sz="2000" dirty="0" smtClean="0"/>
          </a:p>
          <a:p>
            <a:pPr marL="514350" indent="-514350">
              <a:buFont typeface="+mj-lt"/>
              <a:buAutoNum type="arabicPeriod" startAt="4"/>
            </a:pPr>
            <a:r>
              <a:rPr lang="en-US" sz="2000" dirty="0" smtClean="0"/>
              <a:t>Ports – NBPI body (~20)</a:t>
            </a:r>
          </a:p>
          <a:p>
            <a:pPr marL="914400" lvl="1" indent="-514350"/>
            <a:r>
              <a:rPr lang="en-US" sz="1800" dirty="0" smtClean="0"/>
              <a:t>Energized metallic</a:t>
            </a:r>
          </a:p>
          <a:p>
            <a:pPr marL="914400" lvl="1" indent="-514350"/>
            <a:endParaRPr lang="en-US" sz="1800" dirty="0" smtClean="0"/>
          </a:p>
          <a:p>
            <a:pPr marL="914400" lvl="1" indent="-514350"/>
            <a:endParaRPr lang="en-US" sz="1800" dirty="0"/>
          </a:p>
          <a:p>
            <a:pPr marL="0" indent="0">
              <a:buNone/>
            </a:pPr>
            <a:r>
              <a:rPr lang="en-US" sz="2000" dirty="0" smtClean="0"/>
              <a:t>Alternative sealing type under study</a:t>
            </a:r>
          </a:p>
          <a:p>
            <a:pPr marL="285750"/>
            <a:r>
              <a:rPr lang="en-US" sz="2000" dirty="0" smtClean="0"/>
              <a:t>Crushable wire</a:t>
            </a:r>
          </a:p>
          <a:p>
            <a:pPr marL="285750"/>
            <a:r>
              <a:rPr lang="en-US" sz="2000" dirty="0" smtClean="0"/>
              <a:t>Lip weld </a:t>
            </a:r>
          </a:p>
          <a:p>
            <a:pPr marL="514350" indent="-514350">
              <a:buFont typeface="+mj-lt"/>
              <a:buAutoNum type="arabicPeriod" startAt="4"/>
            </a:pP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732" y="1438060"/>
            <a:ext cx="4465890" cy="3312367"/>
            <a:chOff x="3851920" y="2060849"/>
            <a:chExt cx="5074036" cy="3744416"/>
          </a:xfrm>
        </p:grpSpPr>
        <p:grpSp>
          <p:nvGrpSpPr>
            <p:cNvPr id="34" name="Group 33"/>
            <p:cNvGrpSpPr/>
            <p:nvPr/>
          </p:nvGrpSpPr>
          <p:grpSpPr>
            <a:xfrm>
              <a:off x="3851920" y="2060849"/>
              <a:ext cx="5074036" cy="3744416"/>
              <a:chOff x="650092" y="371577"/>
              <a:chExt cx="9296988" cy="622265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092" y="371577"/>
                <a:ext cx="9296988" cy="6222654"/>
              </a:xfrm>
              <a:prstGeom prst="rect">
                <a:avLst/>
              </a:prstGeom>
            </p:spPr>
          </p:pic>
          <p:sp>
            <p:nvSpPr>
              <p:cNvPr id="3" name="Parallelogram 2"/>
              <p:cNvSpPr/>
              <p:nvPr/>
            </p:nvSpPr>
            <p:spPr>
              <a:xfrm rot="5400000">
                <a:off x="1683545" y="5192932"/>
                <a:ext cx="447151" cy="285486"/>
              </a:xfrm>
              <a:prstGeom prst="parallelogram">
                <a:avLst>
                  <a:gd name="adj" fmla="val 41772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12" name="Parallelogram 11"/>
              <p:cNvSpPr/>
              <p:nvPr/>
            </p:nvSpPr>
            <p:spPr>
              <a:xfrm rot="5400000">
                <a:off x="8973178" y="2102620"/>
                <a:ext cx="1125414" cy="462224"/>
              </a:xfrm>
              <a:prstGeom prst="parallelogram">
                <a:avLst>
                  <a:gd name="adj" fmla="val 35250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817868" y="5021662"/>
                <a:ext cx="279873" cy="9043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1817868" y="3539529"/>
                <a:ext cx="3364422" cy="14821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126432" y="2107050"/>
                <a:ext cx="3245913" cy="140883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103949" y="3664841"/>
                <a:ext cx="3401072" cy="14646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573289" y="2268416"/>
                <a:ext cx="3270738" cy="142745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8341314" y="2088432"/>
                <a:ext cx="477888" cy="17998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5106187" y="3515889"/>
                <a:ext cx="67532" cy="1861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5505021" y="3664841"/>
                <a:ext cx="76840" cy="3103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Donut 34"/>
            <p:cNvSpPr/>
            <p:nvPr/>
          </p:nvSpPr>
          <p:spPr>
            <a:xfrm>
              <a:off x="4762137" y="4903926"/>
              <a:ext cx="72008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Donut 38"/>
            <p:cNvSpPr/>
            <p:nvPr/>
          </p:nvSpPr>
          <p:spPr>
            <a:xfrm>
              <a:off x="4766329" y="5094287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Donut 44"/>
            <p:cNvSpPr/>
            <p:nvPr/>
          </p:nvSpPr>
          <p:spPr>
            <a:xfrm>
              <a:off x="5652120" y="4581128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Donut 45"/>
            <p:cNvSpPr/>
            <p:nvPr/>
          </p:nvSpPr>
          <p:spPr>
            <a:xfrm>
              <a:off x="5868144" y="4403418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Donut 46"/>
            <p:cNvSpPr/>
            <p:nvPr/>
          </p:nvSpPr>
          <p:spPr>
            <a:xfrm>
              <a:off x="5871331" y="4614848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Donut 47"/>
            <p:cNvSpPr/>
            <p:nvPr/>
          </p:nvSpPr>
          <p:spPr>
            <a:xfrm>
              <a:off x="6804248" y="4089969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8246768" y="3385012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Donut 49"/>
            <p:cNvSpPr/>
            <p:nvPr/>
          </p:nvSpPr>
          <p:spPr>
            <a:xfrm>
              <a:off x="6962805" y="3898520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Donut 50"/>
            <p:cNvSpPr/>
            <p:nvPr/>
          </p:nvSpPr>
          <p:spPr>
            <a:xfrm>
              <a:off x="6962805" y="4109980"/>
              <a:ext cx="63624" cy="144016"/>
            </a:xfrm>
            <a:prstGeom prst="donut">
              <a:avLst>
                <a:gd name="adj" fmla="val 1229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49765" y="5373216"/>
              <a:ext cx="307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1</a:t>
              </a:r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504198" y="3473709"/>
              <a:ext cx="307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62137" y="4342659"/>
              <a:ext cx="307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911343" y="4358867"/>
              <a:ext cx="307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4</a:t>
              </a:r>
            </a:p>
          </p:txBody>
        </p:sp>
      </p:grpSp>
      <p:pic>
        <p:nvPicPr>
          <p:cNvPr id="30" name="Content Placeholder 6" descr="41WindowAndGaske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9" t="14830" r="1568" b="12790"/>
          <a:stretch/>
        </p:blipFill>
        <p:spPr>
          <a:xfrm>
            <a:off x="6831496" y="5013176"/>
            <a:ext cx="2056239" cy="15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4906888" cy="3917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ESS Decision</a:t>
            </a:r>
            <a:endParaRPr lang="sv-SE" sz="2400" dirty="0"/>
          </a:p>
          <a:p>
            <a:r>
              <a:rPr lang="en-US" sz="2400" dirty="0" smtClean="0"/>
              <a:t>Cap </a:t>
            </a:r>
            <a:r>
              <a:rPr lang="en-US" sz="2400" dirty="0"/>
              <a:t>coatings of in-monolith optics in a general case to &lt; M = 4.0</a:t>
            </a:r>
            <a:endParaRPr lang="sv-SE" sz="2400" dirty="0"/>
          </a:p>
          <a:p>
            <a:r>
              <a:rPr lang="en-US" sz="2400" dirty="0"/>
              <a:t>U</a:t>
            </a:r>
            <a:r>
              <a:rPr lang="en-US" sz="2400" dirty="0" smtClean="0"/>
              <a:t>se </a:t>
            </a:r>
            <a:r>
              <a:rPr lang="en-US" sz="2400" dirty="0"/>
              <a:t>of coatings above this </a:t>
            </a:r>
            <a:r>
              <a:rPr lang="en-US" sz="2400" dirty="0" smtClean="0"/>
              <a:t>value is exceptional with the express consent of ESS  </a:t>
            </a:r>
            <a:endParaRPr lang="sv-SE" sz="2400" dirty="0"/>
          </a:p>
          <a:p>
            <a:endParaRPr lang="sv-S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2050" name="Picture 2" descr="C:\Users\iainsutton\Desktop\csm_Reflectivity_profiles_of_Ni-Ti___non-depolarising_supermirror_42d06dc4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55080"/>
            <a:ext cx="57973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72200" y="4077072"/>
            <a:ext cx="2664296" cy="2520280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Prohibited in-monolith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Coatings</a:t>
            </a:r>
            <a:br>
              <a:rPr lang="en-US" dirty="0" smtClean="0"/>
            </a:br>
            <a:r>
              <a:rPr lang="en-US" dirty="0" smtClean="0"/>
              <a:t>Cap at 4 ? Who is affected 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860214"/>
              </p:ext>
            </p:extLst>
          </p:nvPr>
        </p:nvGraphicFramePr>
        <p:xfrm>
          <a:off x="5004048" y="2060848"/>
          <a:ext cx="3806081" cy="427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49"/>
                <a:gridCol w="545592"/>
                <a:gridCol w="636524"/>
                <a:gridCol w="545592"/>
                <a:gridCol w="636524"/>
              </a:tblGrid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Instrument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Top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Bottom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Left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Right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BEER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2.5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2.5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BIFROST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3.5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3.5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3.5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3.5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C-SPEC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3.5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DREAM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3.5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ESTIA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4</a:t>
                      </a: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4</a:t>
                      </a: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-</a:t>
                      </a: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FREIA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4.4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2.5</a:t>
                      </a:r>
                      <a:endParaRPr lang="en-US" sz="1050" dirty="0"/>
                    </a:p>
                  </a:txBody>
                  <a:tcPr/>
                </a:tc>
              </a:tr>
              <a:tr h="234672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HEIMDAL-</a:t>
                      </a:r>
                      <a:r>
                        <a:rPr lang="en-US" sz="1050" baseline="0" dirty="0" smtClean="0"/>
                        <a:t> THERMAL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</a:tr>
              <a:tr h="1764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HEIMDAL- COLD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?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LOKI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MAGIC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MIRACLES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NMX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ODIN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SKADI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T-REX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1.5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1.5</a:t>
                      </a:r>
                      <a:endParaRPr lang="en-US" sz="1050" dirty="0"/>
                    </a:p>
                  </a:txBody>
                  <a:tcPr/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VESPA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1700808"/>
            <a:ext cx="4906888" cy="3917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dirty="0" smtClean="0"/>
              <a:t>4 instruments are effected</a:t>
            </a:r>
          </a:p>
          <a:p>
            <a:endParaRPr lang="sv-SE" sz="2400" dirty="0"/>
          </a:p>
          <a:p>
            <a:r>
              <a:rPr lang="sv-SE" sz="2400" dirty="0" smtClean="0"/>
              <a:t>Study of changes is underway 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6299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Outstanding technical 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No major technical issues outstanding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Minor issues</a:t>
            </a:r>
          </a:p>
          <a:p>
            <a:pPr marL="0" indent="0">
              <a:buNone/>
            </a:pPr>
            <a:r>
              <a:rPr lang="en-US" dirty="0" smtClean="0"/>
              <a:t>NBOA </a:t>
            </a:r>
          </a:p>
          <a:p>
            <a:r>
              <a:rPr lang="en-US" dirty="0" smtClean="0"/>
              <a:t>Coating changes – 3 instruments</a:t>
            </a:r>
          </a:p>
          <a:p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NBOA – NBEX</a:t>
            </a:r>
          </a:p>
          <a:p>
            <a:pPr marL="514350" indent="-457200"/>
            <a:r>
              <a:rPr lang="en-US" dirty="0" smtClean="0"/>
              <a:t>Beam window thickness </a:t>
            </a:r>
            <a:r>
              <a:rPr lang="en-US" dirty="0" err="1" smtClean="0"/>
              <a:t>optimisation</a:t>
            </a:r>
            <a:endParaRPr lang="en-US" dirty="0" smtClean="0"/>
          </a:p>
          <a:p>
            <a:r>
              <a:rPr lang="en-US" dirty="0" smtClean="0"/>
              <a:t>Operating temperature</a:t>
            </a:r>
          </a:p>
          <a:p>
            <a:pPr lvl="1"/>
            <a:r>
              <a:rPr lang="en-US" dirty="0" smtClean="0"/>
              <a:t>Requirement to be confirmed</a:t>
            </a:r>
          </a:p>
          <a:p>
            <a:pPr lvl="1"/>
            <a:r>
              <a:rPr lang="en-US" dirty="0" smtClean="0"/>
              <a:t>Technical solution requires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11590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1651" y="1670943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Thanks for joining us</a:t>
            </a:r>
            <a:br>
              <a:rPr lang="en-US" dirty="0" smtClean="0"/>
            </a:br>
            <a:r>
              <a:rPr lang="en-US" dirty="0" smtClean="0"/>
              <a:t>Questions are welcome 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691680" y="4561958"/>
            <a:ext cx="5648672" cy="84164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NBOA – NBEX Team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pic>
        <p:nvPicPr>
          <p:cNvPr id="7" name="Picture 2" descr="C:\Users\iainsutton\Desktop\thankyou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3" r="53966" b="19341"/>
          <a:stretch/>
        </p:blipFill>
        <p:spPr bwMode="auto">
          <a:xfrm>
            <a:off x="99455" y="3140968"/>
            <a:ext cx="2287241" cy="1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Dropbox Ops\Dropbox\OPs\NBOA Neutron beam optics assembly\Team\ph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r="11488" b="12659"/>
          <a:stretch/>
        </p:blipFill>
        <p:spPr bwMode="auto">
          <a:xfrm>
            <a:off x="8943" y="5169905"/>
            <a:ext cx="1198950" cy="151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ropbox Ops\Dropbox\OPs\NBOA Neutron beam optics assembly\Team\Beng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r="6065"/>
          <a:stretch/>
        </p:blipFill>
        <p:spPr bwMode="auto">
          <a:xfrm>
            <a:off x="3995936" y="5157192"/>
            <a:ext cx="1270660" cy="15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ropbox Ops\Dropbox\OPs\NBOA Neutron beam optics assembly\Team\jarich-kon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3065" r="9088"/>
          <a:stretch/>
        </p:blipFill>
        <p:spPr bwMode="auto">
          <a:xfrm>
            <a:off x="5294127" y="5169905"/>
            <a:ext cx="1216641" cy="15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Dropbox Ops\Dropbox\OPs\NBOA Neutron beam optics assembly\Team\Tal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9"/>
          <a:stretch/>
        </p:blipFill>
        <p:spPr bwMode="auto">
          <a:xfrm>
            <a:off x="1243076" y="5163548"/>
            <a:ext cx="1289729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Dropbox Ops\Dropbox\OPs\NBOA Neutron beam optics assembly\Team\Naj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1"/>
          <a:stretch/>
        </p:blipFill>
        <p:spPr bwMode="auto">
          <a:xfrm>
            <a:off x="6554241" y="5180799"/>
            <a:ext cx="1279068" cy="14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Dropbox Ops\Dropbox\OPs\NBOA Neutron beam optics assembly\Team\Erik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4722" r="17200" b="15078"/>
          <a:stretch/>
        </p:blipFill>
        <p:spPr bwMode="auto">
          <a:xfrm>
            <a:off x="2542947" y="5157191"/>
            <a:ext cx="134259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Dropbox Ops\Dropbox\OPs\NBOA Neutron beam optics assembly\Team\Iai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-1" r="11569" b="1090"/>
          <a:stretch/>
        </p:blipFill>
        <p:spPr bwMode="auto">
          <a:xfrm>
            <a:off x="7871832" y="5180799"/>
            <a:ext cx="1184439" cy="15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43808" y="116632"/>
            <a:ext cx="7219200" cy="55033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Activation of Steel </a:t>
            </a:r>
            <a:r>
              <a:rPr lang="en-GB" dirty="0"/>
              <a:t>C</a:t>
            </a:r>
            <a:r>
              <a:rPr lang="en-GB" dirty="0" smtClean="0"/>
              <a:t>omponents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16.06.2017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39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5292080" cy="295974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36912"/>
            <a:ext cx="5364088" cy="374285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75962" y="4653262"/>
            <a:ext cx="2385268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decay time: 2000 hours</a:t>
            </a: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Max dose rate: 50 – 80 </a:t>
            </a:r>
            <a:r>
              <a:rPr lang="en-GB" sz="1700" dirty="0" err="1" smtClean="0">
                <a:latin typeface="Arial Narrow"/>
                <a:cs typeface="Arial Narrow"/>
              </a:rPr>
              <a:t>mSv</a:t>
            </a:r>
            <a:r>
              <a:rPr lang="en-GB" sz="1700" dirty="0" smtClean="0">
                <a:latin typeface="Arial Narrow"/>
                <a:cs typeface="Arial Narrow"/>
              </a:rPr>
              <a:t>/h</a:t>
            </a:r>
            <a:endParaRPr lang="en-GB" sz="1700" dirty="0">
              <a:latin typeface="Arial Narrow"/>
              <a:cs typeface="Arial Narrow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99" y="548680"/>
            <a:ext cx="2151785" cy="304715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287209" y="836712"/>
            <a:ext cx="1030731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</a:t>
            </a:r>
            <a:r>
              <a:rPr lang="de-DE" sz="1700" baseline="-25000" dirty="0" smtClean="0">
                <a:latin typeface="Arial Narrow"/>
                <a:cs typeface="Arial Narrow"/>
              </a:rPr>
              <a:t>1/2</a:t>
            </a:r>
            <a:r>
              <a:rPr lang="de-DE" sz="1700" dirty="0" smtClean="0">
                <a:latin typeface="Arial Narrow"/>
                <a:cs typeface="Arial Narrow"/>
              </a:rPr>
              <a:t> = </a:t>
            </a:r>
            <a:r>
              <a:rPr lang="nb-NO" sz="1800" dirty="0"/>
              <a:t>5.27</a:t>
            </a:r>
            <a:r>
              <a:rPr lang="de-DE" sz="1700" dirty="0" smtClean="0">
                <a:latin typeface="Arial Narrow"/>
                <a:cs typeface="Arial Narrow"/>
              </a:rPr>
              <a:t> a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6453408" y="908720"/>
            <a:ext cx="278832" cy="1817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 flipV="1">
            <a:off x="2483768" y="2492896"/>
            <a:ext cx="2016224" cy="18789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675962" y="4220567"/>
            <a:ext cx="243496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Distance to source</a:t>
            </a:r>
            <a:r>
              <a:rPr lang="de-DE" sz="1700" dirty="0" smtClean="0">
                <a:latin typeface="Arial Narrow"/>
                <a:cs typeface="Arial Narrow"/>
              </a:rPr>
              <a:t>: 1.5 - 2.1 m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37660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361099" y="4023447"/>
            <a:ext cx="2754654" cy="2755719"/>
          </a:xfrm>
          <a:custGeom>
            <a:avLst/>
            <a:gdLst>
              <a:gd name="connsiteX0" fmla="*/ 394351 w 2754654"/>
              <a:gd name="connsiteY0" fmla="*/ 0 h 3270616"/>
              <a:gd name="connsiteX1" fmla="*/ 144982 w 2754654"/>
              <a:gd name="connsiteY1" fmla="*/ 0 h 3270616"/>
              <a:gd name="connsiteX2" fmla="*/ 133383 w 2754654"/>
              <a:gd name="connsiteY2" fmla="*/ 452319 h 3270616"/>
              <a:gd name="connsiteX3" fmla="*/ 11599 w 2754654"/>
              <a:gd name="connsiteY3" fmla="*/ 475515 h 3270616"/>
              <a:gd name="connsiteX4" fmla="*/ 0 w 2754654"/>
              <a:gd name="connsiteY4" fmla="*/ 2365977 h 3270616"/>
              <a:gd name="connsiteX5" fmla="*/ 655318 w 2754654"/>
              <a:gd name="connsiteY5" fmla="*/ 2360178 h 3270616"/>
              <a:gd name="connsiteX6" fmla="*/ 666916 w 2754654"/>
              <a:gd name="connsiteY6" fmla="*/ 3270616 h 3270616"/>
              <a:gd name="connsiteX7" fmla="*/ 771303 w 2754654"/>
              <a:gd name="connsiteY7" fmla="*/ 3264817 h 3270616"/>
              <a:gd name="connsiteX8" fmla="*/ 2754654 w 2754654"/>
              <a:gd name="connsiteY8" fmla="*/ 3259018 h 3270616"/>
              <a:gd name="connsiteX9" fmla="*/ 2743055 w 2754654"/>
              <a:gd name="connsiteY9" fmla="*/ 1536725 h 3270616"/>
              <a:gd name="connsiteX10" fmla="*/ 388551 w 2754654"/>
              <a:gd name="connsiteY10" fmla="*/ 1525127 h 3270616"/>
              <a:gd name="connsiteX11" fmla="*/ 394351 w 2754654"/>
              <a:gd name="connsiteY11" fmla="*/ 0 h 327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54654" h="3270616">
                <a:moveTo>
                  <a:pt x="394351" y="0"/>
                </a:moveTo>
                <a:lnTo>
                  <a:pt x="144982" y="0"/>
                </a:lnTo>
                <a:lnTo>
                  <a:pt x="133383" y="452319"/>
                </a:lnTo>
                <a:lnTo>
                  <a:pt x="11599" y="475515"/>
                </a:lnTo>
                <a:cubicBezTo>
                  <a:pt x="7733" y="1105669"/>
                  <a:pt x="3866" y="1735823"/>
                  <a:pt x="0" y="2365977"/>
                </a:cubicBezTo>
                <a:lnTo>
                  <a:pt x="655318" y="2360178"/>
                </a:lnTo>
                <a:lnTo>
                  <a:pt x="666916" y="3270616"/>
                </a:lnTo>
                <a:lnTo>
                  <a:pt x="771303" y="3264817"/>
                </a:lnTo>
                <a:lnTo>
                  <a:pt x="2754654" y="3259018"/>
                </a:lnTo>
                <a:cubicBezTo>
                  <a:pt x="2750788" y="2684920"/>
                  <a:pt x="2746921" y="2110823"/>
                  <a:pt x="2743055" y="1536725"/>
                </a:cubicBezTo>
                <a:lnTo>
                  <a:pt x="388551" y="1525127"/>
                </a:lnTo>
                <a:cubicBezTo>
                  <a:pt x="390484" y="1032215"/>
                  <a:pt x="392418" y="539304"/>
                  <a:pt x="394351" y="0"/>
                </a:cubicBezTo>
                <a:close/>
              </a:path>
            </a:pathLst>
          </a:custGeom>
          <a:solidFill>
            <a:schemeClr val="accent6">
              <a:alpha val="49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4" descr="ASSEMBLY DRAWING - ESS-0040663 - Rev 2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38426" r="13469" b="23181"/>
          <a:stretch/>
        </p:blipFill>
        <p:spPr>
          <a:xfrm>
            <a:off x="58661" y="953208"/>
            <a:ext cx="9077062" cy="5825958"/>
          </a:xfrm>
          <a:prstGeom prst="rect">
            <a:avLst/>
          </a:prstGeom>
        </p:spPr>
      </p:pic>
      <p:sp>
        <p:nvSpPr>
          <p:cNvPr id="34" name="Freeform 33"/>
          <p:cNvSpPr/>
          <p:nvPr/>
        </p:nvSpPr>
        <p:spPr>
          <a:xfrm>
            <a:off x="56029" y="495073"/>
            <a:ext cx="3949303" cy="6291876"/>
          </a:xfrm>
          <a:custGeom>
            <a:avLst/>
            <a:gdLst>
              <a:gd name="connsiteX0" fmla="*/ 0 w 3949303"/>
              <a:gd name="connsiteY0" fmla="*/ 0 h 6291876"/>
              <a:gd name="connsiteX1" fmla="*/ 0 w 3949303"/>
              <a:gd name="connsiteY1" fmla="*/ 0 h 6291876"/>
              <a:gd name="connsiteX2" fmla="*/ 3125807 w 3949303"/>
              <a:gd name="connsiteY2" fmla="*/ 5799 h 6291876"/>
              <a:gd name="connsiteX3" fmla="*/ 3125807 w 3949303"/>
              <a:gd name="connsiteY3" fmla="*/ 1264174 h 6291876"/>
              <a:gd name="connsiteX4" fmla="*/ 3270789 w 3949303"/>
              <a:gd name="connsiteY4" fmla="*/ 1252576 h 6291876"/>
              <a:gd name="connsiteX5" fmla="*/ 3264990 w 3949303"/>
              <a:gd name="connsiteY5" fmla="*/ 2493555 h 6291876"/>
              <a:gd name="connsiteX6" fmla="*/ 3409971 w 3949303"/>
              <a:gd name="connsiteY6" fmla="*/ 2499354 h 6291876"/>
              <a:gd name="connsiteX7" fmla="*/ 3409971 w 3949303"/>
              <a:gd name="connsiteY7" fmla="*/ 3305410 h 6291876"/>
              <a:gd name="connsiteX8" fmla="*/ 1722384 w 3949303"/>
              <a:gd name="connsiteY8" fmla="*/ 3311209 h 6291876"/>
              <a:gd name="connsiteX9" fmla="*/ 1710785 w 3949303"/>
              <a:gd name="connsiteY9" fmla="*/ 3398193 h 6291876"/>
              <a:gd name="connsiteX10" fmla="*/ 1281639 w 3949303"/>
              <a:gd name="connsiteY10" fmla="*/ 3403992 h 6291876"/>
              <a:gd name="connsiteX11" fmla="*/ 1281639 w 3949303"/>
              <a:gd name="connsiteY11" fmla="*/ 3763528 h 6291876"/>
              <a:gd name="connsiteX12" fmla="*/ 1728183 w 3949303"/>
              <a:gd name="connsiteY12" fmla="*/ 3757729 h 6291876"/>
              <a:gd name="connsiteX13" fmla="*/ 1722384 w 3949303"/>
              <a:gd name="connsiteY13" fmla="*/ 3873708 h 6291876"/>
              <a:gd name="connsiteX14" fmla="*/ 3427369 w 3949303"/>
              <a:gd name="connsiteY14" fmla="*/ 3885306 h 6291876"/>
              <a:gd name="connsiteX15" fmla="*/ 3427369 w 3949303"/>
              <a:gd name="connsiteY15" fmla="*/ 3983888 h 6291876"/>
              <a:gd name="connsiteX16" fmla="*/ 3276588 w 3949303"/>
              <a:gd name="connsiteY16" fmla="*/ 3989687 h 6291876"/>
              <a:gd name="connsiteX17" fmla="*/ 3293986 w 3949303"/>
              <a:gd name="connsiteY17" fmla="*/ 5532212 h 6291876"/>
              <a:gd name="connsiteX18" fmla="*/ 3949303 w 3949303"/>
              <a:gd name="connsiteY18" fmla="*/ 5526413 h 6291876"/>
              <a:gd name="connsiteX19" fmla="*/ 3943504 w 3949303"/>
              <a:gd name="connsiteY19" fmla="*/ 5584403 h 6291876"/>
              <a:gd name="connsiteX20" fmla="*/ 3926106 w 3949303"/>
              <a:gd name="connsiteY20" fmla="*/ 6291876 h 6291876"/>
              <a:gd name="connsiteX21" fmla="*/ 0 w 3949303"/>
              <a:gd name="connsiteY21" fmla="*/ 6274479 h 6291876"/>
              <a:gd name="connsiteX22" fmla="*/ 0 w 3949303"/>
              <a:gd name="connsiteY22" fmla="*/ 0 h 629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49303" h="6291876">
                <a:moveTo>
                  <a:pt x="0" y="0"/>
                </a:moveTo>
                <a:lnTo>
                  <a:pt x="0" y="0"/>
                </a:lnTo>
                <a:lnTo>
                  <a:pt x="3125807" y="5799"/>
                </a:lnTo>
                <a:lnTo>
                  <a:pt x="3125807" y="1264174"/>
                </a:lnTo>
                <a:lnTo>
                  <a:pt x="3270789" y="1252576"/>
                </a:lnTo>
                <a:lnTo>
                  <a:pt x="3264990" y="2493555"/>
                </a:lnTo>
                <a:lnTo>
                  <a:pt x="3409971" y="2499354"/>
                </a:lnTo>
                <a:lnTo>
                  <a:pt x="3409971" y="3305410"/>
                </a:lnTo>
                <a:lnTo>
                  <a:pt x="1722384" y="3311209"/>
                </a:lnTo>
                <a:lnTo>
                  <a:pt x="1710785" y="3398193"/>
                </a:lnTo>
                <a:lnTo>
                  <a:pt x="1281639" y="3403992"/>
                </a:lnTo>
                <a:lnTo>
                  <a:pt x="1281639" y="3763528"/>
                </a:lnTo>
                <a:lnTo>
                  <a:pt x="1728183" y="3757729"/>
                </a:lnTo>
                <a:lnTo>
                  <a:pt x="1722384" y="3873708"/>
                </a:lnTo>
                <a:lnTo>
                  <a:pt x="3427369" y="3885306"/>
                </a:lnTo>
                <a:lnTo>
                  <a:pt x="3427369" y="3983888"/>
                </a:lnTo>
                <a:lnTo>
                  <a:pt x="3276588" y="3989687"/>
                </a:lnTo>
                <a:lnTo>
                  <a:pt x="3293986" y="5532212"/>
                </a:lnTo>
                <a:lnTo>
                  <a:pt x="3949303" y="5526413"/>
                </a:lnTo>
                <a:lnTo>
                  <a:pt x="3943504" y="5584403"/>
                </a:lnTo>
                <a:lnTo>
                  <a:pt x="3926106" y="6291876"/>
                </a:lnTo>
                <a:lnTo>
                  <a:pt x="0" y="62744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5288" y="6704287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221917" y="955795"/>
            <a:ext cx="469741" cy="1304767"/>
          </a:xfrm>
          <a:custGeom>
            <a:avLst/>
            <a:gdLst>
              <a:gd name="connsiteX0" fmla="*/ 0 w 469741"/>
              <a:gd name="connsiteY0" fmla="*/ 0 h 1304767"/>
              <a:gd name="connsiteX1" fmla="*/ 5799 w 469741"/>
              <a:gd name="connsiteY1" fmla="*/ 777061 h 1304767"/>
              <a:gd name="connsiteX2" fmla="*/ 133383 w 469741"/>
              <a:gd name="connsiteY2" fmla="*/ 771262 h 1304767"/>
              <a:gd name="connsiteX3" fmla="*/ 133383 w 469741"/>
              <a:gd name="connsiteY3" fmla="*/ 1304767 h 1304767"/>
              <a:gd name="connsiteX4" fmla="*/ 463941 w 469741"/>
              <a:gd name="connsiteY4" fmla="*/ 1293169 h 1304767"/>
              <a:gd name="connsiteX5" fmla="*/ 469741 w 469741"/>
              <a:gd name="connsiteY5" fmla="*/ 0 h 1304767"/>
              <a:gd name="connsiteX6" fmla="*/ 0 w 469741"/>
              <a:gd name="connsiteY6" fmla="*/ 0 h 130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741" h="1304767">
                <a:moveTo>
                  <a:pt x="0" y="0"/>
                </a:moveTo>
                <a:lnTo>
                  <a:pt x="5799" y="777061"/>
                </a:lnTo>
                <a:lnTo>
                  <a:pt x="133383" y="771262"/>
                </a:lnTo>
                <a:lnTo>
                  <a:pt x="133383" y="1304767"/>
                </a:lnTo>
                <a:lnTo>
                  <a:pt x="463941" y="1293169"/>
                </a:lnTo>
                <a:cubicBezTo>
                  <a:pt x="465874" y="862113"/>
                  <a:pt x="467808" y="431056"/>
                  <a:pt x="469741" y="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784960" y="2562109"/>
            <a:ext cx="5341128" cy="2226802"/>
          </a:xfrm>
          <a:custGeom>
            <a:avLst/>
            <a:gdLst>
              <a:gd name="connsiteX0" fmla="*/ 5329529 w 5341128"/>
              <a:gd name="connsiteY0" fmla="*/ 0 h 2186209"/>
              <a:gd name="connsiteX1" fmla="*/ 2435693 w 5341128"/>
              <a:gd name="connsiteY1" fmla="*/ 0 h 2186209"/>
              <a:gd name="connsiteX2" fmla="*/ 2441493 w 5341128"/>
              <a:gd name="connsiteY2" fmla="*/ 295747 h 2186209"/>
              <a:gd name="connsiteX3" fmla="*/ 57992 w 5341128"/>
              <a:gd name="connsiteY3" fmla="*/ 295747 h 2186209"/>
              <a:gd name="connsiteX4" fmla="*/ 57992 w 5341128"/>
              <a:gd name="connsiteY4" fmla="*/ 893040 h 2186209"/>
              <a:gd name="connsiteX5" fmla="*/ 57992 w 5341128"/>
              <a:gd name="connsiteY5" fmla="*/ 893040 h 2186209"/>
              <a:gd name="connsiteX6" fmla="*/ 0 w 5341128"/>
              <a:gd name="connsiteY6" fmla="*/ 887241 h 2186209"/>
              <a:gd name="connsiteX7" fmla="*/ 17398 w 5341128"/>
              <a:gd name="connsiteY7" fmla="*/ 2186209 h 2186209"/>
              <a:gd name="connsiteX8" fmla="*/ 5335329 w 5341128"/>
              <a:gd name="connsiteY8" fmla="*/ 2186209 h 2186209"/>
              <a:gd name="connsiteX9" fmla="*/ 5341128 w 5341128"/>
              <a:gd name="connsiteY9" fmla="*/ 2105024 h 2186209"/>
              <a:gd name="connsiteX10" fmla="*/ 5329529 w 5341128"/>
              <a:gd name="connsiteY10" fmla="*/ 0 h 21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41128" h="2186209">
                <a:moveTo>
                  <a:pt x="5329529" y="0"/>
                </a:moveTo>
                <a:lnTo>
                  <a:pt x="2435693" y="0"/>
                </a:lnTo>
                <a:lnTo>
                  <a:pt x="2441493" y="295747"/>
                </a:lnTo>
                <a:lnTo>
                  <a:pt x="57992" y="295747"/>
                </a:lnTo>
                <a:lnTo>
                  <a:pt x="57992" y="893040"/>
                </a:lnTo>
                <a:lnTo>
                  <a:pt x="57992" y="893040"/>
                </a:lnTo>
                <a:lnTo>
                  <a:pt x="0" y="887241"/>
                </a:lnTo>
                <a:lnTo>
                  <a:pt x="17398" y="2186209"/>
                </a:lnTo>
                <a:lnTo>
                  <a:pt x="5335329" y="2186209"/>
                </a:lnTo>
                <a:lnTo>
                  <a:pt x="5341128" y="2105024"/>
                </a:lnTo>
                <a:cubicBezTo>
                  <a:pt x="5337262" y="1403349"/>
                  <a:pt x="5333395" y="701675"/>
                  <a:pt x="5329529" y="0"/>
                </a:cubicBezTo>
                <a:close/>
              </a:path>
            </a:pathLst>
          </a:custGeom>
          <a:solidFill>
            <a:schemeClr val="accent5">
              <a:alpha val="5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Freeform 11"/>
          <p:cNvSpPr/>
          <p:nvPr/>
        </p:nvSpPr>
        <p:spPr>
          <a:xfrm>
            <a:off x="3500282" y="3466746"/>
            <a:ext cx="266766" cy="458118"/>
          </a:xfrm>
          <a:custGeom>
            <a:avLst/>
            <a:gdLst>
              <a:gd name="connsiteX0" fmla="*/ 266766 w 266766"/>
              <a:gd name="connsiteY0" fmla="*/ 0 h 458118"/>
              <a:gd name="connsiteX1" fmla="*/ 0 w 266766"/>
              <a:gd name="connsiteY1" fmla="*/ 0 h 458118"/>
              <a:gd name="connsiteX2" fmla="*/ 11598 w 266766"/>
              <a:gd name="connsiteY2" fmla="*/ 458118 h 458118"/>
              <a:gd name="connsiteX3" fmla="*/ 260967 w 266766"/>
              <a:gd name="connsiteY3" fmla="*/ 458118 h 458118"/>
              <a:gd name="connsiteX4" fmla="*/ 266766 w 266766"/>
              <a:gd name="connsiteY4" fmla="*/ 0 h 45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66" h="458118">
                <a:moveTo>
                  <a:pt x="266766" y="0"/>
                </a:moveTo>
                <a:lnTo>
                  <a:pt x="0" y="0"/>
                </a:lnTo>
                <a:lnTo>
                  <a:pt x="11598" y="458118"/>
                </a:lnTo>
                <a:lnTo>
                  <a:pt x="260967" y="458118"/>
                </a:lnTo>
                <a:lnTo>
                  <a:pt x="266766" y="0"/>
                </a:lnTo>
                <a:close/>
              </a:path>
            </a:pathLst>
          </a:custGeom>
          <a:solidFill>
            <a:schemeClr val="accent6">
              <a:alpha val="54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37902" y="1674866"/>
            <a:ext cx="5776074" cy="1762885"/>
          </a:xfrm>
          <a:custGeom>
            <a:avLst/>
            <a:gdLst>
              <a:gd name="connsiteX0" fmla="*/ 5776074 w 5776074"/>
              <a:gd name="connsiteY0" fmla="*/ 5799 h 1762885"/>
              <a:gd name="connsiteX1" fmla="*/ 5776074 w 5776074"/>
              <a:gd name="connsiteY1" fmla="*/ 869845 h 1762885"/>
              <a:gd name="connsiteX2" fmla="*/ 2853241 w 5776074"/>
              <a:gd name="connsiteY2" fmla="*/ 875644 h 1762885"/>
              <a:gd name="connsiteX3" fmla="*/ 2859041 w 5776074"/>
              <a:gd name="connsiteY3" fmla="*/ 1165592 h 1762885"/>
              <a:gd name="connsiteX4" fmla="*/ 463942 w 5776074"/>
              <a:gd name="connsiteY4" fmla="*/ 1159793 h 1762885"/>
              <a:gd name="connsiteX5" fmla="*/ 487139 w 5776074"/>
              <a:gd name="connsiteY5" fmla="*/ 1762885 h 1762885"/>
              <a:gd name="connsiteX6" fmla="*/ 173978 w 5776074"/>
              <a:gd name="connsiteY6" fmla="*/ 1757087 h 1762885"/>
              <a:gd name="connsiteX7" fmla="*/ 173978 w 5776074"/>
              <a:gd name="connsiteY7" fmla="*/ 1142396 h 1762885"/>
              <a:gd name="connsiteX8" fmla="*/ 0 w 5776074"/>
              <a:gd name="connsiteY8" fmla="*/ 1148195 h 1762885"/>
              <a:gd name="connsiteX9" fmla="*/ 11599 w 5776074"/>
              <a:gd name="connsiteY9" fmla="*/ 614691 h 1762885"/>
              <a:gd name="connsiteX10" fmla="*/ 394351 w 5776074"/>
              <a:gd name="connsiteY10" fmla="*/ 591495 h 1762885"/>
              <a:gd name="connsiteX11" fmla="*/ 394351 w 5776074"/>
              <a:gd name="connsiteY11" fmla="*/ 0 h 1762885"/>
              <a:gd name="connsiteX12" fmla="*/ 5776074 w 5776074"/>
              <a:gd name="connsiteY12" fmla="*/ 5799 h 17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76074" h="1762885">
                <a:moveTo>
                  <a:pt x="5776074" y="5799"/>
                </a:moveTo>
                <a:lnTo>
                  <a:pt x="5776074" y="869845"/>
                </a:lnTo>
                <a:lnTo>
                  <a:pt x="2853241" y="875644"/>
                </a:lnTo>
                <a:lnTo>
                  <a:pt x="2859041" y="1165592"/>
                </a:lnTo>
                <a:lnTo>
                  <a:pt x="463942" y="1159793"/>
                </a:lnTo>
                <a:lnTo>
                  <a:pt x="487139" y="1762885"/>
                </a:lnTo>
                <a:lnTo>
                  <a:pt x="173978" y="1757087"/>
                </a:lnTo>
                <a:lnTo>
                  <a:pt x="173978" y="1142396"/>
                </a:lnTo>
                <a:lnTo>
                  <a:pt x="0" y="1148195"/>
                </a:lnTo>
                <a:lnTo>
                  <a:pt x="11599" y="614691"/>
                </a:lnTo>
                <a:lnTo>
                  <a:pt x="394351" y="591495"/>
                </a:lnTo>
                <a:lnTo>
                  <a:pt x="394351" y="0"/>
                </a:lnTo>
                <a:lnTo>
                  <a:pt x="5776074" y="5799"/>
                </a:lnTo>
                <a:close/>
              </a:path>
            </a:pathLst>
          </a:custGeom>
          <a:solidFill>
            <a:schemeClr val="tx2">
              <a:lumMod val="75000"/>
              <a:alpha val="48000"/>
            </a:schemeClr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93220" y="1845063"/>
            <a:ext cx="2275121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NSS </a:t>
            </a:r>
            <a:r>
              <a:rPr lang="en-US" dirty="0" smtClean="0"/>
              <a:t>Bunker (</a:t>
            </a:r>
            <a:r>
              <a:rPr lang="en-US" dirty="0" err="1" smtClean="0"/>
              <a:t>Z.Lazic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58719" y="3878472"/>
            <a:ext cx="1988394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NSS </a:t>
            </a:r>
            <a:r>
              <a:rPr lang="en-US" dirty="0" smtClean="0"/>
              <a:t>Instruments (G. Lazlo)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052854" y="2919498"/>
            <a:ext cx="2215487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NSS </a:t>
            </a:r>
            <a:r>
              <a:rPr lang="en-US" dirty="0" smtClean="0"/>
              <a:t>Neutron optics (</a:t>
            </a:r>
            <a:r>
              <a:rPr lang="en-US" err="1" smtClean="0"/>
              <a:t>P</a:t>
            </a:r>
            <a:r>
              <a:rPr lang="en-US" smtClean="0"/>
              <a:t>. Bently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500282" y="3565329"/>
            <a:ext cx="552572" cy="41752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35695" y="839911"/>
            <a:ext cx="30198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NSS Hall / Logistics</a:t>
            </a:r>
          </a:p>
          <a:p>
            <a:r>
              <a:rPr lang="en-US" sz="1600" dirty="0" smtClean="0"/>
              <a:t> (G. Lazlo / </a:t>
            </a:r>
            <a:r>
              <a:rPr lang="en-US" sz="1600" dirty="0" err="1" smtClean="0"/>
              <a:t>I.Sutton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191580" y="5670261"/>
            <a:ext cx="189517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Target NBEX Systems</a:t>
            </a:r>
            <a:r>
              <a:rPr lang="en-US" sz="1600" dirty="0" smtClean="0"/>
              <a:t> (</a:t>
            </a:r>
            <a:r>
              <a:rPr lang="en-US" sz="1600" dirty="0" err="1" smtClean="0"/>
              <a:t>S.Gh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5" name="Freeform 34"/>
          <p:cNvSpPr/>
          <p:nvPr/>
        </p:nvSpPr>
        <p:spPr>
          <a:xfrm>
            <a:off x="1374807" y="3830797"/>
            <a:ext cx="2093508" cy="519726"/>
          </a:xfrm>
          <a:custGeom>
            <a:avLst/>
            <a:gdLst>
              <a:gd name="connsiteX0" fmla="*/ 2093508 w 2093508"/>
              <a:gd name="connsiteY0" fmla="*/ 0 h 519726"/>
              <a:gd name="connsiteX1" fmla="*/ 420898 w 2093508"/>
              <a:gd name="connsiteY1" fmla="*/ 3660 h 519726"/>
              <a:gd name="connsiteX2" fmla="*/ 420898 w 2093508"/>
              <a:gd name="connsiteY2" fmla="*/ 87841 h 519726"/>
              <a:gd name="connsiteX3" fmla="*/ 0 w 2093508"/>
              <a:gd name="connsiteY3" fmla="*/ 98821 h 519726"/>
              <a:gd name="connsiteX4" fmla="*/ 7320 w 2093508"/>
              <a:gd name="connsiteY4" fmla="*/ 398944 h 519726"/>
              <a:gd name="connsiteX5" fmla="*/ 428218 w 2093508"/>
              <a:gd name="connsiteY5" fmla="*/ 391624 h 519726"/>
              <a:gd name="connsiteX6" fmla="*/ 435538 w 2093508"/>
              <a:gd name="connsiteY6" fmla="*/ 512406 h 519726"/>
              <a:gd name="connsiteX7" fmla="*/ 2093508 w 2093508"/>
              <a:gd name="connsiteY7" fmla="*/ 519726 h 519726"/>
              <a:gd name="connsiteX8" fmla="*/ 2093508 w 2093508"/>
              <a:gd name="connsiteY8" fmla="*/ 0 h 5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3508" h="519726">
                <a:moveTo>
                  <a:pt x="2093508" y="0"/>
                </a:moveTo>
                <a:lnTo>
                  <a:pt x="420898" y="3660"/>
                </a:lnTo>
                <a:lnTo>
                  <a:pt x="420898" y="87841"/>
                </a:lnTo>
                <a:lnTo>
                  <a:pt x="0" y="98821"/>
                </a:lnTo>
                <a:lnTo>
                  <a:pt x="7320" y="398944"/>
                </a:lnTo>
                <a:lnTo>
                  <a:pt x="428218" y="391624"/>
                </a:lnTo>
                <a:lnTo>
                  <a:pt x="435538" y="512406"/>
                </a:lnTo>
                <a:lnTo>
                  <a:pt x="2093508" y="519726"/>
                </a:lnTo>
                <a:lnTo>
                  <a:pt x="2093508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8100" y="5524068"/>
            <a:ext cx="24365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Target Monolith Systems</a:t>
            </a:r>
            <a:r>
              <a:rPr lang="en-US" sz="1600" dirty="0" smtClean="0"/>
              <a:t> (S. </a:t>
            </a:r>
            <a:r>
              <a:rPr lang="en-US" sz="1600" dirty="0" err="1" smtClean="0"/>
              <a:t>Ghatnekar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1377749" y="3924864"/>
            <a:ext cx="2389299" cy="9858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792463" y="4846767"/>
            <a:ext cx="5336245" cy="1945697"/>
          </a:xfrm>
          <a:custGeom>
            <a:avLst/>
            <a:gdLst>
              <a:gd name="connsiteX0" fmla="*/ 5330419 w 5336245"/>
              <a:gd name="connsiteY0" fmla="*/ 0 h 1945697"/>
              <a:gd name="connsiteX1" fmla="*/ 0 w 5336245"/>
              <a:gd name="connsiteY1" fmla="*/ 11650 h 1945697"/>
              <a:gd name="connsiteX2" fmla="*/ 0 w 5336245"/>
              <a:gd name="connsiteY2" fmla="*/ 669925 h 1945697"/>
              <a:gd name="connsiteX3" fmla="*/ 2376842 w 5336245"/>
              <a:gd name="connsiteY3" fmla="*/ 664100 h 1945697"/>
              <a:gd name="connsiteX4" fmla="*/ 2359366 w 5336245"/>
              <a:gd name="connsiteY4" fmla="*/ 1939871 h 1945697"/>
              <a:gd name="connsiteX5" fmla="*/ 5336245 w 5336245"/>
              <a:gd name="connsiteY5" fmla="*/ 1945697 h 1945697"/>
              <a:gd name="connsiteX6" fmla="*/ 5330419 w 5336245"/>
              <a:gd name="connsiteY6" fmla="*/ 0 h 194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245" h="1945697">
                <a:moveTo>
                  <a:pt x="5330419" y="0"/>
                </a:moveTo>
                <a:lnTo>
                  <a:pt x="0" y="11650"/>
                </a:lnTo>
                <a:lnTo>
                  <a:pt x="0" y="669925"/>
                </a:lnTo>
                <a:lnTo>
                  <a:pt x="2376842" y="664100"/>
                </a:lnTo>
                <a:lnTo>
                  <a:pt x="2359366" y="1939871"/>
                </a:lnTo>
                <a:lnTo>
                  <a:pt x="5336245" y="1945697"/>
                </a:lnTo>
                <a:cubicBezTo>
                  <a:pt x="5332361" y="1301015"/>
                  <a:pt x="5328478" y="656332"/>
                  <a:pt x="5330419" y="0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612921" y="5524068"/>
            <a:ext cx="160649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CF D02</a:t>
            </a:r>
          </a:p>
          <a:p>
            <a:r>
              <a:rPr lang="en-US" sz="1600" dirty="0" smtClean="0"/>
              <a:t> (L. </a:t>
            </a:r>
            <a:r>
              <a:rPr lang="en-US" sz="1600" dirty="0" err="1" smtClean="0"/>
              <a:t>Arthursson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1558406" y="188745"/>
            <a:ext cx="649863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NBOA </a:t>
            </a:r>
            <a:r>
              <a:rPr lang="en-US" sz="2400" dirty="0" err="1" smtClean="0"/>
              <a:t>organisational</a:t>
            </a:r>
            <a:r>
              <a:rPr lang="en-US" sz="2400" dirty="0" smtClean="0"/>
              <a:t> context – a complex interface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30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“NBOA” – all instruments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072" y="1988840"/>
            <a:ext cx="9161072" cy="14164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213" y="3479505"/>
            <a:ext cx="2134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IN-MONOLITH (NBOA)</a:t>
            </a:r>
          </a:p>
          <a:p>
            <a:r>
              <a:rPr lang="en-US" sz="1600" dirty="0" smtClean="0"/>
              <a:t>Line of sight           YES</a:t>
            </a:r>
          </a:p>
          <a:p>
            <a:r>
              <a:rPr lang="en-US" sz="1600" dirty="0" smtClean="0"/>
              <a:t>Length 	           3.5m</a:t>
            </a:r>
          </a:p>
          <a:p>
            <a:r>
              <a:rPr lang="en-US" sz="1600" dirty="0" smtClean="0"/>
              <a:t>Substrate	       Metallic</a:t>
            </a:r>
          </a:p>
          <a:p>
            <a:r>
              <a:rPr lang="en-US" sz="1600" dirty="0" smtClean="0"/>
              <a:t>Atmosphere     </a:t>
            </a:r>
            <a:r>
              <a:rPr lang="en-US" sz="1600" dirty="0" err="1" smtClean="0"/>
              <a:t>Vac</a:t>
            </a:r>
            <a:r>
              <a:rPr lang="en-US" sz="1600" dirty="0" smtClean="0"/>
              <a:t> / He</a:t>
            </a:r>
            <a:endParaRPr lang="en-US" sz="1600" dirty="0"/>
          </a:p>
          <a:p>
            <a:r>
              <a:rPr lang="en-US" sz="1600" dirty="0" smtClean="0"/>
              <a:t>QC regime	        Nuclear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667449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R2                     R5.5       R6.0                                                                       R11.5 (24.5)          R15 (28)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7183" y="5151815"/>
            <a:ext cx="2134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IN-MONOLITH (BPSO)</a:t>
            </a:r>
          </a:p>
          <a:p>
            <a:r>
              <a:rPr lang="en-US" sz="1600" dirty="0" smtClean="0"/>
              <a:t>Line of sight           YES</a:t>
            </a:r>
          </a:p>
          <a:p>
            <a:r>
              <a:rPr lang="en-US" sz="1600" dirty="0" smtClean="0"/>
              <a:t>Length 	           0.5m</a:t>
            </a:r>
          </a:p>
          <a:p>
            <a:r>
              <a:rPr lang="en-US" sz="1600" dirty="0" smtClean="0"/>
              <a:t>Substrate	       Metallic</a:t>
            </a:r>
          </a:p>
          <a:p>
            <a:r>
              <a:rPr lang="en-US" sz="1600" dirty="0" smtClean="0"/>
              <a:t>Atmosphere     </a:t>
            </a:r>
            <a:r>
              <a:rPr lang="en-US" sz="1600" dirty="0" err="1" smtClean="0"/>
              <a:t>Vac</a:t>
            </a:r>
            <a:r>
              <a:rPr lang="en-US" sz="1600" dirty="0" smtClean="0"/>
              <a:t> / He</a:t>
            </a:r>
            <a:endParaRPr lang="en-US" sz="1600" dirty="0"/>
          </a:p>
          <a:p>
            <a:r>
              <a:rPr lang="en-US" sz="1600" dirty="0" smtClean="0"/>
              <a:t>QC regime	        Safety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948264" y="3301945"/>
            <a:ext cx="201405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27784" y="3301945"/>
            <a:ext cx="4194266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07704" y="3301945"/>
            <a:ext cx="563555" cy="22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1520" y="3301945"/>
            <a:ext cx="15279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38943" y="3405244"/>
            <a:ext cx="25263" cy="1607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4" descr="ASSEMBLY DRAWING - ESS-0040663 - Rev 2 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50427" r="36692" b="34971"/>
          <a:stretch/>
        </p:blipFill>
        <p:spPr>
          <a:xfrm>
            <a:off x="4001233" y="3786202"/>
            <a:ext cx="5042577" cy="2797421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/>
        </p:nvSpPr>
        <p:spPr>
          <a:xfrm>
            <a:off x="7787146" y="7145189"/>
            <a:ext cx="1252495" cy="186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316416" y="5122153"/>
            <a:ext cx="5287" cy="559515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60616" y="7329085"/>
            <a:ext cx="1449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NOT this window </a:t>
            </a:r>
          </a:p>
          <a:p>
            <a:r>
              <a:rPr lang="en-US" dirty="0" smtClean="0"/>
              <a:t>‘Neutron beam window’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627784" y="3933056"/>
            <a:ext cx="3312368" cy="111610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80112" y="5250240"/>
            <a:ext cx="2711312" cy="151669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868941" y="2032180"/>
            <a:ext cx="7170700" cy="1632213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9"/>
            <a:ext cx="3456384" cy="319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6671084" cy="59807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Monolith Vessel &amp; Neutron beam ports</a:t>
            </a:r>
            <a:endParaRPr lang="sv-S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21" y="2775094"/>
            <a:ext cx="4063826" cy="3847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9498" y="2080926"/>
            <a:ext cx="135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14675" y="2318682"/>
            <a:ext cx="1593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Neutron beam inserts</a:t>
            </a:r>
            <a:br>
              <a:rPr lang="en-US" dirty="0" smtClean="0"/>
            </a:br>
            <a:r>
              <a:rPr lang="en-US" dirty="0" smtClean="0"/>
              <a:t>(gray)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6881" y="5693743"/>
            <a:ext cx="1039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shutters</a:t>
            </a:r>
            <a:br>
              <a:rPr lang="en-US" dirty="0" smtClean="0"/>
            </a:br>
            <a:r>
              <a:rPr lang="en-US" dirty="0" smtClean="0"/>
              <a:t>(green)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361140">
            <a:off x="7390813" y="2410930"/>
            <a:ext cx="137370" cy="78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5087226" y="3297617"/>
            <a:ext cx="633999" cy="374091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666348" y="5848260"/>
            <a:ext cx="841756" cy="30714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32397" y="6245584"/>
            <a:ext cx="1520110" cy="240711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6444208" y="2636912"/>
            <a:ext cx="1015290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6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ata\HiT\Projects\ESS 2016\work\Ad-hoc IAC\NBEX overview 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r="2743"/>
          <a:stretch/>
        </p:blipFill>
        <p:spPr bwMode="auto">
          <a:xfrm>
            <a:off x="0" y="1448780"/>
            <a:ext cx="9144000" cy="54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Neutron Beam Extraction System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6732240" y="6489340"/>
            <a:ext cx="2196244" cy="22101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/>
          <a:p>
            <a:pPr algn="ctr"/>
            <a:r>
              <a:rPr lang="en-US" sz="1200" dirty="0" smtClean="0"/>
              <a:t>Model reference: ESS-0065135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1552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NBEX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112" y="1632234"/>
            <a:ext cx="355366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Key stats</a:t>
            </a:r>
          </a:p>
          <a:p>
            <a:pPr marL="0" indent="0">
              <a:buNone/>
            </a:pPr>
            <a:r>
              <a:rPr lang="en-US" sz="2000" dirty="0" smtClean="0"/>
              <a:t>Length 3.5m</a:t>
            </a:r>
          </a:p>
          <a:p>
            <a:pPr marL="0" indent="0">
              <a:buNone/>
            </a:pPr>
            <a:r>
              <a:rPr lang="en-US" sz="2000" dirty="0" smtClean="0"/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ass 4700kg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Material:  stainless steel 316L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Principal f</a:t>
            </a:r>
            <a:r>
              <a:rPr lang="en-US" sz="2000" dirty="0" smtClean="0">
                <a:solidFill>
                  <a:schemeClr val="tx1"/>
                </a:solidFill>
              </a:rPr>
              <a:t>unctions</a:t>
            </a:r>
          </a:p>
          <a:p>
            <a:r>
              <a:rPr lang="en-US" sz="2000" dirty="0" smtClean="0"/>
              <a:t>Bulk shielding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For NBOA</a:t>
            </a:r>
          </a:p>
          <a:p>
            <a:r>
              <a:rPr lang="en-US" sz="2000" dirty="0" smtClean="0"/>
              <a:t>Physical support</a:t>
            </a:r>
          </a:p>
          <a:p>
            <a:r>
              <a:rPr lang="en-US" sz="2000" dirty="0" smtClean="0"/>
              <a:t>Cooling </a:t>
            </a:r>
          </a:p>
          <a:p>
            <a:r>
              <a:rPr lang="en-US" sz="2000" dirty="0" smtClean="0"/>
              <a:t>Alignment w.r.t Moderator</a:t>
            </a:r>
          </a:p>
          <a:p>
            <a:r>
              <a:rPr lang="en-US" sz="2000" dirty="0"/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nvironment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4098" name="Picture 2" descr="C:\Users\iainsutton\Downloads\Estia_NBOA_NB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4" y="1683278"/>
            <a:ext cx="3930502" cy="38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594928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NBPI A water cooled shielding block on wheels</a:t>
            </a:r>
            <a:endParaRPr lang="en-US" dirty="0"/>
          </a:p>
        </p:txBody>
      </p:sp>
      <p:pic>
        <p:nvPicPr>
          <p:cNvPr id="4099" name="Picture 3" descr="C:\Users\iainsutton\Downloads\Estia_NBOA_NBPI_NOl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86144"/>
            <a:ext cx="4143270" cy="400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40871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Neutron beam optical assembly (NBOA)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78990"/>
          <a:stretch/>
        </p:blipFill>
        <p:spPr>
          <a:xfrm>
            <a:off x="7115282" y="392050"/>
            <a:ext cx="1778494" cy="13087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254164" y="278623"/>
            <a:ext cx="174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R2                                R5.5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468620" y="1556792"/>
            <a:ext cx="131534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1605136" y="1556792"/>
            <a:ext cx="6351240" cy="5045764"/>
            <a:chOff x="576003" y="1901963"/>
            <a:chExt cx="5651150" cy="41846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9" r="12381" b="16308"/>
            <a:stretch/>
          </p:blipFill>
          <p:spPr>
            <a:xfrm rot="326861">
              <a:off x="2337344" y="2411085"/>
              <a:ext cx="1743982" cy="1253266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871400" y="3958997"/>
              <a:ext cx="1828359" cy="1241269"/>
              <a:chOff x="742627" y="3630265"/>
              <a:chExt cx="3450436" cy="25005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85062" y="3630265"/>
                <a:ext cx="3281523" cy="2500516"/>
                <a:chOff x="4412694" y="1794996"/>
                <a:chExt cx="4468095" cy="3847784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079" r="12381" b="16308"/>
                <a:stretch/>
              </p:blipFill>
              <p:spPr>
                <a:xfrm rot="241382">
                  <a:off x="4412694" y="1794996"/>
                  <a:ext cx="4468095" cy="3847784"/>
                </a:xfrm>
                <a:prstGeom prst="rect">
                  <a:avLst/>
                </a:prstGeom>
              </p:spPr>
            </p:pic>
            <p:grpSp>
              <p:nvGrpSpPr>
                <p:cNvPr id="11" name="Group 10"/>
                <p:cNvGrpSpPr/>
                <p:nvPr/>
              </p:nvGrpSpPr>
              <p:grpSpPr>
                <a:xfrm>
                  <a:off x="5580112" y="3164299"/>
                  <a:ext cx="2016224" cy="840765"/>
                  <a:chOff x="5580112" y="3164299"/>
                  <a:chExt cx="2016224" cy="840765"/>
                </a:xfrm>
              </p:grpSpPr>
              <p:cxnSp>
                <p:nvCxnSpPr>
                  <p:cNvPr id="16" name="Straight Arrow Connector 15"/>
                  <p:cNvCxnSpPr/>
                  <p:nvPr/>
                </p:nvCxnSpPr>
                <p:spPr>
                  <a:xfrm>
                    <a:off x="5580112" y="3164299"/>
                    <a:ext cx="2016224" cy="8407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/>
                  <p:cNvCxnSpPr/>
                  <p:nvPr/>
                </p:nvCxnSpPr>
                <p:spPr>
                  <a:xfrm>
                    <a:off x="5580112" y="3164299"/>
                    <a:ext cx="432048" cy="40871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Rectangle 40"/>
              <p:cNvSpPr/>
              <p:nvPr/>
            </p:nvSpPr>
            <p:spPr>
              <a:xfrm rot="1252745">
                <a:off x="742627" y="4371907"/>
                <a:ext cx="3450436" cy="5996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355202" y="4400724"/>
              <a:ext cx="2664296" cy="737560"/>
              <a:chOff x="3064170" y="4130133"/>
              <a:chExt cx="3977188" cy="117731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79" t="24837" r="12381" b="42301"/>
              <a:stretch/>
            </p:blipFill>
            <p:spPr>
              <a:xfrm>
                <a:off x="3064170" y="4130133"/>
                <a:ext cx="3455251" cy="1177318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 rot="1010016">
                <a:off x="4505997" y="4391804"/>
                <a:ext cx="2535361" cy="416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 rot="1075470">
              <a:off x="3340846" y="4869474"/>
              <a:ext cx="2067367" cy="560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Rectangle 45"/>
            <p:cNvSpPr/>
            <p:nvPr/>
          </p:nvSpPr>
          <p:spPr>
            <a:xfrm rot="1010016">
              <a:off x="4335088" y="4266209"/>
              <a:ext cx="1775529" cy="366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699017" y="3909823"/>
              <a:ext cx="30250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99017" y="3909823"/>
              <a:ext cx="0" cy="24684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724065" y="3909823"/>
              <a:ext cx="0" cy="24684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3211541" y="3698378"/>
              <a:ext cx="0" cy="2114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741665" y="1901963"/>
              <a:ext cx="2697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Neutron Beam Extraction (NBEX)</a:t>
              </a:r>
            </a:p>
            <a:p>
              <a:r>
                <a:rPr lang="en-US" sz="1400" dirty="0" err="1" smtClean="0"/>
                <a:t>Resp</a:t>
              </a:r>
              <a:r>
                <a:rPr lang="en-US" sz="1400" dirty="0" smtClean="0"/>
                <a:t>: Target Division</a:t>
              </a:r>
              <a:endParaRPr lang="sv-SE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6003" y="5295338"/>
              <a:ext cx="2419158" cy="79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Neutron Beam Port Insert (NBPI)</a:t>
              </a:r>
            </a:p>
            <a:p>
              <a:r>
                <a:rPr lang="en-US" sz="1400" dirty="0" smtClean="0"/>
                <a:t>Resp: Target division</a:t>
              </a:r>
            </a:p>
            <a:p>
              <a:endParaRPr lang="en-US" sz="1400" dirty="0"/>
            </a:p>
            <a:p>
              <a:r>
                <a:rPr lang="en-US" sz="1400" dirty="0" smtClean="0"/>
                <a:t>Role: Shielding &amp; alignment</a:t>
              </a:r>
              <a:endParaRPr lang="sv-SE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95155" y="5254383"/>
              <a:ext cx="2931998" cy="79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Neutron Beam optical assembly (NBOA) Resp: NSS / Instrument</a:t>
              </a:r>
            </a:p>
            <a:p>
              <a:endParaRPr lang="en-US" sz="1400" dirty="0"/>
            </a:p>
            <a:p>
              <a:r>
                <a:rPr lang="en-US" sz="1400" dirty="0" smtClean="0"/>
                <a:t>Role : Beam extraction</a:t>
              </a:r>
              <a:endParaRPr lang="sv-S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7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4530</TotalTime>
  <Words>1363</Words>
  <Application>Microsoft Office PowerPoint</Application>
  <PresentationFormat>On-screen Show (4:3)</PresentationFormat>
  <Paragraphs>566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 IM-Optics Supplier forum NBOA Concept Design report</vt:lpstr>
      <vt:lpstr>What is this all about</vt:lpstr>
      <vt:lpstr>NBOA Generic  One for all … all for one !</vt:lpstr>
      <vt:lpstr>PowerPoint Presentation</vt:lpstr>
      <vt:lpstr>“NBOA” – all instruments</vt:lpstr>
      <vt:lpstr>Monolith Vessel &amp; Neutron beam ports</vt:lpstr>
      <vt:lpstr>Neutron Beam Extraction System</vt:lpstr>
      <vt:lpstr>NBEX</vt:lpstr>
      <vt:lpstr>Neutron beam optical assembly (NBOA)</vt:lpstr>
      <vt:lpstr>Requirement collection</vt:lpstr>
      <vt:lpstr>Iterative engineering process</vt:lpstr>
      <vt:lpstr>Requirement maturity</vt:lpstr>
      <vt:lpstr>Understanding  Commonalities</vt:lpstr>
      <vt:lpstr>Features Bi-spectral extraction (switch)</vt:lpstr>
      <vt:lpstr>Features Multi channel bender</vt:lpstr>
      <vt:lpstr>Features Elliptical surfaces</vt:lpstr>
      <vt:lpstr>Features special cases</vt:lpstr>
      <vt:lpstr>Design philosophy</vt:lpstr>
      <vt:lpstr>Recommendations &amp; Decisions</vt:lpstr>
      <vt:lpstr>Architecture Overview</vt:lpstr>
      <vt:lpstr>Architecture Schematic</vt:lpstr>
      <vt:lpstr>Architecture Chicanes</vt:lpstr>
      <vt:lpstr>Construction  Materials</vt:lpstr>
      <vt:lpstr>Activation</vt:lpstr>
      <vt:lpstr>NBOA Replacement </vt:lpstr>
      <vt:lpstr>Alignment</vt:lpstr>
      <vt:lpstr>Retention </vt:lpstr>
      <vt:lpstr>Alignment details</vt:lpstr>
      <vt:lpstr>Thermal management - Context </vt:lpstr>
      <vt:lpstr>Thermal management - heat load</vt:lpstr>
      <vt:lpstr>Thermal management - heat load (NBOA)</vt:lpstr>
      <vt:lpstr>Thermal management - heat load (NBOA)</vt:lpstr>
      <vt:lpstr>Thermal management  - atmosphere</vt:lpstr>
      <vt:lpstr>Thermal management - sealing</vt:lpstr>
      <vt:lpstr>Coatings</vt:lpstr>
      <vt:lpstr>Coatings Cap at 4 ? Who is affected ?</vt:lpstr>
      <vt:lpstr>Outstanding technical issues</vt:lpstr>
      <vt:lpstr>Thanks for joining us Questions are welcome !</vt:lpstr>
      <vt:lpstr>Activation of Steel Components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Iain Sutton</cp:lastModifiedBy>
  <cp:revision>127</cp:revision>
  <cp:lastPrinted>2017-02-20T16:07:01Z</cp:lastPrinted>
  <dcterms:created xsi:type="dcterms:W3CDTF">2017-01-24T06:09:51Z</dcterms:created>
  <dcterms:modified xsi:type="dcterms:W3CDTF">2017-06-16T06:46:18Z</dcterms:modified>
</cp:coreProperties>
</file>