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67" r:id="rId2"/>
    <p:sldId id="295" r:id="rId3"/>
    <p:sldId id="339" r:id="rId4"/>
    <p:sldId id="382" r:id="rId5"/>
    <p:sldId id="401" r:id="rId6"/>
    <p:sldId id="315" r:id="rId7"/>
    <p:sldId id="374" r:id="rId8"/>
    <p:sldId id="354" r:id="rId9"/>
    <p:sldId id="405" r:id="rId10"/>
    <p:sldId id="388" r:id="rId11"/>
    <p:sldId id="387" r:id="rId12"/>
    <p:sldId id="403" r:id="rId13"/>
    <p:sldId id="355" r:id="rId14"/>
    <p:sldId id="383" r:id="rId15"/>
    <p:sldId id="386" r:id="rId16"/>
    <p:sldId id="394" r:id="rId17"/>
    <p:sldId id="406" r:id="rId18"/>
    <p:sldId id="356" r:id="rId19"/>
    <p:sldId id="397" r:id="rId20"/>
    <p:sldId id="398" r:id="rId21"/>
    <p:sldId id="408" r:id="rId22"/>
    <p:sldId id="407" r:id="rId23"/>
    <p:sldId id="412" r:id="rId24"/>
    <p:sldId id="384" r:id="rId25"/>
    <p:sldId id="385" r:id="rId26"/>
    <p:sldId id="409" r:id="rId27"/>
    <p:sldId id="410" r:id="rId28"/>
    <p:sldId id="411" r:id="rId29"/>
    <p:sldId id="413" r:id="rId30"/>
    <p:sldId id="391" r:id="rId31"/>
    <p:sldId id="414" r:id="rId32"/>
    <p:sldId id="357" r:id="rId33"/>
    <p:sldId id="415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26A40437-56F7-4A85-8DD2-2E6CCED4F5C1}">
          <p14:sldIdLst>
            <p14:sldId id="267"/>
          </p14:sldIdLst>
        </p14:section>
        <p14:section name="Overview" id="{C7A08825-3BB1-4909-ADF6-7A9668B7CAF5}">
          <p14:sldIdLst>
            <p14:sldId id="295"/>
            <p14:sldId id="339"/>
          </p14:sldIdLst>
        </p14:section>
        <p14:section name="Varients" id="{566D77CC-FBC9-4AFE-A927-C37610AB9A8F}">
          <p14:sldIdLst>
            <p14:sldId id="382"/>
            <p14:sldId id="401"/>
            <p14:sldId id="315"/>
          </p14:sldIdLst>
        </p14:section>
        <p14:section name="Tall" id="{100527B0-46F7-4278-AFEF-9E906C5F3098}">
          <p14:sldIdLst>
            <p14:sldId id="374"/>
            <p14:sldId id="354"/>
            <p14:sldId id="405"/>
          </p14:sldIdLst>
        </p14:section>
        <p14:section name="Tall examples" id="{03F75CC8-E145-467F-AC14-0246DFF3D6A1}">
          <p14:sldIdLst>
            <p14:sldId id="388"/>
            <p14:sldId id="387"/>
          </p14:sldIdLst>
        </p14:section>
        <p14:section name="Wide" id="{A197610A-FFE2-4156-BE49-68CC69EA8B46}">
          <p14:sldIdLst>
            <p14:sldId id="403"/>
            <p14:sldId id="355"/>
          </p14:sldIdLst>
        </p14:section>
        <p14:section name="Wide Examples" id="{1F62E7CC-DC52-4C4A-B826-FB2FDD3A2A44}">
          <p14:sldIdLst>
            <p14:sldId id="383"/>
            <p14:sldId id="386"/>
            <p14:sldId id="394"/>
          </p14:sldIdLst>
        </p14:section>
        <p14:section name="Small" id="{EFAABC47-3732-44CE-9641-1B2FCD90274F}">
          <p14:sldIdLst>
            <p14:sldId id="406"/>
            <p14:sldId id="356"/>
          </p14:sldIdLst>
        </p14:section>
        <p14:section name="Small examples" id="{38536742-B577-C748-9A7E-F1C354BEDB34}">
          <p14:sldIdLst>
            <p14:sldId id="397"/>
            <p14:sldId id="398"/>
            <p14:sldId id="408"/>
          </p14:sldIdLst>
        </p14:section>
        <p14:section name="Intermediate" id="{6A8AED65-4296-9A4C-9383-2D63076A37EE}">
          <p14:sldIdLst>
            <p14:sldId id="407"/>
            <p14:sldId id="412"/>
          </p14:sldIdLst>
        </p14:section>
        <p14:section name="Intermediate example" id="{460C072E-7E01-E04B-AB25-DADA9B2FF127}">
          <p14:sldIdLst>
            <p14:sldId id="384"/>
            <p14:sldId id="385"/>
            <p14:sldId id="409"/>
            <p14:sldId id="410"/>
            <p14:sldId id="411"/>
          </p14:sldIdLst>
        </p14:section>
        <p14:section name="Uncoated" id="{A6827355-F315-4949-97E6-6C66267ACBC2}">
          <p14:sldIdLst>
            <p14:sldId id="413"/>
            <p14:sldId id="391"/>
          </p14:sldIdLst>
        </p14:section>
        <p14:section name="Unique" id="{B14BD753-8D37-4F7A-90E8-E7997B2960E6}">
          <p14:sldIdLst>
            <p14:sldId id="414"/>
            <p14:sldId id="357"/>
          </p14:sldIdLst>
        </p14:section>
        <p14:section name="Outstanding issues" id="{5F7F81AD-B723-6B4C-8461-F8909ABDA907}">
          <p14:sldIdLst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93769" autoAdjust="0"/>
  </p:normalViewPr>
  <p:slideViewPr>
    <p:cSldViewPr>
      <p:cViewPr varScale="1">
        <p:scale>
          <a:sx n="106" d="100"/>
          <a:sy n="106" d="100"/>
        </p:scale>
        <p:origin x="16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63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Tall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EFCEDD86-9CE0-4DB8-80B4-AA8B706A9136}">
      <dgm:prSet phldrT="[Text]"/>
      <dgm:spPr/>
      <dgm:t>
        <a:bodyPr/>
        <a:lstStyle/>
        <a:p>
          <a:r>
            <a:rPr lang="en-US" b="0" dirty="0" smtClean="0"/>
            <a:t>Wide</a:t>
          </a:r>
          <a:endParaRPr lang="en-US" b="0" dirty="0"/>
        </a:p>
      </dgm:t>
    </dgm:pt>
    <dgm:pt modelId="{96AB5A43-A313-4CC8-883F-386A91B643D7}" type="parTrans" cxnId="{370A100D-C8FA-4254-AC3A-9E54B3BFFFC1}">
      <dgm:prSet/>
      <dgm:spPr/>
      <dgm:t>
        <a:bodyPr/>
        <a:lstStyle/>
        <a:p>
          <a:endParaRPr lang="en-US" b="0"/>
        </a:p>
      </dgm:t>
    </dgm:pt>
    <dgm:pt modelId="{684C8223-881C-470A-9BBE-9DAD9E762AE3}" type="sibTrans" cxnId="{370A100D-C8FA-4254-AC3A-9E54B3BFFFC1}">
      <dgm:prSet/>
      <dgm:spPr/>
      <dgm:t>
        <a:bodyPr/>
        <a:lstStyle/>
        <a:p>
          <a:endParaRPr lang="en-US" b="0"/>
        </a:p>
      </dgm:t>
    </dgm:pt>
    <dgm:pt modelId="{17CEF42A-BD18-489D-B157-6764F6DA14AE}">
      <dgm:prSet phldrT="[Text]"/>
      <dgm:spPr/>
      <dgm:t>
        <a:bodyPr/>
        <a:lstStyle/>
        <a:p>
          <a:r>
            <a:rPr lang="en-US" b="0" dirty="0" smtClean="0"/>
            <a:t>Small</a:t>
          </a:r>
          <a:endParaRPr lang="en-US" b="0" dirty="0"/>
        </a:p>
      </dgm:t>
    </dgm:pt>
    <dgm:pt modelId="{77487BB7-B9BD-492A-A185-E067FF6537CB}" type="parTrans" cxnId="{D67022B4-C993-460F-8F38-17DA7B2CDDEA}">
      <dgm:prSet/>
      <dgm:spPr/>
      <dgm:t>
        <a:bodyPr/>
        <a:lstStyle/>
        <a:p>
          <a:endParaRPr lang="en-US" b="0"/>
        </a:p>
      </dgm:t>
    </dgm:pt>
    <dgm:pt modelId="{9B19B90A-0387-4661-8F21-6119A7F25A1B}" type="sibTrans" cxnId="{D67022B4-C993-460F-8F38-17DA7B2CDDEA}">
      <dgm:prSet/>
      <dgm:spPr/>
      <dgm:t>
        <a:bodyPr/>
        <a:lstStyle/>
        <a:p>
          <a:endParaRPr lang="en-US" b="0"/>
        </a:p>
      </dgm:t>
    </dgm:pt>
    <dgm:pt modelId="{205359F7-8E8A-4F3E-A6F3-D58ACD6B319E}">
      <dgm:prSet phldrT="[Text]"/>
      <dgm:spPr/>
      <dgm:t>
        <a:bodyPr/>
        <a:lstStyle/>
        <a:p>
          <a:r>
            <a:rPr lang="en-US" b="0" dirty="0" smtClean="0"/>
            <a:t>Unique</a:t>
          </a:r>
          <a:endParaRPr lang="en-US" b="0" dirty="0"/>
        </a:p>
      </dgm:t>
    </dgm:pt>
    <dgm:pt modelId="{E2D83F63-6F20-4905-8BB8-4AD0086F21D5}" type="parTrans" cxnId="{66B450B8-DAA6-4219-B586-C5BB66B547E8}">
      <dgm:prSet/>
      <dgm:spPr/>
      <dgm:t>
        <a:bodyPr/>
        <a:lstStyle/>
        <a:p>
          <a:endParaRPr lang="en-US" b="0"/>
        </a:p>
      </dgm:t>
    </dgm:pt>
    <dgm:pt modelId="{14AE96E9-36E8-4052-8617-F59CEEF58A54}" type="sibTrans" cxnId="{66B450B8-DAA6-4219-B586-C5BB66B547E8}">
      <dgm:prSet/>
      <dgm:spPr/>
      <dgm:t>
        <a:bodyPr/>
        <a:lstStyle/>
        <a:p>
          <a:endParaRPr lang="en-US" b="0"/>
        </a:p>
      </dgm:t>
    </dgm:pt>
    <dgm:pt modelId="{B21C8649-43B3-4DDD-9532-0EAB08832959}">
      <dgm:prSet phldrT="[Text]"/>
      <dgm:spPr/>
      <dgm:t>
        <a:bodyPr/>
        <a:lstStyle/>
        <a:p>
          <a:r>
            <a:rPr lang="en-US" b="0" dirty="0" smtClean="0"/>
            <a:t>HEIMDAL</a:t>
          </a:r>
          <a:endParaRPr lang="en-US" b="0" dirty="0"/>
        </a:p>
      </dgm:t>
    </dgm:pt>
    <dgm:pt modelId="{E76FA69E-A438-4C8D-8FF1-61D20CA846A9}" type="parTrans" cxnId="{6AB136D0-CAFB-424D-B92E-8AF6F7234D65}">
      <dgm:prSet/>
      <dgm:spPr/>
      <dgm:t>
        <a:bodyPr/>
        <a:lstStyle/>
        <a:p>
          <a:endParaRPr lang="en-US" b="0"/>
        </a:p>
      </dgm:t>
    </dgm:pt>
    <dgm:pt modelId="{5DDC8727-9574-4474-AC6A-5D61195A8BD0}" type="sibTrans" cxnId="{6AB136D0-CAFB-424D-B92E-8AF6F7234D65}">
      <dgm:prSet/>
      <dgm:spPr/>
      <dgm:t>
        <a:bodyPr/>
        <a:lstStyle/>
        <a:p>
          <a:endParaRPr lang="en-US" b="0"/>
        </a:p>
      </dgm:t>
    </dgm:pt>
    <dgm:pt modelId="{CD5FFD59-F8EC-4E19-B6AC-0CA9205B735E}">
      <dgm:prSet phldrT="[Text]"/>
      <dgm:spPr/>
      <dgm:t>
        <a:bodyPr/>
        <a:lstStyle/>
        <a:p>
          <a:r>
            <a:rPr lang="en-US" b="0" dirty="0" smtClean="0"/>
            <a:t>No-optics</a:t>
          </a:r>
          <a:endParaRPr lang="en-US" b="0" dirty="0"/>
        </a:p>
      </dgm:t>
    </dgm:pt>
    <dgm:pt modelId="{EA90AB34-D54E-41F1-84AC-8606D824A8BD}" type="parTrans" cxnId="{59162B93-6EFF-4E19-ACAC-7027210B4FE8}">
      <dgm:prSet/>
      <dgm:spPr/>
      <dgm:t>
        <a:bodyPr/>
        <a:lstStyle/>
        <a:p>
          <a:endParaRPr lang="en-US" b="0"/>
        </a:p>
      </dgm:t>
    </dgm:pt>
    <dgm:pt modelId="{43FE8891-B91D-4E2B-A8D0-A74C3D162473}" type="sibTrans" cxnId="{59162B93-6EFF-4E19-ACAC-7027210B4FE8}">
      <dgm:prSet/>
      <dgm:spPr/>
      <dgm:t>
        <a:bodyPr/>
        <a:lstStyle/>
        <a:p>
          <a:endParaRPr lang="en-US" b="0"/>
        </a:p>
      </dgm:t>
    </dgm:pt>
    <dgm:pt modelId="{7BB309C2-9C57-4C69-B641-CDF812310068}">
      <dgm:prSet phldrT="[Text]"/>
      <dgm:spPr/>
      <dgm:t>
        <a:bodyPr/>
        <a:lstStyle/>
        <a:p>
          <a:r>
            <a:rPr lang="en-US" b="0" dirty="0" smtClean="0"/>
            <a:t>MAGIC</a:t>
          </a:r>
          <a:endParaRPr lang="en-US" b="0" dirty="0"/>
        </a:p>
      </dgm:t>
    </dgm:pt>
    <dgm:pt modelId="{C8A3F892-AD03-472E-95D8-5913BE5E9804}" type="parTrans" cxnId="{9CB9F1BE-EBFB-4238-894D-B3C4B85537A0}">
      <dgm:prSet/>
      <dgm:spPr/>
      <dgm:t>
        <a:bodyPr/>
        <a:lstStyle/>
        <a:p>
          <a:endParaRPr lang="en-US" b="0"/>
        </a:p>
      </dgm:t>
    </dgm:pt>
    <dgm:pt modelId="{D4926431-43A9-43F0-8C0E-8415D50DEAD8}" type="sibTrans" cxnId="{9CB9F1BE-EBFB-4238-894D-B3C4B85537A0}">
      <dgm:prSet/>
      <dgm:spPr/>
      <dgm:t>
        <a:bodyPr/>
        <a:lstStyle/>
        <a:p>
          <a:endParaRPr lang="en-US" b="0"/>
        </a:p>
      </dgm:t>
    </dgm:pt>
    <dgm:pt modelId="{717C9BB1-8057-904C-9431-5440C37A2B0C}">
      <dgm:prSet phldrT="[Text]"/>
      <dgm:spPr/>
      <dgm:t>
        <a:bodyPr/>
        <a:lstStyle/>
        <a:p>
          <a:r>
            <a:rPr lang="en-US" b="0" dirty="0" smtClean="0"/>
            <a:t>Intermediate</a:t>
          </a:r>
          <a:endParaRPr lang="en-US" b="0" dirty="0"/>
        </a:p>
      </dgm:t>
    </dgm:pt>
    <dgm:pt modelId="{B314A3F2-4EC1-104B-938E-0CF391AD5223}" type="parTrans" cxnId="{81EF3B71-A8E3-3B41-8A67-39779CB796FB}">
      <dgm:prSet/>
      <dgm:spPr/>
      <dgm:t>
        <a:bodyPr/>
        <a:lstStyle/>
        <a:p>
          <a:endParaRPr lang="en-US" b="0"/>
        </a:p>
      </dgm:t>
    </dgm:pt>
    <dgm:pt modelId="{D6F6A022-D5B2-8E49-A16C-9698F6227569}" type="sibTrans" cxnId="{81EF3B71-A8E3-3B41-8A67-39779CB796FB}">
      <dgm:prSet/>
      <dgm:spPr/>
      <dgm:t>
        <a:bodyPr/>
        <a:lstStyle/>
        <a:p>
          <a:endParaRPr lang="en-US" b="0"/>
        </a:p>
      </dgm:t>
    </dgm:pt>
    <dgm:pt modelId="{77778F82-030C-B845-B775-9DC32B9102DA}">
      <dgm:prSet phldrT="[Text]"/>
      <dgm:spPr/>
      <dgm:t>
        <a:bodyPr/>
        <a:lstStyle/>
        <a:p>
          <a:r>
            <a:rPr lang="en-US" b="0" dirty="0" smtClean="0"/>
            <a:t>BEER</a:t>
          </a:r>
          <a:endParaRPr lang="en-US" b="0" dirty="0"/>
        </a:p>
      </dgm:t>
    </dgm:pt>
    <dgm:pt modelId="{5CB2CBE5-8F42-F944-803A-B32434BC2412}" type="parTrans" cxnId="{DCACF50F-6E58-4947-8259-8E212D4E66B9}">
      <dgm:prSet/>
      <dgm:spPr/>
      <dgm:t>
        <a:bodyPr/>
        <a:lstStyle/>
        <a:p>
          <a:endParaRPr lang="en-US" b="0"/>
        </a:p>
      </dgm:t>
    </dgm:pt>
    <dgm:pt modelId="{B7775E7C-8D5E-7246-8F0D-41F9C96C98B9}" type="sibTrans" cxnId="{DCACF50F-6E58-4947-8259-8E212D4E66B9}">
      <dgm:prSet/>
      <dgm:spPr/>
      <dgm:t>
        <a:bodyPr/>
        <a:lstStyle/>
        <a:p>
          <a:endParaRPr lang="en-US" b="0"/>
        </a:p>
      </dgm:t>
    </dgm:pt>
    <dgm:pt modelId="{1BA5D9EC-847E-6547-ADCA-04A03BF29923}">
      <dgm:prSet phldrT="[Text]"/>
      <dgm:spPr/>
      <dgm:t>
        <a:bodyPr/>
        <a:lstStyle/>
        <a:p>
          <a:r>
            <a:rPr lang="en-US" b="0" dirty="0" smtClean="0"/>
            <a:t>BIFROST</a:t>
          </a:r>
          <a:endParaRPr lang="en-US" b="0" dirty="0"/>
        </a:p>
      </dgm:t>
    </dgm:pt>
    <dgm:pt modelId="{D5AD90D2-AC1C-054C-83E2-52D7FCBED4DD}" type="parTrans" cxnId="{CAC8C5E5-111A-D843-AEF9-33877A541047}">
      <dgm:prSet/>
      <dgm:spPr/>
      <dgm:t>
        <a:bodyPr/>
        <a:lstStyle/>
        <a:p>
          <a:endParaRPr lang="en-US" b="0"/>
        </a:p>
      </dgm:t>
    </dgm:pt>
    <dgm:pt modelId="{3A22F55A-F2CA-0945-A873-BB3538924ABD}" type="sibTrans" cxnId="{CAC8C5E5-111A-D843-AEF9-33877A541047}">
      <dgm:prSet/>
      <dgm:spPr/>
      <dgm:t>
        <a:bodyPr/>
        <a:lstStyle/>
        <a:p>
          <a:endParaRPr lang="en-US" b="0"/>
        </a:p>
      </dgm:t>
    </dgm:pt>
    <dgm:pt modelId="{51C4F7BF-B253-1041-BD46-4958B02CDF78}">
      <dgm:prSet phldrT="[Text]"/>
      <dgm:spPr/>
      <dgm:t>
        <a:bodyPr/>
        <a:lstStyle/>
        <a:p>
          <a:r>
            <a:rPr lang="en-US" b="0" dirty="0" smtClean="0"/>
            <a:t>C-SPEC</a:t>
          </a:r>
          <a:endParaRPr lang="en-US" b="0" dirty="0"/>
        </a:p>
      </dgm:t>
    </dgm:pt>
    <dgm:pt modelId="{EB14208D-0A6A-294B-A797-8B9D0BBC7BB9}" type="parTrans" cxnId="{1CAA0435-5222-A04D-B46F-E96EDB854F2E}">
      <dgm:prSet/>
      <dgm:spPr/>
      <dgm:t>
        <a:bodyPr/>
        <a:lstStyle/>
        <a:p>
          <a:endParaRPr lang="en-US" b="0"/>
        </a:p>
      </dgm:t>
    </dgm:pt>
    <dgm:pt modelId="{28802E03-2594-7147-9633-991E51493174}" type="sibTrans" cxnId="{1CAA0435-5222-A04D-B46F-E96EDB854F2E}">
      <dgm:prSet/>
      <dgm:spPr/>
      <dgm:t>
        <a:bodyPr/>
        <a:lstStyle/>
        <a:p>
          <a:endParaRPr lang="en-US" b="0"/>
        </a:p>
      </dgm:t>
    </dgm:pt>
    <dgm:pt modelId="{F415DD9E-8521-3841-BFE8-236137E6CD0F}">
      <dgm:prSet phldrT="[Text]"/>
      <dgm:spPr/>
      <dgm:t>
        <a:bodyPr/>
        <a:lstStyle/>
        <a:p>
          <a:r>
            <a:rPr lang="en-US" b="0" dirty="0" smtClean="0"/>
            <a:t>DREAM</a:t>
          </a:r>
          <a:endParaRPr lang="en-US" b="0" dirty="0"/>
        </a:p>
      </dgm:t>
    </dgm:pt>
    <dgm:pt modelId="{AED52CFA-E523-E143-A381-F4FCD980B5AE}" type="parTrans" cxnId="{C8B37A19-8EB8-2E4F-8726-C4D1E0B012A6}">
      <dgm:prSet/>
      <dgm:spPr/>
      <dgm:t>
        <a:bodyPr/>
        <a:lstStyle/>
        <a:p>
          <a:endParaRPr lang="en-US" b="0"/>
        </a:p>
      </dgm:t>
    </dgm:pt>
    <dgm:pt modelId="{BBFCB940-F9D0-DC40-B36E-28CE83FC72D9}" type="sibTrans" cxnId="{C8B37A19-8EB8-2E4F-8726-C4D1E0B012A6}">
      <dgm:prSet/>
      <dgm:spPr/>
      <dgm:t>
        <a:bodyPr/>
        <a:lstStyle/>
        <a:p>
          <a:endParaRPr lang="en-US" b="0"/>
        </a:p>
      </dgm:t>
    </dgm:pt>
    <dgm:pt modelId="{2C3E86B3-6D6E-2F46-BDB2-A86BD0DE8F03}">
      <dgm:prSet phldrT="[Text]"/>
      <dgm:spPr/>
      <dgm:t>
        <a:bodyPr/>
        <a:lstStyle/>
        <a:p>
          <a:r>
            <a:rPr lang="en-US" b="0" dirty="0" smtClean="0"/>
            <a:t>ESTIA</a:t>
          </a:r>
          <a:endParaRPr lang="en-US" b="0" dirty="0"/>
        </a:p>
      </dgm:t>
    </dgm:pt>
    <dgm:pt modelId="{927D854A-5A16-6E4E-B373-FC619073609F}" type="parTrans" cxnId="{9A015904-32EB-6041-B6A9-B73507F92E41}">
      <dgm:prSet/>
      <dgm:spPr/>
      <dgm:t>
        <a:bodyPr/>
        <a:lstStyle/>
        <a:p>
          <a:endParaRPr lang="en-US" b="0"/>
        </a:p>
      </dgm:t>
    </dgm:pt>
    <dgm:pt modelId="{D48C712F-DE11-DF4C-BAAD-AEA3EE9603C4}" type="sibTrans" cxnId="{9A015904-32EB-6041-B6A9-B73507F92E41}">
      <dgm:prSet/>
      <dgm:spPr/>
      <dgm:t>
        <a:bodyPr/>
        <a:lstStyle/>
        <a:p>
          <a:endParaRPr lang="en-US" b="0"/>
        </a:p>
      </dgm:t>
    </dgm:pt>
    <dgm:pt modelId="{3052ABE9-29EB-5A45-9FE7-BAF912BBEBF1}">
      <dgm:prSet phldrT="[Text]"/>
      <dgm:spPr/>
      <dgm:t>
        <a:bodyPr/>
        <a:lstStyle/>
        <a:p>
          <a:r>
            <a:rPr lang="en-US" b="0" dirty="0" smtClean="0"/>
            <a:t>FREIA</a:t>
          </a:r>
          <a:endParaRPr lang="en-US" b="0" dirty="0"/>
        </a:p>
      </dgm:t>
    </dgm:pt>
    <dgm:pt modelId="{31D7FED4-09E3-784E-A67A-21E79C8C2C23}" type="parTrans" cxnId="{580F44E3-A74B-2542-A620-B2517462B67D}">
      <dgm:prSet/>
      <dgm:spPr/>
      <dgm:t>
        <a:bodyPr/>
        <a:lstStyle/>
        <a:p>
          <a:endParaRPr lang="en-US" b="0"/>
        </a:p>
      </dgm:t>
    </dgm:pt>
    <dgm:pt modelId="{F42636EB-B41C-D14A-A55B-9292FF332FE3}" type="sibTrans" cxnId="{580F44E3-A74B-2542-A620-B2517462B67D}">
      <dgm:prSet/>
      <dgm:spPr/>
      <dgm:t>
        <a:bodyPr/>
        <a:lstStyle/>
        <a:p>
          <a:endParaRPr lang="en-US" b="0"/>
        </a:p>
      </dgm:t>
    </dgm:pt>
    <dgm:pt modelId="{66CF3343-1492-3749-B06C-910AA86A6D87}">
      <dgm:prSet phldrT="[Text]"/>
      <dgm:spPr/>
      <dgm:t>
        <a:bodyPr/>
        <a:lstStyle/>
        <a:p>
          <a:r>
            <a:rPr lang="en-US" b="0" dirty="0" smtClean="0"/>
            <a:t>LOKI</a:t>
          </a:r>
          <a:endParaRPr lang="en-US" b="0" dirty="0"/>
        </a:p>
      </dgm:t>
    </dgm:pt>
    <dgm:pt modelId="{066CB68C-CAC8-0442-90EC-B999C680C18F}" type="parTrans" cxnId="{184D44FE-C474-4A47-9879-B14B611DB71C}">
      <dgm:prSet/>
      <dgm:spPr/>
      <dgm:t>
        <a:bodyPr/>
        <a:lstStyle/>
        <a:p>
          <a:endParaRPr lang="en-US" b="0"/>
        </a:p>
      </dgm:t>
    </dgm:pt>
    <dgm:pt modelId="{D1378F0E-D608-3C46-8966-52560E7F99A6}" type="sibTrans" cxnId="{184D44FE-C474-4A47-9879-B14B611DB71C}">
      <dgm:prSet/>
      <dgm:spPr/>
      <dgm:t>
        <a:bodyPr/>
        <a:lstStyle/>
        <a:p>
          <a:endParaRPr lang="en-US" b="0"/>
        </a:p>
      </dgm:t>
    </dgm:pt>
    <dgm:pt modelId="{E1A1AFB7-A0B4-7641-B2BB-908196D94294}">
      <dgm:prSet phldrT="[Text]"/>
      <dgm:spPr/>
      <dgm:t>
        <a:bodyPr/>
        <a:lstStyle/>
        <a:p>
          <a:r>
            <a:rPr lang="en-US" b="0" dirty="0" smtClean="0"/>
            <a:t>SKADI</a:t>
          </a:r>
          <a:endParaRPr lang="en-US" b="0" dirty="0"/>
        </a:p>
      </dgm:t>
    </dgm:pt>
    <dgm:pt modelId="{B512DA6F-BCF0-754A-9B54-52617807F356}" type="parTrans" cxnId="{2DAAE759-B5A8-F54C-BB1C-048EA2621EF5}">
      <dgm:prSet/>
      <dgm:spPr/>
      <dgm:t>
        <a:bodyPr/>
        <a:lstStyle/>
        <a:p>
          <a:endParaRPr lang="en-US" b="0"/>
        </a:p>
      </dgm:t>
    </dgm:pt>
    <dgm:pt modelId="{37DEF6C1-7E14-AC4D-9B8A-3486A47EB140}" type="sibTrans" cxnId="{2DAAE759-B5A8-F54C-BB1C-048EA2621EF5}">
      <dgm:prSet/>
      <dgm:spPr/>
      <dgm:t>
        <a:bodyPr/>
        <a:lstStyle/>
        <a:p>
          <a:endParaRPr lang="en-US" b="0"/>
        </a:p>
      </dgm:t>
    </dgm:pt>
    <dgm:pt modelId="{12505B77-FF52-204C-88E4-511D85213C02}">
      <dgm:prSet phldrT="[Text]"/>
      <dgm:spPr/>
      <dgm:t>
        <a:bodyPr/>
        <a:lstStyle/>
        <a:p>
          <a:r>
            <a:rPr lang="en-US" b="0" dirty="0" smtClean="0"/>
            <a:t>MIRACLES</a:t>
          </a:r>
          <a:endParaRPr lang="en-US" b="0" dirty="0"/>
        </a:p>
      </dgm:t>
    </dgm:pt>
    <dgm:pt modelId="{09B31FD0-ABA4-1941-86EC-1D1EA1C7C1D9}" type="parTrans" cxnId="{90D0F4F4-1AB8-F94C-BB40-0295E6992CE0}">
      <dgm:prSet/>
      <dgm:spPr/>
      <dgm:t>
        <a:bodyPr/>
        <a:lstStyle/>
        <a:p>
          <a:endParaRPr lang="en-US" b="0"/>
        </a:p>
      </dgm:t>
    </dgm:pt>
    <dgm:pt modelId="{AAE59B1B-7AC0-4F4B-8DB8-646C92986A3A}" type="sibTrans" cxnId="{90D0F4F4-1AB8-F94C-BB40-0295E6992CE0}">
      <dgm:prSet/>
      <dgm:spPr/>
      <dgm:t>
        <a:bodyPr/>
        <a:lstStyle/>
        <a:p>
          <a:endParaRPr lang="en-US" b="0"/>
        </a:p>
      </dgm:t>
    </dgm:pt>
    <dgm:pt modelId="{8DD9340A-8BE1-0C45-A495-4F354DB0183F}">
      <dgm:prSet phldrT="[Text]"/>
      <dgm:spPr/>
      <dgm:t>
        <a:bodyPr/>
        <a:lstStyle/>
        <a:p>
          <a:r>
            <a:rPr lang="en-US" b="0" dirty="0" smtClean="0"/>
            <a:t>NMX</a:t>
          </a:r>
          <a:endParaRPr lang="en-US" b="0" dirty="0"/>
        </a:p>
      </dgm:t>
    </dgm:pt>
    <dgm:pt modelId="{3AEEEE6A-B067-2344-89ED-171C564A882D}" type="parTrans" cxnId="{89E6AC82-71CD-0041-AE4C-B075FE59C678}">
      <dgm:prSet/>
      <dgm:spPr/>
      <dgm:t>
        <a:bodyPr/>
        <a:lstStyle/>
        <a:p>
          <a:endParaRPr lang="en-US" b="0"/>
        </a:p>
      </dgm:t>
    </dgm:pt>
    <dgm:pt modelId="{FCAE4A7B-0309-6342-9CC6-633C116EF223}" type="sibTrans" cxnId="{89E6AC82-71CD-0041-AE4C-B075FE59C678}">
      <dgm:prSet/>
      <dgm:spPr/>
      <dgm:t>
        <a:bodyPr/>
        <a:lstStyle/>
        <a:p>
          <a:endParaRPr lang="en-US" b="0"/>
        </a:p>
      </dgm:t>
    </dgm:pt>
    <dgm:pt modelId="{894A0C96-1A43-954A-A907-B35CDC0614C0}">
      <dgm:prSet phldrT="[Text]"/>
      <dgm:spPr/>
      <dgm:t>
        <a:bodyPr/>
        <a:lstStyle/>
        <a:p>
          <a:r>
            <a:rPr lang="en-US" b="0" dirty="0" smtClean="0"/>
            <a:t>ODIN</a:t>
          </a:r>
          <a:endParaRPr lang="en-US" b="0" dirty="0"/>
        </a:p>
      </dgm:t>
    </dgm:pt>
    <dgm:pt modelId="{0D3B68DB-9EDF-DF4A-9D07-E5F5C2847528}" type="parTrans" cxnId="{E55A154D-0860-5043-B828-62F3F04CDC00}">
      <dgm:prSet/>
      <dgm:spPr/>
      <dgm:t>
        <a:bodyPr/>
        <a:lstStyle/>
        <a:p>
          <a:endParaRPr lang="en-US" b="0"/>
        </a:p>
      </dgm:t>
    </dgm:pt>
    <dgm:pt modelId="{F8A1427C-61D5-2E4A-8DE5-9222319BDEF6}" type="sibTrans" cxnId="{E55A154D-0860-5043-B828-62F3F04CDC00}">
      <dgm:prSet/>
      <dgm:spPr/>
      <dgm:t>
        <a:bodyPr/>
        <a:lstStyle/>
        <a:p>
          <a:endParaRPr lang="en-US" b="0"/>
        </a:p>
      </dgm:t>
    </dgm:pt>
    <dgm:pt modelId="{2AE8EC01-36A1-2A46-8A8D-AA65F920B668}">
      <dgm:prSet phldrT="[Text]"/>
      <dgm:spPr/>
      <dgm:t>
        <a:bodyPr/>
        <a:lstStyle/>
        <a:p>
          <a:r>
            <a:rPr lang="en-US" b="0" dirty="0" smtClean="0"/>
            <a:t>T-REX</a:t>
          </a:r>
          <a:endParaRPr lang="en-US" b="0" dirty="0"/>
        </a:p>
      </dgm:t>
    </dgm:pt>
    <dgm:pt modelId="{77939AE4-81B5-A14F-814E-3808A4427600}" type="parTrans" cxnId="{6F905C60-8520-FD46-9B3A-031B05E425EB}">
      <dgm:prSet/>
      <dgm:spPr/>
      <dgm:t>
        <a:bodyPr/>
        <a:lstStyle/>
        <a:p>
          <a:endParaRPr lang="en-US" b="0"/>
        </a:p>
      </dgm:t>
    </dgm:pt>
    <dgm:pt modelId="{E03A0BBE-B2CD-B348-873E-106130D34AD5}" type="sibTrans" cxnId="{6F905C60-8520-FD46-9B3A-031B05E425EB}">
      <dgm:prSet/>
      <dgm:spPr/>
      <dgm:t>
        <a:bodyPr/>
        <a:lstStyle/>
        <a:p>
          <a:endParaRPr lang="en-US" b="0"/>
        </a:p>
      </dgm:t>
    </dgm:pt>
    <dgm:pt modelId="{7B286870-E32C-AC46-8E38-54C2C781EDBC}">
      <dgm:prSet phldrT="[Text]"/>
      <dgm:spPr/>
      <dgm:t>
        <a:bodyPr/>
        <a:lstStyle/>
        <a:p>
          <a:r>
            <a:rPr lang="en-US" b="0" dirty="0" smtClean="0"/>
            <a:t>VESPA</a:t>
          </a:r>
          <a:endParaRPr lang="en-US" b="0" dirty="0"/>
        </a:p>
      </dgm:t>
    </dgm:pt>
    <dgm:pt modelId="{FFA115AA-44B2-E04A-A8F2-4DA6E96F26E5}" type="parTrans" cxnId="{11424D6A-424D-BF4B-969B-F14917D3A196}">
      <dgm:prSet/>
      <dgm:spPr/>
      <dgm:t>
        <a:bodyPr/>
        <a:lstStyle/>
        <a:p>
          <a:endParaRPr lang="en-US" b="0"/>
        </a:p>
      </dgm:t>
    </dgm:pt>
    <dgm:pt modelId="{4765FC55-6D05-CB4C-A105-E7C51E7CD59D}" type="sibTrans" cxnId="{11424D6A-424D-BF4B-969B-F14917D3A196}">
      <dgm:prSet/>
      <dgm:spPr/>
      <dgm:t>
        <a:bodyPr/>
        <a:lstStyle/>
        <a:p>
          <a:endParaRPr lang="en-US" b="0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6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6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CA689E08-436B-AD46-88E2-C98B6237CBBE}" type="pres">
      <dgm:prSet presAssocID="{927D854A-5A16-6E4E-B373-FC619073609F}" presName="Name37" presStyleLbl="parChTrans1D3" presStyleIdx="0" presStyleCnt="15"/>
      <dgm:spPr/>
      <dgm:t>
        <a:bodyPr/>
        <a:lstStyle/>
        <a:p>
          <a:endParaRPr lang="en-US"/>
        </a:p>
      </dgm:t>
    </dgm:pt>
    <dgm:pt modelId="{48DE31BE-70C2-F748-97E2-6EDD296CB9F3}" type="pres">
      <dgm:prSet presAssocID="{2C3E86B3-6D6E-2F46-BDB2-A86BD0DE8F03}" presName="hierRoot2" presStyleCnt="0">
        <dgm:presLayoutVars>
          <dgm:hierBranch val="init"/>
        </dgm:presLayoutVars>
      </dgm:prSet>
      <dgm:spPr/>
    </dgm:pt>
    <dgm:pt modelId="{248CD45C-16A2-884C-9D43-FA1BF959774B}" type="pres">
      <dgm:prSet presAssocID="{2C3E86B3-6D6E-2F46-BDB2-A86BD0DE8F03}" presName="rootComposite" presStyleCnt="0"/>
      <dgm:spPr/>
    </dgm:pt>
    <dgm:pt modelId="{C55E54E7-78BE-3048-8392-2D6281B02C9A}" type="pres">
      <dgm:prSet presAssocID="{2C3E86B3-6D6E-2F46-BDB2-A86BD0DE8F03}" presName="rootText" presStyleLbl="node3" presStyleIdx="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6B528-C45E-7041-9FFD-4D9F1D652FCE}" type="pres">
      <dgm:prSet presAssocID="{2C3E86B3-6D6E-2F46-BDB2-A86BD0DE8F03}" presName="rootConnector" presStyleLbl="node3" presStyleIdx="0" presStyleCnt="15"/>
      <dgm:spPr/>
      <dgm:t>
        <a:bodyPr/>
        <a:lstStyle/>
        <a:p>
          <a:endParaRPr lang="en-US"/>
        </a:p>
      </dgm:t>
    </dgm:pt>
    <dgm:pt modelId="{97650E58-CE74-E746-8A68-5FEF982B1CAF}" type="pres">
      <dgm:prSet presAssocID="{2C3E86B3-6D6E-2F46-BDB2-A86BD0DE8F03}" presName="hierChild4" presStyleCnt="0"/>
      <dgm:spPr/>
    </dgm:pt>
    <dgm:pt modelId="{1D4A1320-E7E8-8E4F-8EA9-1B6510B54E42}" type="pres">
      <dgm:prSet presAssocID="{2C3E86B3-6D6E-2F46-BDB2-A86BD0DE8F03}" presName="hierChild5" presStyleCnt="0"/>
      <dgm:spPr/>
    </dgm:pt>
    <dgm:pt modelId="{5A02A934-DA2D-794B-AB76-3CE1CE9A78FE}" type="pres">
      <dgm:prSet presAssocID="{31D7FED4-09E3-784E-A67A-21E79C8C2C23}" presName="Name37" presStyleLbl="parChTrans1D3" presStyleIdx="1" presStyleCnt="15"/>
      <dgm:spPr/>
      <dgm:t>
        <a:bodyPr/>
        <a:lstStyle/>
        <a:p>
          <a:endParaRPr lang="en-US"/>
        </a:p>
      </dgm:t>
    </dgm:pt>
    <dgm:pt modelId="{C16E43D4-9203-224C-ADDE-3B88BF8CF7CC}" type="pres">
      <dgm:prSet presAssocID="{3052ABE9-29EB-5A45-9FE7-BAF912BBEBF1}" presName="hierRoot2" presStyleCnt="0">
        <dgm:presLayoutVars>
          <dgm:hierBranch val="init"/>
        </dgm:presLayoutVars>
      </dgm:prSet>
      <dgm:spPr/>
    </dgm:pt>
    <dgm:pt modelId="{25394B4F-061C-2E48-8CBF-EE77D0EFE167}" type="pres">
      <dgm:prSet presAssocID="{3052ABE9-29EB-5A45-9FE7-BAF912BBEBF1}" presName="rootComposite" presStyleCnt="0"/>
      <dgm:spPr/>
    </dgm:pt>
    <dgm:pt modelId="{2784F9A8-226D-7248-B681-75C0E823BCB8}" type="pres">
      <dgm:prSet presAssocID="{3052ABE9-29EB-5A45-9FE7-BAF912BBEBF1}" presName="rootText" presStyleLbl="node3" presStyleIdx="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EF95B-529F-7644-8BC9-BA44FAD633AB}" type="pres">
      <dgm:prSet presAssocID="{3052ABE9-29EB-5A45-9FE7-BAF912BBEBF1}" presName="rootConnector" presStyleLbl="node3" presStyleIdx="1" presStyleCnt="15"/>
      <dgm:spPr/>
      <dgm:t>
        <a:bodyPr/>
        <a:lstStyle/>
        <a:p>
          <a:endParaRPr lang="en-US"/>
        </a:p>
      </dgm:t>
    </dgm:pt>
    <dgm:pt modelId="{640CFDE4-DE9F-B244-9F42-703319943695}" type="pres">
      <dgm:prSet presAssocID="{3052ABE9-29EB-5A45-9FE7-BAF912BBEBF1}" presName="hierChild4" presStyleCnt="0"/>
      <dgm:spPr/>
    </dgm:pt>
    <dgm:pt modelId="{744A825C-A72E-154D-A92C-900FE933AE52}" type="pres">
      <dgm:prSet presAssocID="{3052ABE9-29EB-5A45-9FE7-BAF912BBEBF1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6A90C953-0F32-4F19-8AB5-F3578798E700}" type="pres">
      <dgm:prSet presAssocID="{96AB5A43-A313-4CC8-883F-386A91B643D7}" presName="Name37" presStyleLbl="parChTrans1D2" presStyleIdx="1" presStyleCnt="6"/>
      <dgm:spPr/>
      <dgm:t>
        <a:bodyPr/>
        <a:lstStyle/>
        <a:p>
          <a:endParaRPr lang="en-US"/>
        </a:p>
      </dgm:t>
    </dgm:pt>
    <dgm:pt modelId="{D8621A08-5D15-4A0F-8E82-0142C7423ED9}" type="pres">
      <dgm:prSet presAssocID="{EFCEDD86-9CE0-4DB8-80B4-AA8B706A9136}" presName="hierRoot2" presStyleCnt="0">
        <dgm:presLayoutVars>
          <dgm:hierBranch val="init"/>
        </dgm:presLayoutVars>
      </dgm:prSet>
      <dgm:spPr/>
    </dgm:pt>
    <dgm:pt modelId="{9801BD44-0A7F-4701-BE90-94163768C454}" type="pres">
      <dgm:prSet presAssocID="{EFCEDD86-9CE0-4DB8-80B4-AA8B706A9136}" presName="rootComposite" presStyleCnt="0"/>
      <dgm:spPr/>
    </dgm:pt>
    <dgm:pt modelId="{1A6D03E5-6172-42F5-8A4B-C569D199B3F4}" type="pres">
      <dgm:prSet presAssocID="{EFCEDD86-9CE0-4DB8-80B4-AA8B706A9136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CAD6FC-8423-4715-B88B-B305B37B8EE5}" type="pres">
      <dgm:prSet presAssocID="{EFCEDD86-9CE0-4DB8-80B4-AA8B706A9136}" presName="rootConnector" presStyleLbl="node2" presStyleIdx="1" presStyleCnt="6"/>
      <dgm:spPr/>
      <dgm:t>
        <a:bodyPr/>
        <a:lstStyle/>
        <a:p>
          <a:endParaRPr lang="en-US"/>
        </a:p>
      </dgm:t>
    </dgm:pt>
    <dgm:pt modelId="{75F3DADA-E6A1-496D-BF91-655BB8AB5C1F}" type="pres">
      <dgm:prSet presAssocID="{EFCEDD86-9CE0-4DB8-80B4-AA8B706A9136}" presName="hierChild4" presStyleCnt="0"/>
      <dgm:spPr/>
    </dgm:pt>
    <dgm:pt modelId="{CB8E2CFF-1674-6741-A962-B78DCB89873B}" type="pres">
      <dgm:prSet presAssocID="{5CB2CBE5-8F42-F944-803A-B32434BC2412}" presName="Name37" presStyleLbl="parChTrans1D3" presStyleIdx="2" presStyleCnt="15"/>
      <dgm:spPr/>
      <dgm:t>
        <a:bodyPr/>
        <a:lstStyle/>
        <a:p>
          <a:endParaRPr lang="en-US"/>
        </a:p>
      </dgm:t>
    </dgm:pt>
    <dgm:pt modelId="{D9D234A5-420F-AC4F-AACE-07048B79D4B5}" type="pres">
      <dgm:prSet presAssocID="{77778F82-030C-B845-B775-9DC32B9102DA}" presName="hierRoot2" presStyleCnt="0">
        <dgm:presLayoutVars>
          <dgm:hierBranch val="init"/>
        </dgm:presLayoutVars>
      </dgm:prSet>
      <dgm:spPr/>
    </dgm:pt>
    <dgm:pt modelId="{DFE19DD5-639F-F64C-AE8C-6EEE59AD6BFE}" type="pres">
      <dgm:prSet presAssocID="{77778F82-030C-B845-B775-9DC32B9102DA}" presName="rootComposite" presStyleCnt="0"/>
      <dgm:spPr/>
    </dgm:pt>
    <dgm:pt modelId="{53845970-4852-A447-B3D1-9502EF6CC702}" type="pres">
      <dgm:prSet presAssocID="{77778F82-030C-B845-B775-9DC32B9102DA}" presName="rootText" presStyleLbl="node3" presStyleIdx="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57F284-2048-4B45-AECE-A3ED24122534}" type="pres">
      <dgm:prSet presAssocID="{77778F82-030C-B845-B775-9DC32B9102DA}" presName="rootConnector" presStyleLbl="node3" presStyleIdx="2" presStyleCnt="15"/>
      <dgm:spPr/>
      <dgm:t>
        <a:bodyPr/>
        <a:lstStyle/>
        <a:p>
          <a:endParaRPr lang="en-US"/>
        </a:p>
      </dgm:t>
    </dgm:pt>
    <dgm:pt modelId="{F27F3860-217D-904E-BFAE-04C6F1109A76}" type="pres">
      <dgm:prSet presAssocID="{77778F82-030C-B845-B775-9DC32B9102DA}" presName="hierChild4" presStyleCnt="0"/>
      <dgm:spPr/>
    </dgm:pt>
    <dgm:pt modelId="{58C14749-DB4C-CB4E-AF31-E6A970D91250}" type="pres">
      <dgm:prSet presAssocID="{77778F82-030C-B845-B775-9DC32B9102DA}" presName="hierChild5" presStyleCnt="0"/>
      <dgm:spPr/>
    </dgm:pt>
    <dgm:pt modelId="{5FDB4687-3262-F547-881F-BCEE1AA827B9}" type="pres">
      <dgm:prSet presAssocID="{AED52CFA-E523-E143-A381-F4FCD980B5AE}" presName="Name37" presStyleLbl="parChTrans1D3" presStyleIdx="3" presStyleCnt="15"/>
      <dgm:spPr/>
      <dgm:t>
        <a:bodyPr/>
        <a:lstStyle/>
        <a:p>
          <a:endParaRPr lang="en-US"/>
        </a:p>
      </dgm:t>
    </dgm:pt>
    <dgm:pt modelId="{0F69C135-C839-0D4A-800D-038093EE2B27}" type="pres">
      <dgm:prSet presAssocID="{F415DD9E-8521-3841-BFE8-236137E6CD0F}" presName="hierRoot2" presStyleCnt="0">
        <dgm:presLayoutVars>
          <dgm:hierBranch val="init"/>
        </dgm:presLayoutVars>
      </dgm:prSet>
      <dgm:spPr/>
    </dgm:pt>
    <dgm:pt modelId="{BBC2C31B-A91D-F340-B8D8-B2845BEDCD9A}" type="pres">
      <dgm:prSet presAssocID="{F415DD9E-8521-3841-BFE8-236137E6CD0F}" presName="rootComposite" presStyleCnt="0"/>
      <dgm:spPr/>
    </dgm:pt>
    <dgm:pt modelId="{9FBFA3A4-85D9-2B4B-82AE-18D7C7B387D0}" type="pres">
      <dgm:prSet presAssocID="{F415DD9E-8521-3841-BFE8-236137E6CD0F}" presName="rootText" presStyleLbl="node3" presStyleIdx="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BD101-FF59-8B40-B40B-C1DFC195178B}" type="pres">
      <dgm:prSet presAssocID="{F415DD9E-8521-3841-BFE8-236137E6CD0F}" presName="rootConnector" presStyleLbl="node3" presStyleIdx="3" presStyleCnt="15"/>
      <dgm:spPr/>
      <dgm:t>
        <a:bodyPr/>
        <a:lstStyle/>
        <a:p>
          <a:endParaRPr lang="en-US"/>
        </a:p>
      </dgm:t>
    </dgm:pt>
    <dgm:pt modelId="{E09407E5-E1A0-604F-89B2-5DFF89FA32B8}" type="pres">
      <dgm:prSet presAssocID="{F415DD9E-8521-3841-BFE8-236137E6CD0F}" presName="hierChild4" presStyleCnt="0"/>
      <dgm:spPr/>
    </dgm:pt>
    <dgm:pt modelId="{69C58DD9-1FB2-E346-AE0C-03D9FBB713F3}" type="pres">
      <dgm:prSet presAssocID="{F415DD9E-8521-3841-BFE8-236137E6CD0F}" presName="hierChild5" presStyleCnt="0"/>
      <dgm:spPr/>
    </dgm:pt>
    <dgm:pt modelId="{573314EF-CA88-924B-BDA8-704ABA643B90}" type="pres">
      <dgm:prSet presAssocID="{77939AE4-81B5-A14F-814E-3808A4427600}" presName="Name37" presStyleLbl="parChTrans1D3" presStyleIdx="4" presStyleCnt="15"/>
      <dgm:spPr/>
      <dgm:t>
        <a:bodyPr/>
        <a:lstStyle/>
        <a:p>
          <a:endParaRPr lang="en-US"/>
        </a:p>
      </dgm:t>
    </dgm:pt>
    <dgm:pt modelId="{FE5CE985-2FA1-264C-A7CF-32E5CB28DE92}" type="pres">
      <dgm:prSet presAssocID="{2AE8EC01-36A1-2A46-8A8D-AA65F920B668}" presName="hierRoot2" presStyleCnt="0">
        <dgm:presLayoutVars>
          <dgm:hierBranch val="init"/>
        </dgm:presLayoutVars>
      </dgm:prSet>
      <dgm:spPr/>
    </dgm:pt>
    <dgm:pt modelId="{ECDD322A-3206-B040-822A-CBD958CDC857}" type="pres">
      <dgm:prSet presAssocID="{2AE8EC01-36A1-2A46-8A8D-AA65F920B668}" presName="rootComposite" presStyleCnt="0"/>
      <dgm:spPr/>
    </dgm:pt>
    <dgm:pt modelId="{EABFF618-D988-5A4D-9CA8-F334993CBC06}" type="pres">
      <dgm:prSet presAssocID="{2AE8EC01-36A1-2A46-8A8D-AA65F920B668}" presName="rootText" presStyleLbl="node3" presStyleIdx="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FB1953-E081-4645-AEF3-149959E8E73A}" type="pres">
      <dgm:prSet presAssocID="{2AE8EC01-36A1-2A46-8A8D-AA65F920B668}" presName="rootConnector" presStyleLbl="node3" presStyleIdx="4" presStyleCnt="15"/>
      <dgm:spPr/>
      <dgm:t>
        <a:bodyPr/>
        <a:lstStyle/>
        <a:p>
          <a:endParaRPr lang="en-US"/>
        </a:p>
      </dgm:t>
    </dgm:pt>
    <dgm:pt modelId="{522BE47D-E227-FF40-982C-C3706EC0AEFC}" type="pres">
      <dgm:prSet presAssocID="{2AE8EC01-36A1-2A46-8A8D-AA65F920B668}" presName="hierChild4" presStyleCnt="0"/>
      <dgm:spPr/>
    </dgm:pt>
    <dgm:pt modelId="{CA394A3C-8BC1-4A47-996B-CFB62B8C6B58}" type="pres">
      <dgm:prSet presAssocID="{2AE8EC01-36A1-2A46-8A8D-AA65F920B668}" presName="hierChild5" presStyleCnt="0"/>
      <dgm:spPr/>
    </dgm:pt>
    <dgm:pt modelId="{2A85A567-1C31-40CD-BA26-4FE0CEEB6B95}" type="pres">
      <dgm:prSet presAssocID="{EFCEDD86-9CE0-4DB8-80B4-AA8B706A9136}" presName="hierChild5" presStyleCnt="0"/>
      <dgm:spPr/>
    </dgm:pt>
    <dgm:pt modelId="{F695A7F9-779B-400F-B453-5BDD48BEF5A5}" type="pres">
      <dgm:prSet presAssocID="{77487BB7-B9BD-492A-A185-E067FF6537CB}" presName="Name37" presStyleLbl="parChTrans1D2" presStyleIdx="2" presStyleCnt="6"/>
      <dgm:spPr/>
      <dgm:t>
        <a:bodyPr/>
        <a:lstStyle/>
        <a:p>
          <a:endParaRPr lang="en-US"/>
        </a:p>
      </dgm:t>
    </dgm:pt>
    <dgm:pt modelId="{FF49414D-4D4C-453A-8203-B92C4FAC3DA5}" type="pres">
      <dgm:prSet presAssocID="{17CEF42A-BD18-489D-B157-6764F6DA14AE}" presName="hierRoot2" presStyleCnt="0">
        <dgm:presLayoutVars>
          <dgm:hierBranch val="init"/>
        </dgm:presLayoutVars>
      </dgm:prSet>
      <dgm:spPr/>
    </dgm:pt>
    <dgm:pt modelId="{D2D3D761-EF5B-4565-B3F2-A63440416F78}" type="pres">
      <dgm:prSet presAssocID="{17CEF42A-BD18-489D-B157-6764F6DA14AE}" presName="rootComposite" presStyleCnt="0"/>
      <dgm:spPr/>
    </dgm:pt>
    <dgm:pt modelId="{A0F45572-4F66-4B3A-8441-53557EF41EF0}" type="pres">
      <dgm:prSet presAssocID="{17CEF42A-BD18-489D-B157-6764F6DA14A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A7297C-479D-49A7-B181-BF29491C498F}" type="pres">
      <dgm:prSet presAssocID="{17CEF42A-BD18-489D-B157-6764F6DA14AE}" presName="rootConnector" presStyleLbl="node2" presStyleIdx="2" presStyleCnt="6"/>
      <dgm:spPr/>
      <dgm:t>
        <a:bodyPr/>
        <a:lstStyle/>
        <a:p>
          <a:endParaRPr lang="en-US"/>
        </a:p>
      </dgm:t>
    </dgm:pt>
    <dgm:pt modelId="{9E3B8CAC-9744-4671-8830-B54849845519}" type="pres">
      <dgm:prSet presAssocID="{17CEF42A-BD18-489D-B157-6764F6DA14AE}" presName="hierChild4" presStyleCnt="0"/>
      <dgm:spPr/>
    </dgm:pt>
    <dgm:pt modelId="{152C874B-B0DD-BB4F-9571-AE035EB94D67}" type="pres">
      <dgm:prSet presAssocID="{066CB68C-CAC8-0442-90EC-B999C680C18F}" presName="Name37" presStyleLbl="parChTrans1D3" presStyleIdx="5" presStyleCnt="15"/>
      <dgm:spPr/>
      <dgm:t>
        <a:bodyPr/>
        <a:lstStyle/>
        <a:p>
          <a:endParaRPr lang="en-US"/>
        </a:p>
      </dgm:t>
    </dgm:pt>
    <dgm:pt modelId="{28C8A332-4E78-EA41-B4BB-2936573B4EA1}" type="pres">
      <dgm:prSet presAssocID="{66CF3343-1492-3749-B06C-910AA86A6D87}" presName="hierRoot2" presStyleCnt="0">
        <dgm:presLayoutVars>
          <dgm:hierBranch val="init"/>
        </dgm:presLayoutVars>
      </dgm:prSet>
      <dgm:spPr/>
    </dgm:pt>
    <dgm:pt modelId="{21A18E20-9428-3A4C-A294-2A1D2104A3C6}" type="pres">
      <dgm:prSet presAssocID="{66CF3343-1492-3749-B06C-910AA86A6D87}" presName="rootComposite" presStyleCnt="0"/>
      <dgm:spPr/>
    </dgm:pt>
    <dgm:pt modelId="{2FCD6FB6-8F11-AA40-BF38-4D527BC3C57A}" type="pres">
      <dgm:prSet presAssocID="{66CF3343-1492-3749-B06C-910AA86A6D87}" presName="rootText" presStyleLbl="node3" presStyleIdx="5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20F9FF-5999-994B-B376-3CF2227440FE}" type="pres">
      <dgm:prSet presAssocID="{66CF3343-1492-3749-B06C-910AA86A6D87}" presName="rootConnector" presStyleLbl="node3" presStyleIdx="5" presStyleCnt="15"/>
      <dgm:spPr/>
      <dgm:t>
        <a:bodyPr/>
        <a:lstStyle/>
        <a:p>
          <a:endParaRPr lang="en-US"/>
        </a:p>
      </dgm:t>
    </dgm:pt>
    <dgm:pt modelId="{84FF90CF-1AA5-A846-88C1-83FA5BEF7BE2}" type="pres">
      <dgm:prSet presAssocID="{66CF3343-1492-3749-B06C-910AA86A6D87}" presName="hierChild4" presStyleCnt="0"/>
      <dgm:spPr/>
    </dgm:pt>
    <dgm:pt modelId="{07EF2741-E873-C34F-BA79-5FF94548213E}" type="pres">
      <dgm:prSet presAssocID="{66CF3343-1492-3749-B06C-910AA86A6D87}" presName="hierChild5" presStyleCnt="0"/>
      <dgm:spPr/>
    </dgm:pt>
    <dgm:pt modelId="{8275246E-4103-2E41-924F-C658FDAAE060}" type="pres">
      <dgm:prSet presAssocID="{3AEEEE6A-B067-2344-89ED-171C564A882D}" presName="Name37" presStyleLbl="parChTrans1D3" presStyleIdx="6" presStyleCnt="15"/>
      <dgm:spPr/>
      <dgm:t>
        <a:bodyPr/>
        <a:lstStyle/>
        <a:p>
          <a:endParaRPr lang="en-US"/>
        </a:p>
      </dgm:t>
    </dgm:pt>
    <dgm:pt modelId="{C736AF6E-A544-D745-A673-1860F00E09B7}" type="pres">
      <dgm:prSet presAssocID="{8DD9340A-8BE1-0C45-A495-4F354DB0183F}" presName="hierRoot2" presStyleCnt="0">
        <dgm:presLayoutVars>
          <dgm:hierBranch val="init"/>
        </dgm:presLayoutVars>
      </dgm:prSet>
      <dgm:spPr/>
    </dgm:pt>
    <dgm:pt modelId="{C7E376DD-4E7B-8342-9A61-6F1A9ADBB3BD}" type="pres">
      <dgm:prSet presAssocID="{8DD9340A-8BE1-0C45-A495-4F354DB0183F}" presName="rootComposite" presStyleCnt="0"/>
      <dgm:spPr/>
    </dgm:pt>
    <dgm:pt modelId="{567840BA-403A-E340-838A-80BBA8425A1C}" type="pres">
      <dgm:prSet presAssocID="{8DD9340A-8BE1-0C45-A495-4F354DB0183F}" presName="rootText" presStyleLbl="node3" presStyleIdx="6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20498-F62F-2E4A-B7EF-AF5E5D624F7C}" type="pres">
      <dgm:prSet presAssocID="{8DD9340A-8BE1-0C45-A495-4F354DB0183F}" presName="rootConnector" presStyleLbl="node3" presStyleIdx="6" presStyleCnt="15"/>
      <dgm:spPr/>
      <dgm:t>
        <a:bodyPr/>
        <a:lstStyle/>
        <a:p>
          <a:endParaRPr lang="en-US"/>
        </a:p>
      </dgm:t>
    </dgm:pt>
    <dgm:pt modelId="{2BEC0D3C-4DD0-8F4D-AE2D-9ECC15BA8B9C}" type="pres">
      <dgm:prSet presAssocID="{8DD9340A-8BE1-0C45-A495-4F354DB0183F}" presName="hierChild4" presStyleCnt="0"/>
      <dgm:spPr/>
    </dgm:pt>
    <dgm:pt modelId="{D8927EE8-392F-9B47-9481-54E2A9C8C849}" type="pres">
      <dgm:prSet presAssocID="{8DD9340A-8BE1-0C45-A495-4F354DB0183F}" presName="hierChild5" presStyleCnt="0"/>
      <dgm:spPr/>
    </dgm:pt>
    <dgm:pt modelId="{9DB03202-E81D-004A-9E87-1358F0160C6D}" type="pres">
      <dgm:prSet presAssocID="{B512DA6F-BCF0-754A-9B54-52617807F356}" presName="Name37" presStyleLbl="parChTrans1D3" presStyleIdx="7" presStyleCnt="15"/>
      <dgm:spPr/>
      <dgm:t>
        <a:bodyPr/>
        <a:lstStyle/>
        <a:p>
          <a:endParaRPr lang="en-US"/>
        </a:p>
      </dgm:t>
    </dgm:pt>
    <dgm:pt modelId="{2645688A-6A92-1E43-B880-122F6F8C3AB4}" type="pres">
      <dgm:prSet presAssocID="{E1A1AFB7-A0B4-7641-B2BB-908196D94294}" presName="hierRoot2" presStyleCnt="0">
        <dgm:presLayoutVars>
          <dgm:hierBranch val="init"/>
        </dgm:presLayoutVars>
      </dgm:prSet>
      <dgm:spPr/>
    </dgm:pt>
    <dgm:pt modelId="{31335E43-44C8-A440-87C1-6308D2C5D76D}" type="pres">
      <dgm:prSet presAssocID="{E1A1AFB7-A0B4-7641-B2BB-908196D94294}" presName="rootComposite" presStyleCnt="0"/>
      <dgm:spPr/>
    </dgm:pt>
    <dgm:pt modelId="{6FAC0672-8EA8-F54A-A337-78DE8483043F}" type="pres">
      <dgm:prSet presAssocID="{E1A1AFB7-A0B4-7641-B2BB-908196D94294}" presName="rootText" presStyleLbl="node3" presStyleIdx="7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BD6FA0-78DC-F744-9398-09C613CA23F2}" type="pres">
      <dgm:prSet presAssocID="{E1A1AFB7-A0B4-7641-B2BB-908196D94294}" presName="rootConnector" presStyleLbl="node3" presStyleIdx="7" presStyleCnt="15"/>
      <dgm:spPr/>
      <dgm:t>
        <a:bodyPr/>
        <a:lstStyle/>
        <a:p>
          <a:endParaRPr lang="en-US"/>
        </a:p>
      </dgm:t>
    </dgm:pt>
    <dgm:pt modelId="{F3EAC1ED-31AD-F24F-8FEB-1167E0DB80B2}" type="pres">
      <dgm:prSet presAssocID="{E1A1AFB7-A0B4-7641-B2BB-908196D94294}" presName="hierChild4" presStyleCnt="0"/>
      <dgm:spPr/>
    </dgm:pt>
    <dgm:pt modelId="{AA156E9C-EDD5-D04E-AB4D-2A1E17FE165F}" type="pres">
      <dgm:prSet presAssocID="{E1A1AFB7-A0B4-7641-B2BB-908196D94294}" presName="hierChild5" presStyleCnt="0"/>
      <dgm:spPr/>
    </dgm:pt>
    <dgm:pt modelId="{2F8AC154-4C06-47A9-9A1D-B55911F7C7AB}" type="pres">
      <dgm:prSet presAssocID="{17CEF42A-BD18-489D-B157-6764F6DA14AE}" presName="hierChild5" presStyleCnt="0"/>
      <dgm:spPr/>
    </dgm:pt>
    <dgm:pt modelId="{C6CFD238-2824-3949-93DD-B13EAE293199}" type="pres">
      <dgm:prSet presAssocID="{B314A3F2-4EC1-104B-938E-0CF391AD5223}" presName="Name37" presStyleLbl="parChTrans1D2" presStyleIdx="3" presStyleCnt="6"/>
      <dgm:spPr/>
      <dgm:t>
        <a:bodyPr/>
        <a:lstStyle/>
        <a:p>
          <a:endParaRPr lang="en-US"/>
        </a:p>
      </dgm:t>
    </dgm:pt>
    <dgm:pt modelId="{1DF3425E-6F23-C84C-A489-3CD48011779E}" type="pres">
      <dgm:prSet presAssocID="{717C9BB1-8057-904C-9431-5440C37A2B0C}" presName="hierRoot2" presStyleCnt="0">
        <dgm:presLayoutVars>
          <dgm:hierBranch val="init"/>
        </dgm:presLayoutVars>
      </dgm:prSet>
      <dgm:spPr/>
    </dgm:pt>
    <dgm:pt modelId="{C82C7763-2D66-AF4C-8BF3-DAB4254323A4}" type="pres">
      <dgm:prSet presAssocID="{717C9BB1-8057-904C-9431-5440C37A2B0C}" presName="rootComposite" presStyleCnt="0"/>
      <dgm:spPr/>
    </dgm:pt>
    <dgm:pt modelId="{50F1A432-4F08-AD42-8641-184738326B39}" type="pres">
      <dgm:prSet presAssocID="{717C9BB1-8057-904C-9431-5440C37A2B0C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4BB92-40DF-984E-87D0-5B1D0B668FD0}" type="pres">
      <dgm:prSet presAssocID="{717C9BB1-8057-904C-9431-5440C37A2B0C}" presName="rootConnector" presStyleLbl="node2" presStyleIdx="3" presStyleCnt="6"/>
      <dgm:spPr/>
      <dgm:t>
        <a:bodyPr/>
        <a:lstStyle/>
        <a:p>
          <a:endParaRPr lang="en-US"/>
        </a:p>
      </dgm:t>
    </dgm:pt>
    <dgm:pt modelId="{2E243D82-2610-3848-B2EA-3F2E7569AA39}" type="pres">
      <dgm:prSet presAssocID="{717C9BB1-8057-904C-9431-5440C37A2B0C}" presName="hierChild4" presStyleCnt="0"/>
      <dgm:spPr/>
    </dgm:pt>
    <dgm:pt modelId="{B200B694-E471-7649-B9B7-D48D77C3ABFB}" type="pres">
      <dgm:prSet presAssocID="{D5AD90D2-AC1C-054C-83E2-52D7FCBED4DD}" presName="Name37" presStyleLbl="parChTrans1D3" presStyleIdx="8" presStyleCnt="15"/>
      <dgm:spPr/>
      <dgm:t>
        <a:bodyPr/>
        <a:lstStyle/>
        <a:p>
          <a:endParaRPr lang="en-US"/>
        </a:p>
      </dgm:t>
    </dgm:pt>
    <dgm:pt modelId="{D947B2C2-6FAD-BB40-B4DF-7A7CCFE02D2B}" type="pres">
      <dgm:prSet presAssocID="{1BA5D9EC-847E-6547-ADCA-04A03BF29923}" presName="hierRoot2" presStyleCnt="0">
        <dgm:presLayoutVars>
          <dgm:hierBranch val="init"/>
        </dgm:presLayoutVars>
      </dgm:prSet>
      <dgm:spPr/>
    </dgm:pt>
    <dgm:pt modelId="{EC074D7B-B4E9-F749-9832-7CB6BB17E3AE}" type="pres">
      <dgm:prSet presAssocID="{1BA5D9EC-847E-6547-ADCA-04A03BF29923}" presName="rootComposite" presStyleCnt="0"/>
      <dgm:spPr/>
    </dgm:pt>
    <dgm:pt modelId="{10CB1741-2C97-054D-BFAD-D2A7957C9ABD}" type="pres">
      <dgm:prSet presAssocID="{1BA5D9EC-847E-6547-ADCA-04A03BF29923}" presName="rootText" presStyleLbl="node3" presStyleIdx="8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C21AE3-7FC3-8B45-875D-A564709F02A4}" type="pres">
      <dgm:prSet presAssocID="{1BA5D9EC-847E-6547-ADCA-04A03BF29923}" presName="rootConnector" presStyleLbl="node3" presStyleIdx="8" presStyleCnt="15"/>
      <dgm:spPr/>
      <dgm:t>
        <a:bodyPr/>
        <a:lstStyle/>
        <a:p>
          <a:endParaRPr lang="en-US"/>
        </a:p>
      </dgm:t>
    </dgm:pt>
    <dgm:pt modelId="{0D099298-6FFC-0449-AA19-6557E9F7F277}" type="pres">
      <dgm:prSet presAssocID="{1BA5D9EC-847E-6547-ADCA-04A03BF29923}" presName="hierChild4" presStyleCnt="0"/>
      <dgm:spPr/>
    </dgm:pt>
    <dgm:pt modelId="{30215D29-B0AB-0849-B014-73600BE4498C}" type="pres">
      <dgm:prSet presAssocID="{1BA5D9EC-847E-6547-ADCA-04A03BF29923}" presName="hierChild5" presStyleCnt="0"/>
      <dgm:spPr/>
    </dgm:pt>
    <dgm:pt modelId="{82576641-67AE-2F4E-A259-942F4199CD0D}" type="pres">
      <dgm:prSet presAssocID="{EB14208D-0A6A-294B-A797-8B9D0BBC7BB9}" presName="Name37" presStyleLbl="parChTrans1D3" presStyleIdx="9" presStyleCnt="15"/>
      <dgm:spPr/>
      <dgm:t>
        <a:bodyPr/>
        <a:lstStyle/>
        <a:p>
          <a:endParaRPr lang="en-US"/>
        </a:p>
      </dgm:t>
    </dgm:pt>
    <dgm:pt modelId="{88F65449-56F4-CE40-A906-B46E020B8AD2}" type="pres">
      <dgm:prSet presAssocID="{51C4F7BF-B253-1041-BD46-4958B02CDF78}" presName="hierRoot2" presStyleCnt="0">
        <dgm:presLayoutVars>
          <dgm:hierBranch val="init"/>
        </dgm:presLayoutVars>
      </dgm:prSet>
      <dgm:spPr/>
    </dgm:pt>
    <dgm:pt modelId="{B1DC6C51-2769-7A40-B7D9-54FC883A5CD9}" type="pres">
      <dgm:prSet presAssocID="{51C4F7BF-B253-1041-BD46-4958B02CDF78}" presName="rootComposite" presStyleCnt="0"/>
      <dgm:spPr/>
    </dgm:pt>
    <dgm:pt modelId="{FC9D9D39-B155-BF43-B0E6-388B71831EA9}" type="pres">
      <dgm:prSet presAssocID="{51C4F7BF-B253-1041-BD46-4958B02CDF78}" presName="rootText" presStyleLbl="node3" presStyleIdx="9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B50747-6415-0340-A8A1-C830248F83B1}" type="pres">
      <dgm:prSet presAssocID="{51C4F7BF-B253-1041-BD46-4958B02CDF78}" presName="rootConnector" presStyleLbl="node3" presStyleIdx="9" presStyleCnt="15"/>
      <dgm:spPr/>
      <dgm:t>
        <a:bodyPr/>
        <a:lstStyle/>
        <a:p>
          <a:endParaRPr lang="en-US"/>
        </a:p>
      </dgm:t>
    </dgm:pt>
    <dgm:pt modelId="{FBE8F171-4CE6-B744-AA2A-E8F2590987D4}" type="pres">
      <dgm:prSet presAssocID="{51C4F7BF-B253-1041-BD46-4958B02CDF78}" presName="hierChild4" presStyleCnt="0"/>
      <dgm:spPr/>
    </dgm:pt>
    <dgm:pt modelId="{29C8D141-4577-054E-BB0F-E9A43A248366}" type="pres">
      <dgm:prSet presAssocID="{51C4F7BF-B253-1041-BD46-4958B02CDF78}" presName="hierChild5" presStyleCnt="0"/>
      <dgm:spPr/>
    </dgm:pt>
    <dgm:pt modelId="{80A030A1-1FD8-D64E-8C05-281CA215B977}" type="pres">
      <dgm:prSet presAssocID="{09B31FD0-ABA4-1941-86EC-1D1EA1C7C1D9}" presName="Name37" presStyleLbl="parChTrans1D3" presStyleIdx="10" presStyleCnt="15"/>
      <dgm:spPr/>
      <dgm:t>
        <a:bodyPr/>
        <a:lstStyle/>
        <a:p>
          <a:endParaRPr lang="en-US"/>
        </a:p>
      </dgm:t>
    </dgm:pt>
    <dgm:pt modelId="{570AE3B3-6E34-4942-A317-3667D2953908}" type="pres">
      <dgm:prSet presAssocID="{12505B77-FF52-204C-88E4-511D85213C02}" presName="hierRoot2" presStyleCnt="0">
        <dgm:presLayoutVars>
          <dgm:hierBranch val="init"/>
        </dgm:presLayoutVars>
      </dgm:prSet>
      <dgm:spPr/>
    </dgm:pt>
    <dgm:pt modelId="{0731C6DB-507A-1746-98F8-7064555D49AB}" type="pres">
      <dgm:prSet presAssocID="{12505B77-FF52-204C-88E4-511D85213C02}" presName="rootComposite" presStyleCnt="0"/>
      <dgm:spPr/>
    </dgm:pt>
    <dgm:pt modelId="{1FD0F3FE-B013-DD4B-8F06-8CB6735BC4A5}" type="pres">
      <dgm:prSet presAssocID="{12505B77-FF52-204C-88E4-511D85213C02}" presName="rootText" presStyleLbl="node3" presStyleIdx="10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092EC5-AF46-2E46-ABC0-53D7386D4AB1}" type="pres">
      <dgm:prSet presAssocID="{12505B77-FF52-204C-88E4-511D85213C02}" presName="rootConnector" presStyleLbl="node3" presStyleIdx="10" presStyleCnt="15"/>
      <dgm:spPr/>
      <dgm:t>
        <a:bodyPr/>
        <a:lstStyle/>
        <a:p>
          <a:endParaRPr lang="en-US"/>
        </a:p>
      </dgm:t>
    </dgm:pt>
    <dgm:pt modelId="{B4C056A5-E7A0-5E49-8762-5A7CB2CE8158}" type="pres">
      <dgm:prSet presAssocID="{12505B77-FF52-204C-88E4-511D85213C02}" presName="hierChild4" presStyleCnt="0"/>
      <dgm:spPr/>
    </dgm:pt>
    <dgm:pt modelId="{14BA309B-E2B0-3B48-A534-0955DF0C03F3}" type="pres">
      <dgm:prSet presAssocID="{12505B77-FF52-204C-88E4-511D85213C02}" presName="hierChild5" presStyleCnt="0"/>
      <dgm:spPr/>
    </dgm:pt>
    <dgm:pt modelId="{E115FA5D-639A-274D-8408-2063347DCAA8}" type="pres">
      <dgm:prSet presAssocID="{0D3B68DB-9EDF-DF4A-9D07-E5F5C2847528}" presName="Name37" presStyleLbl="parChTrans1D3" presStyleIdx="11" presStyleCnt="15"/>
      <dgm:spPr/>
      <dgm:t>
        <a:bodyPr/>
        <a:lstStyle/>
        <a:p>
          <a:endParaRPr lang="en-US"/>
        </a:p>
      </dgm:t>
    </dgm:pt>
    <dgm:pt modelId="{E5DEF9D4-607D-A240-8FBA-FCCC72FD5A23}" type="pres">
      <dgm:prSet presAssocID="{894A0C96-1A43-954A-A907-B35CDC0614C0}" presName="hierRoot2" presStyleCnt="0">
        <dgm:presLayoutVars>
          <dgm:hierBranch val="init"/>
        </dgm:presLayoutVars>
      </dgm:prSet>
      <dgm:spPr/>
    </dgm:pt>
    <dgm:pt modelId="{2BCBCCC1-B468-F34A-B3FE-F8094BCB1D8C}" type="pres">
      <dgm:prSet presAssocID="{894A0C96-1A43-954A-A907-B35CDC0614C0}" presName="rootComposite" presStyleCnt="0"/>
      <dgm:spPr/>
    </dgm:pt>
    <dgm:pt modelId="{012EA951-3CA3-3840-BCF8-08382019A544}" type="pres">
      <dgm:prSet presAssocID="{894A0C96-1A43-954A-A907-B35CDC0614C0}" presName="rootText" presStyleLbl="node3" presStyleIdx="11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40519-429E-9046-804D-33C93F0E1B2E}" type="pres">
      <dgm:prSet presAssocID="{894A0C96-1A43-954A-A907-B35CDC0614C0}" presName="rootConnector" presStyleLbl="node3" presStyleIdx="11" presStyleCnt="15"/>
      <dgm:spPr/>
      <dgm:t>
        <a:bodyPr/>
        <a:lstStyle/>
        <a:p>
          <a:endParaRPr lang="en-US"/>
        </a:p>
      </dgm:t>
    </dgm:pt>
    <dgm:pt modelId="{BDECB1C1-0AED-8E49-AD4D-C6BF8F8129F3}" type="pres">
      <dgm:prSet presAssocID="{894A0C96-1A43-954A-A907-B35CDC0614C0}" presName="hierChild4" presStyleCnt="0"/>
      <dgm:spPr/>
    </dgm:pt>
    <dgm:pt modelId="{4835F27E-052E-7D4C-8BA1-F2C5D215B130}" type="pres">
      <dgm:prSet presAssocID="{894A0C96-1A43-954A-A907-B35CDC0614C0}" presName="hierChild5" presStyleCnt="0"/>
      <dgm:spPr/>
    </dgm:pt>
    <dgm:pt modelId="{E5F87BAD-D099-B641-8950-0B944E2EE22E}" type="pres">
      <dgm:prSet presAssocID="{FFA115AA-44B2-E04A-A8F2-4DA6E96F26E5}" presName="Name37" presStyleLbl="parChTrans1D3" presStyleIdx="12" presStyleCnt="15"/>
      <dgm:spPr/>
      <dgm:t>
        <a:bodyPr/>
        <a:lstStyle/>
        <a:p>
          <a:endParaRPr lang="en-US"/>
        </a:p>
      </dgm:t>
    </dgm:pt>
    <dgm:pt modelId="{D8C99891-A4B1-4D49-A29B-5E7C5F076488}" type="pres">
      <dgm:prSet presAssocID="{7B286870-E32C-AC46-8E38-54C2C781EDBC}" presName="hierRoot2" presStyleCnt="0">
        <dgm:presLayoutVars>
          <dgm:hierBranch val="init"/>
        </dgm:presLayoutVars>
      </dgm:prSet>
      <dgm:spPr/>
    </dgm:pt>
    <dgm:pt modelId="{61164574-05A0-B14D-B754-8099DB4E1221}" type="pres">
      <dgm:prSet presAssocID="{7B286870-E32C-AC46-8E38-54C2C781EDBC}" presName="rootComposite" presStyleCnt="0"/>
      <dgm:spPr/>
    </dgm:pt>
    <dgm:pt modelId="{7B38CA3E-06E2-D147-B31C-FA522A6B4D6C}" type="pres">
      <dgm:prSet presAssocID="{7B286870-E32C-AC46-8E38-54C2C781EDBC}" presName="rootText" presStyleLbl="node3" presStyleIdx="12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518EE7-4166-1842-A0AB-3B8CDCFFAFE7}" type="pres">
      <dgm:prSet presAssocID="{7B286870-E32C-AC46-8E38-54C2C781EDBC}" presName="rootConnector" presStyleLbl="node3" presStyleIdx="12" presStyleCnt="15"/>
      <dgm:spPr/>
      <dgm:t>
        <a:bodyPr/>
        <a:lstStyle/>
        <a:p>
          <a:endParaRPr lang="en-US"/>
        </a:p>
      </dgm:t>
    </dgm:pt>
    <dgm:pt modelId="{3426DE16-25B8-4D41-BA40-3F6C79334E2A}" type="pres">
      <dgm:prSet presAssocID="{7B286870-E32C-AC46-8E38-54C2C781EDBC}" presName="hierChild4" presStyleCnt="0"/>
      <dgm:spPr/>
    </dgm:pt>
    <dgm:pt modelId="{7039FC1F-A56A-1747-A42F-AAFC51267511}" type="pres">
      <dgm:prSet presAssocID="{7B286870-E32C-AC46-8E38-54C2C781EDBC}" presName="hierChild5" presStyleCnt="0"/>
      <dgm:spPr/>
    </dgm:pt>
    <dgm:pt modelId="{9C4F76DF-69B6-F74F-A760-3AE52DD83254}" type="pres">
      <dgm:prSet presAssocID="{717C9BB1-8057-904C-9431-5440C37A2B0C}" presName="hierChild5" presStyleCnt="0"/>
      <dgm:spPr/>
    </dgm:pt>
    <dgm:pt modelId="{4B29F208-F4AD-48B7-97A3-8FF99A8B1E08}" type="pres">
      <dgm:prSet presAssocID="{EA90AB34-D54E-41F1-84AC-8606D824A8BD}" presName="Name37" presStyleLbl="parChTrans1D2" presStyleIdx="4" presStyleCnt="6"/>
      <dgm:spPr/>
      <dgm:t>
        <a:bodyPr/>
        <a:lstStyle/>
        <a:p>
          <a:endParaRPr lang="en-US"/>
        </a:p>
      </dgm:t>
    </dgm:pt>
    <dgm:pt modelId="{F3029480-3C52-4982-BE12-908DD03C513A}" type="pres">
      <dgm:prSet presAssocID="{CD5FFD59-F8EC-4E19-B6AC-0CA9205B735E}" presName="hierRoot2" presStyleCnt="0">
        <dgm:presLayoutVars>
          <dgm:hierBranch val="init"/>
        </dgm:presLayoutVars>
      </dgm:prSet>
      <dgm:spPr/>
    </dgm:pt>
    <dgm:pt modelId="{3F3ADBCD-2729-4745-BD61-0B9F0F080889}" type="pres">
      <dgm:prSet presAssocID="{CD5FFD59-F8EC-4E19-B6AC-0CA9205B735E}" presName="rootComposite" presStyleCnt="0"/>
      <dgm:spPr/>
    </dgm:pt>
    <dgm:pt modelId="{C5EF4D89-AAA7-4BC8-BCD9-091224B8826A}" type="pres">
      <dgm:prSet presAssocID="{CD5FFD59-F8EC-4E19-B6AC-0CA9205B735E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81A2F-97C4-4157-A1C5-5E5662EEF344}" type="pres">
      <dgm:prSet presAssocID="{CD5FFD59-F8EC-4E19-B6AC-0CA9205B735E}" presName="rootConnector" presStyleLbl="node2" presStyleIdx="4" presStyleCnt="6"/>
      <dgm:spPr/>
      <dgm:t>
        <a:bodyPr/>
        <a:lstStyle/>
        <a:p>
          <a:endParaRPr lang="en-US"/>
        </a:p>
      </dgm:t>
    </dgm:pt>
    <dgm:pt modelId="{E9EBDA53-3719-46B4-B718-AC3437F1B896}" type="pres">
      <dgm:prSet presAssocID="{CD5FFD59-F8EC-4E19-B6AC-0CA9205B735E}" presName="hierChild4" presStyleCnt="0"/>
      <dgm:spPr/>
    </dgm:pt>
    <dgm:pt modelId="{18A51A98-0602-4787-B85F-3AFC100B1745}" type="pres">
      <dgm:prSet presAssocID="{C8A3F892-AD03-472E-95D8-5913BE5E9804}" presName="Name37" presStyleLbl="parChTrans1D3" presStyleIdx="13" presStyleCnt="15"/>
      <dgm:spPr/>
      <dgm:t>
        <a:bodyPr/>
        <a:lstStyle/>
        <a:p>
          <a:endParaRPr lang="en-US"/>
        </a:p>
      </dgm:t>
    </dgm:pt>
    <dgm:pt modelId="{4A7D7474-BA45-4D7C-8611-3D8A15F03144}" type="pres">
      <dgm:prSet presAssocID="{7BB309C2-9C57-4C69-B641-CDF812310068}" presName="hierRoot2" presStyleCnt="0">
        <dgm:presLayoutVars>
          <dgm:hierBranch val="init"/>
        </dgm:presLayoutVars>
      </dgm:prSet>
      <dgm:spPr/>
    </dgm:pt>
    <dgm:pt modelId="{58B61DC5-F5B8-4959-AE32-704D0D0E31EA}" type="pres">
      <dgm:prSet presAssocID="{7BB309C2-9C57-4C69-B641-CDF812310068}" presName="rootComposite" presStyleCnt="0"/>
      <dgm:spPr/>
    </dgm:pt>
    <dgm:pt modelId="{F957A32A-56CA-4394-8CA7-C31C9D12A9E8}" type="pres">
      <dgm:prSet presAssocID="{7BB309C2-9C57-4C69-B641-CDF812310068}" presName="rootText" presStyleLbl="node3" presStyleIdx="13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D69574-3547-42C6-8A75-C6A8D4A2BD2A}" type="pres">
      <dgm:prSet presAssocID="{7BB309C2-9C57-4C69-B641-CDF812310068}" presName="rootConnector" presStyleLbl="node3" presStyleIdx="13" presStyleCnt="15"/>
      <dgm:spPr/>
      <dgm:t>
        <a:bodyPr/>
        <a:lstStyle/>
        <a:p>
          <a:endParaRPr lang="en-US"/>
        </a:p>
      </dgm:t>
    </dgm:pt>
    <dgm:pt modelId="{D1C6CE58-E4F7-46D7-BF64-B656F448663F}" type="pres">
      <dgm:prSet presAssocID="{7BB309C2-9C57-4C69-B641-CDF812310068}" presName="hierChild4" presStyleCnt="0"/>
      <dgm:spPr/>
    </dgm:pt>
    <dgm:pt modelId="{3D4921EA-5232-4DF2-9DE8-7102F1C00263}" type="pres">
      <dgm:prSet presAssocID="{7BB309C2-9C57-4C69-B641-CDF812310068}" presName="hierChild5" presStyleCnt="0"/>
      <dgm:spPr/>
    </dgm:pt>
    <dgm:pt modelId="{10B8EF51-A070-4B22-920C-802F829C7FD9}" type="pres">
      <dgm:prSet presAssocID="{CD5FFD59-F8EC-4E19-B6AC-0CA9205B735E}" presName="hierChild5" presStyleCnt="0"/>
      <dgm:spPr/>
    </dgm:pt>
    <dgm:pt modelId="{E69E478F-5273-4D3F-AC33-BBABEB2156E3}" type="pres">
      <dgm:prSet presAssocID="{E2D83F63-6F20-4905-8BB8-4AD0086F21D5}" presName="Name37" presStyleLbl="parChTrans1D2" presStyleIdx="5" presStyleCnt="6"/>
      <dgm:spPr/>
      <dgm:t>
        <a:bodyPr/>
        <a:lstStyle/>
        <a:p>
          <a:endParaRPr lang="en-US"/>
        </a:p>
      </dgm:t>
    </dgm:pt>
    <dgm:pt modelId="{2B3BF4CB-FB4F-4A75-B36A-DE5959B86F12}" type="pres">
      <dgm:prSet presAssocID="{205359F7-8E8A-4F3E-A6F3-D58ACD6B319E}" presName="hierRoot2" presStyleCnt="0">
        <dgm:presLayoutVars>
          <dgm:hierBranch val="init"/>
        </dgm:presLayoutVars>
      </dgm:prSet>
      <dgm:spPr/>
    </dgm:pt>
    <dgm:pt modelId="{1BC93FC9-AD3F-454D-997A-1E643D6A1F02}" type="pres">
      <dgm:prSet presAssocID="{205359F7-8E8A-4F3E-A6F3-D58ACD6B319E}" presName="rootComposite" presStyleCnt="0"/>
      <dgm:spPr/>
    </dgm:pt>
    <dgm:pt modelId="{8D3AA7D4-8F95-4C95-B88F-6BF4D7F8F8BE}" type="pres">
      <dgm:prSet presAssocID="{205359F7-8E8A-4F3E-A6F3-D58ACD6B319E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DD1A2E-C99D-4ED4-AAD5-CB4DD44E490E}" type="pres">
      <dgm:prSet presAssocID="{205359F7-8E8A-4F3E-A6F3-D58ACD6B319E}" presName="rootConnector" presStyleLbl="node2" presStyleIdx="5" presStyleCnt="6"/>
      <dgm:spPr/>
      <dgm:t>
        <a:bodyPr/>
        <a:lstStyle/>
        <a:p>
          <a:endParaRPr lang="en-US"/>
        </a:p>
      </dgm:t>
    </dgm:pt>
    <dgm:pt modelId="{FAA0891B-1E95-46C4-BC70-7C769DE55228}" type="pres">
      <dgm:prSet presAssocID="{205359F7-8E8A-4F3E-A6F3-D58ACD6B319E}" presName="hierChild4" presStyleCnt="0"/>
      <dgm:spPr/>
    </dgm:pt>
    <dgm:pt modelId="{1B16570C-7A91-45E2-8D30-8E0BFFACFC49}" type="pres">
      <dgm:prSet presAssocID="{E76FA69E-A438-4C8D-8FF1-61D20CA846A9}" presName="Name37" presStyleLbl="parChTrans1D3" presStyleIdx="14" presStyleCnt="15"/>
      <dgm:spPr/>
      <dgm:t>
        <a:bodyPr/>
        <a:lstStyle/>
        <a:p>
          <a:endParaRPr lang="en-US"/>
        </a:p>
      </dgm:t>
    </dgm:pt>
    <dgm:pt modelId="{5EEFC3AF-3436-4FD9-99AF-22C0E324656B}" type="pres">
      <dgm:prSet presAssocID="{B21C8649-43B3-4DDD-9532-0EAB08832959}" presName="hierRoot2" presStyleCnt="0">
        <dgm:presLayoutVars>
          <dgm:hierBranch val="init"/>
        </dgm:presLayoutVars>
      </dgm:prSet>
      <dgm:spPr/>
    </dgm:pt>
    <dgm:pt modelId="{5F9DCFBA-25DF-4359-B6B6-1F40D1691F09}" type="pres">
      <dgm:prSet presAssocID="{B21C8649-43B3-4DDD-9532-0EAB08832959}" presName="rootComposite" presStyleCnt="0"/>
      <dgm:spPr/>
    </dgm:pt>
    <dgm:pt modelId="{CC52B2EE-BA03-48CF-8157-A5A1D99C58F7}" type="pres">
      <dgm:prSet presAssocID="{B21C8649-43B3-4DDD-9532-0EAB08832959}" presName="rootText" presStyleLbl="node3" presStyleIdx="14" presStyleCnt="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D71D8-80AF-4D2F-BF68-8A36E9817B27}" type="pres">
      <dgm:prSet presAssocID="{B21C8649-43B3-4DDD-9532-0EAB08832959}" presName="rootConnector" presStyleLbl="node3" presStyleIdx="14" presStyleCnt="15"/>
      <dgm:spPr/>
      <dgm:t>
        <a:bodyPr/>
        <a:lstStyle/>
        <a:p>
          <a:endParaRPr lang="en-US"/>
        </a:p>
      </dgm:t>
    </dgm:pt>
    <dgm:pt modelId="{B123D9AD-A473-4202-8E58-CBB05374F1B3}" type="pres">
      <dgm:prSet presAssocID="{B21C8649-43B3-4DDD-9532-0EAB08832959}" presName="hierChild4" presStyleCnt="0"/>
      <dgm:spPr/>
    </dgm:pt>
    <dgm:pt modelId="{8D65F06E-3249-4F8B-B884-BABF79E66EBD}" type="pres">
      <dgm:prSet presAssocID="{B21C8649-43B3-4DDD-9532-0EAB08832959}" presName="hierChild5" presStyleCnt="0"/>
      <dgm:spPr/>
    </dgm:pt>
    <dgm:pt modelId="{460C8C2E-A61F-4484-A7D7-6F44234FB56D}" type="pres">
      <dgm:prSet presAssocID="{205359F7-8E8A-4F3E-A6F3-D58ACD6B319E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34E1DF6D-06C4-6343-9A31-BEC7329EDE89}" type="presOf" srcId="{EB14208D-0A6A-294B-A797-8B9D0BBC7BB9}" destId="{82576641-67AE-2F4E-A259-942F4199CD0D}" srcOrd="0" destOrd="0" presId="urn:microsoft.com/office/officeart/2005/8/layout/orgChart1"/>
    <dgm:cxn modelId="{C88D8054-000A-374E-A607-79EFE3B25C34}" type="presOf" srcId="{7B286870-E32C-AC46-8E38-54C2C781EDBC}" destId="{7B38CA3E-06E2-D147-B31C-FA522A6B4D6C}" srcOrd="0" destOrd="0" presId="urn:microsoft.com/office/officeart/2005/8/layout/orgChart1"/>
    <dgm:cxn modelId="{D67022B4-C993-460F-8F38-17DA7B2CDDEA}" srcId="{5523A791-4230-4FA6-85FA-53D9B6DA3A7F}" destId="{17CEF42A-BD18-489D-B157-6764F6DA14AE}" srcOrd="2" destOrd="0" parTransId="{77487BB7-B9BD-492A-A185-E067FF6537CB}" sibTransId="{9B19B90A-0387-4661-8F21-6119A7F25A1B}"/>
    <dgm:cxn modelId="{91A8D263-8AA6-894D-A0A9-7BBDD70FE0DD}" type="presOf" srcId="{8DD9340A-8BE1-0C45-A495-4F354DB0183F}" destId="{8DC20498-F62F-2E4A-B7EF-AF5E5D624F7C}" srcOrd="1" destOrd="0" presId="urn:microsoft.com/office/officeart/2005/8/layout/orgChart1"/>
    <dgm:cxn modelId="{07F5EC2B-E50E-5743-AC9B-44DCD66B6A15}" type="presOf" srcId="{2AE8EC01-36A1-2A46-8A8D-AA65F920B668}" destId="{46FB1953-E081-4645-AEF3-149959E8E73A}" srcOrd="1" destOrd="0" presId="urn:microsoft.com/office/officeart/2005/8/layout/orgChart1"/>
    <dgm:cxn modelId="{FD4FEEAD-0E02-5249-AF3F-6BC9FCE85139}" type="presOf" srcId="{77778F82-030C-B845-B775-9DC32B9102DA}" destId="{7D57F284-2048-4B45-AECE-A3ED24122534}" srcOrd="1" destOrd="0" presId="urn:microsoft.com/office/officeart/2005/8/layout/orgChart1"/>
    <dgm:cxn modelId="{154628A2-182D-844E-BFC4-D49A907F6B27}" type="presOf" srcId="{894A0C96-1A43-954A-A907-B35CDC0614C0}" destId="{7EE40519-429E-9046-804D-33C93F0E1B2E}" srcOrd="1" destOrd="0" presId="urn:microsoft.com/office/officeart/2005/8/layout/orgChart1"/>
    <dgm:cxn modelId="{81EF3B71-A8E3-3B41-8A67-39779CB796FB}" srcId="{5523A791-4230-4FA6-85FA-53D9B6DA3A7F}" destId="{717C9BB1-8057-904C-9431-5440C37A2B0C}" srcOrd="3" destOrd="0" parTransId="{B314A3F2-4EC1-104B-938E-0CF391AD5223}" sibTransId="{D6F6A022-D5B2-8E49-A16C-9698F6227569}"/>
    <dgm:cxn modelId="{CBDD37DF-6BC0-4B4A-ADC9-478B92829272}" type="presOf" srcId="{2AE8EC01-36A1-2A46-8A8D-AA65F920B668}" destId="{EABFF618-D988-5A4D-9CA8-F334993CBC06}" srcOrd="0" destOrd="0" presId="urn:microsoft.com/office/officeart/2005/8/layout/orgChart1"/>
    <dgm:cxn modelId="{2CA73880-4236-1F4A-8D1C-17CED55349A9}" type="presOf" srcId="{12505B77-FF52-204C-88E4-511D85213C02}" destId="{0D092EC5-AF46-2E46-ABC0-53D7386D4AB1}" srcOrd="1" destOrd="0" presId="urn:microsoft.com/office/officeart/2005/8/layout/orgChart1"/>
    <dgm:cxn modelId="{D78F355A-BEA7-3B43-BA15-6E0A32082D1E}" type="presOf" srcId="{E1A1AFB7-A0B4-7641-B2BB-908196D94294}" destId="{6FAC0672-8EA8-F54A-A337-78DE8483043F}" srcOrd="0" destOrd="0" presId="urn:microsoft.com/office/officeart/2005/8/layout/orgChart1"/>
    <dgm:cxn modelId="{3B1A1807-7D5E-455D-B7CC-E372FC1CEBA8}" type="presOf" srcId="{17CEF42A-BD18-489D-B157-6764F6DA14AE}" destId="{A0F45572-4F66-4B3A-8441-53557EF41EF0}" srcOrd="0" destOrd="0" presId="urn:microsoft.com/office/officeart/2005/8/layout/orgChart1"/>
    <dgm:cxn modelId="{E55A154D-0860-5043-B828-62F3F04CDC00}" srcId="{717C9BB1-8057-904C-9431-5440C37A2B0C}" destId="{894A0C96-1A43-954A-A907-B35CDC0614C0}" srcOrd="3" destOrd="0" parTransId="{0D3B68DB-9EDF-DF4A-9D07-E5F5C2847528}" sibTransId="{F8A1427C-61D5-2E4A-8DE5-9222319BDEF6}"/>
    <dgm:cxn modelId="{1457D1A0-F37C-4B40-A834-F8D6AD165C92}" type="presOf" srcId="{DAF1954C-1B16-4F28-AD91-C3AC5FBAA959}" destId="{A8CDFB5B-A939-4CE1-B1BC-0D3907DBEF87}" srcOrd="0" destOrd="0" presId="urn:microsoft.com/office/officeart/2005/8/layout/orgChart1"/>
    <dgm:cxn modelId="{E979B6DC-AD15-0445-B1DE-0256E4D2C18E}" type="presOf" srcId="{1BA5D9EC-847E-6547-ADCA-04A03BF29923}" destId="{18C21AE3-7FC3-8B45-875D-A564709F02A4}" srcOrd="1" destOrd="0" presId="urn:microsoft.com/office/officeart/2005/8/layout/orgChart1"/>
    <dgm:cxn modelId="{9A015904-32EB-6041-B6A9-B73507F92E41}" srcId="{C0A11903-30BD-4156-99CD-6E1E75EBF741}" destId="{2C3E86B3-6D6E-2F46-BDB2-A86BD0DE8F03}" srcOrd="0" destOrd="0" parTransId="{927D854A-5A16-6E4E-B373-FC619073609F}" sibTransId="{D48C712F-DE11-DF4C-BAAD-AEA3EE9603C4}"/>
    <dgm:cxn modelId="{29306872-ED73-AC4D-BDC2-F2F40FC6E295}" type="presOf" srcId="{C8A3F892-AD03-472E-95D8-5913BE5E9804}" destId="{18A51A98-0602-4787-B85F-3AFC100B1745}" srcOrd="0" destOrd="0" presId="urn:microsoft.com/office/officeart/2005/8/layout/orgChart1"/>
    <dgm:cxn modelId="{9435E1A1-D700-F84E-A558-281FBDA0216B}" type="presOf" srcId="{AED52CFA-E523-E143-A381-F4FCD980B5AE}" destId="{5FDB4687-3262-F547-881F-BCEE1AA827B9}" srcOrd="0" destOrd="0" presId="urn:microsoft.com/office/officeart/2005/8/layout/orgChart1"/>
    <dgm:cxn modelId="{0A35086A-CFF2-614D-9186-A80D2EADA60E}" type="presOf" srcId="{CD5FFD59-F8EC-4E19-B6AC-0CA9205B735E}" destId="{C5EF4D89-AAA7-4BC8-BCD9-091224B8826A}" srcOrd="0" destOrd="0" presId="urn:microsoft.com/office/officeart/2005/8/layout/orgChart1"/>
    <dgm:cxn modelId="{784818E9-3481-8545-8860-27879BA96130}" type="presOf" srcId="{09B31FD0-ABA4-1941-86EC-1D1EA1C7C1D9}" destId="{80A030A1-1FD8-D64E-8C05-281CA215B977}" srcOrd="0" destOrd="0" presId="urn:microsoft.com/office/officeart/2005/8/layout/orgChart1"/>
    <dgm:cxn modelId="{11424D6A-424D-BF4B-969B-F14917D3A196}" srcId="{717C9BB1-8057-904C-9431-5440C37A2B0C}" destId="{7B286870-E32C-AC46-8E38-54C2C781EDBC}" srcOrd="4" destOrd="0" parTransId="{FFA115AA-44B2-E04A-A8F2-4DA6E96F26E5}" sibTransId="{4765FC55-6D05-CB4C-A105-E7C51E7CD59D}"/>
    <dgm:cxn modelId="{DCACF50F-6E58-4947-8259-8E212D4E66B9}" srcId="{EFCEDD86-9CE0-4DB8-80B4-AA8B706A9136}" destId="{77778F82-030C-B845-B775-9DC32B9102DA}" srcOrd="0" destOrd="0" parTransId="{5CB2CBE5-8F42-F944-803A-B32434BC2412}" sibTransId="{B7775E7C-8D5E-7246-8F0D-41F9C96C98B9}"/>
    <dgm:cxn modelId="{9CB9F1BE-EBFB-4238-894D-B3C4B85537A0}" srcId="{CD5FFD59-F8EC-4E19-B6AC-0CA9205B735E}" destId="{7BB309C2-9C57-4C69-B641-CDF812310068}" srcOrd="0" destOrd="0" parTransId="{C8A3F892-AD03-472E-95D8-5913BE5E9804}" sibTransId="{D4926431-43A9-43F0-8C0E-8415D50DEAD8}"/>
    <dgm:cxn modelId="{2DAAE759-B5A8-F54C-BB1C-048EA2621EF5}" srcId="{17CEF42A-BD18-489D-B157-6764F6DA14AE}" destId="{E1A1AFB7-A0B4-7641-B2BB-908196D94294}" srcOrd="2" destOrd="0" parTransId="{B512DA6F-BCF0-754A-9B54-52617807F356}" sibTransId="{37DEF6C1-7E14-AC4D-9B8A-3486A47EB140}"/>
    <dgm:cxn modelId="{F0FCEF0D-B206-D644-9B33-EAEF937EF7BB}" type="presOf" srcId="{B512DA6F-BCF0-754A-9B54-52617807F356}" destId="{9DB03202-E81D-004A-9E87-1358F0160C6D}" srcOrd="0" destOrd="0" presId="urn:microsoft.com/office/officeart/2005/8/layout/orgChart1"/>
    <dgm:cxn modelId="{DF319595-40E5-8C4B-B07B-601EF401D9F2}" type="presOf" srcId="{066CB68C-CAC8-0442-90EC-B999C680C18F}" destId="{152C874B-B0DD-BB4F-9571-AE035EB94D67}" srcOrd="0" destOrd="0" presId="urn:microsoft.com/office/officeart/2005/8/layout/orgChart1"/>
    <dgm:cxn modelId="{370A100D-C8FA-4254-AC3A-9E54B3BFFFC1}" srcId="{5523A791-4230-4FA6-85FA-53D9B6DA3A7F}" destId="{EFCEDD86-9CE0-4DB8-80B4-AA8B706A9136}" srcOrd="1" destOrd="0" parTransId="{96AB5A43-A313-4CC8-883F-386A91B643D7}" sibTransId="{684C8223-881C-470A-9BBE-9DAD9E762AE3}"/>
    <dgm:cxn modelId="{6F905C60-8520-FD46-9B3A-031B05E425EB}" srcId="{EFCEDD86-9CE0-4DB8-80B4-AA8B706A9136}" destId="{2AE8EC01-36A1-2A46-8A8D-AA65F920B668}" srcOrd="2" destOrd="0" parTransId="{77939AE4-81B5-A14F-814E-3808A4427600}" sibTransId="{E03A0BBE-B2CD-B348-873E-106130D34AD5}"/>
    <dgm:cxn modelId="{DE03D5EE-20B3-5C4E-9975-97BA86208CB0}" type="presOf" srcId="{51C4F7BF-B253-1041-BD46-4958B02CDF78}" destId="{7EB50747-6415-0340-A8A1-C830248F83B1}" srcOrd="1" destOrd="0" presId="urn:microsoft.com/office/officeart/2005/8/layout/orgChart1"/>
    <dgm:cxn modelId="{ED407907-921A-6C49-930C-09E42545698E}" type="presOf" srcId="{0D3B68DB-9EDF-DF4A-9D07-E5F5C2847528}" destId="{E115FA5D-639A-274D-8408-2063347DCAA8}" srcOrd="0" destOrd="0" presId="urn:microsoft.com/office/officeart/2005/8/layout/orgChart1"/>
    <dgm:cxn modelId="{5FA10A57-5AD6-444B-A8E7-87A32703E227}" type="presOf" srcId="{927D854A-5A16-6E4E-B373-FC619073609F}" destId="{CA689E08-436B-AD46-88E2-C98B6237CBBE}" srcOrd="0" destOrd="0" presId="urn:microsoft.com/office/officeart/2005/8/layout/orgChart1"/>
    <dgm:cxn modelId="{B5C309C5-1F0E-8445-B1D7-400193312BE6}" type="presOf" srcId="{3052ABE9-29EB-5A45-9FE7-BAF912BBEBF1}" destId="{E0DEF95B-529F-7644-8BC9-BA44FAD633AB}" srcOrd="1" destOrd="0" presId="urn:microsoft.com/office/officeart/2005/8/layout/orgChart1"/>
    <dgm:cxn modelId="{1CAA0435-5222-A04D-B46F-E96EDB854F2E}" srcId="{717C9BB1-8057-904C-9431-5440C37A2B0C}" destId="{51C4F7BF-B253-1041-BD46-4958B02CDF78}" srcOrd="1" destOrd="0" parTransId="{EB14208D-0A6A-294B-A797-8B9D0BBC7BB9}" sibTransId="{28802E03-2594-7147-9633-991E51493174}"/>
    <dgm:cxn modelId="{66B450B8-DAA6-4219-B586-C5BB66B547E8}" srcId="{5523A791-4230-4FA6-85FA-53D9B6DA3A7F}" destId="{205359F7-8E8A-4F3E-A6F3-D58ACD6B319E}" srcOrd="5" destOrd="0" parTransId="{E2D83F63-6F20-4905-8BB8-4AD0086F21D5}" sibTransId="{14AE96E9-36E8-4052-8617-F59CEEF58A54}"/>
    <dgm:cxn modelId="{56A0126A-E817-6F43-90E9-F3EBF0CB1C3D}" type="presOf" srcId="{717C9BB1-8057-904C-9431-5440C37A2B0C}" destId="{1074BB92-40DF-984E-87D0-5B1D0B668FD0}" srcOrd="1" destOrd="0" presId="urn:microsoft.com/office/officeart/2005/8/layout/orgChart1"/>
    <dgm:cxn modelId="{B66D011A-A99B-5E4C-9A54-94542EC8B206}" type="presOf" srcId="{F415DD9E-8521-3841-BFE8-236137E6CD0F}" destId="{B31BD101-FF59-8B40-B40B-C1DFC195178B}" srcOrd="1" destOrd="0" presId="urn:microsoft.com/office/officeart/2005/8/layout/orgChart1"/>
    <dgm:cxn modelId="{9178D609-CB07-4B4D-A093-E8F1A5957E56}" type="presOf" srcId="{B314A3F2-4EC1-104B-938E-0CF391AD5223}" destId="{C6CFD238-2824-3949-93DD-B13EAE293199}" srcOrd="0" destOrd="0" presId="urn:microsoft.com/office/officeart/2005/8/layout/orgChart1"/>
    <dgm:cxn modelId="{8DBF60A7-34AA-624D-A773-CAAEF285CB18}" type="presOf" srcId="{7B286870-E32C-AC46-8E38-54C2C781EDBC}" destId="{74518EE7-4166-1842-A0AB-3B8CDCFFAFE7}" srcOrd="1" destOrd="0" presId="urn:microsoft.com/office/officeart/2005/8/layout/orgChart1"/>
    <dgm:cxn modelId="{B5D8BCA8-B013-1748-90AF-B80A91970509}" type="presOf" srcId="{5CB2CBE5-8F42-F944-803A-B32434BC2412}" destId="{CB8E2CFF-1674-6741-A962-B78DCB89873B}" srcOrd="0" destOrd="0" presId="urn:microsoft.com/office/officeart/2005/8/layout/orgChart1"/>
    <dgm:cxn modelId="{3DA0C024-8A9B-F648-963C-C103CA7F2378}" type="presOf" srcId="{3052ABE9-29EB-5A45-9FE7-BAF912BBEBF1}" destId="{2784F9A8-226D-7248-B681-75C0E823BCB8}" srcOrd="0" destOrd="0" presId="urn:microsoft.com/office/officeart/2005/8/layout/orgChart1"/>
    <dgm:cxn modelId="{89E6AC82-71CD-0041-AE4C-B075FE59C678}" srcId="{17CEF42A-BD18-489D-B157-6764F6DA14AE}" destId="{8DD9340A-8BE1-0C45-A495-4F354DB0183F}" srcOrd="1" destOrd="0" parTransId="{3AEEEE6A-B067-2344-89ED-171C564A882D}" sibTransId="{FCAE4A7B-0309-6342-9CC6-633C116EF223}"/>
    <dgm:cxn modelId="{8A0ACA7F-501F-5A45-B430-D805C8843E87}" type="presOf" srcId="{7BB309C2-9C57-4C69-B641-CDF812310068}" destId="{CBD69574-3547-42C6-8A75-C6A8D4A2BD2A}" srcOrd="1" destOrd="0" presId="urn:microsoft.com/office/officeart/2005/8/layout/orgChart1"/>
    <dgm:cxn modelId="{692E77E1-CCFE-104D-951E-D30D48BF705B}" type="presOf" srcId="{31D7FED4-09E3-784E-A67A-21E79C8C2C23}" destId="{5A02A934-DA2D-794B-AB76-3CE1CE9A78FE}" srcOrd="0" destOrd="0" presId="urn:microsoft.com/office/officeart/2005/8/layout/orgChart1"/>
    <dgm:cxn modelId="{BCB4791D-67AC-4F2D-9C72-BE86F0C6F2C1}" type="presOf" srcId="{C0A11903-30BD-4156-99CD-6E1E75EBF741}" destId="{3A155CCB-C01A-4866-990A-F7B01D5D4C8C}" srcOrd="0" destOrd="0" presId="urn:microsoft.com/office/officeart/2005/8/layout/orgChart1"/>
    <dgm:cxn modelId="{4F444BED-9BB9-5144-88CC-CDDEE9A08613}" type="presOf" srcId="{EA90AB34-D54E-41F1-84AC-8606D824A8BD}" destId="{4B29F208-F4AD-48B7-97A3-8FF99A8B1E08}" srcOrd="0" destOrd="0" presId="urn:microsoft.com/office/officeart/2005/8/layout/orgChart1"/>
    <dgm:cxn modelId="{1C268184-1F5A-C848-9C5B-F9EEB2C61E8E}" type="presOf" srcId="{7BB309C2-9C57-4C69-B641-CDF812310068}" destId="{F957A32A-56CA-4394-8CA7-C31C9D12A9E8}" srcOrd="0" destOrd="0" presId="urn:microsoft.com/office/officeart/2005/8/layout/orgChart1"/>
    <dgm:cxn modelId="{08B5DB26-3C65-B343-954A-AF8198B3EB68}" type="presOf" srcId="{77939AE4-81B5-A14F-814E-3808A4427600}" destId="{573314EF-CA88-924B-BDA8-704ABA643B90}" srcOrd="0" destOrd="0" presId="urn:microsoft.com/office/officeart/2005/8/layout/orgChart1"/>
    <dgm:cxn modelId="{F2ED0E3D-4BC0-7C41-858A-DA983EDAA3F3}" type="presOf" srcId="{3AEEEE6A-B067-2344-89ED-171C564A882D}" destId="{8275246E-4103-2E41-924F-C658FDAAE060}" srcOrd="0" destOrd="0" presId="urn:microsoft.com/office/officeart/2005/8/layout/orgChart1"/>
    <dgm:cxn modelId="{ABCE9772-81C9-6F4F-983D-2166EABF7C68}" type="presOf" srcId="{2C3E86B3-6D6E-2F46-BDB2-A86BD0DE8F03}" destId="{1F56B528-C45E-7041-9FFD-4D9F1D652FCE}" srcOrd="1" destOrd="0" presId="urn:microsoft.com/office/officeart/2005/8/layout/orgChart1"/>
    <dgm:cxn modelId="{2D169010-A1DC-464A-B830-88C1A3ABEA8D}" type="presOf" srcId="{12505B77-FF52-204C-88E4-511D85213C02}" destId="{1FD0F3FE-B013-DD4B-8F06-8CB6735BC4A5}" srcOrd="0" destOrd="0" presId="urn:microsoft.com/office/officeart/2005/8/layout/orgChart1"/>
    <dgm:cxn modelId="{69CAEDF4-993B-E541-BA91-FC6465FD2213}" type="presOf" srcId="{E2D83F63-6F20-4905-8BB8-4AD0086F21D5}" destId="{E69E478F-5273-4D3F-AC33-BBABEB2156E3}" srcOrd="0" destOrd="0" presId="urn:microsoft.com/office/officeart/2005/8/layout/orgChart1"/>
    <dgm:cxn modelId="{7ED12056-52B6-804C-9C0B-0A1ABE058C8B}" type="presOf" srcId="{2C3E86B3-6D6E-2F46-BDB2-A86BD0DE8F03}" destId="{C55E54E7-78BE-3048-8392-2D6281B02C9A}" srcOrd="0" destOrd="0" presId="urn:microsoft.com/office/officeart/2005/8/layout/orgChart1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C4D67EDF-5C45-DC43-BF25-E1F64E473831}" type="presOf" srcId="{77778F82-030C-B845-B775-9DC32B9102DA}" destId="{53845970-4852-A447-B3D1-9502EF6CC702}" srcOrd="0" destOrd="0" presId="urn:microsoft.com/office/officeart/2005/8/layout/orgChart1"/>
    <dgm:cxn modelId="{0F91C2D7-F999-4C11-9147-AD9C320A99D1}" type="presOf" srcId="{C0A11903-30BD-4156-99CD-6E1E75EBF741}" destId="{5D75D7A9-FBDA-43B3-8320-17798F8C6EE2}" srcOrd="1" destOrd="0" presId="urn:microsoft.com/office/officeart/2005/8/layout/orgChart1"/>
    <dgm:cxn modelId="{CC0D2498-2813-6143-9016-25C43817D25A}" type="presOf" srcId="{E1A1AFB7-A0B4-7641-B2BB-908196D94294}" destId="{FEBD6FA0-78DC-F744-9398-09C613CA23F2}" srcOrd="1" destOrd="0" presId="urn:microsoft.com/office/officeart/2005/8/layout/orgChart1"/>
    <dgm:cxn modelId="{CAC8C5E5-111A-D843-AEF9-33877A541047}" srcId="{717C9BB1-8057-904C-9431-5440C37A2B0C}" destId="{1BA5D9EC-847E-6547-ADCA-04A03BF29923}" srcOrd="0" destOrd="0" parTransId="{D5AD90D2-AC1C-054C-83E2-52D7FCBED4DD}" sibTransId="{3A22F55A-F2CA-0945-A873-BB3538924ABD}"/>
    <dgm:cxn modelId="{24DC6255-EE75-448E-807B-30E825540AFB}" type="presOf" srcId="{17CEF42A-BD18-489D-B157-6764F6DA14AE}" destId="{88A7297C-479D-49A7-B181-BF29491C498F}" srcOrd="1" destOrd="0" presId="urn:microsoft.com/office/officeart/2005/8/layout/orgChart1"/>
    <dgm:cxn modelId="{A2E4BB70-01E4-0248-97B1-DBC38B4921C1}" type="presOf" srcId="{205359F7-8E8A-4F3E-A6F3-D58ACD6B319E}" destId="{8D3AA7D4-8F95-4C95-B88F-6BF4D7F8F8BE}" srcOrd="0" destOrd="0" presId="urn:microsoft.com/office/officeart/2005/8/layout/orgChart1"/>
    <dgm:cxn modelId="{C773C0FF-8D45-4B8E-8C89-71DF7D998963}" type="presOf" srcId="{77487BB7-B9BD-492A-A185-E067FF6537CB}" destId="{F695A7F9-779B-400F-B453-5BDD48BEF5A5}" srcOrd="0" destOrd="0" presId="urn:microsoft.com/office/officeart/2005/8/layout/orgChart1"/>
    <dgm:cxn modelId="{55B2E070-EE8B-6744-8DE3-A3AB62097D71}" type="presOf" srcId="{D5AD90D2-AC1C-054C-83E2-52D7FCBED4DD}" destId="{B200B694-E471-7649-B9B7-D48D77C3ABFB}" srcOrd="0" destOrd="0" presId="urn:microsoft.com/office/officeart/2005/8/layout/orgChart1"/>
    <dgm:cxn modelId="{17BCB8A8-0847-471D-8147-344326C5AFA8}" type="presOf" srcId="{5523A791-4230-4FA6-85FA-53D9B6DA3A7F}" destId="{930DE5B6-2719-4388-B448-76DD0EA098F7}" srcOrd="1" destOrd="0" presId="urn:microsoft.com/office/officeart/2005/8/layout/orgChart1"/>
    <dgm:cxn modelId="{B0A65159-DE00-104A-837A-4C3CD9E20BA5}" type="presOf" srcId="{B21C8649-43B3-4DDD-9532-0EAB08832959}" destId="{21BD71D8-80AF-4D2F-BF68-8A36E9817B27}" srcOrd="1" destOrd="0" presId="urn:microsoft.com/office/officeart/2005/8/layout/orgChart1"/>
    <dgm:cxn modelId="{B1729A16-18B4-124B-B6B7-659B3882EC2B}" type="presOf" srcId="{717C9BB1-8057-904C-9431-5440C37A2B0C}" destId="{50F1A432-4F08-AD42-8641-184738326B39}" srcOrd="0" destOrd="0" presId="urn:microsoft.com/office/officeart/2005/8/layout/orgChart1"/>
    <dgm:cxn modelId="{C8B37A19-8EB8-2E4F-8726-C4D1E0B012A6}" srcId="{EFCEDD86-9CE0-4DB8-80B4-AA8B706A9136}" destId="{F415DD9E-8521-3841-BFE8-236137E6CD0F}" srcOrd="1" destOrd="0" parTransId="{AED52CFA-E523-E143-A381-F4FCD980B5AE}" sibTransId="{BBFCB940-F9D0-DC40-B36E-28CE83FC72D9}"/>
    <dgm:cxn modelId="{CBF7EC38-4587-4757-A2FA-D29F20AB9F17}" type="presOf" srcId="{96AB5A43-A313-4CC8-883F-386A91B643D7}" destId="{6A90C953-0F32-4F19-8AB5-F3578798E700}" srcOrd="0" destOrd="0" presId="urn:microsoft.com/office/officeart/2005/8/layout/orgChart1"/>
    <dgm:cxn modelId="{184D44FE-C474-4A47-9879-B14B611DB71C}" srcId="{17CEF42A-BD18-489D-B157-6764F6DA14AE}" destId="{66CF3343-1492-3749-B06C-910AA86A6D87}" srcOrd="0" destOrd="0" parTransId="{066CB68C-CAC8-0442-90EC-B999C680C18F}" sibTransId="{D1378F0E-D608-3C46-8966-52560E7F99A6}"/>
    <dgm:cxn modelId="{580F44E3-A74B-2542-A620-B2517462B67D}" srcId="{C0A11903-30BD-4156-99CD-6E1E75EBF741}" destId="{3052ABE9-29EB-5A45-9FE7-BAF912BBEBF1}" srcOrd="1" destOrd="0" parTransId="{31D7FED4-09E3-784E-A67A-21E79C8C2C23}" sibTransId="{F42636EB-B41C-D14A-A55B-9292FF332FE3}"/>
    <dgm:cxn modelId="{6FBD0FF2-2A52-3B43-B265-05A7FF4E6007}" type="presOf" srcId="{1BA5D9EC-847E-6547-ADCA-04A03BF29923}" destId="{10CB1741-2C97-054D-BFAD-D2A7957C9ABD}" srcOrd="0" destOrd="0" presId="urn:microsoft.com/office/officeart/2005/8/layout/orgChart1"/>
    <dgm:cxn modelId="{FB0C14A4-93FC-D841-8212-A13B6C12FDCD}" type="presOf" srcId="{B21C8649-43B3-4DDD-9532-0EAB08832959}" destId="{CC52B2EE-BA03-48CF-8157-A5A1D99C58F7}" srcOrd="0" destOrd="0" presId="urn:microsoft.com/office/officeart/2005/8/layout/orgChart1"/>
    <dgm:cxn modelId="{69BE0D94-2098-463B-B9A2-7347C2E8F8A1}" type="presOf" srcId="{EFCEDD86-9CE0-4DB8-80B4-AA8B706A9136}" destId="{C8CAD6FC-8423-4715-B88B-B305B37B8EE5}" srcOrd="1" destOrd="0" presId="urn:microsoft.com/office/officeart/2005/8/layout/orgChart1"/>
    <dgm:cxn modelId="{D7841611-8E00-654D-9DEA-D5D7F262DA47}" type="presOf" srcId="{66CF3343-1492-3749-B06C-910AA86A6D87}" destId="{8520F9FF-5999-994B-B376-3CF2227440FE}" srcOrd="1" destOrd="0" presId="urn:microsoft.com/office/officeart/2005/8/layout/orgChart1"/>
    <dgm:cxn modelId="{90D0F4F4-1AB8-F94C-BB40-0295E6992CE0}" srcId="{717C9BB1-8057-904C-9431-5440C37A2B0C}" destId="{12505B77-FF52-204C-88E4-511D85213C02}" srcOrd="2" destOrd="0" parTransId="{09B31FD0-ABA4-1941-86EC-1D1EA1C7C1D9}" sibTransId="{AAE59B1B-7AC0-4F4B-8DB8-646C92986A3A}"/>
    <dgm:cxn modelId="{45C83083-76F0-4A92-86B7-2C099CBDD120}" type="presOf" srcId="{5523A791-4230-4FA6-85FA-53D9B6DA3A7F}" destId="{30B9B54B-91D3-4013-BC42-28A1AC321F52}" srcOrd="0" destOrd="0" presId="urn:microsoft.com/office/officeart/2005/8/layout/orgChart1"/>
    <dgm:cxn modelId="{80093A98-9AC1-8048-B30F-FDF7CC233A49}" type="presOf" srcId="{CD5FFD59-F8EC-4E19-B6AC-0CA9205B735E}" destId="{01D81A2F-97C4-4157-A1C5-5E5662EEF344}" srcOrd="1" destOrd="0" presId="urn:microsoft.com/office/officeart/2005/8/layout/orgChart1"/>
    <dgm:cxn modelId="{6D296AD6-6FC0-EA4B-8E5E-7E0A2C956AB0}" type="presOf" srcId="{8DD9340A-8BE1-0C45-A495-4F354DB0183F}" destId="{567840BA-403A-E340-838A-80BBA8425A1C}" srcOrd="0" destOrd="0" presId="urn:microsoft.com/office/officeart/2005/8/layout/orgChart1"/>
    <dgm:cxn modelId="{F9033D97-3D82-C84B-A0DD-3B5573F66989}" type="presOf" srcId="{66CF3343-1492-3749-B06C-910AA86A6D87}" destId="{2FCD6FB6-8F11-AA40-BF38-4D527BC3C57A}" srcOrd="0" destOrd="0" presId="urn:microsoft.com/office/officeart/2005/8/layout/orgChart1"/>
    <dgm:cxn modelId="{03F9DE83-9654-8244-9F89-ABB9ECD862E5}" type="presOf" srcId="{205359F7-8E8A-4F3E-A6F3-D58ACD6B319E}" destId="{A9DD1A2E-C99D-4ED4-AAD5-CB4DD44E490E}" srcOrd="1" destOrd="0" presId="urn:microsoft.com/office/officeart/2005/8/layout/orgChart1"/>
    <dgm:cxn modelId="{59162B93-6EFF-4E19-ACAC-7027210B4FE8}" srcId="{5523A791-4230-4FA6-85FA-53D9B6DA3A7F}" destId="{CD5FFD59-F8EC-4E19-B6AC-0CA9205B735E}" srcOrd="4" destOrd="0" parTransId="{EA90AB34-D54E-41F1-84AC-8606D824A8BD}" sibTransId="{43FE8891-B91D-4E2B-A8D0-A74C3D162473}"/>
    <dgm:cxn modelId="{5CDA5D95-CD6F-A247-A40C-DE164F4EB510}" type="presOf" srcId="{E76FA69E-A438-4C8D-8FF1-61D20CA846A9}" destId="{1B16570C-7A91-45E2-8D30-8E0BFFACFC49}" srcOrd="0" destOrd="0" presId="urn:microsoft.com/office/officeart/2005/8/layout/orgChart1"/>
    <dgm:cxn modelId="{CACAC9CE-AD5D-D045-B017-1F66CBE63AD9}" type="presOf" srcId="{FFA115AA-44B2-E04A-A8F2-4DA6E96F26E5}" destId="{E5F87BAD-D099-B641-8950-0B944E2EE22E}" srcOrd="0" destOrd="0" presId="urn:microsoft.com/office/officeart/2005/8/layout/orgChart1"/>
    <dgm:cxn modelId="{3E44CD61-919B-4397-86AF-6EE3517BB678}" type="presOf" srcId="{F922DBD4-FB00-479D-8809-2F6164C8D61B}" destId="{B2A9FD9B-2F1B-4C83-99FD-4FB67833F79C}" srcOrd="0" destOrd="0" presId="urn:microsoft.com/office/officeart/2005/8/layout/orgChart1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ECEF90DF-3C51-C147-A937-4B718715331D}" type="presOf" srcId="{51C4F7BF-B253-1041-BD46-4958B02CDF78}" destId="{FC9D9D39-B155-BF43-B0E6-388B71831EA9}" srcOrd="0" destOrd="0" presId="urn:microsoft.com/office/officeart/2005/8/layout/orgChart1"/>
    <dgm:cxn modelId="{1BDF505E-944E-3F4D-A278-E03FB1175502}" type="presOf" srcId="{F415DD9E-8521-3841-BFE8-236137E6CD0F}" destId="{9FBFA3A4-85D9-2B4B-82AE-18D7C7B387D0}" srcOrd="0" destOrd="0" presId="urn:microsoft.com/office/officeart/2005/8/layout/orgChart1"/>
    <dgm:cxn modelId="{6AB136D0-CAFB-424D-B92E-8AF6F7234D65}" srcId="{205359F7-8E8A-4F3E-A6F3-D58ACD6B319E}" destId="{B21C8649-43B3-4DDD-9532-0EAB08832959}" srcOrd="0" destOrd="0" parTransId="{E76FA69E-A438-4C8D-8FF1-61D20CA846A9}" sibTransId="{5DDC8727-9574-4474-AC6A-5D61195A8BD0}"/>
    <dgm:cxn modelId="{039CC8F6-6293-43DF-BD3B-6911EF932693}" type="presOf" srcId="{EFCEDD86-9CE0-4DB8-80B4-AA8B706A9136}" destId="{1A6D03E5-6172-42F5-8A4B-C569D199B3F4}" srcOrd="0" destOrd="0" presId="urn:microsoft.com/office/officeart/2005/8/layout/orgChart1"/>
    <dgm:cxn modelId="{87E80EBE-6C29-2C4D-86C6-F44D6D5396A8}" type="presOf" srcId="{894A0C96-1A43-954A-A907-B35CDC0614C0}" destId="{012EA951-3CA3-3840-BCF8-08382019A544}" srcOrd="0" destOrd="0" presId="urn:microsoft.com/office/officeart/2005/8/layout/orgChart1"/>
    <dgm:cxn modelId="{1559F636-A034-4243-88B3-C65A334BD5AD}" type="presParOf" srcId="{B2A9FD9B-2F1B-4C83-99FD-4FB67833F79C}" destId="{19D319D6-85C0-461C-B668-C9C5F4C68490}" srcOrd="0" destOrd="0" presId="urn:microsoft.com/office/officeart/2005/8/layout/orgChart1"/>
    <dgm:cxn modelId="{EBEDFCB8-D4AB-431F-AA77-68390FCA95AF}" type="presParOf" srcId="{19D319D6-85C0-461C-B668-C9C5F4C68490}" destId="{41411D4D-9C1B-4A20-A6CA-230C2CB2DB54}" srcOrd="0" destOrd="0" presId="urn:microsoft.com/office/officeart/2005/8/layout/orgChart1"/>
    <dgm:cxn modelId="{46A5F218-6E9C-4FA3-9536-BD8111865782}" type="presParOf" srcId="{41411D4D-9C1B-4A20-A6CA-230C2CB2DB54}" destId="{30B9B54B-91D3-4013-BC42-28A1AC321F52}" srcOrd="0" destOrd="0" presId="urn:microsoft.com/office/officeart/2005/8/layout/orgChart1"/>
    <dgm:cxn modelId="{0E2E11C5-1B96-4491-B045-ACD45E2CCD0A}" type="presParOf" srcId="{41411D4D-9C1B-4A20-A6CA-230C2CB2DB54}" destId="{930DE5B6-2719-4388-B448-76DD0EA098F7}" srcOrd="1" destOrd="0" presId="urn:microsoft.com/office/officeart/2005/8/layout/orgChart1"/>
    <dgm:cxn modelId="{D580E4C3-E4CF-4CC0-954C-735C3233A2EB}" type="presParOf" srcId="{19D319D6-85C0-461C-B668-C9C5F4C68490}" destId="{462BE11A-127E-4B77-970E-92C61A9E9536}" srcOrd="1" destOrd="0" presId="urn:microsoft.com/office/officeart/2005/8/layout/orgChart1"/>
    <dgm:cxn modelId="{75A5FB88-ACC8-4C36-9985-57A87F3CCD61}" type="presParOf" srcId="{462BE11A-127E-4B77-970E-92C61A9E9536}" destId="{A8CDFB5B-A939-4CE1-B1BC-0D3907DBEF87}" srcOrd="0" destOrd="0" presId="urn:microsoft.com/office/officeart/2005/8/layout/orgChart1"/>
    <dgm:cxn modelId="{A5749C5A-10C5-4301-8DEB-9A64164F862A}" type="presParOf" srcId="{462BE11A-127E-4B77-970E-92C61A9E9536}" destId="{4DD667A7-F9AB-422C-9E39-5CBB593E3DB9}" srcOrd="1" destOrd="0" presId="urn:microsoft.com/office/officeart/2005/8/layout/orgChart1"/>
    <dgm:cxn modelId="{19AA432F-7017-464D-8AC2-0852A818F5F0}" type="presParOf" srcId="{4DD667A7-F9AB-422C-9E39-5CBB593E3DB9}" destId="{BFB744CF-E38A-4B31-ABA6-A412BFA33637}" srcOrd="0" destOrd="0" presId="urn:microsoft.com/office/officeart/2005/8/layout/orgChart1"/>
    <dgm:cxn modelId="{A404AFA5-2F4D-4BFF-82CE-715B5831B870}" type="presParOf" srcId="{BFB744CF-E38A-4B31-ABA6-A412BFA33637}" destId="{3A155CCB-C01A-4866-990A-F7B01D5D4C8C}" srcOrd="0" destOrd="0" presId="urn:microsoft.com/office/officeart/2005/8/layout/orgChart1"/>
    <dgm:cxn modelId="{23FB9420-460E-410A-B29D-7C86AD01D172}" type="presParOf" srcId="{BFB744CF-E38A-4B31-ABA6-A412BFA33637}" destId="{5D75D7A9-FBDA-43B3-8320-17798F8C6EE2}" srcOrd="1" destOrd="0" presId="urn:microsoft.com/office/officeart/2005/8/layout/orgChart1"/>
    <dgm:cxn modelId="{4EDB1C99-6769-4DFA-B52A-A5524EC99F26}" type="presParOf" srcId="{4DD667A7-F9AB-422C-9E39-5CBB593E3DB9}" destId="{11050B9A-824E-496B-8773-23029679FDB5}" srcOrd="1" destOrd="0" presId="urn:microsoft.com/office/officeart/2005/8/layout/orgChart1"/>
    <dgm:cxn modelId="{6883EC91-B62B-B648-B7BA-1CD04432CA6F}" type="presParOf" srcId="{11050B9A-824E-496B-8773-23029679FDB5}" destId="{CA689E08-436B-AD46-88E2-C98B6237CBBE}" srcOrd="0" destOrd="0" presId="urn:microsoft.com/office/officeart/2005/8/layout/orgChart1"/>
    <dgm:cxn modelId="{F6A9263C-0E73-2044-A281-3E98DD1680CD}" type="presParOf" srcId="{11050B9A-824E-496B-8773-23029679FDB5}" destId="{48DE31BE-70C2-F748-97E2-6EDD296CB9F3}" srcOrd="1" destOrd="0" presId="urn:microsoft.com/office/officeart/2005/8/layout/orgChart1"/>
    <dgm:cxn modelId="{942F989F-0B53-2D40-9228-54E259D8EB9D}" type="presParOf" srcId="{48DE31BE-70C2-F748-97E2-6EDD296CB9F3}" destId="{248CD45C-16A2-884C-9D43-FA1BF959774B}" srcOrd="0" destOrd="0" presId="urn:microsoft.com/office/officeart/2005/8/layout/orgChart1"/>
    <dgm:cxn modelId="{6FE246D9-69C0-DA41-BEFF-4CDE8D895839}" type="presParOf" srcId="{248CD45C-16A2-884C-9D43-FA1BF959774B}" destId="{C55E54E7-78BE-3048-8392-2D6281B02C9A}" srcOrd="0" destOrd="0" presId="urn:microsoft.com/office/officeart/2005/8/layout/orgChart1"/>
    <dgm:cxn modelId="{04B46934-5B9E-7146-8240-4516C3E7DBCD}" type="presParOf" srcId="{248CD45C-16A2-884C-9D43-FA1BF959774B}" destId="{1F56B528-C45E-7041-9FFD-4D9F1D652FCE}" srcOrd="1" destOrd="0" presId="urn:microsoft.com/office/officeart/2005/8/layout/orgChart1"/>
    <dgm:cxn modelId="{D0E8E4B6-E19E-8C4F-BA16-82A4EAF6BE95}" type="presParOf" srcId="{48DE31BE-70C2-F748-97E2-6EDD296CB9F3}" destId="{97650E58-CE74-E746-8A68-5FEF982B1CAF}" srcOrd="1" destOrd="0" presId="urn:microsoft.com/office/officeart/2005/8/layout/orgChart1"/>
    <dgm:cxn modelId="{A2521101-0E54-A240-B256-8316B881F5F3}" type="presParOf" srcId="{48DE31BE-70C2-F748-97E2-6EDD296CB9F3}" destId="{1D4A1320-E7E8-8E4F-8EA9-1B6510B54E42}" srcOrd="2" destOrd="0" presId="urn:microsoft.com/office/officeart/2005/8/layout/orgChart1"/>
    <dgm:cxn modelId="{137D30F8-3924-7C40-8CD8-04381E978CC8}" type="presParOf" srcId="{11050B9A-824E-496B-8773-23029679FDB5}" destId="{5A02A934-DA2D-794B-AB76-3CE1CE9A78FE}" srcOrd="2" destOrd="0" presId="urn:microsoft.com/office/officeart/2005/8/layout/orgChart1"/>
    <dgm:cxn modelId="{B9B9A89D-B968-7740-9E75-74612EE9E38A}" type="presParOf" srcId="{11050B9A-824E-496B-8773-23029679FDB5}" destId="{C16E43D4-9203-224C-ADDE-3B88BF8CF7CC}" srcOrd="3" destOrd="0" presId="urn:microsoft.com/office/officeart/2005/8/layout/orgChart1"/>
    <dgm:cxn modelId="{9920E826-A41D-DC49-AD09-21EE9D4ABB79}" type="presParOf" srcId="{C16E43D4-9203-224C-ADDE-3B88BF8CF7CC}" destId="{25394B4F-061C-2E48-8CBF-EE77D0EFE167}" srcOrd="0" destOrd="0" presId="urn:microsoft.com/office/officeart/2005/8/layout/orgChart1"/>
    <dgm:cxn modelId="{26D496A4-FC75-D441-8A94-641DF223EDDC}" type="presParOf" srcId="{25394B4F-061C-2E48-8CBF-EE77D0EFE167}" destId="{2784F9A8-226D-7248-B681-75C0E823BCB8}" srcOrd="0" destOrd="0" presId="urn:microsoft.com/office/officeart/2005/8/layout/orgChart1"/>
    <dgm:cxn modelId="{589C952D-6450-8945-B267-410326140049}" type="presParOf" srcId="{25394B4F-061C-2E48-8CBF-EE77D0EFE167}" destId="{E0DEF95B-529F-7644-8BC9-BA44FAD633AB}" srcOrd="1" destOrd="0" presId="urn:microsoft.com/office/officeart/2005/8/layout/orgChart1"/>
    <dgm:cxn modelId="{D3724854-07FE-0743-83EE-3FD5BC99E079}" type="presParOf" srcId="{C16E43D4-9203-224C-ADDE-3B88BF8CF7CC}" destId="{640CFDE4-DE9F-B244-9F42-703319943695}" srcOrd="1" destOrd="0" presId="urn:microsoft.com/office/officeart/2005/8/layout/orgChart1"/>
    <dgm:cxn modelId="{CC9C3B54-9FAB-554A-8F11-658F772568DC}" type="presParOf" srcId="{C16E43D4-9203-224C-ADDE-3B88BF8CF7CC}" destId="{744A825C-A72E-154D-A92C-900FE933AE52}" srcOrd="2" destOrd="0" presId="urn:microsoft.com/office/officeart/2005/8/layout/orgChart1"/>
    <dgm:cxn modelId="{AE148B35-4B3B-4913-868E-817257D1860C}" type="presParOf" srcId="{4DD667A7-F9AB-422C-9E39-5CBB593E3DB9}" destId="{65EF124C-B666-4CF5-8505-2E11EB63F0F8}" srcOrd="2" destOrd="0" presId="urn:microsoft.com/office/officeart/2005/8/layout/orgChart1"/>
    <dgm:cxn modelId="{0A011B73-B2BC-4002-B1AB-308EB7450977}" type="presParOf" srcId="{462BE11A-127E-4B77-970E-92C61A9E9536}" destId="{6A90C953-0F32-4F19-8AB5-F3578798E700}" srcOrd="2" destOrd="0" presId="urn:microsoft.com/office/officeart/2005/8/layout/orgChart1"/>
    <dgm:cxn modelId="{BC23EDBF-334A-4BCB-BBB6-6E3D6FE9F467}" type="presParOf" srcId="{462BE11A-127E-4B77-970E-92C61A9E9536}" destId="{D8621A08-5D15-4A0F-8E82-0142C7423ED9}" srcOrd="3" destOrd="0" presId="urn:microsoft.com/office/officeart/2005/8/layout/orgChart1"/>
    <dgm:cxn modelId="{17D87884-ACBB-4575-A27C-69E4B905FF7B}" type="presParOf" srcId="{D8621A08-5D15-4A0F-8E82-0142C7423ED9}" destId="{9801BD44-0A7F-4701-BE90-94163768C454}" srcOrd="0" destOrd="0" presId="urn:microsoft.com/office/officeart/2005/8/layout/orgChart1"/>
    <dgm:cxn modelId="{562910A6-E33C-4BDF-9B70-9726FAB5C019}" type="presParOf" srcId="{9801BD44-0A7F-4701-BE90-94163768C454}" destId="{1A6D03E5-6172-42F5-8A4B-C569D199B3F4}" srcOrd="0" destOrd="0" presId="urn:microsoft.com/office/officeart/2005/8/layout/orgChart1"/>
    <dgm:cxn modelId="{84CF15CC-FE95-430F-BAE5-A673DA915752}" type="presParOf" srcId="{9801BD44-0A7F-4701-BE90-94163768C454}" destId="{C8CAD6FC-8423-4715-B88B-B305B37B8EE5}" srcOrd="1" destOrd="0" presId="urn:microsoft.com/office/officeart/2005/8/layout/orgChart1"/>
    <dgm:cxn modelId="{47FCE45A-378A-46B7-A5FC-9952EC41AB35}" type="presParOf" srcId="{D8621A08-5D15-4A0F-8E82-0142C7423ED9}" destId="{75F3DADA-E6A1-496D-BF91-655BB8AB5C1F}" srcOrd="1" destOrd="0" presId="urn:microsoft.com/office/officeart/2005/8/layout/orgChart1"/>
    <dgm:cxn modelId="{EB005470-C9A5-9B48-8EFA-0F38F79FBBD3}" type="presParOf" srcId="{75F3DADA-E6A1-496D-BF91-655BB8AB5C1F}" destId="{CB8E2CFF-1674-6741-A962-B78DCB89873B}" srcOrd="0" destOrd="0" presId="urn:microsoft.com/office/officeart/2005/8/layout/orgChart1"/>
    <dgm:cxn modelId="{C52CBEDF-88FC-E74B-ADB4-9A22A943E1D2}" type="presParOf" srcId="{75F3DADA-E6A1-496D-BF91-655BB8AB5C1F}" destId="{D9D234A5-420F-AC4F-AACE-07048B79D4B5}" srcOrd="1" destOrd="0" presId="urn:microsoft.com/office/officeart/2005/8/layout/orgChart1"/>
    <dgm:cxn modelId="{DC67A528-5426-0544-A13F-88E6FA35E37C}" type="presParOf" srcId="{D9D234A5-420F-AC4F-AACE-07048B79D4B5}" destId="{DFE19DD5-639F-F64C-AE8C-6EEE59AD6BFE}" srcOrd="0" destOrd="0" presId="urn:microsoft.com/office/officeart/2005/8/layout/orgChart1"/>
    <dgm:cxn modelId="{17268A1F-57BB-4D43-A666-9367AE432DA0}" type="presParOf" srcId="{DFE19DD5-639F-F64C-AE8C-6EEE59AD6BFE}" destId="{53845970-4852-A447-B3D1-9502EF6CC702}" srcOrd="0" destOrd="0" presId="urn:microsoft.com/office/officeart/2005/8/layout/orgChart1"/>
    <dgm:cxn modelId="{5C79BA5F-9A65-6D42-8CE2-03348B88109E}" type="presParOf" srcId="{DFE19DD5-639F-F64C-AE8C-6EEE59AD6BFE}" destId="{7D57F284-2048-4B45-AECE-A3ED24122534}" srcOrd="1" destOrd="0" presId="urn:microsoft.com/office/officeart/2005/8/layout/orgChart1"/>
    <dgm:cxn modelId="{F9D92E05-F0CB-794A-A383-DE55B570BC2C}" type="presParOf" srcId="{D9D234A5-420F-AC4F-AACE-07048B79D4B5}" destId="{F27F3860-217D-904E-BFAE-04C6F1109A76}" srcOrd="1" destOrd="0" presId="urn:microsoft.com/office/officeart/2005/8/layout/orgChart1"/>
    <dgm:cxn modelId="{9F328C75-AE80-D84A-9986-821126FF0482}" type="presParOf" srcId="{D9D234A5-420F-AC4F-AACE-07048B79D4B5}" destId="{58C14749-DB4C-CB4E-AF31-E6A970D91250}" srcOrd="2" destOrd="0" presId="urn:microsoft.com/office/officeart/2005/8/layout/orgChart1"/>
    <dgm:cxn modelId="{8767D6BB-C79E-D24F-A831-081DD0B00CD9}" type="presParOf" srcId="{75F3DADA-E6A1-496D-BF91-655BB8AB5C1F}" destId="{5FDB4687-3262-F547-881F-BCEE1AA827B9}" srcOrd="2" destOrd="0" presId="urn:microsoft.com/office/officeart/2005/8/layout/orgChart1"/>
    <dgm:cxn modelId="{380C2834-CBBF-F642-B20E-AF318564B41C}" type="presParOf" srcId="{75F3DADA-E6A1-496D-BF91-655BB8AB5C1F}" destId="{0F69C135-C839-0D4A-800D-038093EE2B27}" srcOrd="3" destOrd="0" presId="urn:microsoft.com/office/officeart/2005/8/layout/orgChart1"/>
    <dgm:cxn modelId="{131D2888-FDBC-A147-B937-FFAB2F6268B2}" type="presParOf" srcId="{0F69C135-C839-0D4A-800D-038093EE2B27}" destId="{BBC2C31B-A91D-F340-B8D8-B2845BEDCD9A}" srcOrd="0" destOrd="0" presId="urn:microsoft.com/office/officeart/2005/8/layout/orgChart1"/>
    <dgm:cxn modelId="{1740D5B6-ABA1-E04E-9781-5EEC115B2C18}" type="presParOf" srcId="{BBC2C31B-A91D-F340-B8D8-B2845BEDCD9A}" destId="{9FBFA3A4-85D9-2B4B-82AE-18D7C7B387D0}" srcOrd="0" destOrd="0" presId="urn:microsoft.com/office/officeart/2005/8/layout/orgChart1"/>
    <dgm:cxn modelId="{3919B3DA-4F87-7A46-BA15-FD87ACE591DF}" type="presParOf" srcId="{BBC2C31B-A91D-F340-B8D8-B2845BEDCD9A}" destId="{B31BD101-FF59-8B40-B40B-C1DFC195178B}" srcOrd="1" destOrd="0" presId="urn:microsoft.com/office/officeart/2005/8/layout/orgChart1"/>
    <dgm:cxn modelId="{19B39DE9-E468-B14A-8ABF-35C67FA06B19}" type="presParOf" srcId="{0F69C135-C839-0D4A-800D-038093EE2B27}" destId="{E09407E5-E1A0-604F-89B2-5DFF89FA32B8}" srcOrd="1" destOrd="0" presId="urn:microsoft.com/office/officeart/2005/8/layout/orgChart1"/>
    <dgm:cxn modelId="{6C61415B-C631-E44A-AEDE-B649D37E3143}" type="presParOf" srcId="{0F69C135-C839-0D4A-800D-038093EE2B27}" destId="{69C58DD9-1FB2-E346-AE0C-03D9FBB713F3}" srcOrd="2" destOrd="0" presId="urn:microsoft.com/office/officeart/2005/8/layout/orgChart1"/>
    <dgm:cxn modelId="{885916AA-A694-F84C-88AD-F3A912D1E2F7}" type="presParOf" srcId="{75F3DADA-E6A1-496D-BF91-655BB8AB5C1F}" destId="{573314EF-CA88-924B-BDA8-704ABA643B90}" srcOrd="4" destOrd="0" presId="urn:microsoft.com/office/officeart/2005/8/layout/orgChart1"/>
    <dgm:cxn modelId="{173ADBD7-7915-C041-A0F4-E736D23CC894}" type="presParOf" srcId="{75F3DADA-E6A1-496D-BF91-655BB8AB5C1F}" destId="{FE5CE985-2FA1-264C-A7CF-32E5CB28DE92}" srcOrd="5" destOrd="0" presId="urn:microsoft.com/office/officeart/2005/8/layout/orgChart1"/>
    <dgm:cxn modelId="{061C37BE-B310-434E-A6B7-CDAD7132B6EE}" type="presParOf" srcId="{FE5CE985-2FA1-264C-A7CF-32E5CB28DE92}" destId="{ECDD322A-3206-B040-822A-CBD958CDC857}" srcOrd="0" destOrd="0" presId="urn:microsoft.com/office/officeart/2005/8/layout/orgChart1"/>
    <dgm:cxn modelId="{ECE29EF2-A77A-0744-AF79-9F759C1D3F2A}" type="presParOf" srcId="{ECDD322A-3206-B040-822A-CBD958CDC857}" destId="{EABFF618-D988-5A4D-9CA8-F334993CBC06}" srcOrd="0" destOrd="0" presId="urn:microsoft.com/office/officeart/2005/8/layout/orgChart1"/>
    <dgm:cxn modelId="{BE27587D-6DD3-764D-B93E-49384B559CE2}" type="presParOf" srcId="{ECDD322A-3206-B040-822A-CBD958CDC857}" destId="{46FB1953-E081-4645-AEF3-149959E8E73A}" srcOrd="1" destOrd="0" presId="urn:microsoft.com/office/officeart/2005/8/layout/orgChart1"/>
    <dgm:cxn modelId="{0A1F7370-1971-904D-9D00-1B20CF988604}" type="presParOf" srcId="{FE5CE985-2FA1-264C-A7CF-32E5CB28DE92}" destId="{522BE47D-E227-FF40-982C-C3706EC0AEFC}" srcOrd="1" destOrd="0" presId="urn:microsoft.com/office/officeart/2005/8/layout/orgChart1"/>
    <dgm:cxn modelId="{A4A0FF51-07F5-1B45-B7F2-6CD367CB6F7A}" type="presParOf" srcId="{FE5CE985-2FA1-264C-A7CF-32E5CB28DE92}" destId="{CA394A3C-8BC1-4A47-996B-CFB62B8C6B58}" srcOrd="2" destOrd="0" presId="urn:microsoft.com/office/officeart/2005/8/layout/orgChart1"/>
    <dgm:cxn modelId="{5A3BC1F6-4EFD-4F13-80F0-3DBB3331036A}" type="presParOf" srcId="{D8621A08-5D15-4A0F-8E82-0142C7423ED9}" destId="{2A85A567-1C31-40CD-BA26-4FE0CEEB6B95}" srcOrd="2" destOrd="0" presId="urn:microsoft.com/office/officeart/2005/8/layout/orgChart1"/>
    <dgm:cxn modelId="{AFD66C64-3663-435B-8C37-D9DC65F37F93}" type="presParOf" srcId="{462BE11A-127E-4B77-970E-92C61A9E9536}" destId="{F695A7F9-779B-400F-B453-5BDD48BEF5A5}" srcOrd="4" destOrd="0" presId="urn:microsoft.com/office/officeart/2005/8/layout/orgChart1"/>
    <dgm:cxn modelId="{DCC89255-43AC-47CA-9C07-3AEF8D4F2724}" type="presParOf" srcId="{462BE11A-127E-4B77-970E-92C61A9E9536}" destId="{FF49414D-4D4C-453A-8203-B92C4FAC3DA5}" srcOrd="5" destOrd="0" presId="urn:microsoft.com/office/officeart/2005/8/layout/orgChart1"/>
    <dgm:cxn modelId="{1391CD13-B33C-4E73-A6EB-0E19C36D3AA4}" type="presParOf" srcId="{FF49414D-4D4C-453A-8203-B92C4FAC3DA5}" destId="{D2D3D761-EF5B-4565-B3F2-A63440416F78}" srcOrd="0" destOrd="0" presId="urn:microsoft.com/office/officeart/2005/8/layout/orgChart1"/>
    <dgm:cxn modelId="{F5CFC91D-96CD-4B7D-879A-B74EF30C5906}" type="presParOf" srcId="{D2D3D761-EF5B-4565-B3F2-A63440416F78}" destId="{A0F45572-4F66-4B3A-8441-53557EF41EF0}" srcOrd="0" destOrd="0" presId="urn:microsoft.com/office/officeart/2005/8/layout/orgChart1"/>
    <dgm:cxn modelId="{91B71606-CE94-47D9-8E75-02E9547D5033}" type="presParOf" srcId="{D2D3D761-EF5B-4565-B3F2-A63440416F78}" destId="{88A7297C-479D-49A7-B181-BF29491C498F}" srcOrd="1" destOrd="0" presId="urn:microsoft.com/office/officeart/2005/8/layout/orgChart1"/>
    <dgm:cxn modelId="{9302E7B8-0CAD-42C6-B80B-A914ED2C1EE7}" type="presParOf" srcId="{FF49414D-4D4C-453A-8203-B92C4FAC3DA5}" destId="{9E3B8CAC-9744-4671-8830-B54849845519}" srcOrd="1" destOrd="0" presId="urn:microsoft.com/office/officeart/2005/8/layout/orgChart1"/>
    <dgm:cxn modelId="{D2275CC5-E4EC-7D48-98B3-839AF7A021BD}" type="presParOf" srcId="{9E3B8CAC-9744-4671-8830-B54849845519}" destId="{152C874B-B0DD-BB4F-9571-AE035EB94D67}" srcOrd="0" destOrd="0" presId="urn:microsoft.com/office/officeart/2005/8/layout/orgChart1"/>
    <dgm:cxn modelId="{62F15D71-5915-ED47-BDF3-868288391D06}" type="presParOf" srcId="{9E3B8CAC-9744-4671-8830-B54849845519}" destId="{28C8A332-4E78-EA41-B4BB-2936573B4EA1}" srcOrd="1" destOrd="0" presId="urn:microsoft.com/office/officeart/2005/8/layout/orgChart1"/>
    <dgm:cxn modelId="{65D07AC7-94B1-304F-8722-DC522464312A}" type="presParOf" srcId="{28C8A332-4E78-EA41-B4BB-2936573B4EA1}" destId="{21A18E20-9428-3A4C-A294-2A1D2104A3C6}" srcOrd="0" destOrd="0" presId="urn:microsoft.com/office/officeart/2005/8/layout/orgChart1"/>
    <dgm:cxn modelId="{40E8B213-D1BB-F741-BA41-736572C98DD3}" type="presParOf" srcId="{21A18E20-9428-3A4C-A294-2A1D2104A3C6}" destId="{2FCD6FB6-8F11-AA40-BF38-4D527BC3C57A}" srcOrd="0" destOrd="0" presId="urn:microsoft.com/office/officeart/2005/8/layout/orgChart1"/>
    <dgm:cxn modelId="{474AB39F-A2A2-3E4B-94AA-378FFC262344}" type="presParOf" srcId="{21A18E20-9428-3A4C-A294-2A1D2104A3C6}" destId="{8520F9FF-5999-994B-B376-3CF2227440FE}" srcOrd="1" destOrd="0" presId="urn:microsoft.com/office/officeart/2005/8/layout/orgChart1"/>
    <dgm:cxn modelId="{0E6495AB-860E-794D-BAFC-C8232344ADB5}" type="presParOf" srcId="{28C8A332-4E78-EA41-B4BB-2936573B4EA1}" destId="{84FF90CF-1AA5-A846-88C1-83FA5BEF7BE2}" srcOrd="1" destOrd="0" presId="urn:microsoft.com/office/officeart/2005/8/layout/orgChart1"/>
    <dgm:cxn modelId="{ACA489BD-5BD7-6848-9012-A504400366FC}" type="presParOf" srcId="{28C8A332-4E78-EA41-B4BB-2936573B4EA1}" destId="{07EF2741-E873-C34F-BA79-5FF94548213E}" srcOrd="2" destOrd="0" presId="urn:microsoft.com/office/officeart/2005/8/layout/orgChart1"/>
    <dgm:cxn modelId="{160EAB2F-1927-C048-A59A-3C961CB53D25}" type="presParOf" srcId="{9E3B8CAC-9744-4671-8830-B54849845519}" destId="{8275246E-4103-2E41-924F-C658FDAAE060}" srcOrd="2" destOrd="0" presId="urn:microsoft.com/office/officeart/2005/8/layout/orgChart1"/>
    <dgm:cxn modelId="{75A3C037-954B-C549-9499-7DBE40033E8F}" type="presParOf" srcId="{9E3B8CAC-9744-4671-8830-B54849845519}" destId="{C736AF6E-A544-D745-A673-1860F00E09B7}" srcOrd="3" destOrd="0" presId="urn:microsoft.com/office/officeart/2005/8/layout/orgChart1"/>
    <dgm:cxn modelId="{EE4BBBE4-4FFF-2A46-9776-6147D7ED86A2}" type="presParOf" srcId="{C736AF6E-A544-D745-A673-1860F00E09B7}" destId="{C7E376DD-4E7B-8342-9A61-6F1A9ADBB3BD}" srcOrd="0" destOrd="0" presId="urn:microsoft.com/office/officeart/2005/8/layout/orgChart1"/>
    <dgm:cxn modelId="{1FCE0F04-FD75-2B4B-93F8-8B187EA6B419}" type="presParOf" srcId="{C7E376DD-4E7B-8342-9A61-6F1A9ADBB3BD}" destId="{567840BA-403A-E340-838A-80BBA8425A1C}" srcOrd="0" destOrd="0" presId="urn:microsoft.com/office/officeart/2005/8/layout/orgChart1"/>
    <dgm:cxn modelId="{15407893-478F-A549-BAD8-15845F595DAF}" type="presParOf" srcId="{C7E376DD-4E7B-8342-9A61-6F1A9ADBB3BD}" destId="{8DC20498-F62F-2E4A-B7EF-AF5E5D624F7C}" srcOrd="1" destOrd="0" presId="urn:microsoft.com/office/officeart/2005/8/layout/orgChart1"/>
    <dgm:cxn modelId="{73F63C73-724A-5F47-9326-49F9282EA2B4}" type="presParOf" srcId="{C736AF6E-A544-D745-A673-1860F00E09B7}" destId="{2BEC0D3C-4DD0-8F4D-AE2D-9ECC15BA8B9C}" srcOrd="1" destOrd="0" presId="urn:microsoft.com/office/officeart/2005/8/layout/orgChart1"/>
    <dgm:cxn modelId="{7D44D5C6-5BB1-B742-BC7C-FBD895B39A1D}" type="presParOf" srcId="{C736AF6E-A544-D745-A673-1860F00E09B7}" destId="{D8927EE8-392F-9B47-9481-54E2A9C8C849}" srcOrd="2" destOrd="0" presId="urn:microsoft.com/office/officeart/2005/8/layout/orgChart1"/>
    <dgm:cxn modelId="{E35C1036-0FA6-094B-8457-27EF35FEF4B4}" type="presParOf" srcId="{9E3B8CAC-9744-4671-8830-B54849845519}" destId="{9DB03202-E81D-004A-9E87-1358F0160C6D}" srcOrd="4" destOrd="0" presId="urn:microsoft.com/office/officeart/2005/8/layout/orgChart1"/>
    <dgm:cxn modelId="{7F9FB0B3-7CE6-834D-AB72-358DAF622CE2}" type="presParOf" srcId="{9E3B8CAC-9744-4671-8830-B54849845519}" destId="{2645688A-6A92-1E43-B880-122F6F8C3AB4}" srcOrd="5" destOrd="0" presId="urn:microsoft.com/office/officeart/2005/8/layout/orgChart1"/>
    <dgm:cxn modelId="{69412E99-15EC-C14C-9F32-ECD1A5196101}" type="presParOf" srcId="{2645688A-6A92-1E43-B880-122F6F8C3AB4}" destId="{31335E43-44C8-A440-87C1-6308D2C5D76D}" srcOrd="0" destOrd="0" presId="urn:microsoft.com/office/officeart/2005/8/layout/orgChart1"/>
    <dgm:cxn modelId="{6C6FE7FF-C014-B248-BDF1-F40008F35902}" type="presParOf" srcId="{31335E43-44C8-A440-87C1-6308D2C5D76D}" destId="{6FAC0672-8EA8-F54A-A337-78DE8483043F}" srcOrd="0" destOrd="0" presId="urn:microsoft.com/office/officeart/2005/8/layout/orgChart1"/>
    <dgm:cxn modelId="{7624DF31-D50F-1042-A065-7B9AAE54C3EF}" type="presParOf" srcId="{31335E43-44C8-A440-87C1-6308D2C5D76D}" destId="{FEBD6FA0-78DC-F744-9398-09C613CA23F2}" srcOrd="1" destOrd="0" presId="urn:microsoft.com/office/officeart/2005/8/layout/orgChart1"/>
    <dgm:cxn modelId="{5D5A6B7E-E559-624A-A86D-415067E4FAD0}" type="presParOf" srcId="{2645688A-6A92-1E43-B880-122F6F8C3AB4}" destId="{F3EAC1ED-31AD-F24F-8FEB-1167E0DB80B2}" srcOrd="1" destOrd="0" presId="urn:microsoft.com/office/officeart/2005/8/layout/orgChart1"/>
    <dgm:cxn modelId="{B45A564C-76ED-0E41-BADD-A17A2B3D15AB}" type="presParOf" srcId="{2645688A-6A92-1E43-B880-122F6F8C3AB4}" destId="{AA156E9C-EDD5-D04E-AB4D-2A1E17FE165F}" srcOrd="2" destOrd="0" presId="urn:microsoft.com/office/officeart/2005/8/layout/orgChart1"/>
    <dgm:cxn modelId="{FF170E1E-616C-4C6E-870E-66834FB29A0F}" type="presParOf" srcId="{FF49414D-4D4C-453A-8203-B92C4FAC3DA5}" destId="{2F8AC154-4C06-47A9-9A1D-B55911F7C7AB}" srcOrd="2" destOrd="0" presId="urn:microsoft.com/office/officeart/2005/8/layout/orgChart1"/>
    <dgm:cxn modelId="{6EDCE834-408C-1540-ABEC-144846BAD744}" type="presParOf" srcId="{462BE11A-127E-4B77-970E-92C61A9E9536}" destId="{C6CFD238-2824-3949-93DD-B13EAE293199}" srcOrd="6" destOrd="0" presId="urn:microsoft.com/office/officeart/2005/8/layout/orgChart1"/>
    <dgm:cxn modelId="{662DF40E-86EC-FD4A-B407-B51BDEC177A1}" type="presParOf" srcId="{462BE11A-127E-4B77-970E-92C61A9E9536}" destId="{1DF3425E-6F23-C84C-A489-3CD48011779E}" srcOrd="7" destOrd="0" presId="urn:microsoft.com/office/officeart/2005/8/layout/orgChart1"/>
    <dgm:cxn modelId="{1128B4C5-24A1-BF4B-B19A-788CD150683E}" type="presParOf" srcId="{1DF3425E-6F23-C84C-A489-3CD48011779E}" destId="{C82C7763-2D66-AF4C-8BF3-DAB4254323A4}" srcOrd="0" destOrd="0" presId="urn:microsoft.com/office/officeart/2005/8/layout/orgChart1"/>
    <dgm:cxn modelId="{B6424001-D21B-8C4E-A166-67CFF8268FDB}" type="presParOf" srcId="{C82C7763-2D66-AF4C-8BF3-DAB4254323A4}" destId="{50F1A432-4F08-AD42-8641-184738326B39}" srcOrd="0" destOrd="0" presId="urn:microsoft.com/office/officeart/2005/8/layout/orgChart1"/>
    <dgm:cxn modelId="{2E8BCC80-4FC4-3444-B32A-602109DDFB40}" type="presParOf" srcId="{C82C7763-2D66-AF4C-8BF3-DAB4254323A4}" destId="{1074BB92-40DF-984E-87D0-5B1D0B668FD0}" srcOrd="1" destOrd="0" presId="urn:microsoft.com/office/officeart/2005/8/layout/orgChart1"/>
    <dgm:cxn modelId="{75A88163-1E9F-F447-B3DB-F62C235568EA}" type="presParOf" srcId="{1DF3425E-6F23-C84C-A489-3CD48011779E}" destId="{2E243D82-2610-3848-B2EA-3F2E7569AA39}" srcOrd="1" destOrd="0" presId="urn:microsoft.com/office/officeart/2005/8/layout/orgChart1"/>
    <dgm:cxn modelId="{C714B0EF-8AE3-1845-B7F6-349F2C936E28}" type="presParOf" srcId="{2E243D82-2610-3848-B2EA-3F2E7569AA39}" destId="{B200B694-E471-7649-B9B7-D48D77C3ABFB}" srcOrd="0" destOrd="0" presId="urn:microsoft.com/office/officeart/2005/8/layout/orgChart1"/>
    <dgm:cxn modelId="{928B48AA-4DBF-814B-BD52-BD2570C9030A}" type="presParOf" srcId="{2E243D82-2610-3848-B2EA-3F2E7569AA39}" destId="{D947B2C2-6FAD-BB40-B4DF-7A7CCFE02D2B}" srcOrd="1" destOrd="0" presId="urn:microsoft.com/office/officeart/2005/8/layout/orgChart1"/>
    <dgm:cxn modelId="{16BFF22E-0076-A445-92C0-36DDF3C98B70}" type="presParOf" srcId="{D947B2C2-6FAD-BB40-B4DF-7A7CCFE02D2B}" destId="{EC074D7B-B4E9-F749-9832-7CB6BB17E3AE}" srcOrd="0" destOrd="0" presId="urn:microsoft.com/office/officeart/2005/8/layout/orgChart1"/>
    <dgm:cxn modelId="{AEB349CF-CA8A-4F44-8A51-87C34538FA58}" type="presParOf" srcId="{EC074D7B-B4E9-F749-9832-7CB6BB17E3AE}" destId="{10CB1741-2C97-054D-BFAD-D2A7957C9ABD}" srcOrd="0" destOrd="0" presId="urn:microsoft.com/office/officeart/2005/8/layout/orgChart1"/>
    <dgm:cxn modelId="{339990B6-84E3-1344-AE00-242E4139F43D}" type="presParOf" srcId="{EC074D7B-B4E9-F749-9832-7CB6BB17E3AE}" destId="{18C21AE3-7FC3-8B45-875D-A564709F02A4}" srcOrd="1" destOrd="0" presId="urn:microsoft.com/office/officeart/2005/8/layout/orgChart1"/>
    <dgm:cxn modelId="{E6E6AC60-5628-8C44-9BF7-20D3FACC4547}" type="presParOf" srcId="{D947B2C2-6FAD-BB40-B4DF-7A7CCFE02D2B}" destId="{0D099298-6FFC-0449-AA19-6557E9F7F277}" srcOrd="1" destOrd="0" presId="urn:microsoft.com/office/officeart/2005/8/layout/orgChart1"/>
    <dgm:cxn modelId="{74D382E4-E780-294E-88FF-9029471B062B}" type="presParOf" srcId="{D947B2C2-6FAD-BB40-B4DF-7A7CCFE02D2B}" destId="{30215D29-B0AB-0849-B014-73600BE4498C}" srcOrd="2" destOrd="0" presId="urn:microsoft.com/office/officeart/2005/8/layout/orgChart1"/>
    <dgm:cxn modelId="{0B154058-4A96-DB49-AE10-3C80553E4C66}" type="presParOf" srcId="{2E243D82-2610-3848-B2EA-3F2E7569AA39}" destId="{82576641-67AE-2F4E-A259-942F4199CD0D}" srcOrd="2" destOrd="0" presId="urn:microsoft.com/office/officeart/2005/8/layout/orgChart1"/>
    <dgm:cxn modelId="{E5FF5EF4-63F2-0342-A99C-AE055ADD4D63}" type="presParOf" srcId="{2E243D82-2610-3848-B2EA-3F2E7569AA39}" destId="{88F65449-56F4-CE40-A906-B46E020B8AD2}" srcOrd="3" destOrd="0" presId="urn:microsoft.com/office/officeart/2005/8/layout/orgChart1"/>
    <dgm:cxn modelId="{939226E5-3997-C14B-9360-5517B083B929}" type="presParOf" srcId="{88F65449-56F4-CE40-A906-B46E020B8AD2}" destId="{B1DC6C51-2769-7A40-B7D9-54FC883A5CD9}" srcOrd="0" destOrd="0" presId="urn:microsoft.com/office/officeart/2005/8/layout/orgChart1"/>
    <dgm:cxn modelId="{CD891238-389A-ED4E-93B5-FB431187FBE7}" type="presParOf" srcId="{B1DC6C51-2769-7A40-B7D9-54FC883A5CD9}" destId="{FC9D9D39-B155-BF43-B0E6-388B71831EA9}" srcOrd="0" destOrd="0" presId="urn:microsoft.com/office/officeart/2005/8/layout/orgChart1"/>
    <dgm:cxn modelId="{BEEBE65E-0C3E-FD41-BAB4-38592A09A96D}" type="presParOf" srcId="{B1DC6C51-2769-7A40-B7D9-54FC883A5CD9}" destId="{7EB50747-6415-0340-A8A1-C830248F83B1}" srcOrd="1" destOrd="0" presId="urn:microsoft.com/office/officeart/2005/8/layout/orgChart1"/>
    <dgm:cxn modelId="{000CC728-738A-6E4B-B674-C1E78D01A204}" type="presParOf" srcId="{88F65449-56F4-CE40-A906-B46E020B8AD2}" destId="{FBE8F171-4CE6-B744-AA2A-E8F2590987D4}" srcOrd="1" destOrd="0" presId="urn:microsoft.com/office/officeart/2005/8/layout/orgChart1"/>
    <dgm:cxn modelId="{BB2D7871-F401-0E42-961A-EB3531090768}" type="presParOf" srcId="{88F65449-56F4-CE40-A906-B46E020B8AD2}" destId="{29C8D141-4577-054E-BB0F-E9A43A248366}" srcOrd="2" destOrd="0" presId="urn:microsoft.com/office/officeart/2005/8/layout/orgChart1"/>
    <dgm:cxn modelId="{C167861D-093B-7B4E-B5FD-8BDC116B5090}" type="presParOf" srcId="{2E243D82-2610-3848-B2EA-3F2E7569AA39}" destId="{80A030A1-1FD8-D64E-8C05-281CA215B977}" srcOrd="4" destOrd="0" presId="urn:microsoft.com/office/officeart/2005/8/layout/orgChart1"/>
    <dgm:cxn modelId="{F3D258AF-4D25-0D45-AABB-FDC400A41DA6}" type="presParOf" srcId="{2E243D82-2610-3848-B2EA-3F2E7569AA39}" destId="{570AE3B3-6E34-4942-A317-3667D2953908}" srcOrd="5" destOrd="0" presId="urn:microsoft.com/office/officeart/2005/8/layout/orgChart1"/>
    <dgm:cxn modelId="{9406064E-BEBC-434B-A0D9-A29F7A7187FF}" type="presParOf" srcId="{570AE3B3-6E34-4942-A317-3667D2953908}" destId="{0731C6DB-507A-1746-98F8-7064555D49AB}" srcOrd="0" destOrd="0" presId="urn:microsoft.com/office/officeart/2005/8/layout/orgChart1"/>
    <dgm:cxn modelId="{384E5EEF-D0FC-8B4B-9886-6F2006DFE77D}" type="presParOf" srcId="{0731C6DB-507A-1746-98F8-7064555D49AB}" destId="{1FD0F3FE-B013-DD4B-8F06-8CB6735BC4A5}" srcOrd="0" destOrd="0" presId="urn:microsoft.com/office/officeart/2005/8/layout/orgChart1"/>
    <dgm:cxn modelId="{4B82B4BD-E3E1-5047-941D-5E420EE4835E}" type="presParOf" srcId="{0731C6DB-507A-1746-98F8-7064555D49AB}" destId="{0D092EC5-AF46-2E46-ABC0-53D7386D4AB1}" srcOrd="1" destOrd="0" presId="urn:microsoft.com/office/officeart/2005/8/layout/orgChart1"/>
    <dgm:cxn modelId="{BAEFB56D-5190-9B46-A22C-3F914E27B504}" type="presParOf" srcId="{570AE3B3-6E34-4942-A317-3667D2953908}" destId="{B4C056A5-E7A0-5E49-8762-5A7CB2CE8158}" srcOrd="1" destOrd="0" presId="urn:microsoft.com/office/officeart/2005/8/layout/orgChart1"/>
    <dgm:cxn modelId="{AEC79656-BA09-AA4C-8E9A-280C79CB70D4}" type="presParOf" srcId="{570AE3B3-6E34-4942-A317-3667D2953908}" destId="{14BA309B-E2B0-3B48-A534-0955DF0C03F3}" srcOrd="2" destOrd="0" presId="urn:microsoft.com/office/officeart/2005/8/layout/orgChart1"/>
    <dgm:cxn modelId="{4279A124-CAD9-2D4F-B49E-3C9F1AA8664F}" type="presParOf" srcId="{2E243D82-2610-3848-B2EA-3F2E7569AA39}" destId="{E115FA5D-639A-274D-8408-2063347DCAA8}" srcOrd="6" destOrd="0" presId="urn:microsoft.com/office/officeart/2005/8/layout/orgChart1"/>
    <dgm:cxn modelId="{923AAF9C-8178-7B47-B5FC-E86AD9E52E6F}" type="presParOf" srcId="{2E243D82-2610-3848-B2EA-3F2E7569AA39}" destId="{E5DEF9D4-607D-A240-8FBA-FCCC72FD5A23}" srcOrd="7" destOrd="0" presId="urn:microsoft.com/office/officeart/2005/8/layout/orgChart1"/>
    <dgm:cxn modelId="{BEAE0468-EF64-2848-92B1-19533DE7D68C}" type="presParOf" srcId="{E5DEF9D4-607D-A240-8FBA-FCCC72FD5A23}" destId="{2BCBCCC1-B468-F34A-B3FE-F8094BCB1D8C}" srcOrd="0" destOrd="0" presId="urn:microsoft.com/office/officeart/2005/8/layout/orgChart1"/>
    <dgm:cxn modelId="{DDE883DC-DE79-3045-AD11-DD5727641C90}" type="presParOf" srcId="{2BCBCCC1-B468-F34A-B3FE-F8094BCB1D8C}" destId="{012EA951-3CA3-3840-BCF8-08382019A544}" srcOrd="0" destOrd="0" presId="urn:microsoft.com/office/officeart/2005/8/layout/orgChart1"/>
    <dgm:cxn modelId="{1342024B-8B37-DF44-8368-19769C3804B7}" type="presParOf" srcId="{2BCBCCC1-B468-F34A-B3FE-F8094BCB1D8C}" destId="{7EE40519-429E-9046-804D-33C93F0E1B2E}" srcOrd="1" destOrd="0" presId="urn:microsoft.com/office/officeart/2005/8/layout/orgChart1"/>
    <dgm:cxn modelId="{958616DE-EED8-A04D-9D92-E5AD44C1FE82}" type="presParOf" srcId="{E5DEF9D4-607D-A240-8FBA-FCCC72FD5A23}" destId="{BDECB1C1-0AED-8E49-AD4D-C6BF8F8129F3}" srcOrd="1" destOrd="0" presId="urn:microsoft.com/office/officeart/2005/8/layout/orgChart1"/>
    <dgm:cxn modelId="{29DD78C9-DA1F-8B41-A140-E54278BE5612}" type="presParOf" srcId="{E5DEF9D4-607D-A240-8FBA-FCCC72FD5A23}" destId="{4835F27E-052E-7D4C-8BA1-F2C5D215B130}" srcOrd="2" destOrd="0" presId="urn:microsoft.com/office/officeart/2005/8/layout/orgChart1"/>
    <dgm:cxn modelId="{EF82D00E-5B07-4947-BBBC-9D77D1C99012}" type="presParOf" srcId="{2E243D82-2610-3848-B2EA-3F2E7569AA39}" destId="{E5F87BAD-D099-B641-8950-0B944E2EE22E}" srcOrd="8" destOrd="0" presId="urn:microsoft.com/office/officeart/2005/8/layout/orgChart1"/>
    <dgm:cxn modelId="{7B31AD47-8B73-4C4E-A2D4-BB29B55A6C8E}" type="presParOf" srcId="{2E243D82-2610-3848-B2EA-3F2E7569AA39}" destId="{D8C99891-A4B1-4D49-A29B-5E7C5F076488}" srcOrd="9" destOrd="0" presId="urn:microsoft.com/office/officeart/2005/8/layout/orgChart1"/>
    <dgm:cxn modelId="{C028BD8C-754F-E543-8CB6-BF6020AF203D}" type="presParOf" srcId="{D8C99891-A4B1-4D49-A29B-5E7C5F076488}" destId="{61164574-05A0-B14D-B754-8099DB4E1221}" srcOrd="0" destOrd="0" presId="urn:microsoft.com/office/officeart/2005/8/layout/orgChart1"/>
    <dgm:cxn modelId="{87868DB0-9D06-734D-BB8C-635CF291141E}" type="presParOf" srcId="{61164574-05A0-B14D-B754-8099DB4E1221}" destId="{7B38CA3E-06E2-D147-B31C-FA522A6B4D6C}" srcOrd="0" destOrd="0" presId="urn:microsoft.com/office/officeart/2005/8/layout/orgChart1"/>
    <dgm:cxn modelId="{CC33B814-B430-4D4D-8D8C-2667BC495D22}" type="presParOf" srcId="{61164574-05A0-B14D-B754-8099DB4E1221}" destId="{74518EE7-4166-1842-A0AB-3B8CDCFFAFE7}" srcOrd="1" destOrd="0" presId="urn:microsoft.com/office/officeart/2005/8/layout/orgChart1"/>
    <dgm:cxn modelId="{127C7468-507C-5547-B616-6FF832241E45}" type="presParOf" srcId="{D8C99891-A4B1-4D49-A29B-5E7C5F076488}" destId="{3426DE16-25B8-4D41-BA40-3F6C79334E2A}" srcOrd="1" destOrd="0" presId="urn:microsoft.com/office/officeart/2005/8/layout/orgChart1"/>
    <dgm:cxn modelId="{01915A31-C0FD-014A-879B-CAA3B296F5E4}" type="presParOf" srcId="{D8C99891-A4B1-4D49-A29B-5E7C5F076488}" destId="{7039FC1F-A56A-1747-A42F-AAFC51267511}" srcOrd="2" destOrd="0" presId="urn:microsoft.com/office/officeart/2005/8/layout/orgChart1"/>
    <dgm:cxn modelId="{709EFBFB-A08B-374D-B63E-77B78657947F}" type="presParOf" srcId="{1DF3425E-6F23-C84C-A489-3CD48011779E}" destId="{9C4F76DF-69B6-F74F-A760-3AE52DD83254}" srcOrd="2" destOrd="0" presId="urn:microsoft.com/office/officeart/2005/8/layout/orgChart1"/>
    <dgm:cxn modelId="{667ACB42-2A50-4A47-9BEC-825825A52868}" type="presParOf" srcId="{462BE11A-127E-4B77-970E-92C61A9E9536}" destId="{4B29F208-F4AD-48B7-97A3-8FF99A8B1E08}" srcOrd="8" destOrd="0" presId="urn:microsoft.com/office/officeart/2005/8/layout/orgChart1"/>
    <dgm:cxn modelId="{9392014F-A78D-9640-815A-C24257AF0F29}" type="presParOf" srcId="{462BE11A-127E-4B77-970E-92C61A9E9536}" destId="{F3029480-3C52-4982-BE12-908DD03C513A}" srcOrd="9" destOrd="0" presId="urn:microsoft.com/office/officeart/2005/8/layout/orgChart1"/>
    <dgm:cxn modelId="{4FB2D792-CDB2-5C41-B513-5BD9FDA43D83}" type="presParOf" srcId="{F3029480-3C52-4982-BE12-908DD03C513A}" destId="{3F3ADBCD-2729-4745-BD61-0B9F0F080889}" srcOrd="0" destOrd="0" presId="urn:microsoft.com/office/officeart/2005/8/layout/orgChart1"/>
    <dgm:cxn modelId="{91687164-1CEB-5143-967F-59A851525A02}" type="presParOf" srcId="{3F3ADBCD-2729-4745-BD61-0B9F0F080889}" destId="{C5EF4D89-AAA7-4BC8-BCD9-091224B8826A}" srcOrd="0" destOrd="0" presId="urn:microsoft.com/office/officeart/2005/8/layout/orgChart1"/>
    <dgm:cxn modelId="{DF253C7B-C17B-204E-B0E0-90FBD673AB7E}" type="presParOf" srcId="{3F3ADBCD-2729-4745-BD61-0B9F0F080889}" destId="{01D81A2F-97C4-4157-A1C5-5E5662EEF344}" srcOrd="1" destOrd="0" presId="urn:microsoft.com/office/officeart/2005/8/layout/orgChart1"/>
    <dgm:cxn modelId="{E638BC58-A3C5-BB4E-AF06-E113A5B90C84}" type="presParOf" srcId="{F3029480-3C52-4982-BE12-908DD03C513A}" destId="{E9EBDA53-3719-46B4-B718-AC3437F1B896}" srcOrd="1" destOrd="0" presId="urn:microsoft.com/office/officeart/2005/8/layout/orgChart1"/>
    <dgm:cxn modelId="{45760CEF-4911-6A48-A5FA-3342A113A435}" type="presParOf" srcId="{E9EBDA53-3719-46B4-B718-AC3437F1B896}" destId="{18A51A98-0602-4787-B85F-3AFC100B1745}" srcOrd="0" destOrd="0" presId="urn:microsoft.com/office/officeart/2005/8/layout/orgChart1"/>
    <dgm:cxn modelId="{6C6A9FF6-6684-AF48-83B2-EA034300EFDB}" type="presParOf" srcId="{E9EBDA53-3719-46B4-B718-AC3437F1B896}" destId="{4A7D7474-BA45-4D7C-8611-3D8A15F03144}" srcOrd="1" destOrd="0" presId="urn:microsoft.com/office/officeart/2005/8/layout/orgChart1"/>
    <dgm:cxn modelId="{405A93D7-11F6-2F4F-9576-64C857CC0332}" type="presParOf" srcId="{4A7D7474-BA45-4D7C-8611-3D8A15F03144}" destId="{58B61DC5-F5B8-4959-AE32-704D0D0E31EA}" srcOrd="0" destOrd="0" presId="urn:microsoft.com/office/officeart/2005/8/layout/orgChart1"/>
    <dgm:cxn modelId="{42CD63B5-A9DB-C044-9DA6-0D7166927DC8}" type="presParOf" srcId="{58B61DC5-F5B8-4959-AE32-704D0D0E31EA}" destId="{F957A32A-56CA-4394-8CA7-C31C9D12A9E8}" srcOrd="0" destOrd="0" presId="urn:microsoft.com/office/officeart/2005/8/layout/orgChart1"/>
    <dgm:cxn modelId="{1CC22BAF-BD5B-A546-A551-92D0D6DAF4E5}" type="presParOf" srcId="{58B61DC5-F5B8-4959-AE32-704D0D0E31EA}" destId="{CBD69574-3547-42C6-8A75-C6A8D4A2BD2A}" srcOrd="1" destOrd="0" presId="urn:microsoft.com/office/officeart/2005/8/layout/orgChart1"/>
    <dgm:cxn modelId="{2FCD5D42-C541-514C-9EEE-31C4FBF5FC82}" type="presParOf" srcId="{4A7D7474-BA45-4D7C-8611-3D8A15F03144}" destId="{D1C6CE58-E4F7-46D7-BF64-B656F448663F}" srcOrd="1" destOrd="0" presId="urn:microsoft.com/office/officeart/2005/8/layout/orgChart1"/>
    <dgm:cxn modelId="{D9AC29C1-39D6-274E-B2CF-14B3CFF13C75}" type="presParOf" srcId="{4A7D7474-BA45-4D7C-8611-3D8A15F03144}" destId="{3D4921EA-5232-4DF2-9DE8-7102F1C00263}" srcOrd="2" destOrd="0" presId="urn:microsoft.com/office/officeart/2005/8/layout/orgChart1"/>
    <dgm:cxn modelId="{645C7067-6C15-0A43-908A-DEFF3586E16D}" type="presParOf" srcId="{F3029480-3C52-4982-BE12-908DD03C513A}" destId="{10B8EF51-A070-4B22-920C-802F829C7FD9}" srcOrd="2" destOrd="0" presId="urn:microsoft.com/office/officeart/2005/8/layout/orgChart1"/>
    <dgm:cxn modelId="{DD12E4AB-B785-054C-81A7-942C94897312}" type="presParOf" srcId="{462BE11A-127E-4B77-970E-92C61A9E9536}" destId="{E69E478F-5273-4D3F-AC33-BBABEB2156E3}" srcOrd="10" destOrd="0" presId="urn:microsoft.com/office/officeart/2005/8/layout/orgChart1"/>
    <dgm:cxn modelId="{098854F8-E607-7F4E-9B6B-D5D113B15C99}" type="presParOf" srcId="{462BE11A-127E-4B77-970E-92C61A9E9536}" destId="{2B3BF4CB-FB4F-4A75-B36A-DE5959B86F12}" srcOrd="11" destOrd="0" presId="urn:microsoft.com/office/officeart/2005/8/layout/orgChart1"/>
    <dgm:cxn modelId="{19BB90AD-812D-BD4F-94EE-7BB063F44AEE}" type="presParOf" srcId="{2B3BF4CB-FB4F-4A75-B36A-DE5959B86F12}" destId="{1BC93FC9-AD3F-454D-997A-1E643D6A1F02}" srcOrd="0" destOrd="0" presId="urn:microsoft.com/office/officeart/2005/8/layout/orgChart1"/>
    <dgm:cxn modelId="{AD5ABD5E-6558-C14A-84E2-895C8DB3F8F7}" type="presParOf" srcId="{1BC93FC9-AD3F-454D-997A-1E643D6A1F02}" destId="{8D3AA7D4-8F95-4C95-B88F-6BF4D7F8F8BE}" srcOrd="0" destOrd="0" presId="urn:microsoft.com/office/officeart/2005/8/layout/orgChart1"/>
    <dgm:cxn modelId="{94089D8C-090D-BA4B-B51D-1AF6985C0E69}" type="presParOf" srcId="{1BC93FC9-AD3F-454D-997A-1E643D6A1F02}" destId="{A9DD1A2E-C99D-4ED4-AAD5-CB4DD44E490E}" srcOrd="1" destOrd="0" presId="urn:microsoft.com/office/officeart/2005/8/layout/orgChart1"/>
    <dgm:cxn modelId="{E1965E4D-F713-F64E-BEBC-F2A4C7D3214E}" type="presParOf" srcId="{2B3BF4CB-FB4F-4A75-B36A-DE5959B86F12}" destId="{FAA0891B-1E95-46C4-BC70-7C769DE55228}" srcOrd="1" destOrd="0" presId="urn:microsoft.com/office/officeart/2005/8/layout/orgChart1"/>
    <dgm:cxn modelId="{07327B42-474C-7E4A-BC75-AD96BECF9EBB}" type="presParOf" srcId="{FAA0891B-1E95-46C4-BC70-7C769DE55228}" destId="{1B16570C-7A91-45E2-8D30-8E0BFFACFC49}" srcOrd="0" destOrd="0" presId="urn:microsoft.com/office/officeart/2005/8/layout/orgChart1"/>
    <dgm:cxn modelId="{35848A6A-5E59-ED46-B731-69B3296CF235}" type="presParOf" srcId="{FAA0891B-1E95-46C4-BC70-7C769DE55228}" destId="{5EEFC3AF-3436-4FD9-99AF-22C0E324656B}" srcOrd="1" destOrd="0" presId="urn:microsoft.com/office/officeart/2005/8/layout/orgChart1"/>
    <dgm:cxn modelId="{9EA53537-3849-0341-A232-78A2632CE5EF}" type="presParOf" srcId="{5EEFC3AF-3436-4FD9-99AF-22C0E324656B}" destId="{5F9DCFBA-25DF-4359-B6B6-1F40D1691F09}" srcOrd="0" destOrd="0" presId="urn:microsoft.com/office/officeart/2005/8/layout/orgChart1"/>
    <dgm:cxn modelId="{F570FB2B-B107-9E4B-BD6F-BC8051B5258F}" type="presParOf" srcId="{5F9DCFBA-25DF-4359-B6B6-1F40D1691F09}" destId="{CC52B2EE-BA03-48CF-8157-A5A1D99C58F7}" srcOrd="0" destOrd="0" presId="urn:microsoft.com/office/officeart/2005/8/layout/orgChart1"/>
    <dgm:cxn modelId="{3E26D6D4-E0BA-4D46-B10C-698E0583D554}" type="presParOf" srcId="{5F9DCFBA-25DF-4359-B6B6-1F40D1691F09}" destId="{21BD71D8-80AF-4D2F-BF68-8A36E9817B27}" srcOrd="1" destOrd="0" presId="urn:microsoft.com/office/officeart/2005/8/layout/orgChart1"/>
    <dgm:cxn modelId="{033232BA-42B0-BA4A-9046-67FBDDA64E64}" type="presParOf" srcId="{5EEFC3AF-3436-4FD9-99AF-22C0E324656B}" destId="{B123D9AD-A473-4202-8E58-CBB05374F1B3}" srcOrd="1" destOrd="0" presId="urn:microsoft.com/office/officeart/2005/8/layout/orgChart1"/>
    <dgm:cxn modelId="{E288B01A-0B89-CC4C-91DE-C0350006BF9D}" type="presParOf" srcId="{5EEFC3AF-3436-4FD9-99AF-22C0E324656B}" destId="{8D65F06E-3249-4F8B-B884-BABF79E66EBD}" srcOrd="2" destOrd="0" presId="urn:microsoft.com/office/officeart/2005/8/layout/orgChart1"/>
    <dgm:cxn modelId="{3569FCF3-7D2D-C74F-9929-4DE42986B923}" type="presParOf" srcId="{2B3BF4CB-FB4F-4A75-B36A-DE5959B86F12}" destId="{460C8C2E-A61F-4484-A7D7-6F44234FB56D}" srcOrd="2" destOrd="0" presId="urn:microsoft.com/office/officeart/2005/8/layout/orgChart1"/>
    <dgm:cxn modelId="{45DD3D02-BE9D-4331-9821-46F6FE20089F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00A76-20C9-4A24-A400-6102F1809036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0B2450-A4A4-4282-92FF-6FF8FBBFF531}">
      <dgm:prSet phldrT="[Text]"/>
      <dgm:spPr/>
      <dgm:t>
        <a:bodyPr/>
        <a:lstStyle/>
        <a:p>
          <a:r>
            <a:rPr lang="en-US" dirty="0" smtClean="0"/>
            <a:t>NBOA</a:t>
          </a:r>
          <a:endParaRPr lang="en-US" dirty="0"/>
        </a:p>
      </dgm:t>
    </dgm:pt>
    <dgm:pt modelId="{316A15D8-E0B0-4A27-85AE-66AE7F970733}" type="parTrans" cxnId="{F1AB31ED-F8B9-4316-ABD7-B5A62F05555F}">
      <dgm:prSet/>
      <dgm:spPr/>
      <dgm:t>
        <a:bodyPr/>
        <a:lstStyle/>
        <a:p>
          <a:endParaRPr lang="en-US"/>
        </a:p>
      </dgm:t>
    </dgm:pt>
    <dgm:pt modelId="{26593713-D221-4E50-B225-3DE36930A836}" type="sibTrans" cxnId="{F1AB31ED-F8B9-4316-ABD7-B5A62F05555F}">
      <dgm:prSet/>
      <dgm:spPr/>
      <dgm:t>
        <a:bodyPr/>
        <a:lstStyle/>
        <a:p>
          <a:endParaRPr lang="en-US"/>
        </a:p>
      </dgm:t>
    </dgm:pt>
    <dgm:pt modelId="{8DE47363-0A2D-4A33-89E5-2978D5FBD6D1}">
      <dgm:prSet phldrT="[Text]"/>
      <dgm:spPr/>
      <dgm:t>
        <a:bodyPr/>
        <a:lstStyle/>
        <a:p>
          <a:r>
            <a:rPr lang="en-US" dirty="0" smtClean="0"/>
            <a:t>Bi-spectral</a:t>
          </a:r>
          <a:endParaRPr lang="en-US" dirty="0"/>
        </a:p>
      </dgm:t>
    </dgm:pt>
    <dgm:pt modelId="{1B8F9377-20D2-44A9-A15A-C962B23214C3}" type="parTrans" cxnId="{D1A7F2C9-AF8E-492C-8254-3604CE2636E9}">
      <dgm:prSet/>
      <dgm:spPr/>
      <dgm:t>
        <a:bodyPr/>
        <a:lstStyle/>
        <a:p>
          <a:endParaRPr lang="en-US"/>
        </a:p>
      </dgm:t>
    </dgm:pt>
    <dgm:pt modelId="{07DD9509-F276-4516-8565-51CC6ABBB0E3}" type="sibTrans" cxnId="{D1A7F2C9-AF8E-492C-8254-3604CE2636E9}">
      <dgm:prSet/>
      <dgm:spPr/>
      <dgm:t>
        <a:bodyPr/>
        <a:lstStyle/>
        <a:p>
          <a:endParaRPr lang="en-US"/>
        </a:p>
      </dgm:t>
    </dgm:pt>
    <dgm:pt modelId="{101C4EB7-5E55-45C5-B630-DB611EE23243}">
      <dgm:prSet phldrT="[Text]"/>
      <dgm:spPr/>
      <dgm:t>
        <a:bodyPr/>
        <a:lstStyle/>
        <a:p>
          <a:r>
            <a:rPr lang="en-US" dirty="0" smtClean="0"/>
            <a:t>Bender</a:t>
          </a:r>
          <a:endParaRPr lang="en-US" dirty="0"/>
        </a:p>
      </dgm:t>
    </dgm:pt>
    <dgm:pt modelId="{F2F12445-B661-4AEF-B0F2-7007E297BFED}" type="parTrans" cxnId="{AAB9C74E-1720-43E2-8D70-5DB62D198AD4}">
      <dgm:prSet/>
      <dgm:spPr/>
      <dgm:t>
        <a:bodyPr/>
        <a:lstStyle/>
        <a:p>
          <a:endParaRPr lang="en-US"/>
        </a:p>
      </dgm:t>
    </dgm:pt>
    <dgm:pt modelId="{D04EB60B-E11C-4791-8FB9-58EA69E4C973}" type="sibTrans" cxnId="{AAB9C74E-1720-43E2-8D70-5DB62D198AD4}">
      <dgm:prSet/>
      <dgm:spPr/>
      <dgm:t>
        <a:bodyPr/>
        <a:lstStyle/>
        <a:p>
          <a:endParaRPr lang="en-US"/>
        </a:p>
      </dgm:t>
    </dgm:pt>
    <dgm:pt modelId="{C1B087C2-DA62-41EF-836F-0C68CE56B264}">
      <dgm:prSet phldrT="[Text]"/>
      <dgm:spPr/>
      <dgm:t>
        <a:bodyPr/>
        <a:lstStyle/>
        <a:p>
          <a:r>
            <a:rPr lang="en-US" dirty="0" smtClean="0"/>
            <a:t>Elliptical</a:t>
          </a:r>
          <a:endParaRPr lang="en-US" dirty="0"/>
        </a:p>
      </dgm:t>
    </dgm:pt>
    <dgm:pt modelId="{9F09D581-92D4-4095-888E-5A9BF33CB290}" type="parTrans" cxnId="{E18A9444-A4B1-4A66-B2B5-21B6A4E8A296}">
      <dgm:prSet/>
      <dgm:spPr/>
      <dgm:t>
        <a:bodyPr/>
        <a:lstStyle/>
        <a:p>
          <a:endParaRPr lang="en-US"/>
        </a:p>
      </dgm:t>
    </dgm:pt>
    <dgm:pt modelId="{57B86992-FA2F-45DC-9808-D3245F8E6FB8}" type="sibTrans" cxnId="{E18A9444-A4B1-4A66-B2B5-21B6A4E8A296}">
      <dgm:prSet/>
      <dgm:spPr/>
      <dgm:t>
        <a:bodyPr/>
        <a:lstStyle/>
        <a:p>
          <a:endParaRPr lang="en-US"/>
        </a:p>
      </dgm:t>
    </dgm:pt>
    <dgm:pt modelId="{29CCF70C-E9D5-42A2-A3D1-BECC4A6B59B9}">
      <dgm:prSet phldrT="[Text]"/>
      <dgm:spPr/>
      <dgm:t>
        <a:bodyPr/>
        <a:lstStyle/>
        <a:p>
          <a:r>
            <a:rPr lang="en-US" dirty="0" smtClean="0"/>
            <a:t>Multiple</a:t>
          </a:r>
          <a:endParaRPr lang="en-US" dirty="0"/>
        </a:p>
      </dgm:t>
    </dgm:pt>
    <dgm:pt modelId="{2128DBAF-5AF4-4766-8BF2-D08351F50CB3}" type="parTrans" cxnId="{F761A7EE-03A0-4184-8A70-427FFEFD9A80}">
      <dgm:prSet/>
      <dgm:spPr/>
      <dgm:t>
        <a:bodyPr/>
        <a:lstStyle/>
        <a:p>
          <a:endParaRPr lang="en-US"/>
        </a:p>
      </dgm:t>
    </dgm:pt>
    <dgm:pt modelId="{D58BB081-B0D5-4DF4-B4B1-80D704EE4AC6}" type="sibTrans" cxnId="{F761A7EE-03A0-4184-8A70-427FFEFD9A80}">
      <dgm:prSet/>
      <dgm:spPr/>
      <dgm:t>
        <a:bodyPr/>
        <a:lstStyle/>
        <a:p>
          <a:endParaRPr lang="en-US"/>
        </a:p>
      </dgm:t>
    </dgm:pt>
    <dgm:pt modelId="{7CD3294B-B8F4-4ED4-9E75-64050DC08694}">
      <dgm:prSet phldrT="[Text]"/>
      <dgm:spPr/>
      <dgm:t>
        <a:bodyPr/>
        <a:lstStyle/>
        <a:p>
          <a:r>
            <a:rPr lang="en-US" dirty="0" smtClean="0"/>
            <a:t>DREAM</a:t>
          </a:r>
          <a:endParaRPr lang="en-US" dirty="0"/>
        </a:p>
      </dgm:t>
    </dgm:pt>
    <dgm:pt modelId="{6F3F5B6B-8C48-40E4-B549-C2C060BDD5FF}" type="parTrans" cxnId="{8D19F477-1B97-41EC-8009-CE47DE8F6C68}">
      <dgm:prSet/>
      <dgm:spPr/>
      <dgm:t>
        <a:bodyPr/>
        <a:lstStyle/>
        <a:p>
          <a:endParaRPr lang="en-US"/>
        </a:p>
      </dgm:t>
    </dgm:pt>
    <dgm:pt modelId="{DE220CC3-C606-42C5-8FBC-A3EC95D9E4F6}" type="sibTrans" cxnId="{8D19F477-1B97-41EC-8009-CE47DE8F6C68}">
      <dgm:prSet/>
      <dgm:spPr/>
      <dgm:t>
        <a:bodyPr/>
        <a:lstStyle/>
        <a:p>
          <a:endParaRPr lang="en-US"/>
        </a:p>
      </dgm:t>
    </dgm:pt>
    <dgm:pt modelId="{925C6F38-046C-43EB-8E8B-474BB6379775}">
      <dgm:prSet phldrT="[Text]"/>
      <dgm:spPr/>
      <dgm:t>
        <a:bodyPr/>
        <a:lstStyle/>
        <a:p>
          <a:r>
            <a:rPr lang="en-US" dirty="0" smtClean="0"/>
            <a:t>HEIMDAL</a:t>
          </a:r>
          <a:endParaRPr lang="en-US" dirty="0"/>
        </a:p>
      </dgm:t>
    </dgm:pt>
    <dgm:pt modelId="{7B751B57-9BC3-4AA4-88B4-15142E1589EB}" type="parTrans" cxnId="{69D3664D-1CFF-4EA6-826B-A5C358118435}">
      <dgm:prSet/>
      <dgm:spPr/>
      <dgm:t>
        <a:bodyPr/>
        <a:lstStyle/>
        <a:p>
          <a:endParaRPr lang="en-US"/>
        </a:p>
      </dgm:t>
    </dgm:pt>
    <dgm:pt modelId="{5377210D-A81F-4A0F-AEDE-4B1965233ACC}" type="sibTrans" cxnId="{69D3664D-1CFF-4EA6-826B-A5C358118435}">
      <dgm:prSet/>
      <dgm:spPr/>
      <dgm:t>
        <a:bodyPr/>
        <a:lstStyle/>
        <a:p>
          <a:endParaRPr lang="en-US"/>
        </a:p>
      </dgm:t>
    </dgm:pt>
    <dgm:pt modelId="{5B12A383-F975-4880-A3B6-448521B51C1B}">
      <dgm:prSet phldrT="[Text]"/>
      <dgm:spPr/>
      <dgm:t>
        <a:bodyPr/>
        <a:lstStyle/>
        <a:p>
          <a:r>
            <a:rPr lang="en-US" dirty="0" smtClean="0"/>
            <a:t>MAGIC</a:t>
          </a:r>
          <a:endParaRPr lang="en-US" dirty="0"/>
        </a:p>
      </dgm:t>
    </dgm:pt>
    <dgm:pt modelId="{6A1BF7D0-7B58-4547-BDD3-818A49CEC178}" type="parTrans" cxnId="{3CAE156C-F491-4F33-A252-D568D4DF25ED}">
      <dgm:prSet/>
      <dgm:spPr/>
      <dgm:t>
        <a:bodyPr/>
        <a:lstStyle/>
        <a:p>
          <a:endParaRPr lang="en-US"/>
        </a:p>
      </dgm:t>
    </dgm:pt>
    <dgm:pt modelId="{3D018EC2-1D4B-4DA2-AE7C-A535D5A695A3}" type="sibTrans" cxnId="{3CAE156C-F491-4F33-A252-D568D4DF25ED}">
      <dgm:prSet/>
      <dgm:spPr/>
      <dgm:t>
        <a:bodyPr/>
        <a:lstStyle/>
        <a:p>
          <a:endParaRPr lang="en-US"/>
        </a:p>
      </dgm:t>
    </dgm:pt>
    <dgm:pt modelId="{10EE0EA8-E445-470F-A348-821FCCBDC230}">
      <dgm:prSet phldrT="[Text]"/>
      <dgm:spPr/>
      <dgm:t>
        <a:bodyPr/>
        <a:lstStyle/>
        <a:p>
          <a:r>
            <a:rPr lang="en-US" dirty="0" smtClean="0"/>
            <a:t>ODIN</a:t>
          </a:r>
          <a:endParaRPr lang="en-US" dirty="0"/>
        </a:p>
      </dgm:t>
    </dgm:pt>
    <dgm:pt modelId="{19E089EB-C585-4F9A-B251-1D744B20A975}" type="parTrans" cxnId="{9890DDA5-BA0A-4181-A8C9-430306DAFA23}">
      <dgm:prSet/>
      <dgm:spPr/>
      <dgm:t>
        <a:bodyPr/>
        <a:lstStyle/>
        <a:p>
          <a:endParaRPr lang="en-US"/>
        </a:p>
      </dgm:t>
    </dgm:pt>
    <dgm:pt modelId="{6A3528FC-DA57-43E8-A05A-501EA2BA00B6}" type="sibTrans" cxnId="{9890DDA5-BA0A-4181-A8C9-430306DAFA23}">
      <dgm:prSet/>
      <dgm:spPr/>
      <dgm:t>
        <a:bodyPr/>
        <a:lstStyle/>
        <a:p>
          <a:endParaRPr lang="en-US"/>
        </a:p>
      </dgm:t>
    </dgm:pt>
    <dgm:pt modelId="{13EA3FFE-C12F-4250-95CE-610D1F2018E8}">
      <dgm:prSet phldrT="[Text]"/>
      <dgm:spPr/>
      <dgm:t>
        <a:bodyPr/>
        <a:lstStyle/>
        <a:p>
          <a:r>
            <a:rPr lang="en-US" dirty="0" smtClean="0"/>
            <a:t>LOKI</a:t>
          </a:r>
          <a:endParaRPr lang="en-US" dirty="0"/>
        </a:p>
      </dgm:t>
    </dgm:pt>
    <dgm:pt modelId="{73985114-97B8-4142-AC65-14279D59B2A5}" type="parTrans" cxnId="{728346A8-49EA-4C4D-ABD9-D47E259A84C0}">
      <dgm:prSet/>
      <dgm:spPr/>
      <dgm:t>
        <a:bodyPr/>
        <a:lstStyle/>
        <a:p>
          <a:endParaRPr lang="en-US"/>
        </a:p>
      </dgm:t>
    </dgm:pt>
    <dgm:pt modelId="{9D849648-EA33-4957-92DE-27B1B2F4211C}" type="sibTrans" cxnId="{728346A8-49EA-4C4D-ABD9-D47E259A84C0}">
      <dgm:prSet/>
      <dgm:spPr/>
      <dgm:t>
        <a:bodyPr/>
        <a:lstStyle/>
        <a:p>
          <a:endParaRPr lang="en-US"/>
        </a:p>
      </dgm:t>
    </dgm:pt>
    <dgm:pt modelId="{4257D80E-FA07-4756-AE4B-BFA94BCA8C4D}">
      <dgm:prSet phldrT="[Text]"/>
      <dgm:spPr/>
      <dgm:t>
        <a:bodyPr/>
        <a:lstStyle/>
        <a:p>
          <a:r>
            <a:rPr lang="en-US" dirty="0" smtClean="0"/>
            <a:t>SKADI</a:t>
          </a:r>
          <a:endParaRPr lang="en-US" dirty="0"/>
        </a:p>
      </dgm:t>
    </dgm:pt>
    <dgm:pt modelId="{93877CC3-3BFF-4523-9D90-427BFD132ACF}" type="parTrans" cxnId="{F091D7C7-79B8-48E2-884B-53154DC95CD3}">
      <dgm:prSet/>
      <dgm:spPr/>
      <dgm:t>
        <a:bodyPr/>
        <a:lstStyle/>
        <a:p>
          <a:endParaRPr lang="en-US"/>
        </a:p>
      </dgm:t>
    </dgm:pt>
    <dgm:pt modelId="{6A5AD19E-221B-412A-95B4-4FF453894143}" type="sibTrans" cxnId="{F091D7C7-79B8-48E2-884B-53154DC95CD3}">
      <dgm:prSet/>
      <dgm:spPr/>
      <dgm:t>
        <a:bodyPr/>
        <a:lstStyle/>
        <a:p>
          <a:endParaRPr lang="en-US"/>
        </a:p>
      </dgm:t>
    </dgm:pt>
    <dgm:pt modelId="{93548B40-6691-4CA8-A3A2-35561BB53D25}">
      <dgm:prSet phldrT="[Text]"/>
      <dgm:spPr/>
      <dgm:t>
        <a:bodyPr/>
        <a:lstStyle/>
        <a:p>
          <a:r>
            <a:rPr lang="en-US" dirty="0" smtClean="0"/>
            <a:t>BEER</a:t>
          </a:r>
          <a:endParaRPr lang="en-US" dirty="0"/>
        </a:p>
      </dgm:t>
    </dgm:pt>
    <dgm:pt modelId="{9E23BFAD-4CAE-4033-861B-BFE60F6CB7D2}" type="parTrans" cxnId="{E39D9906-62FF-451A-8104-C478D8E0CB74}">
      <dgm:prSet/>
      <dgm:spPr/>
      <dgm:t>
        <a:bodyPr/>
        <a:lstStyle/>
        <a:p>
          <a:endParaRPr lang="en-US"/>
        </a:p>
      </dgm:t>
    </dgm:pt>
    <dgm:pt modelId="{B8B6BAA5-42E2-48FD-B9FB-4FEE59C6B61F}" type="sibTrans" cxnId="{E39D9906-62FF-451A-8104-C478D8E0CB74}">
      <dgm:prSet/>
      <dgm:spPr/>
      <dgm:t>
        <a:bodyPr/>
        <a:lstStyle/>
        <a:p>
          <a:endParaRPr lang="en-US"/>
        </a:p>
      </dgm:t>
    </dgm:pt>
    <dgm:pt modelId="{82B6D9C3-A957-42D3-8C0F-2435597F7F4B}">
      <dgm:prSet phldrT="[Text]"/>
      <dgm:spPr/>
      <dgm:t>
        <a:bodyPr/>
        <a:lstStyle/>
        <a:p>
          <a:r>
            <a:rPr lang="en-US" dirty="0" smtClean="0"/>
            <a:t>BIFROST</a:t>
          </a:r>
          <a:endParaRPr lang="en-US" dirty="0"/>
        </a:p>
      </dgm:t>
    </dgm:pt>
    <dgm:pt modelId="{23028B26-AA4C-417B-8D3A-324EBB4EC29C}" type="parTrans" cxnId="{618AC4B8-3FA9-4BC2-8883-580CE976C70A}">
      <dgm:prSet/>
      <dgm:spPr/>
      <dgm:t>
        <a:bodyPr/>
        <a:lstStyle/>
        <a:p>
          <a:endParaRPr lang="en-US"/>
        </a:p>
      </dgm:t>
    </dgm:pt>
    <dgm:pt modelId="{CCF4DDEB-A49D-43FA-999F-B3F6BB9B1D82}" type="sibTrans" cxnId="{618AC4B8-3FA9-4BC2-8883-580CE976C70A}">
      <dgm:prSet/>
      <dgm:spPr/>
      <dgm:t>
        <a:bodyPr/>
        <a:lstStyle/>
        <a:p>
          <a:endParaRPr lang="en-US"/>
        </a:p>
      </dgm:t>
    </dgm:pt>
    <dgm:pt modelId="{A344506A-7878-4F70-844A-606CAB285829}">
      <dgm:prSet phldrT="[Text]"/>
      <dgm:spPr/>
      <dgm:t>
        <a:bodyPr/>
        <a:lstStyle/>
        <a:p>
          <a:r>
            <a:rPr lang="en-US" dirty="0" smtClean="0"/>
            <a:t>DREAM</a:t>
          </a:r>
          <a:endParaRPr lang="en-US" dirty="0"/>
        </a:p>
      </dgm:t>
    </dgm:pt>
    <dgm:pt modelId="{C3F726B2-DB7A-4999-8D73-D866C63EFFD7}" type="parTrans" cxnId="{D609B8C3-CB9B-4434-80A8-D62CCE0517A5}">
      <dgm:prSet/>
      <dgm:spPr/>
      <dgm:t>
        <a:bodyPr/>
        <a:lstStyle/>
        <a:p>
          <a:endParaRPr lang="en-US"/>
        </a:p>
      </dgm:t>
    </dgm:pt>
    <dgm:pt modelId="{5462C891-A3B0-4668-82D2-E2CCD8A118C3}" type="sibTrans" cxnId="{D609B8C3-CB9B-4434-80A8-D62CCE0517A5}">
      <dgm:prSet/>
      <dgm:spPr/>
      <dgm:t>
        <a:bodyPr/>
        <a:lstStyle/>
        <a:p>
          <a:endParaRPr lang="en-US"/>
        </a:p>
      </dgm:t>
    </dgm:pt>
    <dgm:pt modelId="{F41F6AC5-8300-4A86-A6C5-6982C1DB8C3B}">
      <dgm:prSet phldrT="[Text]"/>
      <dgm:spPr/>
      <dgm:t>
        <a:bodyPr/>
        <a:lstStyle/>
        <a:p>
          <a:r>
            <a:rPr lang="en-US" dirty="0" smtClean="0"/>
            <a:t>ESTIA</a:t>
          </a:r>
          <a:endParaRPr lang="en-US" dirty="0"/>
        </a:p>
      </dgm:t>
    </dgm:pt>
    <dgm:pt modelId="{93340F6F-C3BD-4EB9-8BB2-BAE3083F00C3}" type="parTrans" cxnId="{035925E6-D5B0-4467-A923-DFF1B2574251}">
      <dgm:prSet/>
      <dgm:spPr/>
      <dgm:t>
        <a:bodyPr/>
        <a:lstStyle/>
        <a:p>
          <a:endParaRPr lang="en-US"/>
        </a:p>
      </dgm:t>
    </dgm:pt>
    <dgm:pt modelId="{B0400F9A-90A4-489E-B4B8-150069C58C84}" type="sibTrans" cxnId="{035925E6-D5B0-4467-A923-DFF1B2574251}">
      <dgm:prSet/>
      <dgm:spPr/>
      <dgm:t>
        <a:bodyPr/>
        <a:lstStyle/>
        <a:p>
          <a:endParaRPr lang="en-US"/>
        </a:p>
      </dgm:t>
    </dgm:pt>
    <dgm:pt modelId="{F93D86D7-E3B5-4394-A857-1FC9A27DCC4A}">
      <dgm:prSet phldrT="[Text]"/>
      <dgm:spPr/>
      <dgm:t>
        <a:bodyPr/>
        <a:lstStyle/>
        <a:p>
          <a:r>
            <a:rPr lang="en-US" dirty="0" smtClean="0"/>
            <a:t>FRIEA</a:t>
          </a:r>
          <a:endParaRPr lang="en-US" dirty="0"/>
        </a:p>
      </dgm:t>
    </dgm:pt>
    <dgm:pt modelId="{78C41C61-1EF0-484E-990D-FD3BFEFE0B97}" type="parTrans" cxnId="{764D11D9-A43E-4BD6-9F60-74670930F633}">
      <dgm:prSet/>
      <dgm:spPr/>
      <dgm:t>
        <a:bodyPr/>
        <a:lstStyle/>
        <a:p>
          <a:endParaRPr lang="en-US"/>
        </a:p>
      </dgm:t>
    </dgm:pt>
    <dgm:pt modelId="{C1CA64E8-92A3-4B1F-AFB5-60011344A9CD}" type="sibTrans" cxnId="{764D11D9-A43E-4BD6-9F60-74670930F633}">
      <dgm:prSet/>
      <dgm:spPr/>
      <dgm:t>
        <a:bodyPr/>
        <a:lstStyle/>
        <a:p>
          <a:endParaRPr lang="en-US"/>
        </a:p>
      </dgm:t>
    </dgm:pt>
    <dgm:pt modelId="{E223A9CB-420D-4703-8F3A-32CF89F74895}">
      <dgm:prSet phldrT="[Text]"/>
      <dgm:spPr/>
      <dgm:t>
        <a:bodyPr/>
        <a:lstStyle/>
        <a:p>
          <a:r>
            <a:rPr lang="en-US" dirty="0" smtClean="0"/>
            <a:t>HEIMDAL</a:t>
          </a:r>
          <a:endParaRPr lang="en-US" dirty="0"/>
        </a:p>
      </dgm:t>
    </dgm:pt>
    <dgm:pt modelId="{EF96277C-AA5A-4B0B-9059-F955570AB514}" type="parTrans" cxnId="{79896A6A-6F1C-46DB-996F-AB585A70D81F}">
      <dgm:prSet/>
      <dgm:spPr/>
      <dgm:t>
        <a:bodyPr/>
        <a:lstStyle/>
        <a:p>
          <a:endParaRPr lang="en-US"/>
        </a:p>
      </dgm:t>
    </dgm:pt>
    <dgm:pt modelId="{B52C8B9F-00AA-4D98-8E24-7ADCC5EEFFC4}" type="sibTrans" cxnId="{79896A6A-6F1C-46DB-996F-AB585A70D81F}">
      <dgm:prSet/>
      <dgm:spPr/>
      <dgm:t>
        <a:bodyPr/>
        <a:lstStyle/>
        <a:p>
          <a:endParaRPr lang="en-US"/>
        </a:p>
      </dgm:t>
    </dgm:pt>
    <dgm:pt modelId="{CF728331-AC69-4248-8E05-0F6F3B1B5774}">
      <dgm:prSet phldrT="[Text]"/>
      <dgm:spPr/>
      <dgm:t>
        <a:bodyPr/>
        <a:lstStyle/>
        <a:p>
          <a:r>
            <a:rPr lang="en-US" dirty="0" smtClean="0"/>
            <a:t>ODIN</a:t>
          </a:r>
          <a:endParaRPr lang="en-US" dirty="0"/>
        </a:p>
      </dgm:t>
    </dgm:pt>
    <dgm:pt modelId="{DD148155-7CD7-4F44-9CC5-3F644F009E59}" type="parTrans" cxnId="{6582FB8F-6BB1-4AD2-879E-469F0E590EF6}">
      <dgm:prSet/>
      <dgm:spPr/>
      <dgm:t>
        <a:bodyPr/>
        <a:lstStyle/>
        <a:p>
          <a:endParaRPr lang="en-US"/>
        </a:p>
      </dgm:t>
    </dgm:pt>
    <dgm:pt modelId="{2334EDDE-733E-445A-903B-8C01B9A23CB1}" type="sibTrans" cxnId="{6582FB8F-6BB1-4AD2-879E-469F0E590EF6}">
      <dgm:prSet/>
      <dgm:spPr/>
      <dgm:t>
        <a:bodyPr/>
        <a:lstStyle/>
        <a:p>
          <a:endParaRPr lang="en-US"/>
        </a:p>
      </dgm:t>
    </dgm:pt>
    <dgm:pt modelId="{FF4A2175-C7BB-4E6A-9C5C-6D2F885F9990}">
      <dgm:prSet phldrT="[Text]"/>
      <dgm:spPr/>
      <dgm:t>
        <a:bodyPr/>
        <a:lstStyle/>
        <a:p>
          <a:r>
            <a:rPr lang="en-US" dirty="0" smtClean="0"/>
            <a:t>T-REX</a:t>
          </a:r>
          <a:endParaRPr lang="en-US" dirty="0"/>
        </a:p>
      </dgm:t>
    </dgm:pt>
    <dgm:pt modelId="{A764D164-405D-49F0-A23B-AA70A78E7C90}" type="parTrans" cxnId="{B82711C1-ABB5-4909-8F36-10F1523E13B6}">
      <dgm:prSet/>
      <dgm:spPr/>
      <dgm:t>
        <a:bodyPr/>
        <a:lstStyle/>
        <a:p>
          <a:endParaRPr lang="en-US"/>
        </a:p>
      </dgm:t>
    </dgm:pt>
    <dgm:pt modelId="{066CA6DB-4542-45BC-8922-B4C241B86A23}" type="sibTrans" cxnId="{B82711C1-ABB5-4909-8F36-10F1523E13B6}">
      <dgm:prSet/>
      <dgm:spPr/>
      <dgm:t>
        <a:bodyPr/>
        <a:lstStyle/>
        <a:p>
          <a:endParaRPr lang="en-US"/>
        </a:p>
      </dgm:t>
    </dgm:pt>
    <dgm:pt modelId="{E6A6D992-55D0-47B5-A08A-2EEB93761309}">
      <dgm:prSet phldrT="[Text]"/>
      <dgm:spPr/>
      <dgm:t>
        <a:bodyPr/>
        <a:lstStyle/>
        <a:p>
          <a:r>
            <a:rPr lang="en-US" dirty="0" smtClean="0"/>
            <a:t>FREIA</a:t>
          </a:r>
          <a:endParaRPr lang="en-US" dirty="0"/>
        </a:p>
      </dgm:t>
    </dgm:pt>
    <dgm:pt modelId="{8FB21E80-945D-4BFB-9036-97BF1E4530AA}" type="parTrans" cxnId="{EB89D3E6-DC46-4E5E-8D93-16710DDE294E}">
      <dgm:prSet/>
      <dgm:spPr/>
      <dgm:t>
        <a:bodyPr/>
        <a:lstStyle/>
        <a:p>
          <a:endParaRPr lang="en-US"/>
        </a:p>
      </dgm:t>
    </dgm:pt>
    <dgm:pt modelId="{AE510D11-2703-47E3-A141-0E270E688478}" type="sibTrans" cxnId="{EB89D3E6-DC46-4E5E-8D93-16710DDE294E}">
      <dgm:prSet/>
      <dgm:spPr/>
      <dgm:t>
        <a:bodyPr/>
        <a:lstStyle/>
        <a:p>
          <a:endParaRPr lang="en-US"/>
        </a:p>
      </dgm:t>
    </dgm:pt>
    <dgm:pt modelId="{6F7B70D3-D4B5-4C2E-95E5-2FDAF9B9D01F}">
      <dgm:prSet phldrT="[Text]"/>
      <dgm:spPr/>
      <dgm:t>
        <a:bodyPr/>
        <a:lstStyle/>
        <a:p>
          <a:r>
            <a:rPr lang="en-US" dirty="0" smtClean="0"/>
            <a:t>HEIMDAL</a:t>
          </a:r>
          <a:endParaRPr lang="en-US" dirty="0"/>
        </a:p>
      </dgm:t>
    </dgm:pt>
    <dgm:pt modelId="{8F5C08B1-6534-446C-849E-570B5E63DD50}" type="parTrans" cxnId="{7821FEF9-1149-4CE9-B005-38530AFF889F}">
      <dgm:prSet/>
      <dgm:spPr/>
      <dgm:t>
        <a:bodyPr/>
        <a:lstStyle/>
        <a:p>
          <a:endParaRPr lang="en-US"/>
        </a:p>
      </dgm:t>
    </dgm:pt>
    <dgm:pt modelId="{6A98AEF3-5C7D-44CF-BE1A-1DB20A512A27}" type="sibTrans" cxnId="{7821FEF9-1149-4CE9-B005-38530AFF889F}">
      <dgm:prSet/>
      <dgm:spPr/>
      <dgm:t>
        <a:bodyPr/>
        <a:lstStyle/>
        <a:p>
          <a:endParaRPr lang="en-US"/>
        </a:p>
      </dgm:t>
    </dgm:pt>
    <dgm:pt modelId="{C9434130-64E5-4904-8289-F09BD95DE259}" type="pres">
      <dgm:prSet presAssocID="{0F700A76-20C9-4A24-A400-6102F18090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49A490-D276-42AC-8AE3-6329063D3299}" type="pres">
      <dgm:prSet presAssocID="{5D0B2450-A4A4-4282-92FF-6FF8FBBFF531}" presName="hierRoot1" presStyleCnt="0">
        <dgm:presLayoutVars>
          <dgm:hierBranch val="init"/>
        </dgm:presLayoutVars>
      </dgm:prSet>
      <dgm:spPr/>
    </dgm:pt>
    <dgm:pt modelId="{C68AA7D3-0AFE-4D23-9011-295956454319}" type="pres">
      <dgm:prSet presAssocID="{5D0B2450-A4A4-4282-92FF-6FF8FBBFF531}" presName="rootComposite1" presStyleCnt="0"/>
      <dgm:spPr/>
    </dgm:pt>
    <dgm:pt modelId="{DBFDA991-1602-4B09-A1BE-CE94B83578E8}" type="pres">
      <dgm:prSet presAssocID="{5D0B2450-A4A4-4282-92FF-6FF8FBBFF53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F8F976-15B7-428B-9D39-D0819FC48E35}" type="pres">
      <dgm:prSet presAssocID="{5D0B2450-A4A4-4282-92FF-6FF8FBBFF53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B549229-73BB-4EAE-B485-E66029CE449B}" type="pres">
      <dgm:prSet presAssocID="{5D0B2450-A4A4-4282-92FF-6FF8FBBFF531}" presName="hierChild2" presStyleCnt="0"/>
      <dgm:spPr/>
    </dgm:pt>
    <dgm:pt modelId="{14FC284D-0E28-4A16-87A7-C36DDFB14214}" type="pres">
      <dgm:prSet presAssocID="{1B8F9377-20D2-44A9-A15A-C962B23214C3}" presName="Name37" presStyleLbl="parChTrans1D2" presStyleIdx="0" presStyleCnt="4"/>
      <dgm:spPr/>
      <dgm:t>
        <a:bodyPr/>
        <a:lstStyle/>
        <a:p>
          <a:endParaRPr lang="en-US"/>
        </a:p>
      </dgm:t>
    </dgm:pt>
    <dgm:pt modelId="{820B5965-0DF1-4550-B21B-10264296B54B}" type="pres">
      <dgm:prSet presAssocID="{8DE47363-0A2D-4A33-89E5-2978D5FBD6D1}" presName="hierRoot2" presStyleCnt="0">
        <dgm:presLayoutVars>
          <dgm:hierBranch val="init"/>
        </dgm:presLayoutVars>
      </dgm:prSet>
      <dgm:spPr/>
    </dgm:pt>
    <dgm:pt modelId="{AF4D9150-1792-4617-B2C4-B169D703631E}" type="pres">
      <dgm:prSet presAssocID="{8DE47363-0A2D-4A33-89E5-2978D5FBD6D1}" presName="rootComposite" presStyleCnt="0"/>
      <dgm:spPr/>
    </dgm:pt>
    <dgm:pt modelId="{B60EF910-EFC0-4373-A57F-234A1764713B}" type="pres">
      <dgm:prSet presAssocID="{8DE47363-0A2D-4A33-89E5-2978D5FBD6D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D17F42-B5BE-4B7F-BFE5-746CBAA79AB1}" type="pres">
      <dgm:prSet presAssocID="{8DE47363-0A2D-4A33-89E5-2978D5FBD6D1}" presName="rootConnector" presStyleLbl="node2" presStyleIdx="0" presStyleCnt="4"/>
      <dgm:spPr/>
      <dgm:t>
        <a:bodyPr/>
        <a:lstStyle/>
        <a:p>
          <a:endParaRPr lang="en-US"/>
        </a:p>
      </dgm:t>
    </dgm:pt>
    <dgm:pt modelId="{DD292166-9408-4351-86A7-2B6F2C23F028}" type="pres">
      <dgm:prSet presAssocID="{8DE47363-0A2D-4A33-89E5-2978D5FBD6D1}" presName="hierChild4" presStyleCnt="0"/>
      <dgm:spPr/>
    </dgm:pt>
    <dgm:pt modelId="{31ED0B0D-8738-4804-A7B2-23EAE4414FB0}" type="pres">
      <dgm:prSet presAssocID="{6F3F5B6B-8C48-40E4-B549-C2C060BDD5FF}" presName="Name37" presStyleLbl="parChTrans1D3" presStyleIdx="0" presStyleCnt="16"/>
      <dgm:spPr/>
      <dgm:t>
        <a:bodyPr/>
        <a:lstStyle/>
        <a:p>
          <a:endParaRPr lang="en-US"/>
        </a:p>
      </dgm:t>
    </dgm:pt>
    <dgm:pt modelId="{C9C098A3-83C1-4A47-8A3F-496B840EAF01}" type="pres">
      <dgm:prSet presAssocID="{7CD3294B-B8F4-4ED4-9E75-64050DC08694}" presName="hierRoot2" presStyleCnt="0">
        <dgm:presLayoutVars>
          <dgm:hierBranch val="init"/>
        </dgm:presLayoutVars>
      </dgm:prSet>
      <dgm:spPr/>
    </dgm:pt>
    <dgm:pt modelId="{8CFA23AC-0279-42E7-B54E-88AC66F02E78}" type="pres">
      <dgm:prSet presAssocID="{7CD3294B-B8F4-4ED4-9E75-64050DC08694}" presName="rootComposite" presStyleCnt="0"/>
      <dgm:spPr/>
    </dgm:pt>
    <dgm:pt modelId="{403AE11E-F190-4A73-A058-17D9CB809386}" type="pres">
      <dgm:prSet presAssocID="{7CD3294B-B8F4-4ED4-9E75-64050DC08694}" presName="rootText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9F601B-B2DE-473C-A0EA-BAF90CDE620C}" type="pres">
      <dgm:prSet presAssocID="{7CD3294B-B8F4-4ED4-9E75-64050DC08694}" presName="rootConnector" presStyleLbl="node3" presStyleIdx="0" presStyleCnt="16"/>
      <dgm:spPr/>
      <dgm:t>
        <a:bodyPr/>
        <a:lstStyle/>
        <a:p>
          <a:endParaRPr lang="en-US"/>
        </a:p>
      </dgm:t>
    </dgm:pt>
    <dgm:pt modelId="{D65CA952-B42C-4D81-B4B1-EE6C9C6B4D72}" type="pres">
      <dgm:prSet presAssocID="{7CD3294B-B8F4-4ED4-9E75-64050DC08694}" presName="hierChild4" presStyleCnt="0"/>
      <dgm:spPr/>
    </dgm:pt>
    <dgm:pt modelId="{12C9CFF8-B03E-487A-877B-098627230FDB}" type="pres">
      <dgm:prSet presAssocID="{7CD3294B-B8F4-4ED4-9E75-64050DC08694}" presName="hierChild5" presStyleCnt="0"/>
      <dgm:spPr/>
    </dgm:pt>
    <dgm:pt modelId="{40C07FD6-F62F-4EE1-952F-95E76147B9DC}" type="pres">
      <dgm:prSet presAssocID="{7B751B57-9BC3-4AA4-88B4-15142E1589EB}" presName="Name37" presStyleLbl="parChTrans1D3" presStyleIdx="1" presStyleCnt="16"/>
      <dgm:spPr/>
      <dgm:t>
        <a:bodyPr/>
        <a:lstStyle/>
        <a:p>
          <a:endParaRPr lang="en-US"/>
        </a:p>
      </dgm:t>
    </dgm:pt>
    <dgm:pt modelId="{CFA109B3-C0CB-4EC0-A715-7C7DD7A13B5B}" type="pres">
      <dgm:prSet presAssocID="{925C6F38-046C-43EB-8E8B-474BB6379775}" presName="hierRoot2" presStyleCnt="0">
        <dgm:presLayoutVars>
          <dgm:hierBranch val="init"/>
        </dgm:presLayoutVars>
      </dgm:prSet>
      <dgm:spPr/>
    </dgm:pt>
    <dgm:pt modelId="{2AF5A696-11AE-4988-946E-6C363F06C5B4}" type="pres">
      <dgm:prSet presAssocID="{925C6F38-046C-43EB-8E8B-474BB6379775}" presName="rootComposite" presStyleCnt="0"/>
      <dgm:spPr/>
    </dgm:pt>
    <dgm:pt modelId="{DFA04654-06C1-4DAD-BFB1-F544B112AF59}" type="pres">
      <dgm:prSet presAssocID="{925C6F38-046C-43EB-8E8B-474BB6379775}" presName="rootText" presStyleLbl="node3" presStyleIdx="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14A2D-C47C-4680-BA70-DA867A40A745}" type="pres">
      <dgm:prSet presAssocID="{925C6F38-046C-43EB-8E8B-474BB6379775}" presName="rootConnector" presStyleLbl="node3" presStyleIdx="1" presStyleCnt="16"/>
      <dgm:spPr/>
      <dgm:t>
        <a:bodyPr/>
        <a:lstStyle/>
        <a:p>
          <a:endParaRPr lang="en-US"/>
        </a:p>
      </dgm:t>
    </dgm:pt>
    <dgm:pt modelId="{FE632EA7-29AA-41C7-9366-FE55DD4B0118}" type="pres">
      <dgm:prSet presAssocID="{925C6F38-046C-43EB-8E8B-474BB6379775}" presName="hierChild4" presStyleCnt="0"/>
      <dgm:spPr/>
    </dgm:pt>
    <dgm:pt modelId="{4C454F4B-E364-4348-8AD3-276C0C7087B9}" type="pres">
      <dgm:prSet presAssocID="{925C6F38-046C-43EB-8E8B-474BB6379775}" presName="hierChild5" presStyleCnt="0"/>
      <dgm:spPr/>
    </dgm:pt>
    <dgm:pt modelId="{1650ADB2-8101-44ED-981D-589E50ADC737}" type="pres">
      <dgm:prSet presAssocID="{6A1BF7D0-7B58-4547-BDD3-818A49CEC178}" presName="Name37" presStyleLbl="parChTrans1D3" presStyleIdx="2" presStyleCnt="16"/>
      <dgm:spPr/>
      <dgm:t>
        <a:bodyPr/>
        <a:lstStyle/>
        <a:p>
          <a:endParaRPr lang="en-US"/>
        </a:p>
      </dgm:t>
    </dgm:pt>
    <dgm:pt modelId="{01AB7F4C-E38F-4B39-A2A5-0D6D511513FA}" type="pres">
      <dgm:prSet presAssocID="{5B12A383-F975-4880-A3B6-448521B51C1B}" presName="hierRoot2" presStyleCnt="0">
        <dgm:presLayoutVars>
          <dgm:hierBranch val="init"/>
        </dgm:presLayoutVars>
      </dgm:prSet>
      <dgm:spPr/>
    </dgm:pt>
    <dgm:pt modelId="{CAEC1041-F65A-47B9-B2A2-682983DF46F3}" type="pres">
      <dgm:prSet presAssocID="{5B12A383-F975-4880-A3B6-448521B51C1B}" presName="rootComposite" presStyleCnt="0"/>
      <dgm:spPr/>
    </dgm:pt>
    <dgm:pt modelId="{7A566393-1A5D-442E-99E4-C6527C672E64}" type="pres">
      <dgm:prSet presAssocID="{5B12A383-F975-4880-A3B6-448521B51C1B}" presName="rootText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19E80B-A1A2-4E46-A4FA-95AF01485C74}" type="pres">
      <dgm:prSet presAssocID="{5B12A383-F975-4880-A3B6-448521B51C1B}" presName="rootConnector" presStyleLbl="node3" presStyleIdx="2" presStyleCnt="16"/>
      <dgm:spPr/>
      <dgm:t>
        <a:bodyPr/>
        <a:lstStyle/>
        <a:p>
          <a:endParaRPr lang="en-US"/>
        </a:p>
      </dgm:t>
    </dgm:pt>
    <dgm:pt modelId="{7C1320AA-6C5D-43D1-B664-9BC8D5863AAB}" type="pres">
      <dgm:prSet presAssocID="{5B12A383-F975-4880-A3B6-448521B51C1B}" presName="hierChild4" presStyleCnt="0"/>
      <dgm:spPr/>
    </dgm:pt>
    <dgm:pt modelId="{E8952E10-7E85-45DF-A8A7-C09C6311E7B5}" type="pres">
      <dgm:prSet presAssocID="{5B12A383-F975-4880-A3B6-448521B51C1B}" presName="hierChild5" presStyleCnt="0"/>
      <dgm:spPr/>
    </dgm:pt>
    <dgm:pt modelId="{1AD111DD-8524-46CE-ACE6-A6E71364C31D}" type="pres">
      <dgm:prSet presAssocID="{19E089EB-C585-4F9A-B251-1D744B20A975}" presName="Name37" presStyleLbl="parChTrans1D3" presStyleIdx="3" presStyleCnt="16"/>
      <dgm:spPr/>
      <dgm:t>
        <a:bodyPr/>
        <a:lstStyle/>
        <a:p>
          <a:endParaRPr lang="en-US"/>
        </a:p>
      </dgm:t>
    </dgm:pt>
    <dgm:pt modelId="{006604DE-94A2-4C10-B347-226E5BABA7BC}" type="pres">
      <dgm:prSet presAssocID="{10EE0EA8-E445-470F-A348-821FCCBDC230}" presName="hierRoot2" presStyleCnt="0">
        <dgm:presLayoutVars>
          <dgm:hierBranch val="init"/>
        </dgm:presLayoutVars>
      </dgm:prSet>
      <dgm:spPr/>
    </dgm:pt>
    <dgm:pt modelId="{782AD370-A61E-49FD-8C14-92B3E468B103}" type="pres">
      <dgm:prSet presAssocID="{10EE0EA8-E445-470F-A348-821FCCBDC230}" presName="rootComposite" presStyleCnt="0"/>
      <dgm:spPr/>
    </dgm:pt>
    <dgm:pt modelId="{88BDB1BB-51E6-4FC4-B39B-D7179F79535E}" type="pres">
      <dgm:prSet presAssocID="{10EE0EA8-E445-470F-A348-821FCCBDC230}" presName="rootText" presStyleLbl="node3" presStyleIdx="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996B6-0E78-4E3B-B65F-25FA0BE85193}" type="pres">
      <dgm:prSet presAssocID="{10EE0EA8-E445-470F-A348-821FCCBDC230}" presName="rootConnector" presStyleLbl="node3" presStyleIdx="3" presStyleCnt="16"/>
      <dgm:spPr/>
      <dgm:t>
        <a:bodyPr/>
        <a:lstStyle/>
        <a:p>
          <a:endParaRPr lang="en-US"/>
        </a:p>
      </dgm:t>
    </dgm:pt>
    <dgm:pt modelId="{33BE0176-E5CC-45F9-9AB3-6E1A137A46B0}" type="pres">
      <dgm:prSet presAssocID="{10EE0EA8-E445-470F-A348-821FCCBDC230}" presName="hierChild4" presStyleCnt="0"/>
      <dgm:spPr/>
    </dgm:pt>
    <dgm:pt modelId="{29CD2BAC-C027-46DB-AA92-DF3B4BAA79AF}" type="pres">
      <dgm:prSet presAssocID="{10EE0EA8-E445-470F-A348-821FCCBDC230}" presName="hierChild5" presStyleCnt="0"/>
      <dgm:spPr/>
    </dgm:pt>
    <dgm:pt modelId="{CE6A8CEA-A8BC-4D3E-AD14-ED8D2DE37D52}" type="pres">
      <dgm:prSet presAssocID="{8DE47363-0A2D-4A33-89E5-2978D5FBD6D1}" presName="hierChild5" presStyleCnt="0"/>
      <dgm:spPr/>
    </dgm:pt>
    <dgm:pt modelId="{99550232-6A9D-491F-94B5-73C45B157B4E}" type="pres">
      <dgm:prSet presAssocID="{F2F12445-B661-4AEF-B0F2-7007E297BFED}" presName="Name37" presStyleLbl="parChTrans1D2" presStyleIdx="1" presStyleCnt="4"/>
      <dgm:spPr/>
      <dgm:t>
        <a:bodyPr/>
        <a:lstStyle/>
        <a:p>
          <a:endParaRPr lang="en-US"/>
        </a:p>
      </dgm:t>
    </dgm:pt>
    <dgm:pt modelId="{4404B271-1F11-415F-BAD7-8AFC5C009D76}" type="pres">
      <dgm:prSet presAssocID="{101C4EB7-5E55-45C5-B630-DB611EE23243}" presName="hierRoot2" presStyleCnt="0">
        <dgm:presLayoutVars>
          <dgm:hierBranch val="init"/>
        </dgm:presLayoutVars>
      </dgm:prSet>
      <dgm:spPr/>
    </dgm:pt>
    <dgm:pt modelId="{3AB01BC4-BA80-4663-A573-D4DE7E018841}" type="pres">
      <dgm:prSet presAssocID="{101C4EB7-5E55-45C5-B630-DB611EE23243}" presName="rootComposite" presStyleCnt="0"/>
      <dgm:spPr/>
    </dgm:pt>
    <dgm:pt modelId="{EEFF588B-71B3-4793-9034-3662CC988F25}" type="pres">
      <dgm:prSet presAssocID="{101C4EB7-5E55-45C5-B630-DB611EE23243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C324B6-4E25-46FD-9201-A38A3C35BFF7}" type="pres">
      <dgm:prSet presAssocID="{101C4EB7-5E55-45C5-B630-DB611EE23243}" presName="rootConnector" presStyleLbl="node2" presStyleIdx="1" presStyleCnt="4"/>
      <dgm:spPr/>
      <dgm:t>
        <a:bodyPr/>
        <a:lstStyle/>
        <a:p>
          <a:endParaRPr lang="en-US"/>
        </a:p>
      </dgm:t>
    </dgm:pt>
    <dgm:pt modelId="{7F91383D-4313-4E94-81E1-F2C14EA19B88}" type="pres">
      <dgm:prSet presAssocID="{101C4EB7-5E55-45C5-B630-DB611EE23243}" presName="hierChild4" presStyleCnt="0"/>
      <dgm:spPr/>
    </dgm:pt>
    <dgm:pt modelId="{8C5E3AC2-8FB0-4C3E-BCB0-BD4A21863091}" type="pres">
      <dgm:prSet presAssocID="{8FB21E80-945D-4BFB-9036-97BF1E4530AA}" presName="Name37" presStyleLbl="parChTrans1D3" presStyleIdx="4" presStyleCnt="16"/>
      <dgm:spPr/>
      <dgm:t>
        <a:bodyPr/>
        <a:lstStyle/>
        <a:p>
          <a:endParaRPr lang="en-US"/>
        </a:p>
      </dgm:t>
    </dgm:pt>
    <dgm:pt modelId="{17BA9A01-8C3B-48CB-9C86-BADAE2CEF8A9}" type="pres">
      <dgm:prSet presAssocID="{E6A6D992-55D0-47B5-A08A-2EEB93761309}" presName="hierRoot2" presStyleCnt="0">
        <dgm:presLayoutVars>
          <dgm:hierBranch val="init"/>
        </dgm:presLayoutVars>
      </dgm:prSet>
      <dgm:spPr/>
    </dgm:pt>
    <dgm:pt modelId="{5B7879B7-CEF5-408F-A410-E9ED8C73BA4A}" type="pres">
      <dgm:prSet presAssocID="{E6A6D992-55D0-47B5-A08A-2EEB93761309}" presName="rootComposite" presStyleCnt="0"/>
      <dgm:spPr/>
    </dgm:pt>
    <dgm:pt modelId="{A4E6EA06-6D93-4355-B014-D7B35B7100C6}" type="pres">
      <dgm:prSet presAssocID="{E6A6D992-55D0-47B5-A08A-2EEB93761309}" presName="rootText" presStyleLbl="node3" presStyleIdx="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0EF616-ED3C-467C-8E12-B5DBDEC59458}" type="pres">
      <dgm:prSet presAssocID="{E6A6D992-55D0-47B5-A08A-2EEB93761309}" presName="rootConnector" presStyleLbl="node3" presStyleIdx="4" presStyleCnt="16"/>
      <dgm:spPr/>
      <dgm:t>
        <a:bodyPr/>
        <a:lstStyle/>
        <a:p>
          <a:endParaRPr lang="en-US"/>
        </a:p>
      </dgm:t>
    </dgm:pt>
    <dgm:pt modelId="{2DBB53FC-322E-4077-BEC0-7C5BFC72D09C}" type="pres">
      <dgm:prSet presAssocID="{E6A6D992-55D0-47B5-A08A-2EEB93761309}" presName="hierChild4" presStyleCnt="0"/>
      <dgm:spPr/>
    </dgm:pt>
    <dgm:pt modelId="{E562FF09-6B57-44EB-8F37-12AAE5230FEC}" type="pres">
      <dgm:prSet presAssocID="{E6A6D992-55D0-47B5-A08A-2EEB93761309}" presName="hierChild5" presStyleCnt="0"/>
      <dgm:spPr/>
    </dgm:pt>
    <dgm:pt modelId="{5FF028DF-A07A-4A5D-A7BE-9A9AFBC395DC}" type="pres">
      <dgm:prSet presAssocID="{73985114-97B8-4142-AC65-14279D59B2A5}" presName="Name37" presStyleLbl="parChTrans1D3" presStyleIdx="5" presStyleCnt="16"/>
      <dgm:spPr/>
      <dgm:t>
        <a:bodyPr/>
        <a:lstStyle/>
        <a:p>
          <a:endParaRPr lang="en-US"/>
        </a:p>
      </dgm:t>
    </dgm:pt>
    <dgm:pt modelId="{E4DCE412-5507-4809-A4EC-05340BBCA992}" type="pres">
      <dgm:prSet presAssocID="{13EA3FFE-C12F-4250-95CE-610D1F2018E8}" presName="hierRoot2" presStyleCnt="0">
        <dgm:presLayoutVars>
          <dgm:hierBranch val="init"/>
        </dgm:presLayoutVars>
      </dgm:prSet>
      <dgm:spPr/>
    </dgm:pt>
    <dgm:pt modelId="{72827D22-101B-4857-8201-23269DFF5A67}" type="pres">
      <dgm:prSet presAssocID="{13EA3FFE-C12F-4250-95CE-610D1F2018E8}" presName="rootComposite" presStyleCnt="0"/>
      <dgm:spPr/>
    </dgm:pt>
    <dgm:pt modelId="{7A42097E-001E-4B1C-B503-D23314DBC65E}" type="pres">
      <dgm:prSet presAssocID="{13EA3FFE-C12F-4250-95CE-610D1F2018E8}" presName="rootText" presStyleLbl="node3" presStyleIdx="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6BC668-B4FF-4D1E-A2D8-78A7E43FE570}" type="pres">
      <dgm:prSet presAssocID="{13EA3FFE-C12F-4250-95CE-610D1F2018E8}" presName="rootConnector" presStyleLbl="node3" presStyleIdx="5" presStyleCnt="16"/>
      <dgm:spPr/>
      <dgm:t>
        <a:bodyPr/>
        <a:lstStyle/>
        <a:p>
          <a:endParaRPr lang="en-US"/>
        </a:p>
      </dgm:t>
    </dgm:pt>
    <dgm:pt modelId="{7C6F7BDE-46CC-4048-A5DF-57BC4242A11D}" type="pres">
      <dgm:prSet presAssocID="{13EA3FFE-C12F-4250-95CE-610D1F2018E8}" presName="hierChild4" presStyleCnt="0"/>
      <dgm:spPr/>
    </dgm:pt>
    <dgm:pt modelId="{5FAA1427-801D-4452-ABA1-322B4282BC19}" type="pres">
      <dgm:prSet presAssocID="{13EA3FFE-C12F-4250-95CE-610D1F2018E8}" presName="hierChild5" presStyleCnt="0"/>
      <dgm:spPr/>
    </dgm:pt>
    <dgm:pt modelId="{608D0083-AAEA-4803-9D59-C0D0A2D13AD3}" type="pres">
      <dgm:prSet presAssocID="{93877CC3-3BFF-4523-9D90-427BFD132ACF}" presName="Name37" presStyleLbl="parChTrans1D3" presStyleIdx="6" presStyleCnt="16"/>
      <dgm:spPr/>
      <dgm:t>
        <a:bodyPr/>
        <a:lstStyle/>
        <a:p>
          <a:endParaRPr lang="en-US"/>
        </a:p>
      </dgm:t>
    </dgm:pt>
    <dgm:pt modelId="{A1ABD83F-491E-477B-AC58-DDD2AFBA3B63}" type="pres">
      <dgm:prSet presAssocID="{4257D80E-FA07-4756-AE4B-BFA94BCA8C4D}" presName="hierRoot2" presStyleCnt="0">
        <dgm:presLayoutVars>
          <dgm:hierBranch val="init"/>
        </dgm:presLayoutVars>
      </dgm:prSet>
      <dgm:spPr/>
    </dgm:pt>
    <dgm:pt modelId="{0FE0944D-9989-4518-A86F-23094FFE2460}" type="pres">
      <dgm:prSet presAssocID="{4257D80E-FA07-4756-AE4B-BFA94BCA8C4D}" presName="rootComposite" presStyleCnt="0"/>
      <dgm:spPr/>
    </dgm:pt>
    <dgm:pt modelId="{1101FCFB-5E80-4DBB-8315-307A5C0759EE}" type="pres">
      <dgm:prSet presAssocID="{4257D80E-FA07-4756-AE4B-BFA94BCA8C4D}" presName="rootText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75360C-3539-4B5F-A836-33CB9BA952D2}" type="pres">
      <dgm:prSet presAssocID="{4257D80E-FA07-4756-AE4B-BFA94BCA8C4D}" presName="rootConnector" presStyleLbl="node3" presStyleIdx="6" presStyleCnt="16"/>
      <dgm:spPr/>
      <dgm:t>
        <a:bodyPr/>
        <a:lstStyle/>
        <a:p>
          <a:endParaRPr lang="en-US"/>
        </a:p>
      </dgm:t>
    </dgm:pt>
    <dgm:pt modelId="{13898ADC-36D5-44EE-B41E-3DFD1650F5C7}" type="pres">
      <dgm:prSet presAssocID="{4257D80E-FA07-4756-AE4B-BFA94BCA8C4D}" presName="hierChild4" presStyleCnt="0"/>
      <dgm:spPr/>
    </dgm:pt>
    <dgm:pt modelId="{493D6034-0318-49EE-BA0A-E9E70ED61715}" type="pres">
      <dgm:prSet presAssocID="{4257D80E-FA07-4756-AE4B-BFA94BCA8C4D}" presName="hierChild5" presStyleCnt="0"/>
      <dgm:spPr/>
    </dgm:pt>
    <dgm:pt modelId="{2789803A-60BF-43C9-804F-38CFA6427F21}" type="pres">
      <dgm:prSet presAssocID="{101C4EB7-5E55-45C5-B630-DB611EE23243}" presName="hierChild5" presStyleCnt="0"/>
      <dgm:spPr/>
    </dgm:pt>
    <dgm:pt modelId="{DB46AADA-4006-474C-BADD-71FB63B2CF3E}" type="pres">
      <dgm:prSet presAssocID="{9F09D581-92D4-4095-888E-5A9BF33CB29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649C635-87EA-4ADF-BADF-928E5025D959}" type="pres">
      <dgm:prSet presAssocID="{C1B087C2-DA62-41EF-836F-0C68CE56B264}" presName="hierRoot2" presStyleCnt="0">
        <dgm:presLayoutVars>
          <dgm:hierBranch val="init"/>
        </dgm:presLayoutVars>
      </dgm:prSet>
      <dgm:spPr/>
    </dgm:pt>
    <dgm:pt modelId="{50DE1B72-CD6E-4FF7-B67D-C06BD2BB647E}" type="pres">
      <dgm:prSet presAssocID="{C1B087C2-DA62-41EF-836F-0C68CE56B264}" presName="rootComposite" presStyleCnt="0"/>
      <dgm:spPr/>
    </dgm:pt>
    <dgm:pt modelId="{F88CEFA2-2883-45D3-8A31-170A8D4206EC}" type="pres">
      <dgm:prSet presAssocID="{C1B087C2-DA62-41EF-836F-0C68CE56B26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9BA5C5-0CDA-4C45-BB1A-D1B11FECC2A4}" type="pres">
      <dgm:prSet presAssocID="{C1B087C2-DA62-41EF-836F-0C68CE56B264}" presName="rootConnector" presStyleLbl="node2" presStyleIdx="2" presStyleCnt="4"/>
      <dgm:spPr/>
      <dgm:t>
        <a:bodyPr/>
        <a:lstStyle/>
        <a:p>
          <a:endParaRPr lang="en-US"/>
        </a:p>
      </dgm:t>
    </dgm:pt>
    <dgm:pt modelId="{738246CE-CDF9-4D21-B4D0-2D04B8F9B59C}" type="pres">
      <dgm:prSet presAssocID="{C1B087C2-DA62-41EF-836F-0C68CE56B264}" presName="hierChild4" presStyleCnt="0"/>
      <dgm:spPr/>
    </dgm:pt>
    <dgm:pt modelId="{27014920-507D-49ED-9D85-853A07EF2153}" type="pres">
      <dgm:prSet presAssocID="{9E23BFAD-4CAE-4033-861B-BFE60F6CB7D2}" presName="Name37" presStyleLbl="parChTrans1D3" presStyleIdx="7" presStyleCnt="16"/>
      <dgm:spPr/>
      <dgm:t>
        <a:bodyPr/>
        <a:lstStyle/>
        <a:p>
          <a:endParaRPr lang="en-US"/>
        </a:p>
      </dgm:t>
    </dgm:pt>
    <dgm:pt modelId="{CA605222-D176-4A0E-8E36-9CE81A37D3C0}" type="pres">
      <dgm:prSet presAssocID="{93548B40-6691-4CA8-A3A2-35561BB53D25}" presName="hierRoot2" presStyleCnt="0">
        <dgm:presLayoutVars>
          <dgm:hierBranch val="init"/>
        </dgm:presLayoutVars>
      </dgm:prSet>
      <dgm:spPr/>
    </dgm:pt>
    <dgm:pt modelId="{B48F4002-8CC7-420E-AF74-FBEC5F493728}" type="pres">
      <dgm:prSet presAssocID="{93548B40-6691-4CA8-A3A2-35561BB53D25}" presName="rootComposite" presStyleCnt="0"/>
      <dgm:spPr/>
    </dgm:pt>
    <dgm:pt modelId="{6A59C3F3-70BD-4E8C-B8E4-4945C0F590AA}" type="pres">
      <dgm:prSet presAssocID="{93548B40-6691-4CA8-A3A2-35561BB53D25}" presName="rootText" presStyleLbl="node3" presStyleIdx="7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74F9B4-10C4-4967-ACC2-5A4DCE0946A5}" type="pres">
      <dgm:prSet presAssocID="{93548B40-6691-4CA8-A3A2-35561BB53D25}" presName="rootConnector" presStyleLbl="node3" presStyleIdx="7" presStyleCnt="16"/>
      <dgm:spPr/>
      <dgm:t>
        <a:bodyPr/>
        <a:lstStyle/>
        <a:p>
          <a:endParaRPr lang="en-US"/>
        </a:p>
      </dgm:t>
    </dgm:pt>
    <dgm:pt modelId="{328EF2CD-79FD-42BB-815E-F0E7D9C4C79E}" type="pres">
      <dgm:prSet presAssocID="{93548B40-6691-4CA8-A3A2-35561BB53D25}" presName="hierChild4" presStyleCnt="0"/>
      <dgm:spPr/>
    </dgm:pt>
    <dgm:pt modelId="{73BF5779-4BC6-4B86-B7E5-66C56AECBD95}" type="pres">
      <dgm:prSet presAssocID="{93548B40-6691-4CA8-A3A2-35561BB53D25}" presName="hierChild5" presStyleCnt="0"/>
      <dgm:spPr/>
    </dgm:pt>
    <dgm:pt modelId="{DD38BB41-C9D9-4321-B15A-249B5FF2AFF5}" type="pres">
      <dgm:prSet presAssocID="{23028B26-AA4C-417B-8D3A-324EBB4EC29C}" presName="Name37" presStyleLbl="parChTrans1D3" presStyleIdx="8" presStyleCnt="16"/>
      <dgm:spPr/>
      <dgm:t>
        <a:bodyPr/>
        <a:lstStyle/>
        <a:p>
          <a:endParaRPr lang="en-US"/>
        </a:p>
      </dgm:t>
    </dgm:pt>
    <dgm:pt modelId="{5A684F62-E8EE-4C2A-BD27-1A34EAFC662B}" type="pres">
      <dgm:prSet presAssocID="{82B6D9C3-A957-42D3-8C0F-2435597F7F4B}" presName="hierRoot2" presStyleCnt="0">
        <dgm:presLayoutVars>
          <dgm:hierBranch val="init"/>
        </dgm:presLayoutVars>
      </dgm:prSet>
      <dgm:spPr/>
    </dgm:pt>
    <dgm:pt modelId="{51EB89F2-523C-49F6-ACF4-17B69774ACF8}" type="pres">
      <dgm:prSet presAssocID="{82B6D9C3-A957-42D3-8C0F-2435597F7F4B}" presName="rootComposite" presStyleCnt="0"/>
      <dgm:spPr/>
    </dgm:pt>
    <dgm:pt modelId="{09B8F885-C9EA-4E09-89E1-E19A0E91ADE3}" type="pres">
      <dgm:prSet presAssocID="{82B6D9C3-A957-42D3-8C0F-2435597F7F4B}" presName="rootText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669EE8-F274-488D-BD8C-25B433352017}" type="pres">
      <dgm:prSet presAssocID="{82B6D9C3-A957-42D3-8C0F-2435597F7F4B}" presName="rootConnector" presStyleLbl="node3" presStyleIdx="8" presStyleCnt="16"/>
      <dgm:spPr/>
      <dgm:t>
        <a:bodyPr/>
        <a:lstStyle/>
        <a:p>
          <a:endParaRPr lang="en-US"/>
        </a:p>
      </dgm:t>
    </dgm:pt>
    <dgm:pt modelId="{8F4F9821-C3B4-4844-AD90-0832B2D5DC25}" type="pres">
      <dgm:prSet presAssocID="{82B6D9C3-A957-42D3-8C0F-2435597F7F4B}" presName="hierChild4" presStyleCnt="0"/>
      <dgm:spPr/>
    </dgm:pt>
    <dgm:pt modelId="{CA3FB734-A6EE-45C5-991A-1A9DFC1246C0}" type="pres">
      <dgm:prSet presAssocID="{82B6D9C3-A957-42D3-8C0F-2435597F7F4B}" presName="hierChild5" presStyleCnt="0"/>
      <dgm:spPr/>
    </dgm:pt>
    <dgm:pt modelId="{12D323EA-A149-4036-AC7B-D6A00722D293}" type="pres">
      <dgm:prSet presAssocID="{C3F726B2-DB7A-4999-8D73-D866C63EFFD7}" presName="Name37" presStyleLbl="parChTrans1D3" presStyleIdx="9" presStyleCnt="16"/>
      <dgm:spPr/>
      <dgm:t>
        <a:bodyPr/>
        <a:lstStyle/>
        <a:p>
          <a:endParaRPr lang="en-US"/>
        </a:p>
      </dgm:t>
    </dgm:pt>
    <dgm:pt modelId="{9841A368-DDD2-4774-8FCC-BFEB06163606}" type="pres">
      <dgm:prSet presAssocID="{A344506A-7878-4F70-844A-606CAB285829}" presName="hierRoot2" presStyleCnt="0">
        <dgm:presLayoutVars>
          <dgm:hierBranch val="init"/>
        </dgm:presLayoutVars>
      </dgm:prSet>
      <dgm:spPr/>
    </dgm:pt>
    <dgm:pt modelId="{E4AF318F-F926-4B2B-8A17-2601F64BF654}" type="pres">
      <dgm:prSet presAssocID="{A344506A-7878-4F70-844A-606CAB285829}" presName="rootComposite" presStyleCnt="0"/>
      <dgm:spPr/>
    </dgm:pt>
    <dgm:pt modelId="{140D9454-7BFA-43E9-B94C-6DE34C5F44D1}" type="pres">
      <dgm:prSet presAssocID="{A344506A-7878-4F70-844A-606CAB285829}" presName="rootText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F778-F110-40F4-B6DD-D57CAFBCD64B}" type="pres">
      <dgm:prSet presAssocID="{A344506A-7878-4F70-844A-606CAB285829}" presName="rootConnector" presStyleLbl="node3" presStyleIdx="9" presStyleCnt="16"/>
      <dgm:spPr/>
      <dgm:t>
        <a:bodyPr/>
        <a:lstStyle/>
        <a:p>
          <a:endParaRPr lang="en-US"/>
        </a:p>
      </dgm:t>
    </dgm:pt>
    <dgm:pt modelId="{B71359F3-5476-4C56-B82C-A2AA76CA54D4}" type="pres">
      <dgm:prSet presAssocID="{A344506A-7878-4F70-844A-606CAB285829}" presName="hierChild4" presStyleCnt="0"/>
      <dgm:spPr/>
    </dgm:pt>
    <dgm:pt modelId="{01CF7D8B-D807-4AED-8D8F-02F326453941}" type="pres">
      <dgm:prSet presAssocID="{A344506A-7878-4F70-844A-606CAB285829}" presName="hierChild5" presStyleCnt="0"/>
      <dgm:spPr/>
    </dgm:pt>
    <dgm:pt modelId="{364C0B8F-3CBE-4A8E-8A10-EA84AF874718}" type="pres">
      <dgm:prSet presAssocID="{93340F6F-C3BD-4EB9-8BB2-BAE3083F00C3}" presName="Name37" presStyleLbl="parChTrans1D3" presStyleIdx="10" presStyleCnt="16"/>
      <dgm:spPr/>
      <dgm:t>
        <a:bodyPr/>
        <a:lstStyle/>
        <a:p>
          <a:endParaRPr lang="en-US"/>
        </a:p>
      </dgm:t>
    </dgm:pt>
    <dgm:pt modelId="{DC0A4E2F-569F-4461-BCD9-5D897B021AFA}" type="pres">
      <dgm:prSet presAssocID="{F41F6AC5-8300-4A86-A6C5-6982C1DB8C3B}" presName="hierRoot2" presStyleCnt="0">
        <dgm:presLayoutVars>
          <dgm:hierBranch val="init"/>
        </dgm:presLayoutVars>
      </dgm:prSet>
      <dgm:spPr/>
    </dgm:pt>
    <dgm:pt modelId="{D5B114F3-1E41-4668-A89F-7C5F3476F45A}" type="pres">
      <dgm:prSet presAssocID="{F41F6AC5-8300-4A86-A6C5-6982C1DB8C3B}" presName="rootComposite" presStyleCnt="0"/>
      <dgm:spPr/>
    </dgm:pt>
    <dgm:pt modelId="{2323B704-C682-4F6A-8ADF-0F717AFD9B27}" type="pres">
      <dgm:prSet presAssocID="{F41F6AC5-8300-4A86-A6C5-6982C1DB8C3B}" presName="rootText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E4964C-E49D-4EC8-AD74-47666C4EA5EA}" type="pres">
      <dgm:prSet presAssocID="{F41F6AC5-8300-4A86-A6C5-6982C1DB8C3B}" presName="rootConnector" presStyleLbl="node3" presStyleIdx="10" presStyleCnt="16"/>
      <dgm:spPr/>
      <dgm:t>
        <a:bodyPr/>
        <a:lstStyle/>
        <a:p>
          <a:endParaRPr lang="en-US"/>
        </a:p>
      </dgm:t>
    </dgm:pt>
    <dgm:pt modelId="{EB710A95-2232-4F4B-ACCA-41C15743354B}" type="pres">
      <dgm:prSet presAssocID="{F41F6AC5-8300-4A86-A6C5-6982C1DB8C3B}" presName="hierChild4" presStyleCnt="0"/>
      <dgm:spPr/>
    </dgm:pt>
    <dgm:pt modelId="{B0B67BBA-FECA-42CD-8B8F-2AB7D2282FF1}" type="pres">
      <dgm:prSet presAssocID="{F41F6AC5-8300-4A86-A6C5-6982C1DB8C3B}" presName="hierChild5" presStyleCnt="0"/>
      <dgm:spPr/>
    </dgm:pt>
    <dgm:pt modelId="{065F644C-4FE9-45F0-9559-F40845A43A69}" type="pres">
      <dgm:prSet presAssocID="{78C41C61-1EF0-484E-990D-FD3BFEFE0B97}" presName="Name37" presStyleLbl="parChTrans1D3" presStyleIdx="11" presStyleCnt="16"/>
      <dgm:spPr/>
      <dgm:t>
        <a:bodyPr/>
        <a:lstStyle/>
        <a:p>
          <a:endParaRPr lang="en-US"/>
        </a:p>
      </dgm:t>
    </dgm:pt>
    <dgm:pt modelId="{A7A82138-C91D-4449-9C49-7B7598D3196B}" type="pres">
      <dgm:prSet presAssocID="{F93D86D7-E3B5-4394-A857-1FC9A27DCC4A}" presName="hierRoot2" presStyleCnt="0">
        <dgm:presLayoutVars>
          <dgm:hierBranch val="init"/>
        </dgm:presLayoutVars>
      </dgm:prSet>
      <dgm:spPr/>
    </dgm:pt>
    <dgm:pt modelId="{15E655AB-340B-49E2-AC93-7D8E36760A69}" type="pres">
      <dgm:prSet presAssocID="{F93D86D7-E3B5-4394-A857-1FC9A27DCC4A}" presName="rootComposite" presStyleCnt="0"/>
      <dgm:spPr/>
    </dgm:pt>
    <dgm:pt modelId="{B8AC1069-93B2-4BCD-923C-2FE666B9DE32}" type="pres">
      <dgm:prSet presAssocID="{F93D86D7-E3B5-4394-A857-1FC9A27DCC4A}" presName="rootText" presStyleLbl="node3" presStyleIdx="11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BEB6FE-55D6-4B26-8765-A0723C6BC056}" type="pres">
      <dgm:prSet presAssocID="{F93D86D7-E3B5-4394-A857-1FC9A27DCC4A}" presName="rootConnector" presStyleLbl="node3" presStyleIdx="11" presStyleCnt="16"/>
      <dgm:spPr/>
      <dgm:t>
        <a:bodyPr/>
        <a:lstStyle/>
        <a:p>
          <a:endParaRPr lang="en-US"/>
        </a:p>
      </dgm:t>
    </dgm:pt>
    <dgm:pt modelId="{BABA8BB1-4D94-4334-B740-24B1420D655A}" type="pres">
      <dgm:prSet presAssocID="{F93D86D7-E3B5-4394-A857-1FC9A27DCC4A}" presName="hierChild4" presStyleCnt="0"/>
      <dgm:spPr/>
    </dgm:pt>
    <dgm:pt modelId="{2DAE7194-3C9D-4A67-BFFA-FF129328E36B}" type="pres">
      <dgm:prSet presAssocID="{F93D86D7-E3B5-4394-A857-1FC9A27DCC4A}" presName="hierChild5" presStyleCnt="0"/>
      <dgm:spPr/>
    </dgm:pt>
    <dgm:pt modelId="{97D8DB2D-4082-47D0-AE15-0B589CA7B6FD}" type="pres">
      <dgm:prSet presAssocID="{EF96277C-AA5A-4B0B-9059-F955570AB514}" presName="Name37" presStyleLbl="parChTrans1D3" presStyleIdx="12" presStyleCnt="16"/>
      <dgm:spPr/>
      <dgm:t>
        <a:bodyPr/>
        <a:lstStyle/>
        <a:p>
          <a:endParaRPr lang="en-US"/>
        </a:p>
      </dgm:t>
    </dgm:pt>
    <dgm:pt modelId="{2C308CFD-B824-4C72-B603-6740F87E2953}" type="pres">
      <dgm:prSet presAssocID="{E223A9CB-420D-4703-8F3A-32CF89F74895}" presName="hierRoot2" presStyleCnt="0">
        <dgm:presLayoutVars>
          <dgm:hierBranch val="init"/>
        </dgm:presLayoutVars>
      </dgm:prSet>
      <dgm:spPr/>
    </dgm:pt>
    <dgm:pt modelId="{BB47C903-35F3-495E-831F-B5C3A7C44996}" type="pres">
      <dgm:prSet presAssocID="{E223A9CB-420D-4703-8F3A-32CF89F74895}" presName="rootComposite" presStyleCnt="0"/>
      <dgm:spPr/>
    </dgm:pt>
    <dgm:pt modelId="{A0B7C762-9C23-4C73-BDCA-6EA723EB4D73}" type="pres">
      <dgm:prSet presAssocID="{E223A9CB-420D-4703-8F3A-32CF89F74895}" presName="rootText" presStyleLbl="node3" presStyleIdx="12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9D5A16-61BB-430F-B6C3-EE40B67EE70D}" type="pres">
      <dgm:prSet presAssocID="{E223A9CB-420D-4703-8F3A-32CF89F74895}" presName="rootConnector" presStyleLbl="node3" presStyleIdx="12" presStyleCnt="16"/>
      <dgm:spPr/>
      <dgm:t>
        <a:bodyPr/>
        <a:lstStyle/>
        <a:p>
          <a:endParaRPr lang="en-US"/>
        </a:p>
      </dgm:t>
    </dgm:pt>
    <dgm:pt modelId="{248425DF-E65C-4D77-901B-9B1519144425}" type="pres">
      <dgm:prSet presAssocID="{E223A9CB-420D-4703-8F3A-32CF89F74895}" presName="hierChild4" presStyleCnt="0"/>
      <dgm:spPr/>
    </dgm:pt>
    <dgm:pt modelId="{2E1A3305-7F93-4AAA-B108-830C25653151}" type="pres">
      <dgm:prSet presAssocID="{E223A9CB-420D-4703-8F3A-32CF89F74895}" presName="hierChild5" presStyleCnt="0"/>
      <dgm:spPr/>
    </dgm:pt>
    <dgm:pt modelId="{6BF4AB6A-2D98-4B14-A708-C49D4B584EDA}" type="pres">
      <dgm:prSet presAssocID="{DD148155-7CD7-4F44-9CC5-3F644F009E59}" presName="Name37" presStyleLbl="parChTrans1D3" presStyleIdx="13" presStyleCnt="16"/>
      <dgm:spPr/>
      <dgm:t>
        <a:bodyPr/>
        <a:lstStyle/>
        <a:p>
          <a:endParaRPr lang="en-US"/>
        </a:p>
      </dgm:t>
    </dgm:pt>
    <dgm:pt modelId="{69FF5D32-08E1-47EA-B031-4CF58A906B3E}" type="pres">
      <dgm:prSet presAssocID="{CF728331-AC69-4248-8E05-0F6F3B1B5774}" presName="hierRoot2" presStyleCnt="0">
        <dgm:presLayoutVars>
          <dgm:hierBranch val="init"/>
        </dgm:presLayoutVars>
      </dgm:prSet>
      <dgm:spPr/>
    </dgm:pt>
    <dgm:pt modelId="{E4923686-78E6-4833-880F-4B91AA3B7BD9}" type="pres">
      <dgm:prSet presAssocID="{CF728331-AC69-4248-8E05-0F6F3B1B5774}" presName="rootComposite" presStyleCnt="0"/>
      <dgm:spPr/>
    </dgm:pt>
    <dgm:pt modelId="{85B1F3F4-2DE5-41C1-B672-CA34F12442AB}" type="pres">
      <dgm:prSet presAssocID="{CF728331-AC69-4248-8E05-0F6F3B1B5774}" presName="rootText" presStyleLbl="node3" presStyleIdx="13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D15C07-641C-4DE8-9D40-3406C505154A}" type="pres">
      <dgm:prSet presAssocID="{CF728331-AC69-4248-8E05-0F6F3B1B5774}" presName="rootConnector" presStyleLbl="node3" presStyleIdx="13" presStyleCnt="16"/>
      <dgm:spPr/>
      <dgm:t>
        <a:bodyPr/>
        <a:lstStyle/>
        <a:p>
          <a:endParaRPr lang="en-US"/>
        </a:p>
      </dgm:t>
    </dgm:pt>
    <dgm:pt modelId="{8BA50CCC-7AD2-4CC2-9287-C47A3651B4C4}" type="pres">
      <dgm:prSet presAssocID="{CF728331-AC69-4248-8E05-0F6F3B1B5774}" presName="hierChild4" presStyleCnt="0"/>
      <dgm:spPr/>
    </dgm:pt>
    <dgm:pt modelId="{D5A04CDA-3E24-4CF0-A386-482F2A5945A3}" type="pres">
      <dgm:prSet presAssocID="{CF728331-AC69-4248-8E05-0F6F3B1B5774}" presName="hierChild5" presStyleCnt="0"/>
      <dgm:spPr/>
    </dgm:pt>
    <dgm:pt modelId="{3FA5850C-4F91-4092-BBB8-C8DCD437EFBE}" type="pres">
      <dgm:prSet presAssocID="{A764D164-405D-49F0-A23B-AA70A78E7C90}" presName="Name37" presStyleLbl="parChTrans1D3" presStyleIdx="14" presStyleCnt="16"/>
      <dgm:spPr/>
      <dgm:t>
        <a:bodyPr/>
        <a:lstStyle/>
        <a:p>
          <a:endParaRPr lang="en-US"/>
        </a:p>
      </dgm:t>
    </dgm:pt>
    <dgm:pt modelId="{D381C3A8-9720-4067-BCE6-B4AD5CA39475}" type="pres">
      <dgm:prSet presAssocID="{FF4A2175-C7BB-4E6A-9C5C-6D2F885F9990}" presName="hierRoot2" presStyleCnt="0">
        <dgm:presLayoutVars>
          <dgm:hierBranch val="init"/>
        </dgm:presLayoutVars>
      </dgm:prSet>
      <dgm:spPr/>
    </dgm:pt>
    <dgm:pt modelId="{0D035522-DEF0-48AD-8C82-3A5191365283}" type="pres">
      <dgm:prSet presAssocID="{FF4A2175-C7BB-4E6A-9C5C-6D2F885F9990}" presName="rootComposite" presStyleCnt="0"/>
      <dgm:spPr/>
    </dgm:pt>
    <dgm:pt modelId="{70219367-D477-4544-B427-9E6F1DA62F37}" type="pres">
      <dgm:prSet presAssocID="{FF4A2175-C7BB-4E6A-9C5C-6D2F885F9990}" presName="rootText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2FC0D1-56FB-44B1-A759-E1EC9E107B82}" type="pres">
      <dgm:prSet presAssocID="{FF4A2175-C7BB-4E6A-9C5C-6D2F885F9990}" presName="rootConnector" presStyleLbl="node3" presStyleIdx="14" presStyleCnt="16"/>
      <dgm:spPr/>
      <dgm:t>
        <a:bodyPr/>
        <a:lstStyle/>
        <a:p>
          <a:endParaRPr lang="en-US"/>
        </a:p>
      </dgm:t>
    </dgm:pt>
    <dgm:pt modelId="{0A92719A-F72A-4D52-BB92-C65FD8AA1DBF}" type="pres">
      <dgm:prSet presAssocID="{FF4A2175-C7BB-4E6A-9C5C-6D2F885F9990}" presName="hierChild4" presStyleCnt="0"/>
      <dgm:spPr/>
    </dgm:pt>
    <dgm:pt modelId="{49D8247F-B543-47BE-9D1D-A136506D692E}" type="pres">
      <dgm:prSet presAssocID="{FF4A2175-C7BB-4E6A-9C5C-6D2F885F9990}" presName="hierChild5" presStyleCnt="0"/>
      <dgm:spPr/>
    </dgm:pt>
    <dgm:pt modelId="{B67BF533-5104-4FBC-A646-0936AA2C231F}" type="pres">
      <dgm:prSet presAssocID="{C1B087C2-DA62-41EF-836F-0C68CE56B264}" presName="hierChild5" presStyleCnt="0"/>
      <dgm:spPr/>
    </dgm:pt>
    <dgm:pt modelId="{F6A9A082-70F7-46F4-8107-9C649F121705}" type="pres">
      <dgm:prSet presAssocID="{2128DBAF-5AF4-4766-8BF2-D08351F50CB3}" presName="Name37" presStyleLbl="parChTrans1D2" presStyleIdx="3" presStyleCnt="4"/>
      <dgm:spPr/>
      <dgm:t>
        <a:bodyPr/>
        <a:lstStyle/>
        <a:p>
          <a:endParaRPr lang="en-US"/>
        </a:p>
      </dgm:t>
    </dgm:pt>
    <dgm:pt modelId="{C6C52AEA-218D-48FF-9954-54F1113D147A}" type="pres">
      <dgm:prSet presAssocID="{29CCF70C-E9D5-42A2-A3D1-BECC4A6B59B9}" presName="hierRoot2" presStyleCnt="0">
        <dgm:presLayoutVars>
          <dgm:hierBranch val="init"/>
        </dgm:presLayoutVars>
      </dgm:prSet>
      <dgm:spPr/>
    </dgm:pt>
    <dgm:pt modelId="{91CC49FA-3FA2-476D-B6BC-E682FA3DA050}" type="pres">
      <dgm:prSet presAssocID="{29CCF70C-E9D5-42A2-A3D1-BECC4A6B59B9}" presName="rootComposite" presStyleCnt="0"/>
      <dgm:spPr/>
    </dgm:pt>
    <dgm:pt modelId="{091CA3D8-E2FE-4940-A576-52034F8362BD}" type="pres">
      <dgm:prSet presAssocID="{29CCF70C-E9D5-42A2-A3D1-BECC4A6B59B9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ACDB9-6AE9-4915-BB3C-EF204402382B}" type="pres">
      <dgm:prSet presAssocID="{29CCF70C-E9D5-42A2-A3D1-BECC4A6B59B9}" presName="rootConnector" presStyleLbl="node2" presStyleIdx="3" presStyleCnt="4"/>
      <dgm:spPr/>
      <dgm:t>
        <a:bodyPr/>
        <a:lstStyle/>
        <a:p>
          <a:endParaRPr lang="en-US"/>
        </a:p>
      </dgm:t>
    </dgm:pt>
    <dgm:pt modelId="{9516F012-A775-42BE-9BDB-8F44DA71EA68}" type="pres">
      <dgm:prSet presAssocID="{29CCF70C-E9D5-42A2-A3D1-BECC4A6B59B9}" presName="hierChild4" presStyleCnt="0"/>
      <dgm:spPr/>
    </dgm:pt>
    <dgm:pt modelId="{CF0A38CA-9423-4E97-9477-B2413F474734}" type="pres">
      <dgm:prSet presAssocID="{8F5C08B1-6534-446C-849E-570B5E63DD50}" presName="Name37" presStyleLbl="parChTrans1D3" presStyleIdx="15" presStyleCnt="16"/>
      <dgm:spPr/>
      <dgm:t>
        <a:bodyPr/>
        <a:lstStyle/>
        <a:p>
          <a:endParaRPr lang="en-US"/>
        </a:p>
      </dgm:t>
    </dgm:pt>
    <dgm:pt modelId="{1A6E9BDA-974E-44F2-8084-1FC14CCF774B}" type="pres">
      <dgm:prSet presAssocID="{6F7B70D3-D4B5-4C2E-95E5-2FDAF9B9D01F}" presName="hierRoot2" presStyleCnt="0">
        <dgm:presLayoutVars>
          <dgm:hierBranch val="init"/>
        </dgm:presLayoutVars>
      </dgm:prSet>
      <dgm:spPr/>
    </dgm:pt>
    <dgm:pt modelId="{746F7E67-9F77-4BF7-8EEC-3FD99EE26928}" type="pres">
      <dgm:prSet presAssocID="{6F7B70D3-D4B5-4C2E-95E5-2FDAF9B9D01F}" presName="rootComposite" presStyleCnt="0"/>
      <dgm:spPr/>
    </dgm:pt>
    <dgm:pt modelId="{3DF8F129-A6F6-4145-BFCD-F45CAF0FE92E}" type="pres">
      <dgm:prSet presAssocID="{6F7B70D3-D4B5-4C2E-95E5-2FDAF9B9D01F}" presName="rootText" presStyleLbl="node3" presStyleIdx="15" presStyleCnt="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C52ECA-E23D-43E9-968E-46FFC895EE68}" type="pres">
      <dgm:prSet presAssocID="{6F7B70D3-D4B5-4C2E-95E5-2FDAF9B9D01F}" presName="rootConnector" presStyleLbl="node3" presStyleIdx="15" presStyleCnt="16"/>
      <dgm:spPr/>
      <dgm:t>
        <a:bodyPr/>
        <a:lstStyle/>
        <a:p>
          <a:endParaRPr lang="en-US"/>
        </a:p>
      </dgm:t>
    </dgm:pt>
    <dgm:pt modelId="{49ADC77D-B955-48E2-BDC4-479C101864D9}" type="pres">
      <dgm:prSet presAssocID="{6F7B70D3-D4B5-4C2E-95E5-2FDAF9B9D01F}" presName="hierChild4" presStyleCnt="0"/>
      <dgm:spPr/>
    </dgm:pt>
    <dgm:pt modelId="{517A08F0-6AB2-4C39-9E4B-4C9D3EFCCB98}" type="pres">
      <dgm:prSet presAssocID="{6F7B70D3-D4B5-4C2E-95E5-2FDAF9B9D01F}" presName="hierChild5" presStyleCnt="0"/>
      <dgm:spPr/>
    </dgm:pt>
    <dgm:pt modelId="{B8D7DC7E-EC3E-4C6D-B4D7-4282FC886AE0}" type="pres">
      <dgm:prSet presAssocID="{29CCF70C-E9D5-42A2-A3D1-BECC4A6B59B9}" presName="hierChild5" presStyleCnt="0"/>
      <dgm:spPr/>
    </dgm:pt>
    <dgm:pt modelId="{8056B967-D675-4B92-AF10-7A3CED1BCF76}" type="pres">
      <dgm:prSet presAssocID="{5D0B2450-A4A4-4282-92FF-6FF8FBBFF531}" presName="hierChild3" presStyleCnt="0"/>
      <dgm:spPr/>
    </dgm:pt>
  </dgm:ptLst>
  <dgm:cxnLst>
    <dgm:cxn modelId="{6BA181F8-7843-1842-9D33-33127CFF10CA}" type="presOf" srcId="{29CCF70C-E9D5-42A2-A3D1-BECC4A6B59B9}" destId="{96DACDB9-6AE9-4915-BB3C-EF204402382B}" srcOrd="1" destOrd="0" presId="urn:microsoft.com/office/officeart/2005/8/layout/orgChart1"/>
    <dgm:cxn modelId="{E18A9444-A4B1-4A66-B2B5-21B6A4E8A296}" srcId="{5D0B2450-A4A4-4282-92FF-6FF8FBBFF531}" destId="{C1B087C2-DA62-41EF-836F-0C68CE56B264}" srcOrd="2" destOrd="0" parTransId="{9F09D581-92D4-4095-888E-5A9BF33CB290}" sibTransId="{57B86992-FA2F-45DC-9808-D3245F8E6FB8}"/>
    <dgm:cxn modelId="{AE61FEDD-53FE-954F-8A22-603E1BBB2EA9}" type="presOf" srcId="{925C6F38-046C-43EB-8E8B-474BB6379775}" destId="{DFA04654-06C1-4DAD-BFB1-F544B112AF59}" srcOrd="0" destOrd="0" presId="urn:microsoft.com/office/officeart/2005/8/layout/orgChart1"/>
    <dgm:cxn modelId="{57EC69CD-EA55-CA4D-B076-81CBCB04019A}" type="presOf" srcId="{4257D80E-FA07-4756-AE4B-BFA94BCA8C4D}" destId="{6875360C-3539-4B5F-A836-33CB9BA952D2}" srcOrd="1" destOrd="0" presId="urn:microsoft.com/office/officeart/2005/8/layout/orgChart1"/>
    <dgm:cxn modelId="{B82711C1-ABB5-4909-8F36-10F1523E13B6}" srcId="{C1B087C2-DA62-41EF-836F-0C68CE56B264}" destId="{FF4A2175-C7BB-4E6A-9C5C-6D2F885F9990}" srcOrd="7" destOrd="0" parTransId="{A764D164-405D-49F0-A23B-AA70A78E7C90}" sibTransId="{066CA6DB-4542-45BC-8922-B4C241B86A23}"/>
    <dgm:cxn modelId="{CF38EF9C-2015-364B-875C-2183DA2C47A2}" type="presOf" srcId="{19E089EB-C585-4F9A-B251-1D744B20A975}" destId="{1AD111DD-8524-46CE-ACE6-A6E71364C31D}" srcOrd="0" destOrd="0" presId="urn:microsoft.com/office/officeart/2005/8/layout/orgChart1"/>
    <dgm:cxn modelId="{0389F2FA-00B1-6342-AE5C-CB8465EEB213}" type="presOf" srcId="{9F09D581-92D4-4095-888E-5A9BF33CB290}" destId="{DB46AADA-4006-474C-BADD-71FB63B2CF3E}" srcOrd="0" destOrd="0" presId="urn:microsoft.com/office/officeart/2005/8/layout/orgChart1"/>
    <dgm:cxn modelId="{553A6882-1402-E04A-8309-61334066B1F8}" type="presOf" srcId="{FF4A2175-C7BB-4E6A-9C5C-6D2F885F9990}" destId="{70219367-D477-4544-B427-9E6F1DA62F37}" srcOrd="0" destOrd="0" presId="urn:microsoft.com/office/officeart/2005/8/layout/orgChart1"/>
    <dgm:cxn modelId="{1FCF4E09-F46D-B44C-A6D1-D70E8064FB1A}" type="presOf" srcId="{C1B087C2-DA62-41EF-836F-0C68CE56B264}" destId="{F88CEFA2-2883-45D3-8A31-170A8D4206EC}" srcOrd="0" destOrd="0" presId="urn:microsoft.com/office/officeart/2005/8/layout/orgChart1"/>
    <dgm:cxn modelId="{BA86C74B-B7E6-DD45-BE1D-9C37CB7FD752}" type="presOf" srcId="{7CD3294B-B8F4-4ED4-9E75-64050DC08694}" destId="{DC9F601B-B2DE-473C-A0EA-BAF90CDE620C}" srcOrd="1" destOrd="0" presId="urn:microsoft.com/office/officeart/2005/8/layout/orgChart1"/>
    <dgm:cxn modelId="{F761A7EE-03A0-4184-8A70-427FFEFD9A80}" srcId="{5D0B2450-A4A4-4282-92FF-6FF8FBBFF531}" destId="{29CCF70C-E9D5-42A2-A3D1-BECC4A6B59B9}" srcOrd="3" destOrd="0" parTransId="{2128DBAF-5AF4-4766-8BF2-D08351F50CB3}" sibTransId="{D58BB081-B0D5-4DF4-B4B1-80D704EE4AC6}"/>
    <dgm:cxn modelId="{57FCE5FA-F0B8-4D4F-AD47-225C22CD4477}" type="presOf" srcId="{A344506A-7878-4F70-844A-606CAB285829}" destId="{65EEF778-F110-40F4-B6DD-D57CAFBCD64B}" srcOrd="1" destOrd="0" presId="urn:microsoft.com/office/officeart/2005/8/layout/orgChart1"/>
    <dgm:cxn modelId="{81299741-F2D2-1B4B-9FCA-DF5F01AD595E}" type="presOf" srcId="{C1B087C2-DA62-41EF-836F-0C68CE56B264}" destId="{379BA5C5-0CDA-4C45-BB1A-D1B11FECC2A4}" srcOrd="1" destOrd="0" presId="urn:microsoft.com/office/officeart/2005/8/layout/orgChart1"/>
    <dgm:cxn modelId="{F7534C5B-AF7A-584A-B032-7C8DD29B2276}" type="presOf" srcId="{E6A6D992-55D0-47B5-A08A-2EEB93761309}" destId="{A4E6EA06-6D93-4355-B014-D7B35B7100C6}" srcOrd="0" destOrd="0" presId="urn:microsoft.com/office/officeart/2005/8/layout/orgChart1"/>
    <dgm:cxn modelId="{2989D6B8-7BFD-2249-B127-6CF3782F07AB}" type="presOf" srcId="{7CD3294B-B8F4-4ED4-9E75-64050DC08694}" destId="{403AE11E-F190-4A73-A058-17D9CB809386}" srcOrd="0" destOrd="0" presId="urn:microsoft.com/office/officeart/2005/8/layout/orgChart1"/>
    <dgm:cxn modelId="{0CB06741-685B-404F-AFD1-885EDF055213}" type="presOf" srcId="{F41F6AC5-8300-4A86-A6C5-6982C1DB8C3B}" destId="{F7E4964C-E49D-4EC8-AD74-47666C4EA5EA}" srcOrd="1" destOrd="0" presId="urn:microsoft.com/office/officeart/2005/8/layout/orgChart1"/>
    <dgm:cxn modelId="{E057E004-9A82-FA4B-BF24-A5C191A07B57}" type="presOf" srcId="{93548B40-6691-4CA8-A3A2-35561BB53D25}" destId="{6A59C3F3-70BD-4E8C-B8E4-4945C0F590AA}" srcOrd="0" destOrd="0" presId="urn:microsoft.com/office/officeart/2005/8/layout/orgChart1"/>
    <dgm:cxn modelId="{0D6A4848-7CE7-6F42-B059-9C4D8D093163}" type="presOf" srcId="{F93D86D7-E3B5-4394-A857-1FC9A27DCC4A}" destId="{B8AC1069-93B2-4BCD-923C-2FE666B9DE32}" srcOrd="0" destOrd="0" presId="urn:microsoft.com/office/officeart/2005/8/layout/orgChart1"/>
    <dgm:cxn modelId="{F1AB31ED-F8B9-4316-ABD7-B5A62F05555F}" srcId="{0F700A76-20C9-4A24-A400-6102F1809036}" destId="{5D0B2450-A4A4-4282-92FF-6FF8FBBFF531}" srcOrd="0" destOrd="0" parTransId="{316A15D8-E0B0-4A27-85AE-66AE7F970733}" sibTransId="{26593713-D221-4E50-B225-3DE36930A836}"/>
    <dgm:cxn modelId="{0F86D228-FFF5-1E46-94E0-3E2F81F044F9}" type="presOf" srcId="{5D0B2450-A4A4-4282-92FF-6FF8FBBFF531}" destId="{DBFDA991-1602-4B09-A1BE-CE94B83578E8}" srcOrd="0" destOrd="0" presId="urn:microsoft.com/office/officeart/2005/8/layout/orgChart1"/>
    <dgm:cxn modelId="{44BD397D-65B3-484C-8CB8-4816E538673F}" type="presOf" srcId="{82B6D9C3-A957-42D3-8C0F-2435597F7F4B}" destId="{09B8F885-C9EA-4E09-89E1-E19A0E91ADE3}" srcOrd="0" destOrd="0" presId="urn:microsoft.com/office/officeart/2005/8/layout/orgChart1"/>
    <dgm:cxn modelId="{8BFE4AF0-2C26-4D4C-8C7F-3E5503721934}" type="presOf" srcId="{A764D164-405D-49F0-A23B-AA70A78E7C90}" destId="{3FA5850C-4F91-4092-BBB8-C8DCD437EFBE}" srcOrd="0" destOrd="0" presId="urn:microsoft.com/office/officeart/2005/8/layout/orgChart1"/>
    <dgm:cxn modelId="{3FF24D53-5D79-7F47-AEE9-03DA5DB8C2F2}" type="presOf" srcId="{13EA3FFE-C12F-4250-95CE-610D1F2018E8}" destId="{7A42097E-001E-4B1C-B503-D23314DBC65E}" srcOrd="0" destOrd="0" presId="urn:microsoft.com/office/officeart/2005/8/layout/orgChart1"/>
    <dgm:cxn modelId="{8D19F477-1B97-41EC-8009-CE47DE8F6C68}" srcId="{8DE47363-0A2D-4A33-89E5-2978D5FBD6D1}" destId="{7CD3294B-B8F4-4ED4-9E75-64050DC08694}" srcOrd="0" destOrd="0" parTransId="{6F3F5B6B-8C48-40E4-B549-C2C060BDD5FF}" sibTransId="{DE220CC3-C606-42C5-8FBC-A3EC95D9E4F6}"/>
    <dgm:cxn modelId="{FC1870D7-5C2A-6345-903D-9EC8F2FAC4AE}" type="presOf" srcId="{4257D80E-FA07-4756-AE4B-BFA94BCA8C4D}" destId="{1101FCFB-5E80-4DBB-8315-307A5C0759EE}" srcOrd="0" destOrd="0" presId="urn:microsoft.com/office/officeart/2005/8/layout/orgChart1"/>
    <dgm:cxn modelId="{7967710F-3BE3-F54A-A2A0-ED22771824F2}" type="presOf" srcId="{F2F12445-B661-4AEF-B0F2-7007E297BFED}" destId="{99550232-6A9D-491F-94B5-73C45B157B4E}" srcOrd="0" destOrd="0" presId="urn:microsoft.com/office/officeart/2005/8/layout/orgChart1"/>
    <dgm:cxn modelId="{6582FB8F-6BB1-4AD2-879E-469F0E590EF6}" srcId="{C1B087C2-DA62-41EF-836F-0C68CE56B264}" destId="{CF728331-AC69-4248-8E05-0F6F3B1B5774}" srcOrd="6" destOrd="0" parTransId="{DD148155-7CD7-4F44-9CC5-3F644F009E59}" sibTransId="{2334EDDE-733E-445A-903B-8C01B9A23CB1}"/>
    <dgm:cxn modelId="{C6452683-66B4-8B4E-83C6-84EA2FAC7CA8}" type="presOf" srcId="{FF4A2175-C7BB-4E6A-9C5C-6D2F885F9990}" destId="{E42FC0D1-56FB-44B1-A759-E1EC9E107B82}" srcOrd="1" destOrd="0" presId="urn:microsoft.com/office/officeart/2005/8/layout/orgChart1"/>
    <dgm:cxn modelId="{08725421-8949-5143-B5DF-396406A0EF8C}" type="presOf" srcId="{73985114-97B8-4142-AC65-14279D59B2A5}" destId="{5FF028DF-A07A-4A5D-A7BE-9A9AFBC395DC}" srcOrd="0" destOrd="0" presId="urn:microsoft.com/office/officeart/2005/8/layout/orgChart1"/>
    <dgm:cxn modelId="{F091D7C7-79B8-48E2-884B-53154DC95CD3}" srcId="{101C4EB7-5E55-45C5-B630-DB611EE23243}" destId="{4257D80E-FA07-4756-AE4B-BFA94BCA8C4D}" srcOrd="2" destOrd="0" parTransId="{93877CC3-3BFF-4523-9D90-427BFD132ACF}" sibTransId="{6A5AD19E-221B-412A-95B4-4FF453894143}"/>
    <dgm:cxn modelId="{D3C698BF-6934-D44A-BF1F-19B4FE3670E5}" type="presOf" srcId="{93877CC3-3BFF-4523-9D90-427BFD132ACF}" destId="{608D0083-AAEA-4803-9D59-C0D0A2D13AD3}" srcOrd="0" destOrd="0" presId="urn:microsoft.com/office/officeart/2005/8/layout/orgChart1"/>
    <dgm:cxn modelId="{1CD52303-55B4-B448-8EF0-38E76F991161}" type="presOf" srcId="{6F7B70D3-D4B5-4C2E-95E5-2FDAF9B9D01F}" destId="{42C52ECA-E23D-43E9-968E-46FFC895EE68}" srcOrd="1" destOrd="0" presId="urn:microsoft.com/office/officeart/2005/8/layout/orgChart1"/>
    <dgm:cxn modelId="{A65E0A3F-2F32-414C-8EF8-7A9BACE70111}" type="presOf" srcId="{F93D86D7-E3B5-4394-A857-1FC9A27DCC4A}" destId="{0ABEB6FE-55D6-4B26-8765-A0723C6BC056}" srcOrd="1" destOrd="0" presId="urn:microsoft.com/office/officeart/2005/8/layout/orgChart1"/>
    <dgm:cxn modelId="{8A76A067-5162-B34E-AF9F-A4A647F16945}" type="presOf" srcId="{9E23BFAD-4CAE-4033-861B-BFE60F6CB7D2}" destId="{27014920-507D-49ED-9D85-853A07EF2153}" srcOrd="0" destOrd="0" presId="urn:microsoft.com/office/officeart/2005/8/layout/orgChart1"/>
    <dgm:cxn modelId="{035925E6-D5B0-4467-A923-DFF1B2574251}" srcId="{C1B087C2-DA62-41EF-836F-0C68CE56B264}" destId="{F41F6AC5-8300-4A86-A6C5-6982C1DB8C3B}" srcOrd="3" destOrd="0" parTransId="{93340F6F-C3BD-4EB9-8BB2-BAE3083F00C3}" sibTransId="{B0400F9A-90A4-489E-B4B8-150069C58C84}"/>
    <dgm:cxn modelId="{75DB0B23-2A56-A043-AF43-1FB782355455}" type="presOf" srcId="{EF96277C-AA5A-4B0B-9059-F955570AB514}" destId="{97D8DB2D-4082-47D0-AE15-0B589CA7B6FD}" srcOrd="0" destOrd="0" presId="urn:microsoft.com/office/officeart/2005/8/layout/orgChart1"/>
    <dgm:cxn modelId="{43BEECF4-1F16-194F-876C-7294434E11E0}" type="presOf" srcId="{2128DBAF-5AF4-4766-8BF2-D08351F50CB3}" destId="{F6A9A082-70F7-46F4-8107-9C649F121705}" srcOrd="0" destOrd="0" presId="urn:microsoft.com/office/officeart/2005/8/layout/orgChart1"/>
    <dgm:cxn modelId="{AC658AF2-0595-3946-A4FD-D8109908954D}" type="presOf" srcId="{6A1BF7D0-7B58-4547-BDD3-818A49CEC178}" destId="{1650ADB2-8101-44ED-981D-589E50ADC737}" srcOrd="0" destOrd="0" presId="urn:microsoft.com/office/officeart/2005/8/layout/orgChart1"/>
    <dgm:cxn modelId="{9890DDA5-BA0A-4181-A8C9-430306DAFA23}" srcId="{8DE47363-0A2D-4A33-89E5-2978D5FBD6D1}" destId="{10EE0EA8-E445-470F-A348-821FCCBDC230}" srcOrd="3" destOrd="0" parTransId="{19E089EB-C585-4F9A-B251-1D744B20A975}" sibTransId="{6A3528FC-DA57-43E8-A05A-501EA2BA00B6}"/>
    <dgm:cxn modelId="{D609B8C3-CB9B-4434-80A8-D62CCE0517A5}" srcId="{C1B087C2-DA62-41EF-836F-0C68CE56B264}" destId="{A344506A-7878-4F70-844A-606CAB285829}" srcOrd="2" destOrd="0" parTransId="{C3F726B2-DB7A-4999-8D73-D866C63EFFD7}" sibTransId="{5462C891-A3B0-4668-82D2-E2CCD8A118C3}"/>
    <dgm:cxn modelId="{1A6267BC-D25A-BC49-8390-DE9747D58290}" type="presOf" srcId="{E223A9CB-420D-4703-8F3A-32CF89F74895}" destId="{2C9D5A16-61BB-430F-B6C3-EE40B67EE70D}" srcOrd="1" destOrd="0" presId="urn:microsoft.com/office/officeart/2005/8/layout/orgChart1"/>
    <dgm:cxn modelId="{AB3B91EA-84AB-C241-BBA3-19B59C6831CB}" type="presOf" srcId="{78C41C61-1EF0-484E-990D-FD3BFEFE0B97}" destId="{065F644C-4FE9-45F0-9559-F40845A43A69}" srcOrd="0" destOrd="0" presId="urn:microsoft.com/office/officeart/2005/8/layout/orgChart1"/>
    <dgm:cxn modelId="{74255A38-3BAA-E246-A07D-CE28D3A794D3}" type="presOf" srcId="{29CCF70C-E9D5-42A2-A3D1-BECC4A6B59B9}" destId="{091CA3D8-E2FE-4940-A576-52034F8362BD}" srcOrd="0" destOrd="0" presId="urn:microsoft.com/office/officeart/2005/8/layout/orgChart1"/>
    <dgm:cxn modelId="{45B279C1-F517-754F-BC74-FA249619574D}" type="presOf" srcId="{5B12A383-F975-4880-A3B6-448521B51C1B}" destId="{7A566393-1A5D-442E-99E4-C6527C672E64}" srcOrd="0" destOrd="0" presId="urn:microsoft.com/office/officeart/2005/8/layout/orgChart1"/>
    <dgm:cxn modelId="{CD257BA5-1BA9-7B49-A808-52B3A3AF335E}" type="presOf" srcId="{6F7B70D3-D4B5-4C2E-95E5-2FDAF9B9D01F}" destId="{3DF8F129-A6F6-4145-BFCD-F45CAF0FE92E}" srcOrd="0" destOrd="0" presId="urn:microsoft.com/office/officeart/2005/8/layout/orgChart1"/>
    <dgm:cxn modelId="{4D15B599-13DE-0A47-9AE0-B7A517409383}" type="presOf" srcId="{10EE0EA8-E445-470F-A348-821FCCBDC230}" destId="{088996B6-0E78-4E3B-B65F-25FA0BE85193}" srcOrd="1" destOrd="0" presId="urn:microsoft.com/office/officeart/2005/8/layout/orgChart1"/>
    <dgm:cxn modelId="{3ED0D668-FC33-3346-BBDD-3A390CFA09B8}" type="presOf" srcId="{5D0B2450-A4A4-4282-92FF-6FF8FBBFF531}" destId="{23F8F976-15B7-428B-9D39-D0819FC48E35}" srcOrd="1" destOrd="0" presId="urn:microsoft.com/office/officeart/2005/8/layout/orgChart1"/>
    <dgm:cxn modelId="{9F0C383E-FBA6-694F-A4A6-F12997F0311D}" type="presOf" srcId="{E223A9CB-420D-4703-8F3A-32CF89F74895}" destId="{A0B7C762-9C23-4C73-BDCA-6EA723EB4D73}" srcOrd="0" destOrd="0" presId="urn:microsoft.com/office/officeart/2005/8/layout/orgChart1"/>
    <dgm:cxn modelId="{0D9D73D9-4CAA-4249-96EE-2FBFB08F4D90}" type="presOf" srcId="{CF728331-AC69-4248-8E05-0F6F3B1B5774}" destId="{85B1F3F4-2DE5-41C1-B672-CA34F12442AB}" srcOrd="0" destOrd="0" presId="urn:microsoft.com/office/officeart/2005/8/layout/orgChart1"/>
    <dgm:cxn modelId="{E60A8B42-BB68-1647-9923-D85F832938B2}" type="presOf" srcId="{F41F6AC5-8300-4A86-A6C5-6982C1DB8C3B}" destId="{2323B704-C682-4F6A-8ADF-0F717AFD9B27}" srcOrd="0" destOrd="0" presId="urn:microsoft.com/office/officeart/2005/8/layout/orgChart1"/>
    <dgm:cxn modelId="{AAB9C74E-1720-43E2-8D70-5DB62D198AD4}" srcId="{5D0B2450-A4A4-4282-92FF-6FF8FBBFF531}" destId="{101C4EB7-5E55-45C5-B630-DB611EE23243}" srcOrd="1" destOrd="0" parTransId="{F2F12445-B661-4AEF-B0F2-7007E297BFED}" sibTransId="{D04EB60B-E11C-4791-8FB9-58EA69E4C973}"/>
    <dgm:cxn modelId="{38394052-6CA5-1A4E-8DFD-F77BF6566C5B}" type="presOf" srcId="{8F5C08B1-6534-446C-849E-570B5E63DD50}" destId="{CF0A38CA-9423-4E97-9477-B2413F474734}" srcOrd="0" destOrd="0" presId="urn:microsoft.com/office/officeart/2005/8/layout/orgChart1"/>
    <dgm:cxn modelId="{9330FCEA-578C-B943-8693-1DD7A1FB3A6D}" type="presOf" srcId="{8FB21E80-945D-4BFB-9036-97BF1E4530AA}" destId="{8C5E3AC2-8FB0-4C3E-BCB0-BD4A21863091}" srcOrd="0" destOrd="0" presId="urn:microsoft.com/office/officeart/2005/8/layout/orgChart1"/>
    <dgm:cxn modelId="{7821FEF9-1149-4CE9-B005-38530AFF889F}" srcId="{29CCF70C-E9D5-42A2-A3D1-BECC4A6B59B9}" destId="{6F7B70D3-D4B5-4C2E-95E5-2FDAF9B9D01F}" srcOrd="0" destOrd="0" parTransId="{8F5C08B1-6534-446C-849E-570B5E63DD50}" sibTransId="{6A98AEF3-5C7D-44CF-BE1A-1DB20A512A27}"/>
    <dgm:cxn modelId="{618AC4B8-3FA9-4BC2-8883-580CE976C70A}" srcId="{C1B087C2-DA62-41EF-836F-0C68CE56B264}" destId="{82B6D9C3-A957-42D3-8C0F-2435597F7F4B}" srcOrd="1" destOrd="0" parTransId="{23028B26-AA4C-417B-8D3A-324EBB4EC29C}" sibTransId="{CCF4DDEB-A49D-43FA-999F-B3F6BB9B1D82}"/>
    <dgm:cxn modelId="{A4A7962F-72B3-564E-AF5D-4294CC472037}" type="presOf" srcId="{6F3F5B6B-8C48-40E4-B549-C2C060BDD5FF}" destId="{31ED0B0D-8738-4804-A7B2-23EAE4414FB0}" srcOrd="0" destOrd="0" presId="urn:microsoft.com/office/officeart/2005/8/layout/orgChart1"/>
    <dgm:cxn modelId="{92534261-EAD6-A540-8800-ACE33D436EFA}" type="presOf" srcId="{CF728331-AC69-4248-8E05-0F6F3B1B5774}" destId="{A7D15C07-641C-4DE8-9D40-3406C505154A}" srcOrd="1" destOrd="0" presId="urn:microsoft.com/office/officeart/2005/8/layout/orgChart1"/>
    <dgm:cxn modelId="{69D3664D-1CFF-4EA6-826B-A5C358118435}" srcId="{8DE47363-0A2D-4A33-89E5-2978D5FBD6D1}" destId="{925C6F38-046C-43EB-8E8B-474BB6379775}" srcOrd="1" destOrd="0" parTransId="{7B751B57-9BC3-4AA4-88B4-15142E1589EB}" sibTransId="{5377210D-A81F-4A0F-AEDE-4B1965233ACC}"/>
    <dgm:cxn modelId="{EB89D3E6-DC46-4E5E-8D93-16710DDE294E}" srcId="{101C4EB7-5E55-45C5-B630-DB611EE23243}" destId="{E6A6D992-55D0-47B5-A08A-2EEB93761309}" srcOrd="0" destOrd="0" parTransId="{8FB21E80-945D-4BFB-9036-97BF1E4530AA}" sibTransId="{AE510D11-2703-47E3-A141-0E270E688478}"/>
    <dgm:cxn modelId="{307F7B7E-B3CD-1A46-ACF4-6002B0039A2E}" type="presOf" srcId="{93340F6F-C3BD-4EB9-8BB2-BAE3083F00C3}" destId="{364C0B8F-3CBE-4A8E-8A10-EA84AF874718}" srcOrd="0" destOrd="0" presId="urn:microsoft.com/office/officeart/2005/8/layout/orgChart1"/>
    <dgm:cxn modelId="{B40AA7B7-A73C-E645-917E-D747E590622D}" type="presOf" srcId="{82B6D9C3-A957-42D3-8C0F-2435597F7F4B}" destId="{EC669EE8-F274-488D-BD8C-25B433352017}" srcOrd="1" destOrd="0" presId="urn:microsoft.com/office/officeart/2005/8/layout/orgChart1"/>
    <dgm:cxn modelId="{728346A8-49EA-4C4D-ABD9-D47E259A84C0}" srcId="{101C4EB7-5E55-45C5-B630-DB611EE23243}" destId="{13EA3FFE-C12F-4250-95CE-610D1F2018E8}" srcOrd="1" destOrd="0" parTransId="{73985114-97B8-4142-AC65-14279D59B2A5}" sibTransId="{9D849648-EA33-4957-92DE-27B1B2F4211C}"/>
    <dgm:cxn modelId="{3CAE156C-F491-4F33-A252-D568D4DF25ED}" srcId="{8DE47363-0A2D-4A33-89E5-2978D5FBD6D1}" destId="{5B12A383-F975-4880-A3B6-448521B51C1B}" srcOrd="2" destOrd="0" parTransId="{6A1BF7D0-7B58-4547-BDD3-818A49CEC178}" sibTransId="{3D018EC2-1D4B-4DA2-AE7C-A535D5A695A3}"/>
    <dgm:cxn modelId="{199D5AEC-AAED-4E49-B62D-EE9E7B50CF0A}" type="presOf" srcId="{8DE47363-0A2D-4A33-89E5-2978D5FBD6D1}" destId="{A3D17F42-B5BE-4B7F-BFE5-746CBAA79AB1}" srcOrd="1" destOrd="0" presId="urn:microsoft.com/office/officeart/2005/8/layout/orgChart1"/>
    <dgm:cxn modelId="{B0F580F7-C557-1249-82C2-29A46882FA7A}" type="presOf" srcId="{5B12A383-F975-4880-A3B6-448521B51C1B}" destId="{2919E80B-A1A2-4E46-A4FA-95AF01485C74}" srcOrd="1" destOrd="0" presId="urn:microsoft.com/office/officeart/2005/8/layout/orgChart1"/>
    <dgm:cxn modelId="{18CD95FF-489F-C745-8D44-7B5062C464A7}" type="presOf" srcId="{C3F726B2-DB7A-4999-8D73-D866C63EFFD7}" destId="{12D323EA-A149-4036-AC7B-D6A00722D293}" srcOrd="0" destOrd="0" presId="urn:microsoft.com/office/officeart/2005/8/layout/orgChart1"/>
    <dgm:cxn modelId="{E39D9906-62FF-451A-8104-C478D8E0CB74}" srcId="{C1B087C2-DA62-41EF-836F-0C68CE56B264}" destId="{93548B40-6691-4CA8-A3A2-35561BB53D25}" srcOrd="0" destOrd="0" parTransId="{9E23BFAD-4CAE-4033-861B-BFE60F6CB7D2}" sibTransId="{B8B6BAA5-42E2-48FD-B9FB-4FEE59C6B61F}"/>
    <dgm:cxn modelId="{0268648E-29EB-8E4B-B6C5-9D543B92AE73}" type="presOf" srcId="{101C4EB7-5E55-45C5-B630-DB611EE23243}" destId="{EEFF588B-71B3-4793-9034-3662CC988F25}" srcOrd="0" destOrd="0" presId="urn:microsoft.com/office/officeart/2005/8/layout/orgChart1"/>
    <dgm:cxn modelId="{89740611-886B-BD4F-B552-5909652929D4}" type="presOf" srcId="{925C6F38-046C-43EB-8E8B-474BB6379775}" destId="{CC614A2D-C47C-4680-BA70-DA867A40A745}" srcOrd="1" destOrd="0" presId="urn:microsoft.com/office/officeart/2005/8/layout/orgChart1"/>
    <dgm:cxn modelId="{79896A6A-6F1C-46DB-996F-AB585A70D81F}" srcId="{C1B087C2-DA62-41EF-836F-0C68CE56B264}" destId="{E223A9CB-420D-4703-8F3A-32CF89F74895}" srcOrd="5" destOrd="0" parTransId="{EF96277C-AA5A-4B0B-9059-F955570AB514}" sibTransId="{B52C8B9F-00AA-4D98-8E24-7ADCC5EEFFC4}"/>
    <dgm:cxn modelId="{F8E4B8A1-BACE-EF42-94C0-9662CB5ACE22}" type="presOf" srcId="{1B8F9377-20D2-44A9-A15A-C962B23214C3}" destId="{14FC284D-0E28-4A16-87A7-C36DDFB14214}" srcOrd="0" destOrd="0" presId="urn:microsoft.com/office/officeart/2005/8/layout/orgChart1"/>
    <dgm:cxn modelId="{D26BC931-C973-0D44-8229-F5ECA89762FE}" type="presOf" srcId="{E6A6D992-55D0-47B5-A08A-2EEB93761309}" destId="{670EF616-ED3C-467C-8E12-B5DBDEC59458}" srcOrd="1" destOrd="0" presId="urn:microsoft.com/office/officeart/2005/8/layout/orgChart1"/>
    <dgm:cxn modelId="{764D11D9-A43E-4BD6-9F60-74670930F633}" srcId="{C1B087C2-DA62-41EF-836F-0C68CE56B264}" destId="{F93D86D7-E3B5-4394-A857-1FC9A27DCC4A}" srcOrd="4" destOrd="0" parTransId="{78C41C61-1EF0-484E-990D-FD3BFEFE0B97}" sibTransId="{C1CA64E8-92A3-4B1F-AFB5-60011344A9CD}"/>
    <dgm:cxn modelId="{9DEEBA3E-C7AB-9945-9F69-46DCC0F8375D}" type="presOf" srcId="{7B751B57-9BC3-4AA4-88B4-15142E1589EB}" destId="{40C07FD6-F62F-4EE1-952F-95E76147B9DC}" srcOrd="0" destOrd="0" presId="urn:microsoft.com/office/officeart/2005/8/layout/orgChart1"/>
    <dgm:cxn modelId="{16F298F5-A197-D144-B85F-994B86E9B5DC}" type="presOf" srcId="{DD148155-7CD7-4F44-9CC5-3F644F009E59}" destId="{6BF4AB6A-2D98-4B14-A708-C49D4B584EDA}" srcOrd="0" destOrd="0" presId="urn:microsoft.com/office/officeart/2005/8/layout/orgChart1"/>
    <dgm:cxn modelId="{468D7AE4-7D75-9E40-8B36-89958FBBF69C}" type="presOf" srcId="{8DE47363-0A2D-4A33-89E5-2978D5FBD6D1}" destId="{B60EF910-EFC0-4373-A57F-234A1764713B}" srcOrd="0" destOrd="0" presId="urn:microsoft.com/office/officeart/2005/8/layout/orgChart1"/>
    <dgm:cxn modelId="{89E003CF-EB0B-A34D-BFFF-D08302A8DF69}" type="presOf" srcId="{A344506A-7878-4F70-844A-606CAB285829}" destId="{140D9454-7BFA-43E9-B94C-6DE34C5F44D1}" srcOrd="0" destOrd="0" presId="urn:microsoft.com/office/officeart/2005/8/layout/orgChart1"/>
    <dgm:cxn modelId="{19531917-8E77-1446-B5CE-EE88B43D9858}" type="presOf" srcId="{13EA3FFE-C12F-4250-95CE-610D1F2018E8}" destId="{CC6BC668-B4FF-4D1E-A2D8-78A7E43FE570}" srcOrd="1" destOrd="0" presId="urn:microsoft.com/office/officeart/2005/8/layout/orgChart1"/>
    <dgm:cxn modelId="{D1A7F2C9-AF8E-492C-8254-3604CE2636E9}" srcId="{5D0B2450-A4A4-4282-92FF-6FF8FBBFF531}" destId="{8DE47363-0A2D-4A33-89E5-2978D5FBD6D1}" srcOrd="0" destOrd="0" parTransId="{1B8F9377-20D2-44A9-A15A-C962B23214C3}" sibTransId="{07DD9509-F276-4516-8565-51CC6ABBB0E3}"/>
    <dgm:cxn modelId="{C0148F2F-EA6E-0D4C-BB76-3F09C024550D}" type="presOf" srcId="{93548B40-6691-4CA8-A3A2-35561BB53D25}" destId="{9374F9B4-10C4-4967-ACC2-5A4DCE0946A5}" srcOrd="1" destOrd="0" presId="urn:microsoft.com/office/officeart/2005/8/layout/orgChart1"/>
    <dgm:cxn modelId="{866E3489-6058-A84A-8478-311E9C45F5EE}" type="presOf" srcId="{101C4EB7-5E55-45C5-B630-DB611EE23243}" destId="{45C324B6-4E25-46FD-9201-A38A3C35BFF7}" srcOrd="1" destOrd="0" presId="urn:microsoft.com/office/officeart/2005/8/layout/orgChart1"/>
    <dgm:cxn modelId="{F34F339E-C6BF-364F-A816-6C449C30FBDB}" type="presOf" srcId="{23028B26-AA4C-417B-8D3A-324EBB4EC29C}" destId="{DD38BB41-C9D9-4321-B15A-249B5FF2AFF5}" srcOrd="0" destOrd="0" presId="urn:microsoft.com/office/officeart/2005/8/layout/orgChart1"/>
    <dgm:cxn modelId="{EF6908E3-6FD7-004E-B9F3-7E62229DFF21}" type="presOf" srcId="{0F700A76-20C9-4A24-A400-6102F1809036}" destId="{C9434130-64E5-4904-8289-F09BD95DE259}" srcOrd="0" destOrd="0" presId="urn:microsoft.com/office/officeart/2005/8/layout/orgChart1"/>
    <dgm:cxn modelId="{5990C20C-266E-E447-BC3F-0605BB95C20E}" type="presOf" srcId="{10EE0EA8-E445-470F-A348-821FCCBDC230}" destId="{88BDB1BB-51E6-4FC4-B39B-D7179F79535E}" srcOrd="0" destOrd="0" presId="urn:microsoft.com/office/officeart/2005/8/layout/orgChart1"/>
    <dgm:cxn modelId="{35E0A86B-CC4C-3244-A482-1444343BF611}" type="presParOf" srcId="{C9434130-64E5-4904-8289-F09BD95DE259}" destId="{FE49A490-D276-42AC-8AE3-6329063D3299}" srcOrd="0" destOrd="0" presId="urn:microsoft.com/office/officeart/2005/8/layout/orgChart1"/>
    <dgm:cxn modelId="{DCAEBD68-B09E-0349-BECC-2E516A2EA6F2}" type="presParOf" srcId="{FE49A490-D276-42AC-8AE3-6329063D3299}" destId="{C68AA7D3-0AFE-4D23-9011-295956454319}" srcOrd="0" destOrd="0" presId="urn:microsoft.com/office/officeart/2005/8/layout/orgChart1"/>
    <dgm:cxn modelId="{B887E958-53BB-224D-B744-2EA2FA626B39}" type="presParOf" srcId="{C68AA7D3-0AFE-4D23-9011-295956454319}" destId="{DBFDA991-1602-4B09-A1BE-CE94B83578E8}" srcOrd="0" destOrd="0" presId="urn:microsoft.com/office/officeart/2005/8/layout/orgChart1"/>
    <dgm:cxn modelId="{5D1C87D1-AE77-6D4C-9EAC-8B5FDD7F3A00}" type="presParOf" srcId="{C68AA7D3-0AFE-4D23-9011-295956454319}" destId="{23F8F976-15B7-428B-9D39-D0819FC48E35}" srcOrd="1" destOrd="0" presId="urn:microsoft.com/office/officeart/2005/8/layout/orgChart1"/>
    <dgm:cxn modelId="{D6910A85-FB12-AF4A-8FC0-23221A9F2CA5}" type="presParOf" srcId="{FE49A490-D276-42AC-8AE3-6329063D3299}" destId="{1B549229-73BB-4EAE-B485-E66029CE449B}" srcOrd="1" destOrd="0" presId="urn:microsoft.com/office/officeart/2005/8/layout/orgChart1"/>
    <dgm:cxn modelId="{B9B0C281-5691-6A47-943A-B7546676D18B}" type="presParOf" srcId="{1B549229-73BB-4EAE-B485-E66029CE449B}" destId="{14FC284D-0E28-4A16-87A7-C36DDFB14214}" srcOrd="0" destOrd="0" presId="urn:microsoft.com/office/officeart/2005/8/layout/orgChart1"/>
    <dgm:cxn modelId="{50646D83-CFE6-9B4A-ADA6-42A9DF10266B}" type="presParOf" srcId="{1B549229-73BB-4EAE-B485-E66029CE449B}" destId="{820B5965-0DF1-4550-B21B-10264296B54B}" srcOrd="1" destOrd="0" presId="urn:microsoft.com/office/officeart/2005/8/layout/orgChart1"/>
    <dgm:cxn modelId="{2019AFA6-D96D-EF42-B336-7440E2F6B17F}" type="presParOf" srcId="{820B5965-0DF1-4550-B21B-10264296B54B}" destId="{AF4D9150-1792-4617-B2C4-B169D703631E}" srcOrd="0" destOrd="0" presId="urn:microsoft.com/office/officeart/2005/8/layout/orgChart1"/>
    <dgm:cxn modelId="{60C7BE88-1C32-A544-A574-3565DF504BA9}" type="presParOf" srcId="{AF4D9150-1792-4617-B2C4-B169D703631E}" destId="{B60EF910-EFC0-4373-A57F-234A1764713B}" srcOrd="0" destOrd="0" presId="urn:microsoft.com/office/officeart/2005/8/layout/orgChart1"/>
    <dgm:cxn modelId="{0D254F5B-34FA-D74A-B42C-98BCE57F675B}" type="presParOf" srcId="{AF4D9150-1792-4617-B2C4-B169D703631E}" destId="{A3D17F42-B5BE-4B7F-BFE5-746CBAA79AB1}" srcOrd="1" destOrd="0" presId="urn:microsoft.com/office/officeart/2005/8/layout/orgChart1"/>
    <dgm:cxn modelId="{0AE7A5CA-963A-DB4D-9B0A-D3B6D0803779}" type="presParOf" srcId="{820B5965-0DF1-4550-B21B-10264296B54B}" destId="{DD292166-9408-4351-86A7-2B6F2C23F028}" srcOrd="1" destOrd="0" presId="urn:microsoft.com/office/officeart/2005/8/layout/orgChart1"/>
    <dgm:cxn modelId="{292CC941-C04E-3645-9195-B29DDF237C5B}" type="presParOf" srcId="{DD292166-9408-4351-86A7-2B6F2C23F028}" destId="{31ED0B0D-8738-4804-A7B2-23EAE4414FB0}" srcOrd="0" destOrd="0" presId="urn:microsoft.com/office/officeart/2005/8/layout/orgChart1"/>
    <dgm:cxn modelId="{D2CEFAB8-83A8-BA4B-B47D-3E923BACD436}" type="presParOf" srcId="{DD292166-9408-4351-86A7-2B6F2C23F028}" destId="{C9C098A3-83C1-4A47-8A3F-496B840EAF01}" srcOrd="1" destOrd="0" presId="urn:microsoft.com/office/officeart/2005/8/layout/orgChart1"/>
    <dgm:cxn modelId="{B62989A7-3914-6A44-8C1A-726A6CBC25F2}" type="presParOf" srcId="{C9C098A3-83C1-4A47-8A3F-496B840EAF01}" destId="{8CFA23AC-0279-42E7-B54E-88AC66F02E78}" srcOrd="0" destOrd="0" presId="urn:microsoft.com/office/officeart/2005/8/layout/orgChart1"/>
    <dgm:cxn modelId="{0EB8C554-89B8-EB40-BC80-07B7650666DC}" type="presParOf" srcId="{8CFA23AC-0279-42E7-B54E-88AC66F02E78}" destId="{403AE11E-F190-4A73-A058-17D9CB809386}" srcOrd="0" destOrd="0" presId="urn:microsoft.com/office/officeart/2005/8/layout/orgChart1"/>
    <dgm:cxn modelId="{60BBDE89-6F13-4348-9E2E-11C0CC96F3B6}" type="presParOf" srcId="{8CFA23AC-0279-42E7-B54E-88AC66F02E78}" destId="{DC9F601B-B2DE-473C-A0EA-BAF90CDE620C}" srcOrd="1" destOrd="0" presId="urn:microsoft.com/office/officeart/2005/8/layout/orgChart1"/>
    <dgm:cxn modelId="{0102575D-D77E-9C49-8ED9-B5DFFEF55BAF}" type="presParOf" srcId="{C9C098A3-83C1-4A47-8A3F-496B840EAF01}" destId="{D65CA952-B42C-4D81-B4B1-EE6C9C6B4D72}" srcOrd="1" destOrd="0" presId="urn:microsoft.com/office/officeart/2005/8/layout/orgChart1"/>
    <dgm:cxn modelId="{8F39D677-CF29-2749-BEC0-FA1EDC808820}" type="presParOf" srcId="{C9C098A3-83C1-4A47-8A3F-496B840EAF01}" destId="{12C9CFF8-B03E-487A-877B-098627230FDB}" srcOrd="2" destOrd="0" presId="urn:microsoft.com/office/officeart/2005/8/layout/orgChart1"/>
    <dgm:cxn modelId="{D3F35E31-93F7-264E-AC0C-AB734ADA11FB}" type="presParOf" srcId="{DD292166-9408-4351-86A7-2B6F2C23F028}" destId="{40C07FD6-F62F-4EE1-952F-95E76147B9DC}" srcOrd="2" destOrd="0" presId="urn:microsoft.com/office/officeart/2005/8/layout/orgChart1"/>
    <dgm:cxn modelId="{D3B034FF-7739-2449-82F9-31C52FB6FB99}" type="presParOf" srcId="{DD292166-9408-4351-86A7-2B6F2C23F028}" destId="{CFA109B3-C0CB-4EC0-A715-7C7DD7A13B5B}" srcOrd="3" destOrd="0" presId="urn:microsoft.com/office/officeart/2005/8/layout/orgChart1"/>
    <dgm:cxn modelId="{360EE4AE-F2EB-304B-B58A-6A17A4CB2ECA}" type="presParOf" srcId="{CFA109B3-C0CB-4EC0-A715-7C7DD7A13B5B}" destId="{2AF5A696-11AE-4988-946E-6C363F06C5B4}" srcOrd="0" destOrd="0" presId="urn:microsoft.com/office/officeart/2005/8/layout/orgChart1"/>
    <dgm:cxn modelId="{AF5CB638-58CC-324D-B186-BF8C4CB8B5BA}" type="presParOf" srcId="{2AF5A696-11AE-4988-946E-6C363F06C5B4}" destId="{DFA04654-06C1-4DAD-BFB1-F544B112AF59}" srcOrd="0" destOrd="0" presId="urn:microsoft.com/office/officeart/2005/8/layout/orgChart1"/>
    <dgm:cxn modelId="{D297B2CD-9095-AE47-822E-0BC6EB5C0C40}" type="presParOf" srcId="{2AF5A696-11AE-4988-946E-6C363F06C5B4}" destId="{CC614A2D-C47C-4680-BA70-DA867A40A745}" srcOrd="1" destOrd="0" presId="urn:microsoft.com/office/officeart/2005/8/layout/orgChart1"/>
    <dgm:cxn modelId="{35CF5A6D-3E2B-E248-A6AD-8AB47F4085A0}" type="presParOf" srcId="{CFA109B3-C0CB-4EC0-A715-7C7DD7A13B5B}" destId="{FE632EA7-29AA-41C7-9366-FE55DD4B0118}" srcOrd="1" destOrd="0" presId="urn:microsoft.com/office/officeart/2005/8/layout/orgChart1"/>
    <dgm:cxn modelId="{F6343C0D-9F84-CB4D-A9AE-FC4EDDB8D0FC}" type="presParOf" srcId="{CFA109B3-C0CB-4EC0-A715-7C7DD7A13B5B}" destId="{4C454F4B-E364-4348-8AD3-276C0C7087B9}" srcOrd="2" destOrd="0" presId="urn:microsoft.com/office/officeart/2005/8/layout/orgChart1"/>
    <dgm:cxn modelId="{E6A2F8E1-8C38-874F-9496-6488480FE3DA}" type="presParOf" srcId="{DD292166-9408-4351-86A7-2B6F2C23F028}" destId="{1650ADB2-8101-44ED-981D-589E50ADC737}" srcOrd="4" destOrd="0" presId="urn:microsoft.com/office/officeart/2005/8/layout/orgChart1"/>
    <dgm:cxn modelId="{4CA01F43-98EA-4648-89F5-DD9C4AB638A6}" type="presParOf" srcId="{DD292166-9408-4351-86A7-2B6F2C23F028}" destId="{01AB7F4C-E38F-4B39-A2A5-0D6D511513FA}" srcOrd="5" destOrd="0" presId="urn:microsoft.com/office/officeart/2005/8/layout/orgChart1"/>
    <dgm:cxn modelId="{D0C18924-E369-4D43-9E5F-442E5F98A0CF}" type="presParOf" srcId="{01AB7F4C-E38F-4B39-A2A5-0D6D511513FA}" destId="{CAEC1041-F65A-47B9-B2A2-682983DF46F3}" srcOrd="0" destOrd="0" presId="urn:microsoft.com/office/officeart/2005/8/layout/orgChart1"/>
    <dgm:cxn modelId="{B557F930-7A39-0F4D-AD9B-365B2F64AFA2}" type="presParOf" srcId="{CAEC1041-F65A-47B9-B2A2-682983DF46F3}" destId="{7A566393-1A5D-442E-99E4-C6527C672E64}" srcOrd="0" destOrd="0" presId="urn:microsoft.com/office/officeart/2005/8/layout/orgChart1"/>
    <dgm:cxn modelId="{3D3F563A-2E9C-324E-982E-AF7C2E86156D}" type="presParOf" srcId="{CAEC1041-F65A-47B9-B2A2-682983DF46F3}" destId="{2919E80B-A1A2-4E46-A4FA-95AF01485C74}" srcOrd="1" destOrd="0" presId="urn:microsoft.com/office/officeart/2005/8/layout/orgChart1"/>
    <dgm:cxn modelId="{A07F8B21-EF6B-5742-92A1-EDD8827CCA97}" type="presParOf" srcId="{01AB7F4C-E38F-4B39-A2A5-0D6D511513FA}" destId="{7C1320AA-6C5D-43D1-B664-9BC8D5863AAB}" srcOrd="1" destOrd="0" presId="urn:microsoft.com/office/officeart/2005/8/layout/orgChart1"/>
    <dgm:cxn modelId="{175B6B98-B207-2E49-B8AA-513CDB9BFC00}" type="presParOf" srcId="{01AB7F4C-E38F-4B39-A2A5-0D6D511513FA}" destId="{E8952E10-7E85-45DF-A8A7-C09C6311E7B5}" srcOrd="2" destOrd="0" presId="urn:microsoft.com/office/officeart/2005/8/layout/orgChart1"/>
    <dgm:cxn modelId="{CFFAF44B-8E45-854E-8CC9-8F3308E9E81D}" type="presParOf" srcId="{DD292166-9408-4351-86A7-2B6F2C23F028}" destId="{1AD111DD-8524-46CE-ACE6-A6E71364C31D}" srcOrd="6" destOrd="0" presId="urn:microsoft.com/office/officeart/2005/8/layout/orgChart1"/>
    <dgm:cxn modelId="{F2C32AF6-F163-0842-B874-B7FA7CDBEF75}" type="presParOf" srcId="{DD292166-9408-4351-86A7-2B6F2C23F028}" destId="{006604DE-94A2-4C10-B347-226E5BABA7BC}" srcOrd="7" destOrd="0" presId="urn:microsoft.com/office/officeart/2005/8/layout/orgChart1"/>
    <dgm:cxn modelId="{C8CB149B-1D44-EE41-A7C1-F7AD90B69BB1}" type="presParOf" srcId="{006604DE-94A2-4C10-B347-226E5BABA7BC}" destId="{782AD370-A61E-49FD-8C14-92B3E468B103}" srcOrd="0" destOrd="0" presId="urn:microsoft.com/office/officeart/2005/8/layout/orgChart1"/>
    <dgm:cxn modelId="{C17805B9-2DB2-724E-8FA5-3A5A9431ED0C}" type="presParOf" srcId="{782AD370-A61E-49FD-8C14-92B3E468B103}" destId="{88BDB1BB-51E6-4FC4-B39B-D7179F79535E}" srcOrd="0" destOrd="0" presId="urn:microsoft.com/office/officeart/2005/8/layout/orgChart1"/>
    <dgm:cxn modelId="{93D0522F-7512-A846-95DD-8C1080070D05}" type="presParOf" srcId="{782AD370-A61E-49FD-8C14-92B3E468B103}" destId="{088996B6-0E78-4E3B-B65F-25FA0BE85193}" srcOrd="1" destOrd="0" presId="urn:microsoft.com/office/officeart/2005/8/layout/orgChart1"/>
    <dgm:cxn modelId="{C69C893A-5356-3A4B-946F-4D243BC41BE4}" type="presParOf" srcId="{006604DE-94A2-4C10-B347-226E5BABA7BC}" destId="{33BE0176-E5CC-45F9-9AB3-6E1A137A46B0}" srcOrd="1" destOrd="0" presId="urn:microsoft.com/office/officeart/2005/8/layout/orgChart1"/>
    <dgm:cxn modelId="{E2363157-1A6B-B04F-90F6-17DFCB246699}" type="presParOf" srcId="{006604DE-94A2-4C10-B347-226E5BABA7BC}" destId="{29CD2BAC-C027-46DB-AA92-DF3B4BAA79AF}" srcOrd="2" destOrd="0" presId="urn:microsoft.com/office/officeart/2005/8/layout/orgChart1"/>
    <dgm:cxn modelId="{36754C27-861B-C14E-B5D9-64F1B8A821B6}" type="presParOf" srcId="{820B5965-0DF1-4550-B21B-10264296B54B}" destId="{CE6A8CEA-A8BC-4D3E-AD14-ED8D2DE37D52}" srcOrd="2" destOrd="0" presId="urn:microsoft.com/office/officeart/2005/8/layout/orgChart1"/>
    <dgm:cxn modelId="{A5EAC7C7-A363-974A-A262-A211AE915AC1}" type="presParOf" srcId="{1B549229-73BB-4EAE-B485-E66029CE449B}" destId="{99550232-6A9D-491F-94B5-73C45B157B4E}" srcOrd="2" destOrd="0" presId="urn:microsoft.com/office/officeart/2005/8/layout/orgChart1"/>
    <dgm:cxn modelId="{DBFF89FE-BA43-B64F-80F0-CD17EF3A68F2}" type="presParOf" srcId="{1B549229-73BB-4EAE-B485-E66029CE449B}" destId="{4404B271-1F11-415F-BAD7-8AFC5C009D76}" srcOrd="3" destOrd="0" presId="urn:microsoft.com/office/officeart/2005/8/layout/orgChart1"/>
    <dgm:cxn modelId="{324B5E41-6E3B-C44F-9050-AEB1EAB88575}" type="presParOf" srcId="{4404B271-1F11-415F-BAD7-8AFC5C009D76}" destId="{3AB01BC4-BA80-4663-A573-D4DE7E018841}" srcOrd="0" destOrd="0" presId="urn:microsoft.com/office/officeart/2005/8/layout/orgChart1"/>
    <dgm:cxn modelId="{B2C1E1BD-0654-E647-B70A-9753BBBB60B1}" type="presParOf" srcId="{3AB01BC4-BA80-4663-A573-D4DE7E018841}" destId="{EEFF588B-71B3-4793-9034-3662CC988F25}" srcOrd="0" destOrd="0" presId="urn:microsoft.com/office/officeart/2005/8/layout/orgChart1"/>
    <dgm:cxn modelId="{2C805432-5A39-1742-A123-2F004110B29F}" type="presParOf" srcId="{3AB01BC4-BA80-4663-A573-D4DE7E018841}" destId="{45C324B6-4E25-46FD-9201-A38A3C35BFF7}" srcOrd="1" destOrd="0" presId="urn:microsoft.com/office/officeart/2005/8/layout/orgChart1"/>
    <dgm:cxn modelId="{ED62D2B4-3628-7348-8C52-6B68C5E7146B}" type="presParOf" srcId="{4404B271-1F11-415F-BAD7-8AFC5C009D76}" destId="{7F91383D-4313-4E94-81E1-F2C14EA19B88}" srcOrd="1" destOrd="0" presId="urn:microsoft.com/office/officeart/2005/8/layout/orgChart1"/>
    <dgm:cxn modelId="{5D2FB3F0-187F-0740-AC79-3A491B9DB4A3}" type="presParOf" srcId="{7F91383D-4313-4E94-81E1-F2C14EA19B88}" destId="{8C5E3AC2-8FB0-4C3E-BCB0-BD4A21863091}" srcOrd="0" destOrd="0" presId="urn:microsoft.com/office/officeart/2005/8/layout/orgChart1"/>
    <dgm:cxn modelId="{C1FD4FE1-5CE2-5546-9577-C341F8D4C29B}" type="presParOf" srcId="{7F91383D-4313-4E94-81E1-F2C14EA19B88}" destId="{17BA9A01-8C3B-48CB-9C86-BADAE2CEF8A9}" srcOrd="1" destOrd="0" presId="urn:microsoft.com/office/officeart/2005/8/layout/orgChart1"/>
    <dgm:cxn modelId="{AE05DDE3-3F14-7D46-A8D1-D1F1F726E34D}" type="presParOf" srcId="{17BA9A01-8C3B-48CB-9C86-BADAE2CEF8A9}" destId="{5B7879B7-CEF5-408F-A410-E9ED8C73BA4A}" srcOrd="0" destOrd="0" presId="urn:microsoft.com/office/officeart/2005/8/layout/orgChart1"/>
    <dgm:cxn modelId="{5E6CF368-3582-6040-A523-E5D98953C117}" type="presParOf" srcId="{5B7879B7-CEF5-408F-A410-E9ED8C73BA4A}" destId="{A4E6EA06-6D93-4355-B014-D7B35B7100C6}" srcOrd="0" destOrd="0" presId="urn:microsoft.com/office/officeart/2005/8/layout/orgChart1"/>
    <dgm:cxn modelId="{1AD17942-0DCD-BD48-A06C-7B6E1F412F0C}" type="presParOf" srcId="{5B7879B7-CEF5-408F-A410-E9ED8C73BA4A}" destId="{670EF616-ED3C-467C-8E12-B5DBDEC59458}" srcOrd="1" destOrd="0" presId="urn:microsoft.com/office/officeart/2005/8/layout/orgChart1"/>
    <dgm:cxn modelId="{53D1D427-E039-1B4E-B2E2-C441421FCBA7}" type="presParOf" srcId="{17BA9A01-8C3B-48CB-9C86-BADAE2CEF8A9}" destId="{2DBB53FC-322E-4077-BEC0-7C5BFC72D09C}" srcOrd="1" destOrd="0" presId="urn:microsoft.com/office/officeart/2005/8/layout/orgChart1"/>
    <dgm:cxn modelId="{91427911-C54B-AE44-AD5A-4F1A1E69E10D}" type="presParOf" srcId="{17BA9A01-8C3B-48CB-9C86-BADAE2CEF8A9}" destId="{E562FF09-6B57-44EB-8F37-12AAE5230FEC}" srcOrd="2" destOrd="0" presId="urn:microsoft.com/office/officeart/2005/8/layout/orgChart1"/>
    <dgm:cxn modelId="{3F9E4F7F-94BB-7046-9F94-95EFFA8CFB81}" type="presParOf" srcId="{7F91383D-4313-4E94-81E1-F2C14EA19B88}" destId="{5FF028DF-A07A-4A5D-A7BE-9A9AFBC395DC}" srcOrd="2" destOrd="0" presId="urn:microsoft.com/office/officeart/2005/8/layout/orgChart1"/>
    <dgm:cxn modelId="{50984633-0F26-5941-93C9-9C4D502F162D}" type="presParOf" srcId="{7F91383D-4313-4E94-81E1-F2C14EA19B88}" destId="{E4DCE412-5507-4809-A4EC-05340BBCA992}" srcOrd="3" destOrd="0" presId="urn:microsoft.com/office/officeart/2005/8/layout/orgChart1"/>
    <dgm:cxn modelId="{FD60A763-F754-9F44-B81D-FEDF9EF8741F}" type="presParOf" srcId="{E4DCE412-5507-4809-A4EC-05340BBCA992}" destId="{72827D22-101B-4857-8201-23269DFF5A67}" srcOrd="0" destOrd="0" presId="urn:microsoft.com/office/officeart/2005/8/layout/orgChart1"/>
    <dgm:cxn modelId="{751D39DD-8A2E-2F4D-8BCD-FE0775A6402E}" type="presParOf" srcId="{72827D22-101B-4857-8201-23269DFF5A67}" destId="{7A42097E-001E-4B1C-B503-D23314DBC65E}" srcOrd="0" destOrd="0" presId="urn:microsoft.com/office/officeart/2005/8/layout/orgChart1"/>
    <dgm:cxn modelId="{58D96863-B07E-AE42-B79F-4FB180FD6CF1}" type="presParOf" srcId="{72827D22-101B-4857-8201-23269DFF5A67}" destId="{CC6BC668-B4FF-4D1E-A2D8-78A7E43FE570}" srcOrd="1" destOrd="0" presId="urn:microsoft.com/office/officeart/2005/8/layout/orgChart1"/>
    <dgm:cxn modelId="{F0FDCC96-FFF9-4F46-AF70-23E448AD5A9F}" type="presParOf" srcId="{E4DCE412-5507-4809-A4EC-05340BBCA992}" destId="{7C6F7BDE-46CC-4048-A5DF-57BC4242A11D}" srcOrd="1" destOrd="0" presId="urn:microsoft.com/office/officeart/2005/8/layout/orgChart1"/>
    <dgm:cxn modelId="{939CD708-7963-9741-ADEF-A362CF8BF49E}" type="presParOf" srcId="{E4DCE412-5507-4809-A4EC-05340BBCA992}" destId="{5FAA1427-801D-4452-ABA1-322B4282BC19}" srcOrd="2" destOrd="0" presId="urn:microsoft.com/office/officeart/2005/8/layout/orgChart1"/>
    <dgm:cxn modelId="{9F72428C-E14B-1744-B732-D6ECE13C31C9}" type="presParOf" srcId="{7F91383D-4313-4E94-81E1-F2C14EA19B88}" destId="{608D0083-AAEA-4803-9D59-C0D0A2D13AD3}" srcOrd="4" destOrd="0" presId="urn:microsoft.com/office/officeart/2005/8/layout/orgChart1"/>
    <dgm:cxn modelId="{BA1B3509-3408-9847-B7F4-B48DF75AA718}" type="presParOf" srcId="{7F91383D-4313-4E94-81E1-F2C14EA19B88}" destId="{A1ABD83F-491E-477B-AC58-DDD2AFBA3B63}" srcOrd="5" destOrd="0" presId="urn:microsoft.com/office/officeart/2005/8/layout/orgChart1"/>
    <dgm:cxn modelId="{9A85E5F9-2B4E-E64F-BCD4-CBD867B8C13D}" type="presParOf" srcId="{A1ABD83F-491E-477B-AC58-DDD2AFBA3B63}" destId="{0FE0944D-9989-4518-A86F-23094FFE2460}" srcOrd="0" destOrd="0" presId="urn:microsoft.com/office/officeart/2005/8/layout/orgChart1"/>
    <dgm:cxn modelId="{2A50B2E6-3757-6047-B6AB-455DD5113581}" type="presParOf" srcId="{0FE0944D-9989-4518-A86F-23094FFE2460}" destId="{1101FCFB-5E80-4DBB-8315-307A5C0759EE}" srcOrd="0" destOrd="0" presId="urn:microsoft.com/office/officeart/2005/8/layout/orgChart1"/>
    <dgm:cxn modelId="{ED2891B1-0698-654A-9D6E-5783B2FBEABE}" type="presParOf" srcId="{0FE0944D-9989-4518-A86F-23094FFE2460}" destId="{6875360C-3539-4B5F-A836-33CB9BA952D2}" srcOrd="1" destOrd="0" presId="urn:microsoft.com/office/officeart/2005/8/layout/orgChart1"/>
    <dgm:cxn modelId="{A1DB6292-EBAF-9548-AD02-945484C91521}" type="presParOf" srcId="{A1ABD83F-491E-477B-AC58-DDD2AFBA3B63}" destId="{13898ADC-36D5-44EE-B41E-3DFD1650F5C7}" srcOrd="1" destOrd="0" presId="urn:microsoft.com/office/officeart/2005/8/layout/orgChart1"/>
    <dgm:cxn modelId="{188BB0F1-4A88-274D-89C5-52512E361B9A}" type="presParOf" srcId="{A1ABD83F-491E-477B-AC58-DDD2AFBA3B63}" destId="{493D6034-0318-49EE-BA0A-E9E70ED61715}" srcOrd="2" destOrd="0" presId="urn:microsoft.com/office/officeart/2005/8/layout/orgChart1"/>
    <dgm:cxn modelId="{CE729825-0BF5-2E46-A9E0-076835C21951}" type="presParOf" srcId="{4404B271-1F11-415F-BAD7-8AFC5C009D76}" destId="{2789803A-60BF-43C9-804F-38CFA6427F21}" srcOrd="2" destOrd="0" presId="urn:microsoft.com/office/officeart/2005/8/layout/orgChart1"/>
    <dgm:cxn modelId="{3B2A06BF-590B-3B4B-B7BF-4EC21328F4B6}" type="presParOf" srcId="{1B549229-73BB-4EAE-B485-E66029CE449B}" destId="{DB46AADA-4006-474C-BADD-71FB63B2CF3E}" srcOrd="4" destOrd="0" presId="urn:microsoft.com/office/officeart/2005/8/layout/orgChart1"/>
    <dgm:cxn modelId="{48F915E9-AF3F-7042-962F-592A6C625C75}" type="presParOf" srcId="{1B549229-73BB-4EAE-B485-E66029CE449B}" destId="{0649C635-87EA-4ADF-BADF-928E5025D959}" srcOrd="5" destOrd="0" presId="urn:microsoft.com/office/officeart/2005/8/layout/orgChart1"/>
    <dgm:cxn modelId="{0CE2D2AF-2425-6946-BEE6-EEAB25794180}" type="presParOf" srcId="{0649C635-87EA-4ADF-BADF-928E5025D959}" destId="{50DE1B72-CD6E-4FF7-B67D-C06BD2BB647E}" srcOrd="0" destOrd="0" presId="urn:microsoft.com/office/officeart/2005/8/layout/orgChart1"/>
    <dgm:cxn modelId="{9D172277-7392-F84C-912B-9784D3385071}" type="presParOf" srcId="{50DE1B72-CD6E-4FF7-B67D-C06BD2BB647E}" destId="{F88CEFA2-2883-45D3-8A31-170A8D4206EC}" srcOrd="0" destOrd="0" presId="urn:microsoft.com/office/officeart/2005/8/layout/orgChart1"/>
    <dgm:cxn modelId="{9575CF2A-8769-6643-A5D3-CC0F28DA7E36}" type="presParOf" srcId="{50DE1B72-CD6E-4FF7-B67D-C06BD2BB647E}" destId="{379BA5C5-0CDA-4C45-BB1A-D1B11FECC2A4}" srcOrd="1" destOrd="0" presId="urn:microsoft.com/office/officeart/2005/8/layout/orgChart1"/>
    <dgm:cxn modelId="{566F137C-69BE-CF49-8C21-83B2978EEA3A}" type="presParOf" srcId="{0649C635-87EA-4ADF-BADF-928E5025D959}" destId="{738246CE-CDF9-4D21-B4D0-2D04B8F9B59C}" srcOrd="1" destOrd="0" presId="urn:microsoft.com/office/officeart/2005/8/layout/orgChart1"/>
    <dgm:cxn modelId="{8CD69A22-7FB8-1748-A633-99E994E4C603}" type="presParOf" srcId="{738246CE-CDF9-4D21-B4D0-2D04B8F9B59C}" destId="{27014920-507D-49ED-9D85-853A07EF2153}" srcOrd="0" destOrd="0" presId="urn:microsoft.com/office/officeart/2005/8/layout/orgChart1"/>
    <dgm:cxn modelId="{CFFD9A96-EDAC-DA4C-B0FC-B0735D290B7B}" type="presParOf" srcId="{738246CE-CDF9-4D21-B4D0-2D04B8F9B59C}" destId="{CA605222-D176-4A0E-8E36-9CE81A37D3C0}" srcOrd="1" destOrd="0" presId="urn:microsoft.com/office/officeart/2005/8/layout/orgChart1"/>
    <dgm:cxn modelId="{25A03847-1299-A24B-8B03-75CC7A67752F}" type="presParOf" srcId="{CA605222-D176-4A0E-8E36-9CE81A37D3C0}" destId="{B48F4002-8CC7-420E-AF74-FBEC5F493728}" srcOrd="0" destOrd="0" presId="urn:microsoft.com/office/officeart/2005/8/layout/orgChart1"/>
    <dgm:cxn modelId="{F2E90552-218A-9E4F-945D-0224FF16ED89}" type="presParOf" srcId="{B48F4002-8CC7-420E-AF74-FBEC5F493728}" destId="{6A59C3F3-70BD-4E8C-B8E4-4945C0F590AA}" srcOrd="0" destOrd="0" presId="urn:microsoft.com/office/officeart/2005/8/layout/orgChart1"/>
    <dgm:cxn modelId="{12A69A96-98C1-3542-8219-BEB3F0235E4B}" type="presParOf" srcId="{B48F4002-8CC7-420E-AF74-FBEC5F493728}" destId="{9374F9B4-10C4-4967-ACC2-5A4DCE0946A5}" srcOrd="1" destOrd="0" presId="urn:microsoft.com/office/officeart/2005/8/layout/orgChart1"/>
    <dgm:cxn modelId="{68EC7242-565A-9C4E-B22B-6C6424445143}" type="presParOf" srcId="{CA605222-D176-4A0E-8E36-9CE81A37D3C0}" destId="{328EF2CD-79FD-42BB-815E-F0E7D9C4C79E}" srcOrd="1" destOrd="0" presId="urn:microsoft.com/office/officeart/2005/8/layout/orgChart1"/>
    <dgm:cxn modelId="{E2271FFC-D1AC-3344-BE41-DCE1573CBEEC}" type="presParOf" srcId="{CA605222-D176-4A0E-8E36-9CE81A37D3C0}" destId="{73BF5779-4BC6-4B86-B7E5-66C56AECBD95}" srcOrd="2" destOrd="0" presId="urn:microsoft.com/office/officeart/2005/8/layout/orgChart1"/>
    <dgm:cxn modelId="{CB46300E-3B96-CD4A-9F43-AEA69126F2CA}" type="presParOf" srcId="{738246CE-CDF9-4D21-B4D0-2D04B8F9B59C}" destId="{DD38BB41-C9D9-4321-B15A-249B5FF2AFF5}" srcOrd="2" destOrd="0" presId="urn:microsoft.com/office/officeart/2005/8/layout/orgChart1"/>
    <dgm:cxn modelId="{B9193218-30D6-6348-80B3-F0C2E1C1ADB6}" type="presParOf" srcId="{738246CE-CDF9-4D21-B4D0-2D04B8F9B59C}" destId="{5A684F62-E8EE-4C2A-BD27-1A34EAFC662B}" srcOrd="3" destOrd="0" presId="urn:microsoft.com/office/officeart/2005/8/layout/orgChart1"/>
    <dgm:cxn modelId="{38E86489-E24F-014F-9A82-040ACB4EA68D}" type="presParOf" srcId="{5A684F62-E8EE-4C2A-BD27-1A34EAFC662B}" destId="{51EB89F2-523C-49F6-ACF4-17B69774ACF8}" srcOrd="0" destOrd="0" presId="urn:microsoft.com/office/officeart/2005/8/layout/orgChart1"/>
    <dgm:cxn modelId="{0A6C4383-1263-7940-978A-46567A0C9B58}" type="presParOf" srcId="{51EB89F2-523C-49F6-ACF4-17B69774ACF8}" destId="{09B8F885-C9EA-4E09-89E1-E19A0E91ADE3}" srcOrd="0" destOrd="0" presId="urn:microsoft.com/office/officeart/2005/8/layout/orgChart1"/>
    <dgm:cxn modelId="{1B709657-6599-4D42-AFFB-B40DD3E4C754}" type="presParOf" srcId="{51EB89F2-523C-49F6-ACF4-17B69774ACF8}" destId="{EC669EE8-F274-488D-BD8C-25B433352017}" srcOrd="1" destOrd="0" presId="urn:microsoft.com/office/officeart/2005/8/layout/orgChart1"/>
    <dgm:cxn modelId="{84502AA3-84C1-A84F-AD54-C23F40D1DB5E}" type="presParOf" srcId="{5A684F62-E8EE-4C2A-BD27-1A34EAFC662B}" destId="{8F4F9821-C3B4-4844-AD90-0832B2D5DC25}" srcOrd="1" destOrd="0" presId="urn:microsoft.com/office/officeart/2005/8/layout/orgChart1"/>
    <dgm:cxn modelId="{2A06FDFA-2960-8B48-9B83-1798BF0D5C4F}" type="presParOf" srcId="{5A684F62-E8EE-4C2A-BD27-1A34EAFC662B}" destId="{CA3FB734-A6EE-45C5-991A-1A9DFC1246C0}" srcOrd="2" destOrd="0" presId="urn:microsoft.com/office/officeart/2005/8/layout/orgChart1"/>
    <dgm:cxn modelId="{770DFEE9-8B49-5540-BD30-054DF7976B02}" type="presParOf" srcId="{738246CE-CDF9-4D21-B4D0-2D04B8F9B59C}" destId="{12D323EA-A149-4036-AC7B-D6A00722D293}" srcOrd="4" destOrd="0" presId="urn:microsoft.com/office/officeart/2005/8/layout/orgChart1"/>
    <dgm:cxn modelId="{0B0FD42B-3A2F-FF48-85CE-05206106F12E}" type="presParOf" srcId="{738246CE-CDF9-4D21-B4D0-2D04B8F9B59C}" destId="{9841A368-DDD2-4774-8FCC-BFEB06163606}" srcOrd="5" destOrd="0" presId="urn:microsoft.com/office/officeart/2005/8/layout/orgChart1"/>
    <dgm:cxn modelId="{2E17F2C0-FA28-6743-BA45-EBC3DE9C3513}" type="presParOf" srcId="{9841A368-DDD2-4774-8FCC-BFEB06163606}" destId="{E4AF318F-F926-4B2B-8A17-2601F64BF654}" srcOrd="0" destOrd="0" presId="urn:microsoft.com/office/officeart/2005/8/layout/orgChart1"/>
    <dgm:cxn modelId="{2DD9EE54-EED2-3D42-BDE3-49F242A2282B}" type="presParOf" srcId="{E4AF318F-F926-4B2B-8A17-2601F64BF654}" destId="{140D9454-7BFA-43E9-B94C-6DE34C5F44D1}" srcOrd="0" destOrd="0" presId="urn:microsoft.com/office/officeart/2005/8/layout/orgChart1"/>
    <dgm:cxn modelId="{B7458A40-B069-E84B-AFA9-3F88E79FF612}" type="presParOf" srcId="{E4AF318F-F926-4B2B-8A17-2601F64BF654}" destId="{65EEF778-F110-40F4-B6DD-D57CAFBCD64B}" srcOrd="1" destOrd="0" presId="urn:microsoft.com/office/officeart/2005/8/layout/orgChart1"/>
    <dgm:cxn modelId="{17227772-9C2E-7E44-B4A0-A821D19DA55C}" type="presParOf" srcId="{9841A368-DDD2-4774-8FCC-BFEB06163606}" destId="{B71359F3-5476-4C56-B82C-A2AA76CA54D4}" srcOrd="1" destOrd="0" presId="urn:microsoft.com/office/officeart/2005/8/layout/orgChart1"/>
    <dgm:cxn modelId="{AC3AE233-C634-F14C-905D-8604524B6AB2}" type="presParOf" srcId="{9841A368-DDD2-4774-8FCC-BFEB06163606}" destId="{01CF7D8B-D807-4AED-8D8F-02F326453941}" srcOrd="2" destOrd="0" presId="urn:microsoft.com/office/officeart/2005/8/layout/orgChart1"/>
    <dgm:cxn modelId="{BE28AF0A-63D6-7B45-8788-34798445E9E4}" type="presParOf" srcId="{738246CE-CDF9-4D21-B4D0-2D04B8F9B59C}" destId="{364C0B8F-3CBE-4A8E-8A10-EA84AF874718}" srcOrd="6" destOrd="0" presId="urn:microsoft.com/office/officeart/2005/8/layout/orgChart1"/>
    <dgm:cxn modelId="{ACAEAE34-A2AD-D94C-8D0B-84793A4A1145}" type="presParOf" srcId="{738246CE-CDF9-4D21-B4D0-2D04B8F9B59C}" destId="{DC0A4E2F-569F-4461-BCD9-5D897B021AFA}" srcOrd="7" destOrd="0" presId="urn:microsoft.com/office/officeart/2005/8/layout/orgChart1"/>
    <dgm:cxn modelId="{4E935923-935D-D24D-92A6-9963613776A9}" type="presParOf" srcId="{DC0A4E2F-569F-4461-BCD9-5D897B021AFA}" destId="{D5B114F3-1E41-4668-A89F-7C5F3476F45A}" srcOrd="0" destOrd="0" presId="urn:microsoft.com/office/officeart/2005/8/layout/orgChart1"/>
    <dgm:cxn modelId="{1F2DF7B5-CE7A-AB4B-897F-58777BF95D15}" type="presParOf" srcId="{D5B114F3-1E41-4668-A89F-7C5F3476F45A}" destId="{2323B704-C682-4F6A-8ADF-0F717AFD9B27}" srcOrd="0" destOrd="0" presId="urn:microsoft.com/office/officeart/2005/8/layout/orgChart1"/>
    <dgm:cxn modelId="{8AB3425C-A730-8842-81C5-9C611F58C3D6}" type="presParOf" srcId="{D5B114F3-1E41-4668-A89F-7C5F3476F45A}" destId="{F7E4964C-E49D-4EC8-AD74-47666C4EA5EA}" srcOrd="1" destOrd="0" presId="urn:microsoft.com/office/officeart/2005/8/layout/orgChart1"/>
    <dgm:cxn modelId="{AF8DA1AD-95B5-A444-9F0E-1DE5BBF7052E}" type="presParOf" srcId="{DC0A4E2F-569F-4461-BCD9-5D897B021AFA}" destId="{EB710A95-2232-4F4B-ACCA-41C15743354B}" srcOrd="1" destOrd="0" presId="urn:microsoft.com/office/officeart/2005/8/layout/orgChart1"/>
    <dgm:cxn modelId="{6E1329CE-C2E4-C040-9B90-F200BB8500F9}" type="presParOf" srcId="{DC0A4E2F-569F-4461-BCD9-5D897B021AFA}" destId="{B0B67BBA-FECA-42CD-8B8F-2AB7D2282FF1}" srcOrd="2" destOrd="0" presId="urn:microsoft.com/office/officeart/2005/8/layout/orgChart1"/>
    <dgm:cxn modelId="{335ADAF9-0026-4D4E-931B-5D81B0062A9E}" type="presParOf" srcId="{738246CE-CDF9-4D21-B4D0-2D04B8F9B59C}" destId="{065F644C-4FE9-45F0-9559-F40845A43A69}" srcOrd="8" destOrd="0" presId="urn:microsoft.com/office/officeart/2005/8/layout/orgChart1"/>
    <dgm:cxn modelId="{18DEF6B1-3FAF-724E-ADAB-2525837CECFD}" type="presParOf" srcId="{738246CE-CDF9-4D21-B4D0-2D04B8F9B59C}" destId="{A7A82138-C91D-4449-9C49-7B7598D3196B}" srcOrd="9" destOrd="0" presId="urn:microsoft.com/office/officeart/2005/8/layout/orgChart1"/>
    <dgm:cxn modelId="{50C9BAB8-405E-8D41-BC4C-02E5A9CE4B28}" type="presParOf" srcId="{A7A82138-C91D-4449-9C49-7B7598D3196B}" destId="{15E655AB-340B-49E2-AC93-7D8E36760A69}" srcOrd="0" destOrd="0" presId="urn:microsoft.com/office/officeart/2005/8/layout/orgChart1"/>
    <dgm:cxn modelId="{FDF73C09-6156-5B4B-9E19-077A08FC9D41}" type="presParOf" srcId="{15E655AB-340B-49E2-AC93-7D8E36760A69}" destId="{B8AC1069-93B2-4BCD-923C-2FE666B9DE32}" srcOrd="0" destOrd="0" presId="urn:microsoft.com/office/officeart/2005/8/layout/orgChart1"/>
    <dgm:cxn modelId="{A5697936-9542-DB45-B3BD-B1E72D21F8F2}" type="presParOf" srcId="{15E655AB-340B-49E2-AC93-7D8E36760A69}" destId="{0ABEB6FE-55D6-4B26-8765-A0723C6BC056}" srcOrd="1" destOrd="0" presId="urn:microsoft.com/office/officeart/2005/8/layout/orgChart1"/>
    <dgm:cxn modelId="{375DDF04-7FD8-0D45-BB51-70B58B101958}" type="presParOf" srcId="{A7A82138-C91D-4449-9C49-7B7598D3196B}" destId="{BABA8BB1-4D94-4334-B740-24B1420D655A}" srcOrd="1" destOrd="0" presId="urn:microsoft.com/office/officeart/2005/8/layout/orgChart1"/>
    <dgm:cxn modelId="{1B22B10E-19F9-1648-A0E8-16AE4D8D5B1B}" type="presParOf" srcId="{A7A82138-C91D-4449-9C49-7B7598D3196B}" destId="{2DAE7194-3C9D-4A67-BFFA-FF129328E36B}" srcOrd="2" destOrd="0" presId="urn:microsoft.com/office/officeart/2005/8/layout/orgChart1"/>
    <dgm:cxn modelId="{B290977B-0DC6-FE48-ADCC-265AD07B3B71}" type="presParOf" srcId="{738246CE-CDF9-4D21-B4D0-2D04B8F9B59C}" destId="{97D8DB2D-4082-47D0-AE15-0B589CA7B6FD}" srcOrd="10" destOrd="0" presId="urn:microsoft.com/office/officeart/2005/8/layout/orgChart1"/>
    <dgm:cxn modelId="{1C5DB09B-6477-114B-B880-EECA276181FD}" type="presParOf" srcId="{738246CE-CDF9-4D21-B4D0-2D04B8F9B59C}" destId="{2C308CFD-B824-4C72-B603-6740F87E2953}" srcOrd="11" destOrd="0" presId="urn:microsoft.com/office/officeart/2005/8/layout/orgChart1"/>
    <dgm:cxn modelId="{71D39AC0-2418-8F4B-8340-0FB2149F7031}" type="presParOf" srcId="{2C308CFD-B824-4C72-B603-6740F87E2953}" destId="{BB47C903-35F3-495E-831F-B5C3A7C44996}" srcOrd="0" destOrd="0" presId="urn:microsoft.com/office/officeart/2005/8/layout/orgChart1"/>
    <dgm:cxn modelId="{82F52B20-D858-C949-AB28-4BB6653D797C}" type="presParOf" srcId="{BB47C903-35F3-495E-831F-B5C3A7C44996}" destId="{A0B7C762-9C23-4C73-BDCA-6EA723EB4D73}" srcOrd="0" destOrd="0" presId="urn:microsoft.com/office/officeart/2005/8/layout/orgChart1"/>
    <dgm:cxn modelId="{F207CE26-720C-5A4E-9F73-792E3399C4FF}" type="presParOf" srcId="{BB47C903-35F3-495E-831F-B5C3A7C44996}" destId="{2C9D5A16-61BB-430F-B6C3-EE40B67EE70D}" srcOrd="1" destOrd="0" presId="urn:microsoft.com/office/officeart/2005/8/layout/orgChart1"/>
    <dgm:cxn modelId="{2B53149B-B6C6-AD4E-8E1E-6303A081726E}" type="presParOf" srcId="{2C308CFD-B824-4C72-B603-6740F87E2953}" destId="{248425DF-E65C-4D77-901B-9B1519144425}" srcOrd="1" destOrd="0" presId="urn:microsoft.com/office/officeart/2005/8/layout/orgChart1"/>
    <dgm:cxn modelId="{57FA96CD-BD09-8747-99D2-4E26667A444E}" type="presParOf" srcId="{2C308CFD-B824-4C72-B603-6740F87E2953}" destId="{2E1A3305-7F93-4AAA-B108-830C25653151}" srcOrd="2" destOrd="0" presId="urn:microsoft.com/office/officeart/2005/8/layout/orgChart1"/>
    <dgm:cxn modelId="{38453ADB-FD00-134B-A4D7-3228F6FB2A64}" type="presParOf" srcId="{738246CE-CDF9-4D21-B4D0-2D04B8F9B59C}" destId="{6BF4AB6A-2D98-4B14-A708-C49D4B584EDA}" srcOrd="12" destOrd="0" presId="urn:microsoft.com/office/officeart/2005/8/layout/orgChart1"/>
    <dgm:cxn modelId="{1C703496-2BA6-D740-BD05-DD23BF1E29CF}" type="presParOf" srcId="{738246CE-CDF9-4D21-B4D0-2D04B8F9B59C}" destId="{69FF5D32-08E1-47EA-B031-4CF58A906B3E}" srcOrd="13" destOrd="0" presId="urn:microsoft.com/office/officeart/2005/8/layout/orgChart1"/>
    <dgm:cxn modelId="{C37DFC25-24C5-564C-A2F7-9D2ECFC0D236}" type="presParOf" srcId="{69FF5D32-08E1-47EA-B031-4CF58A906B3E}" destId="{E4923686-78E6-4833-880F-4B91AA3B7BD9}" srcOrd="0" destOrd="0" presId="urn:microsoft.com/office/officeart/2005/8/layout/orgChart1"/>
    <dgm:cxn modelId="{3FECAD4C-494E-1546-B3C2-4FF0F1AABF99}" type="presParOf" srcId="{E4923686-78E6-4833-880F-4B91AA3B7BD9}" destId="{85B1F3F4-2DE5-41C1-B672-CA34F12442AB}" srcOrd="0" destOrd="0" presId="urn:microsoft.com/office/officeart/2005/8/layout/orgChart1"/>
    <dgm:cxn modelId="{28A74F3F-F299-9740-9480-8324FB073D27}" type="presParOf" srcId="{E4923686-78E6-4833-880F-4B91AA3B7BD9}" destId="{A7D15C07-641C-4DE8-9D40-3406C505154A}" srcOrd="1" destOrd="0" presId="urn:microsoft.com/office/officeart/2005/8/layout/orgChart1"/>
    <dgm:cxn modelId="{AD5091DD-E0D4-694C-93A8-3606F58BEB2A}" type="presParOf" srcId="{69FF5D32-08E1-47EA-B031-4CF58A906B3E}" destId="{8BA50CCC-7AD2-4CC2-9287-C47A3651B4C4}" srcOrd="1" destOrd="0" presId="urn:microsoft.com/office/officeart/2005/8/layout/orgChart1"/>
    <dgm:cxn modelId="{A13C9A9F-F9DB-DF49-BFF2-B778B959A871}" type="presParOf" srcId="{69FF5D32-08E1-47EA-B031-4CF58A906B3E}" destId="{D5A04CDA-3E24-4CF0-A386-482F2A5945A3}" srcOrd="2" destOrd="0" presId="urn:microsoft.com/office/officeart/2005/8/layout/orgChart1"/>
    <dgm:cxn modelId="{D3CF3E6A-9CDD-5248-A6B0-99A92AE86B82}" type="presParOf" srcId="{738246CE-CDF9-4D21-B4D0-2D04B8F9B59C}" destId="{3FA5850C-4F91-4092-BBB8-C8DCD437EFBE}" srcOrd="14" destOrd="0" presId="urn:microsoft.com/office/officeart/2005/8/layout/orgChart1"/>
    <dgm:cxn modelId="{611F511D-6DEC-0E4D-ADB5-741592ADB6BF}" type="presParOf" srcId="{738246CE-CDF9-4D21-B4D0-2D04B8F9B59C}" destId="{D381C3A8-9720-4067-BCE6-B4AD5CA39475}" srcOrd="15" destOrd="0" presId="urn:microsoft.com/office/officeart/2005/8/layout/orgChart1"/>
    <dgm:cxn modelId="{FDE32F19-0C86-AA4F-858C-BE416BCA2F71}" type="presParOf" srcId="{D381C3A8-9720-4067-BCE6-B4AD5CA39475}" destId="{0D035522-DEF0-48AD-8C82-3A5191365283}" srcOrd="0" destOrd="0" presId="urn:microsoft.com/office/officeart/2005/8/layout/orgChart1"/>
    <dgm:cxn modelId="{B7CFE38F-E0A2-3142-BD90-0DFC101A5ED3}" type="presParOf" srcId="{0D035522-DEF0-48AD-8C82-3A5191365283}" destId="{70219367-D477-4544-B427-9E6F1DA62F37}" srcOrd="0" destOrd="0" presId="urn:microsoft.com/office/officeart/2005/8/layout/orgChart1"/>
    <dgm:cxn modelId="{B5E19D4F-D8FB-7141-A949-616A24BD5148}" type="presParOf" srcId="{0D035522-DEF0-48AD-8C82-3A5191365283}" destId="{E42FC0D1-56FB-44B1-A759-E1EC9E107B82}" srcOrd="1" destOrd="0" presId="urn:microsoft.com/office/officeart/2005/8/layout/orgChart1"/>
    <dgm:cxn modelId="{F51ECF88-9E81-BE48-85B8-785F00E4F734}" type="presParOf" srcId="{D381C3A8-9720-4067-BCE6-B4AD5CA39475}" destId="{0A92719A-F72A-4D52-BB92-C65FD8AA1DBF}" srcOrd="1" destOrd="0" presId="urn:microsoft.com/office/officeart/2005/8/layout/orgChart1"/>
    <dgm:cxn modelId="{4459A1DC-E700-494B-8118-CC0D0D6776C9}" type="presParOf" srcId="{D381C3A8-9720-4067-BCE6-B4AD5CA39475}" destId="{49D8247F-B543-47BE-9D1D-A136506D692E}" srcOrd="2" destOrd="0" presId="urn:microsoft.com/office/officeart/2005/8/layout/orgChart1"/>
    <dgm:cxn modelId="{06E8A9B3-85F1-9E48-8BAB-367E96A51F35}" type="presParOf" srcId="{0649C635-87EA-4ADF-BADF-928E5025D959}" destId="{B67BF533-5104-4FBC-A646-0936AA2C231F}" srcOrd="2" destOrd="0" presId="urn:microsoft.com/office/officeart/2005/8/layout/orgChart1"/>
    <dgm:cxn modelId="{B7545F46-44C0-9641-8907-53702904F068}" type="presParOf" srcId="{1B549229-73BB-4EAE-B485-E66029CE449B}" destId="{F6A9A082-70F7-46F4-8107-9C649F121705}" srcOrd="6" destOrd="0" presId="urn:microsoft.com/office/officeart/2005/8/layout/orgChart1"/>
    <dgm:cxn modelId="{A7AFD911-A7BC-5040-A145-C0CAD3858801}" type="presParOf" srcId="{1B549229-73BB-4EAE-B485-E66029CE449B}" destId="{C6C52AEA-218D-48FF-9954-54F1113D147A}" srcOrd="7" destOrd="0" presId="urn:microsoft.com/office/officeart/2005/8/layout/orgChart1"/>
    <dgm:cxn modelId="{BE6336DC-CD53-1347-ADD1-C4852EB6FEF8}" type="presParOf" srcId="{C6C52AEA-218D-48FF-9954-54F1113D147A}" destId="{91CC49FA-3FA2-476D-B6BC-E682FA3DA050}" srcOrd="0" destOrd="0" presId="urn:microsoft.com/office/officeart/2005/8/layout/orgChart1"/>
    <dgm:cxn modelId="{063F25FC-9236-C045-8D0E-222424FD506B}" type="presParOf" srcId="{91CC49FA-3FA2-476D-B6BC-E682FA3DA050}" destId="{091CA3D8-E2FE-4940-A576-52034F8362BD}" srcOrd="0" destOrd="0" presId="urn:microsoft.com/office/officeart/2005/8/layout/orgChart1"/>
    <dgm:cxn modelId="{6CF91D14-1A35-7A4D-A7E2-3942161D4B21}" type="presParOf" srcId="{91CC49FA-3FA2-476D-B6BC-E682FA3DA050}" destId="{96DACDB9-6AE9-4915-BB3C-EF204402382B}" srcOrd="1" destOrd="0" presId="urn:microsoft.com/office/officeart/2005/8/layout/orgChart1"/>
    <dgm:cxn modelId="{AE161758-D9EA-4741-BA0B-1C5C69C0BC62}" type="presParOf" srcId="{C6C52AEA-218D-48FF-9954-54F1113D147A}" destId="{9516F012-A775-42BE-9BDB-8F44DA71EA68}" srcOrd="1" destOrd="0" presId="urn:microsoft.com/office/officeart/2005/8/layout/orgChart1"/>
    <dgm:cxn modelId="{27FD93BD-2A45-764A-A005-3E6DAB701114}" type="presParOf" srcId="{9516F012-A775-42BE-9BDB-8F44DA71EA68}" destId="{CF0A38CA-9423-4E97-9477-B2413F474734}" srcOrd="0" destOrd="0" presId="urn:microsoft.com/office/officeart/2005/8/layout/orgChart1"/>
    <dgm:cxn modelId="{089559CA-A93D-B14C-995D-0D4F37137BAB}" type="presParOf" srcId="{9516F012-A775-42BE-9BDB-8F44DA71EA68}" destId="{1A6E9BDA-974E-44F2-8084-1FC14CCF774B}" srcOrd="1" destOrd="0" presId="urn:microsoft.com/office/officeart/2005/8/layout/orgChart1"/>
    <dgm:cxn modelId="{20857CE6-15CF-E44F-9ADD-AB9B238F3DF7}" type="presParOf" srcId="{1A6E9BDA-974E-44F2-8084-1FC14CCF774B}" destId="{746F7E67-9F77-4BF7-8EEC-3FD99EE26928}" srcOrd="0" destOrd="0" presId="urn:microsoft.com/office/officeart/2005/8/layout/orgChart1"/>
    <dgm:cxn modelId="{2DFFF600-1646-904B-91AE-8EB2A5BB59E8}" type="presParOf" srcId="{746F7E67-9F77-4BF7-8EEC-3FD99EE26928}" destId="{3DF8F129-A6F6-4145-BFCD-F45CAF0FE92E}" srcOrd="0" destOrd="0" presId="urn:microsoft.com/office/officeart/2005/8/layout/orgChart1"/>
    <dgm:cxn modelId="{0632E8ED-92A0-BA41-B8F0-45F58ADF184D}" type="presParOf" srcId="{746F7E67-9F77-4BF7-8EEC-3FD99EE26928}" destId="{42C52ECA-E23D-43E9-968E-46FFC895EE68}" srcOrd="1" destOrd="0" presId="urn:microsoft.com/office/officeart/2005/8/layout/orgChart1"/>
    <dgm:cxn modelId="{D7DC4DE4-EA7E-F340-962D-3508224102E9}" type="presParOf" srcId="{1A6E9BDA-974E-44F2-8084-1FC14CCF774B}" destId="{49ADC77D-B955-48E2-BDC4-479C101864D9}" srcOrd="1" destOrd="0" presId="urn:microsoft.com/office/officeart/2005/8/layout/orgChart1"/>
    <dgm:cxn modelId="{0F84B99C-FB4A-9D4B-B408-0EEFB103BCBC}" type="presParOf" srcId="{1A6E9BDA-974E-44F2-8084-1FC14CCF774B}" destId="{517A08F0-6AB2-4C39-9E4B-4C9D3EFCCB98}" srcOrd="2" destOrd="0" presId="urn:microsoft.com/office/officeart/2005/8/layout/orgChart1"/>
    <dgm:cxn modelId="{2AA5C7F2-9BA1-9143-A190-2449016DB891}" type="presParOf" srcId="{C6C52AEA-218D-48FF-9954-54F1113D147A}" destId="{B8D7DC7E-EC3E-4C6D-B4D7-4282FC886AE0}" srcOrd="2" destOrd="0" presId="urn:microsoft.com/office/officeart/2005/8/layout/orgChart1"/>
    <dgm:cxn modelId="{AF36CBFB-5B17-0E43-8788-2EF5F29FD1BB}" type="presParOf" srcId="{FE49A490-D276-42AC-8AE3-6329063D3299}" destId="{8056B967-D675-4B92-AF10-7A3CED1BCF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Tall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2C3E86B3-6D6E-2F46-BDB2-A86BD0DE8F03}">
      <dgm:prSet phldrT="[Text]"/>
      <dgm:spPr/>
      <dgm:t>
        <a:bodyPr/>
        <a:lstStyle/>
        <a:p>
          <a:r>
            <a:rPr lang="en-US" b="0" dirty="0" smtClean="0"/>
            <a:t>ESTIA</a:t>
          </a:r>
          <a:endParaRPr lang="en-US" b="0" dirty="0"/>
        </a:p>
      </dgm:t>
    </dgm:pt>
    <dgm:pt modelId="{927D854A-5A16-6E4E-B373-FC619073609F}" type="parTrans" cxnId="{9A015904-32EB-6041-B6A9-B73507F92E41}">
      <dgm:prSet/>
      <dgm:spPr/>
      <dgm:t>
        <a:bodyPr/>
        <a:lstStyle/>
        <a:p>
          <a:endParaRPr lang="en-US" b="0"/>
        </a:p>
      </dgm:t>
    </dgm:pt>
    <dgm:pt modelId="{D48C712F-DE11-DF4C-BAAD-AEA3EE9603C4}" type="sibTrans" cxnId="{9A015904-32EB-6041-B6A9-B73507F92E41}">
      <dgm:prSet/>
      <dgm:spPr/>
      <dgm:t>
        <a:bodyPr/>
        <a:lstStyle/>
        <a:p>
          <a:endParaRPr lang="en-US" b="0"/>
        </a:p>
      </dgm:t>
    </dgm:pt>
    <dgm:pt modelId="{3052ABE9-29EB-5A45-9FE7-BAF912BBEBF1}">
      <dgm:prSet phldrT="[Text]"/>
      <dgm:spPr/>
      <dgm:t>
        <a:bodyPr/>
        <a:lstStyle/>
        <a:p>
          <a:r>
            <a:rPr lang="en-US" b="0" dirty="0" smtClean="0"/>
            <a:t>FREIA</a:t>
          </a:r>
          <a:endParaRPr lang="en-US" b="0" dirty="0"/>
        </a:p>
      </dgm:t>
    </dgm:pt>
    <dgm:pt modelId="{31D7FED4-09E3-784E-A67A-21E79C8C2C23}" type="parTrans" cxnId="{580F44E3-A74B-2542-A620-B2517462B67D}">
      <dgm:prSet/>
      <dgm:spPr/>
      <dgm:t>
        <a:bodyPr/>
        <a:lstStyle/>
        <a:p>
          <a:endParaRPr lang="en-US" b="0"/>
        </a:p>
      </dgm:t>
    </dgm:pt>
    <dgm:pt modelId="{F42636EB-B41C-D14A-A55B-9292FF332FE3}" type="sibTrans" cxnId="{580F44E3-A74B-2542-A620-B2517462B67D}">
      <dgm:prSet/>
      <dgm:spPr/>
      <dgm:t>
        <a:bodyPr/>
        <a:lstStyle/>
        <a:p>
          <a:endParaRPr lang="en-US" b="0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1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CA689E08-436B-AD46-88E2-C98B6237CBBE}" type="pres">
      <dgm:prSet presAssocID="{927D854A-5A16-6E4E-B373-FC619073609F}" presName="Name37" presStyleLbl="parChTrans1D3" presStyleIdx="0" presStyleCnt="2"/>
      <dgm:spPr/>
      <dgm:t>
        <a:bodyPr/>
        <a:lstStyle/>
        <a:p>
          <a:endParaRPr lang="en-US"/>
        </a:p>
      </dgm:t>
    </dgm:pt>
    <dgm:pt modelId="{48DE31BE-70C2-F748-97E2-6EDD296CB9F3}" type="pres">
      <dgm:prSet presAssocID="{2C3E86B3-6D6E-2F46-BDB2-A86BD0DE8F03}" presName="hierRoot2" presStyleCnt="0">
        <dgm:presLayoutVars>
          <dgm:hierBranch val="init"/>
        </dgm:presLayoutVars>
      </dgm:prSet>
      <dgm:spPr/>
    </dgm:pt>
    <dgm:pt modelId="{248CD45C-16A2-884C-9D43-FA1BF959774B}" type="pres">
      <dgm:prSet presAssocID="{2C3E86B3-6D6E-2F46-BDB2-A86BD0DE8F03}" presName="rootComposite" presStyleCnt="0"/>
      <dgm:spPr/>
    </dgm:pt>
    <dgm:pt modelId="{C55E54E7-78BE-3048-8392-2D6281B02C9A}" type="pres">
      <dgm:prSet presAssocID="{2C3E86B3-6D6E-2F46-BDB2-A86BD0DE8F03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6B528-C45E-7041-9FFD-4D9F1D652FCE}" type="pres">
      <dgm:prSet presAssocID="{2C3E86B3-6D6E-2F46-BDB2-A86BD0DE8F03}" presName="rootConnector" presStyleLbl="node3" presStyleIdx="0" presStyleCnt="2"/>
      <dgm:spPr/>
      <dgm:t>
        <a:bodyPr/>
        <a:lstStyle/>
        <a:p>
          <a:endParaRPr lang="en-US"/>
        </a:p>
      </dgm:t>
    </dgm:pt>
    <dgm:pt modelId="{97650E58-CE74-E746-8A68-5FEF982B1CAF}" type="pres">
      <dgm:prSet presAssocID="{2C3E86B3-6D6E-2F46-BDB2-A86BD0DE8F03}" presName="hierChild4" presStyleCnt="0"/>
      <dgm:spPr/>
    </dgm:pt>
    <dgm:pt modelId="{1D4A1320-E7E8-8E4F-8EA9-1B6510B54E42}" type="pres">
      <dgm:prSet presAssocID="{2C3E86B3-6D6E-2F46-BDB2-A86BD0DE8F03}" presName="hierChild5" presStyleCnt="0"/>
      <dgm:spPr/>
    </dgm:pt>
    <dgm:pt modelId="{5A02A934-DA2D-794B-AB76-3CE1CE9A78FE}" type="pres">
      <dgm:prSet presAssocID="{31D7FED4-09E3-784E-A67A-21E79C8C2C23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16E43D4-9203-224C-ADDE-3B88BF8CF7CC}" type="pres">
      <dgm:prSet presAssocID="{3052ABE9-29EB-5A45-9FE7-BAF912BBEBF1}" presName="hierRoot2" presStyleCnt="0">
        <dgm:presLayoutVars>
          <dgm:hierBranch val="init"/>
        </dgm:presLayoutVars>
      </dgm:prSet>
      <dgm:spPr/>
    </dgm:pt>
    <dgm:pt modelId="{25394B4F-061C-2E48-8CBF-EE77D0EFE167}" type="pres">
      <dgm:prSet presAssocID="{3052ABE9-29EB-5A45-9FE7-BAF912BBEBF1}" presName="rootComposite" presStyleCnt="0"/>
      <dgm:spPr/>
    </dgm:pt>
    <dgm:pt modelId="{2784F9A8-226D-7248-B681-75C0E823BCB8}" type="pres">
      <dgm:prSet presAssocID="{3052ABE9-29EB-5A45-9FE7-BAF912BBEBF1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EF95B-529F-7644-8BC9-BA44FAD633AB}" type="pres">
      <dgm:prSet presAssocID="{3052ABE9-29EB-5A45-9FE7-BAF912BBEBF1}" presName="rootConnector" presStyleLbl="node3" presStyleIdx="1" presStyleCnt="2"/>
      <dgm:spPr/>
      <dgm:t>
        <a:bodyPr/>
        <a:lstStyle/>
        <a:p>
          <a:endParaRPr lang="en-US"/>
        </a:p>
      </dgm:t>
    </dgm:pt>
    <dgm:pt modelId="{640CFDE4-DE9F-B244-9F42-703319943695}" type="pres">
      <dgm:prSet presAssocID="{3052ABE9-29EB-5A45-9FE7-BAF912BBEBF1}" presName="hierChild4" presStyleCnt="0"/>
      <dgm:spPr/>
    </dgm:pt>
    <dgm:pt modelId="{744A825C-A72E-154D-A92C-900FE933AE52}" type="pres">
      <dgm:prSet presAssocID="{3052ABE9-29EB-5A45-9FE7-BAF912BBEBF1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704157E5-74A0-C148-B137-CAB4AE7C715E}" type="presOf" srcId="{C0A11903-30BD-4156-99CD-6E1E75EBF741}" destId="{3A155CCB-C01A-4866-990A-F7B01D5D4C8C}" srcOrd="0" destOrd="0" presId="urn:microsoft.com/office/officeart/2005/8/layout/orgChart1"/>
    <dgm:cxn modelId="{351E55E3-00A2-534B-9FDE-431315334045}" type="presOf" srcId="{31D7FED4-09E3-784E-A67A-21E79C8C2C23}" destId="{5A02A934-DA2D-794B-AB76-3CE1CE9A78FE}" srcOrd="0" destOrd="0" presId="urn:microsoft.com/office/officeart/2005/8/layout/orgChart1"/>
    <dgm:cxn modelId="{C82642E9-3778-2546-B4D9-A3F7878960AC}" type="presOf" srcId="{5523A791-4230-4FA6-85FA-53D9B6DA3A7F}" destId="{930DE5B6-2719-4388-B448-76DD0EA098F7}" srcOrd="1" destOrd="0" presId="urn:microsoft.com/office/officeart/2005/8/layout/orgChart1"/>
    <dgm:cxn modelId="{79EFC2D3-CDE9-F64A-8723-CA84EC1DDFCD}" type="presOf" srcId="{2C3E86B3-6D6E-2F46-BDB2-A86BD0DE8F03}" destId="{1F56B528-C45E-7041-9FFD-4D9F1D652FCE}" srcOrd="1" destOrd="0" presId="urn:microsoft.com/office/officeart/2005/8/layout/orgChart1"/>
    <dgm:cxn modelId="{FF5E2ECF-0AB7-D544-B735-9BE18BE67115}" type="presOf" srcId="{DAF1954C-1B16-4F28-AD91-C3AC5FBAA959}" destId="{A8CDFB5B-A939-4CE1-B1BC-0D3907DBEF87}" srcOrd="0" destOrd="0" presId="urn:microsoft.com/office/officeart/2005/8/layout/orgChart1"/>
    <dgm:cxn modelId="{580F44E3-A74B-2542-A620-B2517462B67D}" srcId="{C0A11903-30BD-4156-99CD-6E1E75EBF741}" destId="{3052ABE9-29EB-5A45-9FE7-BAF912BBEBF1}" srcOrd="1" destOrd="0" parTransId="{31D7FED4-09E3-784E-A67A-21E79C8C2C23}" sibTransId="{F42636EB-B41C-D14A-A55B-9292FF332FE3}"/>
    <dgm:cxn modelId="{5DC6E22F-4BE2-9F43-9AC8-9EB5C963F0C8}" type="presOf" srcId="{F922DBD4-FB00-479D-8809-2F6164C8D61B}" destId="{B2A9FD9B-2F1B-4C83-99FD-4FB67833F79C}" srcOrd="0" destOrd="0" presId="urn:microsoft.com/office/officeart/2005/8/layout/orgChart1"/>
    <dgm:cxn modelId="{D6C51145-9FE8-2341-BA33-E7557775673B}" type="presOf" srcId="{927D854A-5A16-6E4E-B373-FC619073609F}" destId="{CA689E08-436B-AD46-88E2-C98B6237CBBE}" srcOrd="0" destOrd="0" presId="urn:microsoft.com/office/officeart/2005/8/layout/orgChart1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5AE8D9A6-E91D-CF40-9DE6-28F7425ADC6D}" type="presOf" srcId="{3052ABE9-29EB-5A45-9FE7-BAF912BBEBF1}" destId="{E0DEF95B-529F-7644-8BC9-BA44FAD633AB}" srcOrd="1" destOrd="0" presId="urn:microsoft.com/office/officeart/2005/8/layout/orgChart1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DF487A46-3C40-6E45-A07F-C34F5702A553}" type="presOf" srcId="{3052ABE9-29EB-5A45-9FE7-BAF912BBEBF1}" destId="{2784F9A8-226D-7248-B681-75C0E823BCB8}" srcOrd="0" destOrd="0" presId="urn:microsoft.com/office/officeart/2005/8/layout/orgChart1"/>
    <dgm:cxn modelId="{9A015904-32EB-6041-B6A9-B73507F92E41}" srcId="{C0A11903-30BD-4156-99CD-6E1E75EBF741}" destId="{2C3E86B3-6D6E-2F46-BDB2-A86BD0DE8F03}" srcOrd="0" destOrd="0" parTransId="{927D854A-5A16-6E4E-B373-FC619073609F}" sibTransId="{D48C712F-DE11-DF4C-BAAD-AEA3EE9603C4}"/>
    <dgm:cxn modelId="{91277E9D-55C3-BE4E-9575-ABA22632AECA}" type="presOf" srcId="{2C3E86B3-6D6E-2F46-BDB2-A86BD0DE8F03}" destId="{C55E54E7-78BE-3048-8392-2D6281B02C9A}" srcOrd="0" destOrd="0" presId="urn:microsoft.com/office/officeart/2005/8/layout/orgChart1"/>
    <dgm:cxn modelId="{EC06CD51-682B-B14E-A0E7-DC3D5E096A0A}" type="presOf" srcId="{C0A11903-30BD-4156-99CD-6E1E75EBF741}" destId="{5D75D7A9-FBDA-43B3-8320-17798F8C6EE2}" srcOrd="1" destOrd="0" presId="urn:microsoft.com/office/officeart/2005/8/layout/orgChart1"/>
    <dgm:cxn modelId="{7C039B9B-9704-AF46-A846-BE741D83A260}" type="presOf" srcId="{5523A791-4230-4FA6-85FA-53D9B6DA3A7F}" destId="{30B9B54B-91D3-4013-BC42-28A1AC321F52}" srcOrd="0" destOrd="0" presId="urn:microsoft.com/office/officeart/2005/8/layout/orgChart1"/>
    <dgm:cxn modelId="{39B1EC83-8F6E-BF4C-AF91-CE4E0175420E}" type="presParOf" srcId="{B2A9FD9B-2F1B-4C83-99FD-4FB67833F79C}" destId="{19D319D6-85C0-461C-B668-C9C5F4C68490}" srcOrd="0" destOrd="0" presId="urn:microsoft.com/office/officeart/2005/8/layout/orgChart1"/>
    <dgm:cxn modelId="{22A50C29-7F00-5C45-ABBD-43515A58C13C}" type="presParOf" srcId="{19D319D6-85C0-461C-B668-C9C5F4C68490}" destId="{41411D4D-9C1B-4A20-A6CA-230C2CB2DB54}" srcOrd="0" destOrd="0" presId="urn:microsoft.com/office/officeart/2005/8/layout/orgChart1"/>
    <dgm:cxn modelId="{04FDD2B0-0E31-E34A-8175-47AA7720AFF9}" type="presParOf" srcId="{41411D4D-9C1B-4A20-A6CA-230C2CB2DB54}" destId="{30B9B54B-91D3-4013-BC42-28A1AC321F52}" srcOrd="0" destOrd="0" presId="urn:microsoft.com/office/officeart/2005/8/layout/orgChart1"/>
    <dgm:cxn modelId="{5EFF2399-53D2-3449-BB74-459FCF5EBB93}" type="presParOf" srcId="{41411D4D-9C1B-4A20-A6CA-230C2CB2DB54}" destId="{930DE5B6-2719-4388-B448-76DD0EA098F7}" srcOrd="1" destOrd="0" presId="urn:microsoft.com/office/officeart/2005/8/layout/orgChart1"/>
    <dgm:cxn modelId="{DDDA836E-94EC-F549-AFC3-0F6B5AED37B0}" type="presParOf" srcId="{19D319D6-85C0-461C-B668-C9C5F4C68490}" destId="{462BE11A-127E-4B77-970E-92C61A9E9536}" srcOrd="1" destOrd="0" presId="urn:microsoft.com/office/officeart/2005/8/layout/orgChart1"/>
    <dgm:cxn modelId="{A5AE29B6-43C1-1F45-97D4-1BA537646E6B}" type="presParOf" srcId="{462BE11A-127E-4B77-970E-92C61A9E9536}" destId="{A8CDFB5B-A939-4CE1-B1BC-0D3907DBEF87}" srcOrd="0" destOrd="0" presId="urn:microsoft.com/office/officeart/2005/8/layout/orgChart1"/>
    <dgm:cxn modelId="{4FC13B6D-4551-8341-81D1-715F262E2FFF}" type="presParOf" srcId="{462BE11A-127E-4B77-970E-92C61A9E9536}" destId="{4DD667A7-F9AB-422C-9E39-5CBB593E3DB9}" srcOrd="1" destOrd="0" presId="urn:microsoft.com/office/officeart/2005/8/layout/orgChart1"/>
    <dgm:cxn modelId="{9A63237A-C937-A640-9478-87A3ACFC95BD}" type="presParOf" srcId="{4DD667A7-F9AB-422C-9E39-5CBB593E3DB9}" destId="{BFB744CF-E38A-4B31-ABA6-A412BFA33637}" srcOrd="0" destOrd="0" presId="urn:microsoft.com/office/officeart/2005/8/layout/orgChart1"/>
    <dgm:cxn modelId="{BBB22437-991A-3D49-90C7-8A1D2DAC6D3D}" type="presParOf" srcId="{BFB744CF-E38A-4B31-ABA6-A412BFA33637}" destId="{3A155CCB-C01A-4866-990A-F7B01D5D4C8C}" srcOrd="0" destOrd="0" presId="urn:microsoft.com/office/officeart/2005/8/layout/orgChart1"/>
    <dgm:cxn modelId="{1F6D36A6-AD44-AF49-9C22-829652F56811}" type="presParOf" srcId="{BFB744CF-E38A-4B31-ABA6-A412BFA33637}" destId="{5D75D7A9-FBDA-43B3-8320-17798F8C6EE2}" srcOrd="1" destOrd="0" presId="urn:microsoft.com/office/officeart/2005/8/layout/orgChart1"/>
    <dgm:cxn modelId="{1DEE343F-818A-A849-9959-C24392D8B798}" type="presParOf" srcId="{4DD667A7-F9AB-422C-9E39-5CBB593E3DB9}" destId="{11050B9A-824E-496B-8773-23029679FDB5}" srcOrd="1" destOrd="0" presId="urn:microsoft.com/office/officeart/2005/8/layout/orgChart1"/>
    <dgm:cxn modelId="{3702A8BD-9B9A-A942-BB4B-DC3AF8CDC4F5}" type="presParOf" srcId="{11050B9A-824E-496B-8773-23029679FDB5}" destId="{CA689E08-436B-AD46-88E2-C98B6237CBBE}" srcOrd="0" destOrd="0" presId="urn:microsoft.com/office/officeart/2005/8/layout/orgChart1"/>
    <dgm:cxn modelId="{255A6814-805F-0E49-A2F7-1FEAAA90FA18}" type="presParOf" srcId="{11050B9A-824E-496B-8773-23029679FDB5}" destId="{48DE31BE-70C2-F748-97E2-6EDD296CB9F3}" srcOrd="1" destOrd="0" presId="urn:microsoft.com/office/officeart/2005/8/layout/orgChart1"/>
    <dgm:cxn modelId="{CC30467D-11F0-BE49-BDCE-41734CA010F2}" type="presParOf" srcId="{48DE31BE-70C2-F748-97E2-6EDD296CB9F3}" destId="{248CD45C-16A2-884C-9D43-FA1BF959774B}" srcOrd="0" destOrd="0" presId="urn:microsoft.com/office/officeart/2005/8/layout/orgChart1"/>
    <dgm:cxn modelId="{3CCD2063-159B-5D4A-BCA2-5BEE3C53A1B0}" type="presParOf" srcId="{248CD45C-16A2-884C-9D43-FA1BF959774B}" destId="{C55E54E7-78BE-3048-8392-2D6281B02C9A}" srcOrd="0" destOrd="0" presId="urn:microsoft.com/office/officeart/2005/8/layout/orgChart1"/>
    <dgm:cxn modelId="{648E58B4-1732-2C48-A7DE-2E23522F32ED}" type="presParOf" srcId="{248CD45C-16A2-884C-9D43-FA1BF959774B}" destId="{1F56B528-C45E-7041-9FFD-4D9F1D652FCE}" srcOrd="1" destOrd="0" presId="urn:microsoft.com/office/officeart/2005/8/layout/orgChart1"/>
    <dgm:cxn modelId="{C9F21485-C519-4F4F-B02B-72BACEBDBFA7}" type="presParOf" srcId="{48DE31BE-70C2-F748-97E2-6EDD296CB9F3}" destId="{97650E58-CE74-E746-8A68-5FEF982B1CAF}" srcOrd="1" destOrd="0" presId="urn:microsoft.com/office/officeart/2005/8/layout/orgChart1"/>
    <dgm:cxn modelId="{019CB320-B19B-E04A-8F1A-666F0D33F4E3}" type="presParOf" srcId="{48DE31BE-70C2-F748-97E2-6EDD296CB9F3}" destId="{1D4A1320-E7E8-8E4F-8EA9-1B6510B54E42}" srcOrd="2" destOrd="0" presId="urn:microsoft.com/office/officeart/2005/8/layout/orgChart1"/>
    <dgm:cxn modelId="{612117C4-6727-7F4E-BC2A-826EAD5D6301}" type="presParOf" srcId="{11050B9A-824E-496B-8773-23029679FDB5}" destId="{5A02A934-DA2D-794B-AB76-3CE1CE9A78FE}" srcOrd="2" destOrd="0" presId="urn:microsoft.com/office/officeart/2005/8/layout/orgChart1"/>
    <dgm:cxn modelId="{EB1D9493-52CB-E64B-9191-BB1E3FFECBB7}" type="presParOf" srcId="{11050B9A-824E-496B-8773-23029679FDB5}" destId="{C16E43D4-9203-224C-ADDE-3B88BF8CF7CC}" srcOrd="3" destOrd="0" presId="urn:microsoft.com/office/officeart/2005/8/layout/orgChart1"/>
    <dgm:cxn modelId="{66C9DBD9-6389-DE4C-B530-CA353DD2A4A5}" type="presParOf" srcId="{C16E43D4-9203-224C-ADDE-3B88BF8CF7CC}" destId="{25394B4F-061C-2E48-8CBF-EE77D0EFE167}" srcOrd="0" destOrd="0" presId="urn:microsoft.com/office/officeart/2005/8/layout/orgChart1"/>
    <dgm:cxn modelId="{90DB2DC0-3F4E-C14D-B864-A77A125B1D38}" type="presParOf" srcId="{25394B4F-061C-2E48-8CBF-EE77D0EFE167}" destId="{2784F9A8-226D-7248-B681-75C0E823BCB8}" srcOrd="0" destOrd="0" presId="urn:microsoft.com/office/officeart/2005/8/layout/orgChart1"/>
    <dgm:cxn modelId="{195DB3DF-5EE1-3741-8B9B-8EDDAA69A9E4}" type="presParOf" srcId="{25394B4F-061C-2E48-8CBF-EE77D0EFE167}" destId="{E0DEF95B-529F-7644-8BC9-BA44FAD633AB}" srcOrd="1" destOrd="0" presId="urn:microsoft.com/office/officeart/2005/8/layout/orgChart1"/>
    <dgm:cxn modelId="{A0BAECCF-75A0-054B-85F8-539BF91EB29C}" type="presParOf" srcId="{C16E43D4-9203-224C-ADDE-3B88BF8CF7CC}" destId="{640CFDE4-DE9F-B244-9F42-703319943695}" srcOrd="1" destOrd="0" presId="urn:microsoft.com/office/officeart/2005/8/layout/orgChart1"/>
    <dgm:cxn modelId="{8051D44B-FA9A-1A4B-8716-9415F90877D4}" type="presParOf" srcId="{C16E43D4-9203-224C-ADDE-3B88BF8CF7CC}" destId="{744A825C-A72E-154D-A92C-900FE933AE52}" srcOrd="2" destOrd="0" presId="urn:microsoft.com/office/officeart/2005/8/layout/orgChart1"/>
    <dgm:cxn modelId="{E059D252-74B7-DC44-9F2B-DE8E16D9B3E9}" type="presParOf" srcId="{4DD667A7-F9AB-422C-9E39-5CBB593E3DB9}" destId="{65EF124C-B666-4CF5-8505-2E11EB63F0F8}" srcOrd="2" destOrd="0" presId="urn:microsoft.com/office/officeart/2005/8/layout/orgChart1"/>
    <dgm:cxn modelId="{36DD8B63-FBC6-4F4C-A8CE-DE6824D724BA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WIDE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2C3E86B3-6D6E-2F46-BDB2-A86BD0DE8F03}">
      <dgm:prSet phldrT="[Text]"/>
      <dgm:spPr/>
      <dgm:t>
        <a:bodyPr/>
        <a:lstStyle/>
        <a:p>
          <a:r>
            <a:rPr lang="en-US" b="0" dirty="0" smtClean="0"/>
            <a:t>BEER</a:t>
          </a:r>
          <a:endParaRPr lang="en-US" b="0" dirty="0"/>
        </a:p>
      </dgm:t>
    </dgm:pt>
    <dgm:pt modelId="{927D854A-5A16-6E4E-B373-FC619073609F}" type="parTrans" cxnId="{9A015904-32EB-6041-B6A9-B73507F92E41}">
      <dgm:prSet/>
      <dgm:spPr/>
      <dgm:t>
        <a:bodyPr/>
        <a:lstStyle/>
        <a:p>
          <a:endParaRPr lang="en-US" b="0"/>
        </a:p>
      </dgm:t>
    </dgm:pt>
    <dgm:pt modelId="{D48C712F-DE11-DF4C-BAAD-AEA3EE9603C4}" type="sibTrans" cxnId="{9A015904-32EB-6041-B6A9-B73507F92E41}">
      <dgm:prSet/>
      <dgm:spPr/>
      <dgm:t>
        <a:bodyPr/>
        <a:lstStyle/>
        <a:p>
          <a:endParaRPr lang="en-US" b="0"/>
        </a:p>
      </dgm:t>
    </dgm:pt>
    <dgm:pt modelId="{3052ABE9-29EB-5A45-9FE7-BAF912BBEBF1}">
      <dgm:prSet phldrT="[Text]"/>
      <dgm:spPr/>
      <dgm:t>
        <a:bodyPr/>
        <a:lstStyle/>
        <a:p>
          <a:r>
            <a:rPr lang="en-US" b="0" dirty="0" smtClean="0"/>
            <a:t>DREAM</a:t>
          </a:r>
          <a:endParaRPr lang="en-US" b="0" dirty="0"/>
        </a:p>
      </dgm:t>
    </dgm:pt>
    <dgm:pt modelId="{31D7FED4-09E3-784E-A67A-21E79C8C2C23}" type="parTrans" cxnId="{580F44E3-A74B-2542-A620-B2517462B67D}">
      <dgm:prSet/>
      <dgm:spPr/>
      <dgm:t>
        <a:bodyPr/>
        <a:lstStyle/>
        <a:p>
          <a:endParaRPr lang="en-US" b="0"/>
        </a:p>
      </dgm:t>
    </dgm:pt>
    <dgm:pt modelId="{F42636EB-B41C-D14A-A55B-9292FF332FE3}" type="sibTrans" cxnId="{580F44E3-A74B-2542-A620-B2517462B67D}">
      <dgm:prSet/>
      <dgm:spPr/>
      <dgm:t>
        <a:bodyPr/>
        <a:lstStyle/>
        <a:p>
          <a:endParaRPr lang="en-US" b="0"/>
        </a:p>
      </dgm:t>
    </dgm:pt>
    <dgm:pt modelId="{1F8F836F-CEFA-8A4C-B8CF-15009339B443}">
      <dgm:prSet phldrT="[Text]"/>
      <dgm:spPr/>
      <dgm:t>
        <a:bodyPr/>
        <a:lstStyle/>
        <a:p>
          <a:r>
            <a:rPr lang="en-US" b="0" dirty="0" smtClean="0"/>
            <a:t>T-REX</a:t>
          </a:r>
          <a:endParaRPr lang="en-US" b="0" dirty="0"/>
        </a:p>
      </dgm:t>
    </dgm:pt>
    <dgm:pt modelId="{D1263E9E-7E46-F848-AD73-1BF078F8995B}" type="parTrans" cxnId="{DAB3A7EC-0218-FA48-8649-C8742A7C4B28}">
      <dgm:prSet/>
      <dgm:spPr/>
      <dgm:t>
        <a:bodyPr/>
        <a:lstStyle/>
        <a:p>
          <a:endParaRPr lang="en-US"/>
        </a:p>
      </dgm:t>
    </dgm:pt>
    <dgm:pt modelId="{0BC663A1-6BE0-0549-9BF8-56453B397A6F}" type="sibTrans" cxnId="{DAB3A7EC-0218-FA48-8649-C8742A7C4B28}">
      <dgm:prSet/>
      <dgm:spPr/>
      <dgm:t>
        <a:bodyPr/>
        <a:lstStyle/>
        <a:p>
          <a:endParaRPr lang="en-US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1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CA689E08-436B-AD46-88E2-C98B6237CBBE}" type="pres">
      <dgm:prSet presAssocID="{927D854A-5A16-6E4E-B373-FC619073609F}" presName="Name37" presStyleLbl="parChTrans1D3" presStyleIdx="0" presStyleCnt="3"/>
      <dgm:spPr/>
      <dgm:t>
        <a:bodyPr/>
        <a:lstStyle/>
        <a:p>
          <a:endParaRPr lang="en-US"/>
        </a:p>
      </dgm:t>
    </dgm:pt>
    <dgm:pt modelId="{48DE31BE-70C2-F748-97E2-6EDD296CB9F3}" type="pres">
      <dgm:prSet presAssocID="{2C3E86B3-6D6E-2F46-BDB2-A86BD0DE8F03}" presName="hierRoot2" presStyleCnt="0">
        <dgm:presLayoutVars>
          <dgm:hierBranch val="init"/>
        </dgm:presLayoutVars>
      </dgm:prSet>
      <dgm:spPr/>
    </dgm:pt>
    <dgm:pt modelId="{248CD45C-16A2-884C-9D43-FA1BF959774B}" type="pres">
      <dgm:prSet presAssocID="{2C3E86B3-6D6E-2F46-BDB2-A86BD0DE8F03}" presName="rootComposite" presStyleCnt="0"/>
      <dgm:spPr/>
    </dgm:pt>
    <dgm:pt modelId="{C55E54E7-78BE-3048-8392-2D6281B02C9A}" type="pres">
      <dgm:prSet presAssocID="{2C3E86B3-6D6E-2F46-BDB2-A86BD0DE8F0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6B528-C45E-7041-9FFD-4D9F1D652FCE}" type="pres">
      <dgm:prSet presAssocID="{2C3E86B3-6D6E-2F46-BDB2-A86BD0DE8F03}" presName="rootConnector" presStyleLbl="node3" presStyleIdx="0" presStyleCnt="3"/>
      <dgm:spPr/>
      <dgm:t>
        <a:bodyPr/>
        <a:lstStyle/>
        <a:p>
          <a:endParaRPr lang="en-US"/>
        </a:p>
      </dgm:t>
    </dgm:pt>
    <dgm:pt modelId="{97650E58-CE74-E746-8A68-5FEF982B1CAF}" type="pres">
      <dgm:prSet presAssocID="{2C3E86B3-6D6E-2F46-BDB2-A86BD0DE8F03}" presName="hierChild4" presStyleCnt="0"/>
      <dgm:spPr/>
    </dgm:pt>
    <dgm:pt modelId="{1D4A1320-E7E8-8E4F-8EA9-1B6510B54E42}" type="pres">
      <dgm:prSet presAssocID="{2C3E86B3-6D6E-2F46-BDB2-A86BD0DE8F03}" presName="hierChild5" presStyleCnt="0"/>
      <dgm:spPr/>
    </dgm:pt>
    <dgm:pt modelId="{5A02A934-DA2D-794B-AB76-3CE1CE9A78FE}" type="pres">
      <dgm:prSet presAssocID="{31D7FED4-09E3-784E-A67A-21E79C8C2C23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16E43D4-9203-224C-ADDE-3B88BF8CF7CC}" type="pres">
      <dgm:prSet presAssocID="{3052ABE9-29EB-5A45-9FE7-BAF912BBEBF1}" presName="hierRoot2" presStyleCnt="0">
        <dgm:presLayoutVars>
          <dgm:hierBranch val="init"/>
        </dgm:presLayoutVars>
      </dgm:prSet>
      <dgm:spPr/>
    </dgm:pt>
    <dgm:pt modelId="{25394B4F-061C-2E48-8CBF-EE77D0EFE167}" type="pres">
      <dgm:prSet presAssocID="{3052ABE9-29EB-5A45-9FE7-BAF912BBEBF1}" presName="rootComposite" presStyleCnt="0"/>
      <dgm:spPr/>
    </dgm:pt>
    <dgm:pt modelId="{2784F9A8-226D-7248-B681-75C0E823BCB8}" type="pres">
      <dgm:prSet presAssocID="{3052ABE9-29EB-5A45-9FE7-BAF912BBEBF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EF95B-529F-7644-8BC9-BA44FAD633AB}" type="pres">
      <dgm:prSet presAssocID="{3052ABE9-29EB-5A45-9FE7-BAF912BBEBF1}" presName="rootConnector" presStyleLbl="node3" presStyleIdx="1" presStyleCnt="3"/>
      <dgm:spPr/>
      <dgm:t>
        <a:bodyPr/>
        <a:lstStyle/>
        <a:p>
          <a:endParaRPr lang="en-US"/>
        </a:p>
      </dgm:t>
    </dgm:pt>
    <dgm:pt modelId="{640CFDE4-DE9F-B244-9F42-703319943695}" type="pres">
      <dgm:prSet presAssocID="{3052ABE9-29EB-5A45-9FE7-BAF912BBEBF1}" presName="hierChild4" presStyleCnt="0"/>
      <dgm:spPr/>
    </dgm:pt>
    <dgm:pt modelId="{744A825C-A72E-154D-A92C-900FE933AE52}" type="pres">
      <dgm:prSet presAssocID="{3052ABE9-29EB-5A45-9FE7-BAF912BBEBF1}" presName="hierChild5" presStyleCnt="0"/>
      <dgm:spPr/>
    </dgm:pt>
    <dgm:pt modelId="{510327BE-98CE-9042-AB09-8E54AA6936D3}" type="pres">
      <dgm:prSet presAssocID="{D1263E9E-7E46-F848-AD73-1BF078F8995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642808F4-5EFB-5A4B-B78D-6A6641DEB564}" type="pres">
      <dgm:prSet presAssocID="{1F8F836F-CEFA-8A4C-B8CF-15009339B443}" presName="hierRoot2" presStyleCnt="0">
        <dgm:presLayoutVars>
          <dgm:hierBranch val="init"/>
        </dgm:presLayoutVars>
      </dgm:prSet>
      <dgm:spPr/>
    </dgm:pt>
    <dgm:pt modelId="{1BA6CACA-91AE-F74B-84C8-0AE988C92EEA}" type="pres">
      <dgm:prSet presAssocID="{1F8F836F-CEFA-8A4C-B8CF-15009339B443}" presName="rootComposite" presStyleCnt="0"/>
      <dgm:spPr/>
    </dgm:pt>
    <dgm:pt modelId="{7AFFB0A7-1F98-934E-AF69-89BB5D0ED9E7}" type="pres">
      <dgm:prSet presAssocID="{1F8F836F-CEFA-8A4C-B8CF-15009339B443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6D7CA6-D828-8A41-947A-95D9476F5625}" type="pres">
      <dgm:prSet presAssocID="{1F8F836F-CEFA-8A4C-B8CF-15009339B443}" presName="rootConnector" presStyleLbl="node3" presStyleIdx="2" presStyleCnt="3"/>
      <dgm:spPr/>
      <dgm:t>
        <a:bodyPr/>
        <a:lstStyle/>
        <a:p>
          <a:endParaRPr lang="en-US"/>
        </a:p>
      </dgm:t>
    </dgm:pt>
    <dgm:pt modelId="{A31FA947-1F29-2943-892C-39F06C86EA39}" type="pres">
      <dgm:prSet presAssocID="{1F8F836F-CEFA-8A4C-B8CF-15009339B443}" presName="hierChild4" presStyleCnt="0"/>
      <dgm:spPr/>
    </dgm:pt>
    <dgm:pt modelId="{0CC1CF58-4788-3D4D-900F-8EC0C7778407}" type="pres">
      <dgm:prSet presAssocID="{1F8F836F-CEFA-8A4C-B8CF-15009339B443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CF34EBD2-F1B5-9D46-9277-AE4D32548CD4}" type="presOf" srcId="{927D854A-5A16-6E4E-B373-FC619073609F}" destId="{CA689E08-436B-AD46-88E2-C98B6237CBBE}" srcOrd="0" destOrd="0" presId="urn:microsoft.com/office/officeart/2005/8/layout/orgChart1"/>
    <dgm:cxn modelId="{7A9B74C9-C37F-034B-B6BC-759EB64BA229}" type="presOf" srcId="{1F8F836F-CEFA-8A4C-B8CF-15009339B443}" destId="{A16D7CA6-D828-8A41-947A-95D9476F5625}" srcOrd="1" destOrd="0" presId="urn:microsoft.com/office/officeart/2005/8/layout/orgChart1"/>
    <dgm:cxn modelId="{32DFBAB2-1C2A-D448-B243-5EF38ADC9769}" type="presOf" srcId="{2C3E86B3-6D6E-2F46-BDB2-A86BD0DE8F03}" destId="{1F56B528-C45E-7041-9FFD-4D9F1D652FCE}" srcOrd="1" destOrd="0" presId="urn:microsoft.com/office/officeart/2005/8/layout/orgChart1"/>
    <dgm:cxn modelId="{580F44E3-A74B-2542-A620-B2517462B67D}" srcId="{C0A11903-30BD-4156-99CD-6E1E75EBF741}" destId="{3052ABE9-29EB-5A45-9FE7-BAF912BBEBF1}" srcOrd="1" destOrd="0" parTransId="{31D7FED4-09E3-784E-A67A-21E79C8C2C23}" sibTransId="{F42636EB-B41C-D14A-A55B-9292FF332FE3}"/>
    <dgm:cxn modelId="{AD0FBDE1-226B-5846-8937-0A5A65C379B7}" type="presOf" srcId="{2C3E86B3-6D6E-2F46-BDB2-A86BD0DE8F03}" destId="{C55E54E7-78BE-3048-8392-2D6281B02C9A}" srcOrd="0" destOrd="0" presId="urn:microsoft.com/office/officeart/2005/8/layout/orgChart1"/>
    <dgm:cxn modelId="{BF720B28-0660-0B41-86A5-1491099411B0}" type="presOf" srcId="{C0A11903-30BD-4156-99CD-6E1E75EBF741}" destId="{3A155CCB-C01A-4866-990A-F7B01D5D4C8C}" srcOrd="0" destOrd="0" presId="urn:microsoft.com/office/officeart/2005/8/layout/orgChart1"/>
    <dgm:cxn modelId="{FD28E078-4B11-7441-A193-868451C057D8}" type="presOf" srcId="{31D7FED4-09E3-784E-A67A-21E79C8C2C23}" destId="{5A02A934-DA2D-794B-AB76-3CE1CE9A78FE}" srcOrd="0" destOrd="0" presId="urn:microsoft.com/office/officeart/2005/8/layout/orgChart1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DAB3A7EC-0218-FA48-8649-C8742A7C4B28}" srcId="{C0A11903-30BD-4156-99CD-6E1E75EBF741}" destId="{1F8F836F-CEFA-8A4C-B8CF-15009339B443}" srcOrd="2" destOrd="0" parTransId="{D1263E9E-7E46-F848-AD73-1BF078F8995B}" sibTransId="{0BC663A1-6BE0-0549-9BF8-56453B397A6F}"/>
    <dgm:cxn modelId="{0F613E4E-2694-464F-8B7E-5E8E9B01BFD7}" type="presOf" srcId="{3052ABE9-29EB-5A45-9FE7-BAF912BBEBF1}" destId="{2784F9A8-226D-7248-B681-75C0E823BCB8}" srcOrd="0" destOrd="0" presId="urn:microsoft.com/office/officeart/2005/8/layout/orgChart1"/>
    <dgm:cxn modelId="{6D1E3415-63B8-AF4D-BF34-1E81876732B3}" type="presOf" srcId="{C0A11903-30BD-4156-99CD-6E1E75EBF741}" destId="{5D75D7A9-FBDA-43B3-8320-17798F8C6EE2}" srcOrd="1" destOrd="0" presId="urn:microsoft.com/office/officeart/2005/8/layout/orgChart1"/>
    <dgm:cxn modelId="{73A1256C-334D-804B-8A73-0AAF74CBEDB0}" type="presOf" srcId="{5523A791-4230-4FA6-85FA-53D9B6DA3A7F}" destId="{930DE5B6-2719-4388-B448-76DD0EA098F7}" srcOrd="1" destOrd="0" presId="urn:microsoft.com/office/officeart/2005/8/layout/orgChart1"/>
    <dgm:cxn modelId="{48E77E7B-03F1-C449-87BE-07BA427A282B}" type="presOf" srcId="{5523A791-4230-4FA6-85FA-53D9B6DA3A7F}" destId="{30B9B54B-91D3-4013-BC42-28A1AC321F52}" srcOrd="0" destOrd="0" presId="urn:microsoft.com/office/officeart/2005/8/layout/orgChart1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9A015904-32EB-6041-B6A9-B73507F92E41}" srcId="{C0A11903-30BD-4156-99CD-6E1E75EBF741}" destId="{2C3E86B3-6D6E-2F46-BDB2-A86BD0DE8F03}" srcOrd="0" destOrd="0" parTransId="{927D854A-5A16-6E4E-B373-FC619073609F}" sibTransId="{D48C712F-DE11-DF4C-BAAD-AEA3EE9603C4}"/>
    <dgm:cxn modelId="{B1FD649D-B068-464B-AB2C-D0309CF410A0}" type="presOf" srcId="{F922DBD4-FB00-479D-8809-2F6164C8D61B}" destId="{B2A9FD9B-2F1B-4C83-99FD-4FB67833F79C}" srcOrd="0" destOrd="0" presId="urn:microsoft.com/office/officeart/2005/8/layout/orgChart1"/>
    <dgm:cxn modelId="{DD073BDE-7F1E-7642-8856-AE727D9FD69A}" type="presOf" srcId="{1F8F836F-CEFA-8A4C-B8CF-15009339B443}" destId="{7AFFB0A7-1F98-934E-AF69-89BB5D0ED9E7}" srcOrd="0" destOrd="0" presId="urn:microsoft.com/office/officeart/2005/8/layout/orgChart1"/>
    <dgm:cxn modelId="{9524688E-B74D-3A4A-9903-A0354217F830}" type="presOf" srcId="{3052ABE9-29EB-5A45-9FE7-BAF912BBEBF1}" destId="{E0DEF95B-529F-7644-8BC9-BA44FAD633AB}" srcOrd="1" destOrd="0" presId="urn:microsoft.com/office/officeart/2005/8/layout/orgChart1"/>
    <dgm:cxn modelId="{C676F80D-343E-634F-B686-E85714B2EA1E}" type="presOf" srcId="{DAF1954C-1B16-4F28-AD91-C3AC5FBAA959}" destId="{A8CDFB5B-A939-4CE1-B1BC-0D3907DBEF87}" srcOrd="0" destOrd="0" presId="urn:microsoft.com/office/officeart/2005/8/layout/orgChart1"/>
    <dgm:cxn modelId="{A3CCD570-CA89-DB4C-B3A8-5B1814617FBE}" type="presOf" srcId="{D1263E9E-7E46-F848-AD73-1BF078F8995B}" destId="{510327BE-98CE-9042-AB09-8E54AA6936D3}" srcOrd="0" destOrd="0" presId="urn:microsoft.com/office/officeart/2005/8/layout/orgChart1"/>
    <dgm:cxn modelId="{D2EE702B-73F1-9441-8451-C9B8ED697D8D}" type="presParOf" srcId="{B2A9FD9B-2F1B-4C83-99FD-4FB67833F79C}" destId="{19D319D6-85C0-461C-B668-C9C5F4C68490}" srcOrd="0" destOrd="0" presId="urn:microsoft.com/office/officeart/2005/8/layout/orgChart1"/>
    <dgm:cxn modelId="{640DB58C-2A39-D444-BFBA-1A40B32CEEEB}" type="presParOf" srcId="{19D319D6-85C0-461C-B668-C9C5F4C68490}" destId="{41411D4D-9C1B-4A20-A6CA-230C2CB2DB54}" srcOrd="0" destOrd="0" presId="urn:microsoft.com/office/officeart/2005/8/layout/orgChart1"/>
    <dgm:cxn modelId="{74E3D067-81FB-614E-BF8D-BBEC6B35FD76}" type="presParOf" srcId="{41411D4D-9C1B-4A20-A6CA-230C2CB2DB54}" destId="{30B9B54B-91D3-4013-BC42-28A1AC321F52}" srcOrd="0" destOrd="0" presId="urn:microsoft.com/office/officeart/2005/8/layout/orgChart1"/>
    <dgm:cxn modelId="{8E266263-C92E-134F-BDAF-47E6AE7F79A1}" type="presParOf" srcId="{41411D4D-9C1B-4A20-A6CA-230C2CB2DB54}" destId="{930DE5B6-2719-4388-B448-76DD0EA098F7}" srcOrd="1" destOrd="0" presId="urn:microsoft.com/office/officeart/2005/8/layout/orgChart1"/>
    <dgm:cxn modelId="{18887C1F-1170-8047-8F08-D3144E310939}" type="presParOf" srcId="{19D319D6-85C0-461C-B668-C9C5F4C68490}" destId="{462BE11A-127E-4B77-970E-92C61A9E9536}" srcOrd="1" destOrd="0" presId="urn:microsoft.com/office/officeart/2005/8/layout/orgChart1"/>
    <dgm:cxn modelId="{A1E4CE21-6FE1-7642-9ABF-C02669F78103}" type="presParOf" srcId="{462BE11A-127E-4B77-970E-92C61A9E9536}" destId="{A8CDFB5B-A939-4CE1-B1BC-0D3907DBEF87}" srcOrd="0" destOrd="0" presId="urn:microsoft.com/office/officeart/2005/8/layout/orgChart1"/>
    <dgm:cxn modelId="{29BAF485-358B-5C48-B46A-A5767B2D4BDC}" type="presParOf" srcId="{462BE11A-127E-4B77-970E-92C61A9E9536}" destId="{4DD667A7-F9AB-422C-9E39-5CBB593E3DB9}" srcOrd="1" destOrd="0" presId="urn:microsoft.com/office/officeart/2005/8/layout/orgChart1"/>
    <dgm:cxn modelId="{B0E6C2E8-7BAA-A444-8438-96C62A96FFF6}" type="presParOf" srcId="{4DD667A7-F9AB-422C-9E39-5CBB593E3DB9}" destId="{BFB744CF-E38A-4B31-ABA6-A412BFA33637}" srcOrd="0" destOrd="0" presId="urn:microsoft.com/office/officeart/2005/8/layout/orgChart1"/>
    <dgm:cxn modelId="{E18F8E93-C2A2-144D-945D-FE1E31DE0DA2}" type="presParOf" srcId="{BFB744CF-E38A-4B31-ABA6-A412BFA33637}" destId="{3A155CCB-C01A-4866-990A-F7B01D5D4C8C}" srcOrd="0" destOrd="0" presId="urn:microsoft.com/office/officeart/2005/8/layout/orgChart1"/>
    <dgm:cxn modelId="{1C15829D-CF1E-6048-A44E-E3435E65FA26}" type="presParOf" srcId="{BFB744CF-E38A-4B31-ABA6-A412BFA33637}" destId="{5D75D7A9-FBDA-43B3-8320-17798F8C6EE2}" srcOrd="1" destOrd="0" presId="urn:microsoft.com/office/officeart/2005/8/layout/orgChart1"/>
    <dgm:cxn modelId="{7E9B0E2C-F0BD-E444-A6B2-656AB6B44E97}" type="presParOf" srcId="{4DD667A7-F9AB-422C-9E39-5CBB593E3DB9}" destId="{11050B9A-824E-496B-8773-23029679FDB5}" srcOrd="1" destOrd="0" presId="urn:microsoft.com/office/officeart/2005/8/layout/orgChart1"/>
    <dgm:cxn modelId="{324F0E53-35EC-E949-A40F-56BC96231B1F}" type="presParOf" srcId="{11050B9A-824E-496B-8773-23029679FDB5}" destId="{CA689E08-436B-AD46-88E2-C98B6237CBBE}" srcOrd="0" destOrd="0" presId="urn:microsoft.com/office/officeart/2005/8/layout/orgChart1"/>
    <dgm:cxn modelId="{17B4B1A5-4688-A841-9BCD-1F04EF5FFDCC}" type="presParOf" srcId="{11050B9A-824E-496B-8773-23029679FDB5}" destId="{48DE31BE-70C2-F748-97E2-6EDD296CB9F3}" srcOrd="1" destOrd="0" presId="urn:microsoft.com/office/officeart/2005/8/layout/orgChart1"/>
    <dgm:cxn modelId="{D16F838F-8E09-5241-AE8A-596A05DA3EB5}" type="presParOf" srcId="{48DE31BE-70C2-F748-97E2-6EDD296CB9F3}" destId="{248CD45C-16A2-884C-9D43-FA1BF959774B}" srcOrd="0" destOrd="0" presId="urn:microsoft.com/office/officeart/2005/8/layout/orgChart1"/>
    <dgm:cxn modelId="{CFD069BD-F67A-E244-8B92-337539A66A19}" type="presParOf" srcId="{248CD45C-16A2-884C-9D43-FA1BF959774B}" destId="{C55E54E7-78BE-3048-8392-2D6281B02C9A}" srcOrd="0" destOrd="0" presId="urn:microsoft.com/office/officeart/2005/8/layout/orgChart1"/>
    <dgm:cxn modelId="{6A0B3181-C3D2-2D49-B649-9A7D66529822}" type="presParOf" srcId="{248CD45C-16A2-884C-9D43-FA1BF959774B}" destId="{1F56B528-C45E-7041-9FFD-4D9F1D652FCE}" srcOrd="1" destOrd="0" presId="urn:microsoft.com/office/officeart/2005/8/layout/orgChart1"/>
    <dgm:cxn modelId="{34AFC93B-C041-0640-8AF2-362B09225E62}" type="presParOf" srcId="{48DE31BE-70C2-F748-97E2-6EDD296CB9F3}" destId="{97650E58-CE74-E746-8A68-5FEF982B1CAF}" srcOrd="1" destOrd="0" presId="urn:microsoft.com/office/officeart/2005/8/layout/orgChart1"/>
    <dgm:cxn modelId="{1EA0BAEF-D86A-904C-A107-5BA6C651B0CC}" type="presParOf" srcId="{48DE31BE-70C2-F748-97E2-6EDD296CB9F3}" destId="{1D4A1320-E7E8-8E4F-8EA9-1B6510B54E42}" srcOrd="2" destOrd="0" presId="urn:microsoft.com/office/officeart/2005/8/layout/orgChart1"/>
    <dgm:cxn modelId="{5B908CD7-722E-1A43-9D71-40B2556927A7}" type="presParOf" srcId="{11050B9A-824E-496B-8773-23029679FDB5}" destId="{5A02A934-DA2D-794B-AB76-3CE1CE9A78FE}" srcOrd="2" destOrd="0" presId="urn:microsoft.com/office/officeart/2005/8/layout/orgChart1"/>
    <dgm:cxn modelId="{F803057C-7538-B04F-8A9B-A992CC675614}" type="presParOf" srcId="{11050B9A-824E-496B-8773-23029679FDB5}" destId="{C16E43D4-9203-224C-ADDE-3B88BF8CF7CC}" srcOrd="3" destOrd="0" presId="urn:microsoft.com/office/officeart/2005/8/layout/orgChart1"/>
    <dgm:cxn modelId="{ED093AF3-87CC-7640-B7D1-BA93823013B2}" type="presParOf" srcId="{C16E43D4-9203-224C-ADDE-3B88BF8CF7CC}" destId="{25394B4F-061C-2E48-8CBF-EE77D0EFE167}" srcOrd="0" destOrd="0" presId="urn:microsoft.com/office/officeart/2005/8/layout/orgChart1"/>
    <dgm:cxn modelId="{FDC44A2D-F968-0445-BDD2-1462D16E2FDD}" type="presParOf" srcId="{25394B4F-061C-2E48-8CBF-EE77D0EFE167}" destId="{2784F9A8-226D-7248-B681-75C0E823BCB8}" srcOrd="0" destOrd="0" presId="urn:microsoft.com/office/officeart/2005/8/layout/orgChart1"/>
    <dgm:cxn modelId="{07B31469-C0DE-2749-A29D-381669CA639B}" type="presParOf" srcId="{25394B4F-061C-2E48-8CBF-EE77D0EFE167}" destId="{E0DEF95B-529F-7644-8BC9-BA44FAD633AB}" srcOrd="1" destOrd="0" presId="urn:microsoft.com/office/officeart/2005/8/layout/orgChart1"/>
    <dgm:cxn modelId="{55C393FE-3A9A-6847-94B0-A353EB08381F}" type="presParOf" srcId="{C16E43D4-9203-224C-ADDE-3B88BF8CF7CC}" destId="{640CFDE4-DE9F-B244-9F42-703319943695}" srcOrd="1" destOrd="0" presId="urn:microsoft.com/office/officeart/2005/8/layout/orgChart1"/>
    <dgm:cxn modelId="{03CB0D59-4E09-E247-8500-6FD7E795EB5D}" type="presParOf" srcId="{C16E43D4-9203-224C-ADDE-3B88BF8CF7CC}" destId="{744A825C-A72E-154D-A92C-900FE933AE52}" srcOrd="2" destOrd="0" presId="urn:microsoft.com/office/officeart/2005/8/layout/orgChart1"/>
    <dgm:cxn modelId="{916A0431-5CB1-404F-B5B8-91CF3E11E914}" type="presParOf" srcId="{11050B9A-824E-496B-8773-23029679FDB5}" destId="{510327BE-98CE-9042-AB09-8E54AA6936D3}" srcOrd="4" destOrd="0" presId="urn:microsoft.com/office/officeart/2005/8/layout/orgChart1"/>
    <dgm:cxn modelId="{B3E981C7-4620-C540-AC40-D31783B6433E}" type="presParOf" srcId="{11050B9A-824E-496B-8773-23029679FDB5}" destId="{642808F4-5EFB-5A4B-B78D-6A6641DEB564}" srcOrd="5" destOrd="0" presId="urn:microsoft.com/office/officeart/2005/8/layout/orgChart1"/>
    <dgm:cxn modelId="{2179DA75-9FAE-5D4C-97A0-DBDF1BA83436}" type="presParOf" srcId="{642808F4-5EFB-5A4B-B78D-6A6641DEB564}" destId="{1BA6CACA-91AE-F74B-84C8-0AE988C92EEA}" srcOrd="0" destOrd="0" presId="urn:microsoft.com/office/officeart/2005/8/layout/orgChart1"/>
    <dgm:cxn modelId="{D162758F-D597-F949-8692-D79598115493}" type="presParOf" srcId="{1BA6CACA-91AE-F74B-84C8-0AE988C92EEA}" destId="{7AFFB0A7-1F98-934E-AF69-89BB5D0ED9E7}" srcOrd="0" destOrd="0" presId="urn:microsoft.com/office/officeart/2005/8/layout/orgChart1"/>
    <dgm:cxn modelId="{62296F90-4D9E-E543-A8B8-7F52163036A5}" type="presParOf" srcId="{1BA6CACA-91AE-F74B-84C8-0AE988C92EEA}" destId="{A16D7CA6-D828-8A41-947A-95D9476F5625}" srcOrd="1" destOrd="0" presId="urn:microsoft.com/office/officeart/2005/8/layout/orgChart1"/>
    <dgm:cxn modelId="{0B7E3D5A-693A-CB46-BB93-83258779FA26}" type="presParOf" srcId="{642808F4-5EFB-5A4B-B78D-6A6641DEB564}" destId="{A31FA947-1F29-2943-892C-39F06C86EA39}" srcOrd="1" destOrd="0" presId="urn:microsoft.com/office/officeart/2005/8/layout/orgChart1"/>
    <dgm:cxn modelId="{D6B955E8-BCCF-834D-8503-9C680A811ECD}" type="presParOf" srcId="{642808F4-5EFB-5A4B-B78D-6A6641DEB564}" destId="{0CC1CF58-4788-3D4D-900F-8EC0C7778407}" srcOrd="2" destOrd="0" presId="urn:microsoft.com/office/officeart/2005/8/layout/orgChart1"/>
    <dgm:cxn modelId="{32D8C040-F47B-1B4D-A9F4-E6919DC044C9}" type="presParOf" srcId="{4DD667A7-F9AB-422C-9E39-5CBB593E3DB9}" destId="{65EF124C-B666-4CF5-8505-2E11EB63F0F8}" srcOrd="2" destOrd="0" presId="urn:microsoft.com/office/officeart/2005/8/layout/orgChart1"/>
    <dgm:cxn modelId="{4CC0D799-41D3-A940-A48A-71FC7DF86199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SMALL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2C3E86B3-6D6E-2F46-BDB2-A86BD0DE8F03}">
      <dgm:prSet phldrT="[Text]"/>
      <dgm:spPr/>
      <dgm:t>
        <a:bodyPr/>
        <a:lstStyle/>
        <a:p>
          <a:r>
            <a:rPr lang="en-US" b="0" dirty="0" smtClean="0"/>
            <a:t>LOKI</a:t>
          </a:r>
          <a:endParaRPr lang="en-US" b="0" dirty="0"/>
        </a:p>
      </dgm:t>
    </dgm:pt>
    <dgm:pt modelId="{927D854A-5A16-6E4E-B373-FC619073609F}" type="parTrans" cxnId="{9A015904-32EB-6041-B6A9-B73507F92E41}">
      <dgm:prSet/>
      <dgm:spPr/>
      <dgm:t>
        <a:bodyPr/>
        <a:lstStyle/>
        <a:p>
          <a:endParaRPr lang="en-US" b="0"/>
        </a:p>
      </dgm:t>
    </dgm:pt>
    <dgm:pt modelId="{D48C712F-DE11-DF4C-BAAD-AEA3EE9603C4}" type="sibTrans" cxnId="{9A015904-32EB-6041-B6A9-B73507F92E41}">
      <dgm:prSet/>
      <dgm:spPr/>
      <dgm:t>
        <a:bodyPr/>
        <a:lstStyle/>
        <a:p>
          <a:endParaRPr lang="en-US" b="0"/>
        </a:p>
      </dgm:t>
    </dgm:pt>
    <dgm:pt modelId="{3052ABE9-29EB-5A45-9FE7-BAF912BBEBF1}">
      <dgm:prSet phldrT="[Text]"/>
      <dgm:spPr/>
      <dgm:t>
        <a:bodyPr/>
        <a:lstStyle/>
        <a:p>
          <a:r>
            <a:rPr lang="en-US" b="0" dirty="0" smtClean="0"/>
            <a:t>NMX</a:t>
          </a:r>
        </a:p>
      </dgm:t>
    </dgm:pt>
    <dgm:pt modelId="{31D7FED4-09E3-784E-A67A-21E79C8C2C23}" type="parTrans" cxnId="{580F44E3-A74B-2542-A620-B2517462B67D}">
      <dgm:prSet/>
      <dgm:spPr/>
      <dgm:t>
        <a:bodyPr/>
        <a:lstStyle/>
        <a:p>
          <a:endParaRPr lang="en-US" b="0"/>
        </a:p>
      </dgm:t>
    </dgm:pt>
    <dgm:pt modelId="{F42636EB-B41C-D14A-A55B-9292FF332FE3}" type="sibTrans" cxnId="{580F44E3-A74B-2542-A620-B2517462B67D}">
      <dgm:prSet/>
      <dgm:spPr/>
      <dgm:t>
        <a:bodyPr/>
        <a:lstStyle/>
        <a:p>
          <a:endParaRPr lang="en-US" b="0"/>
        </a:p>
      </dgm:t>
    </dgm:pt>
    <dgm:pt modelId="{95907FE2-23EB-0649-8138-8C2DB67D7AAE}">
      <dgm:prSet phldrT="[Text]"/>
      <dgm:spPr/>
      <dgm:t>
        <a:bodyPr/>
        <a:lstStyle/>
        <a:p>
          <a:r>
            <a:rPr lang="en-US" b="0" dirty="0" smtClean="0"/>
            <a:t>SKADI</a:t>
          </a:r>
        </a:p>
      </dgm:t>
    </dgm:pt>
    <dgm:pt modelId="{CB4F5363-EB88-B24E-8EEE-0AE969ADAFD5}" type="parTrans" cxnId="{E86BDAC1-A92D-ED4B-83D5-17D37E5ECF4A}">
      <dgm:prSet/>
      <dgm:spPr/>
      <dgm:t>
        <a:bodyPr/>
        <a:lstStyle/>
        <a:p>
          <a:endParaRPr lang="en-US"/>
        </a:p>
      </dgm:t>
    </dgm:pt>
    <dgm:pt modelId="{F23E957E-51AF-AE4A-917F-E122BE512891}" type="sibTrans" cxnId="{E86BDAC1-A92D-ED4B-83D5-17D37E5ECF4A}">
      <dgm:prSet/>
      <dgm:spPr/>
      <dgm:t>
        <a:bodyPr/>
        <a:lstStyle/>
        <a:p>
          <a:endParaRPr lang="en-US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1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CA689E08-436B-AD46-88E2-C98B6237CBBE}" type="pres">
      <dgm:prSet presAssocID="{927D854A-5A16-6E4E-B373-FC619073609F}" presName="Name37" presStyleLbl="parChTrans1D3" presStyleIdx="0" presStyleCnt="3"/>
      <dgm:spPr/>
      <dgm:t>
        <a:bodyPr/>
        <a:lstStyle/>
        <a:p>
          <a:endParaRPr lang="en-US"/>
        </a:p>
      </dgm:t>
    </dgm:pt>
    <dgm:pt modelId="{48DE31BE-70C2-F748-97E2-6EDD296CB9F3}" type="pres">
      <dgm:prSet presAssocID="{2C3E86B3-6D6E-2F46-BDB2-A86BD0DE8F03}" presName="hierRoot2" presStyleCnt="0">
        <dgm:presLayoutVars>
          <dgm:hierBranch val="init"/>
        </dgm:presLayoutVars>
      </dgm:prSet>
      <dgm:spPr/>
    </dgm:pt>
    <dgm:pt modelId="{248CD45C-16A2-884C-9D43-FA1BF959774B}" type="pres">
      <dgm:prSet presAssocID="{2C3E86B3-6D6E-2F46-BDB2-A86BD0DE8F03}" presName="rootComposite" presStyleCnt="0"/>
      <dgm:spPr/>
    </dgm:pt>
    <dgm:pt modelId="{C55E54E7-78BE-3048-8392-2D6281B02C9A}" type="pres">
      <dgm:prSet presAssocID="{2C3E86B3-6D6E-2F46-BDB2-A86BD0DE8F03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6B528-C45E-7041-9FFD-4D9F1D652FCE}" type="pres">
      <dgm:prSet presAssocID="{2C3E86B3-6D6E-2F46-BDB2-A86BD0DE8F03}" presName="rootConnector" presStyleLbl="node3" presStyleIdx="0" presStyleCnt="3"/>
      <dgm:spPr/>
      <dgm:t>
        <a:bodyPr/>
        <a:lstStyle/>
        <a:p>
          <a:endParaRPr lang="en-US"/>
        </a:p>
      </dgm:t>
    </dgm:pt>
    <dgm:pt modelId="{97650E58-CE74-E746-8A68-5FEF982B1CAF}" type="pres">
      <dgm:prSet presAssocID="{2C3E86B3-6D6E-2F46-BDB2-A86BD0DE8F03}" presName="hierChild4" presStyleCnt="0"/>
      <dgm:spPr/>
    </dgm:pt>
    <dgm:pt modelId="{1D4A1320-E7E8-8E4F-8EA9-1B6510B54E42}" type="pres">
      <dgm:prSet presAssocID="{2C3E86B3-6D6E-2F46-BDB2-A86BD0DE8F03}" presName="hierChild5" presStyleCnt="0"/>
      <dgm:spPr/>
    </dgm:pt>
    <dgm:pt modelId="{5A02A934-DA2D-794B-AB76-3CE1CE9A78FE}" type="pres">
      <dgm:prSet presAssocID="{31D7FED4-09E3-784E-A67A-21E79C8C2C23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16E43D4-9203-224C-ADDE-3B88BF8CF7CC}" type="pres">
      <dgm:prSet presAssocID="{3052ABE9-29EB-5A45-9FE7-BAF912BBEBF1}" presName="hierRoot2" presStyleCnt="0">
        <dgm:presLayoutVars>
          <dgm:hierBranch val="init"/>
        </dgm:presLayoutVars>
      </dgm:prSet>
      <dgm:spPr/>
    </dgm:pt>
    <dgm:pt modelId="{25394B4F-061C-2E48-8CBF-EE77D0EFE167}" type="pres">
      <dgm:prSet presAssocID="{3052ABE9-29EB-5A45-9FE7-BAF912BBEBF1}" presName="rootComposite" presStyleCnt="0"/>
      <dgm:spPr/>
    </dgm:pt>
    <dgm:pt modelId="{2784F9A8-226D-7248-B681-75C0E823BCB8}" type="pres">
      <dgm:prSet presAssocID="{3052ABE9-29EB-5A45-9FE7-BAF912BBEBF1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EF95B-529F-7644-8BC9-BA44FAD633AB}" type="pres">
      <dgm:prSet presAssocID="{3052ABE9-29EB-5A45-9FE7-BAF912BBEBF1}" presName="rootConnector" presStyleLbl="node3" presStyleIdx="1" presStyleCnt="3"/>
      <dgm:spPr/>
      <dgm:t>
        <a:bodyPr/>
        <a:lstStyle/>
        <a:p>
          <a:endParaRPr lang="en-US"/>
        </a:p>
      </dgm:t>
    </dgm:pt>
    <dgm:pt modelId="{640CFDE4-DE9F-B244-9F42-703319943695}" type="pres">
      <dgm:prSet presAssocID="{3052ABE9-29EB-5A45-9FE7-BAF912BBEBF1}" presName="hierChild4" presStyleCnt="0"/>
      <dgm:spPr/>
    </dgm:pt>
    <dgm:pt modelId="{744A825C-A72E-154D-A92C-900FE933AE52}" type="pres">
      <dgm:prSet presAssocID="{3052ABE9-29EB-5A45-9FE7-BAF912BBEBF1}" presName="hierChild5" presStyleCnt="0"/>
      <dgm:spPr/>
    </dgm:pt>
    <dgm:pt modelId="{7BEB1704-6FDE-3243-85BA-556A49B0F1E5}" type="pres">
      <dgm:prSet presAssocID="{CB4F5363-EB88-B24E-8EEE-0AE969ADAFD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70AA25D3-6668-9043-93BD-B32D65FD56D2}" type="pres">
      <dgm:prSet presAssocID="{95907FE2-23EB-0649-8138-8C2DB67D7AAE}" presName="hierRoot2" presStyleCnt="0">
        <dgm:presLayoutVars>
          <dgm:hierBranch val="init"/>
        </dgm:presLayoutVars>
      </dgm:prSet>
      <dgm:spPr/>
    </dgm:pt>
    <dgm:pt modelId="{4D84DA62-89CD-E045-83AB-FD6D5EF9F06F}" type="pres">
      <dgm:prSet presAssocID="{95907FE2-23EB-0649-8138-8C2DB67D7AAE}" presName="rootComposite" presStyleCnt="0"/>
      <dgm:spPr/>
    </dgm:pt>
    <dgm:pt modelId="{11E350A2-66C8-0E44-A43B-0DC50336654C}" type="pres">
      <dgm:prSet presAssocID="{95907FE2-23EB-0649-8138-8C2DB67D7AA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34DD04-BEC8-5846-A549-59A4326874DA}" type="pres">
      <dgm:prSet presAssocID="{95907FE2-23EB-0649-8138-8C2DB67D7AAE}" presName="rootConnector" presStyleLbl="node3" presStyleIdx="2" presStyleCnt="3"/>
      <dgm:spPr/>
      <dgm:t>
        <a:bodyPr/>
        <a:lstStyle/>
        <a:p>
          <a:endParaRPr lang="en-US"/>
        </a:p>
      </dgm:t>
    </dgm:pt>
    <dgm:pt modelId="{6A262433-C473-5044-86BA-F655A1076682}" type="pres">
      <dgm:prSet presAssocID="{95907FE2-23EB-0649-8138-8C2DB67D7AAE}" presName="hierChild4" presStyleCnt="0"/>
      <dgm:spPr/>
    </dgm:pt>
    <dgm:pt modelId="{E4C3B491-2F7C-2346-88BA-C4D5A30B1B11}" type="pres">
      <dgm:prSet presAssocID="{95907FE2-23EB-0649-8138-8C2DB67D7AAE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D64A6424-9342-9747-B960-B9C2FFBC5393}" type="presOf" srcId="{3052ABE9-29EB-5A45-9FE7-BAF912BBEBF1}" destId="{2784F9A8-226D-7248-B681-75C0E823BCB8}" srcOrd="0" destOrd="0" presId="urn:microsoft.com/office/officeart/2005/8/layout/orgChart1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E39A0819-5D39-AD4A-B7D7-A16CF3892DF3}" type="presOf" srcId="{2C3E86B3-6D6E-2F46-BDB2-A86BD0DE8F03}" destId="{1F56B528-C45E-7041-9FFD-4D9F1D652FCE}" srcOrd="1" destOrd="0" presId="urn:microsoft.com/office/officeart/2005/8/layout/orgChart1"/>
    <dgm:cxn modelId="{06D1D756-98C4-AB4D-8BF2-386C347BA5BA}" type="presOf" srcId="{C0A11903-30BD-4156-99CD-6E1E75EBF741}" destId="{5D75D7A9-FBDA-43B3-8320-17798F8C6EE2}" srcOrd="1" destOrd="0" presId="urn:microsoft.com/office/officeart/2005/8/layout/orgChart1"/>
    <dgm:cxn modelId="{3CAABFEB-83F7-9E42-80C1-D5E21F9CA841}" type="presOf" srcId="{DAF1954C-1B16-4F28-AD91-C3AC5FBAA959}" destId="{A8CDFB5B-A939-4CE1-B1BC-0D3907DBEF87}" srcOrd="0" destOrd="0" presId="urn:microsoft.com/office/officeart/2005/8/layout/orgChart1"/>
    <dgm:cxn modelId="{A4F64A0B-DD1F-1649-B9BB-21EEFDD6F2BF}" type="presOf" srcId="{927D854A-5A16-6E4E-B373-FC619073609F}" destId="{CA689E08-436B-AD46-88E2-C98B6237CBBE}" srcOrd="0" destOrd="0" presId="urn:microsoft.com/office/officeart/2005/8/layout/orgChart1"/>
    <dgm:cxn modelId="{B5992C22-C256-2042-BA98-E6A775328219}" type="presOf" srcId="{F922DBD4-FB00-479D-8809-2F6164C8D61B}" destId="{B2A9FD9B-2F1B-4C83-99FD-4FB67833F79C}" srcOrd="0" destOrd="0" presId="urn:microsoft.com/office/officeart/2005/8/layout/orgChart1"/>
    <dgm:cxn modelId="{BB247D21-A644-8942-83A6-A65C7FE1B657}" type="presOf" srcId="{CB4F5363-EB88-B24E-8EEE-0AE969ADAFD5}" destId="{7BEB1704-6FDE-3243-85BA-556A49B0F1E5}" srcOrd="0" destOrd="0" presId="urn:microsoft.com/office/officeart/2005/8/layout/orgChart1"/>
    <dgm:cxn modelId="{EAE33D39-F0FA-594D-B941-124B663C466E}" type="presOf" srcId="{95907FE2-23EB-0649-8138-8C2DB67D7AAE}" destId="{11E350A2-66C8-0E44-A43B-0DC50336654C}" srcOrd="0" destOrd="0" presId="urn:microsoft.com/office/officeart/2005/8/layout/orgChart1"/>
    <dgm:cxn modelId="{B1C505B9-1768-084E-B0BC-470E5A1A7CEB}" type="presOf" srcId="{5523A791-4230-4FA6-85FA-53D9B6DA3A7F}" destId="{930DE5B6-2719-4388-B448-76DD0EA098F7}" srcOrd="1" destOrd="0" presId="urn:microsoft.com/office/officeart/2005/8/layout/orgChart1"/>
    <dgm:cxn modelId="{2DFB1687-0745-D043-97E1-7C82041AFE57}" type="presOf" srcId="{95907FE2-23EB-0649-8138-8C2DB67D7AAE}" destId="{4934DD04-BEC8-5846-A549-59A4326874DA}" srcOrd="1" destOrd="0" presId="urn:microsoft.com/office/officeart/2005/8/layout/orgChart1"/>
    <dgm:cxn modelId="{179135BC-8B05-7A40-95AC-BBDC55025503}" type="presOf" srcId="{C0A11903-30BD-4156-99CD-6E1E75EBF741}" destId="{3A155CCB-C01A-4866-990A-F7B01D5D4C8C}" srcOrd="0" destOrd="0" presId="urn:microsoft.com/office/officeart/2005/8/layout/orgChart1"/>
    <dgm:cxn modelId="{42EC88F5-D8E5-2D41-B841-C8963BDB8ECC}" type="presOf" srcId="{3052ABE9-29EB-5A45-9FE7-BAF912BBEBF1}" destId="{E0DEF95B-529F-7644-8BC9-BA44FAD633AB}" srcOrd="1" destOrd="0" presId="urn:microsoft.com/office/officeart/2005/8/layout/orgChart1"/>
    <dgm:cxn modelId="{F2086CA4-5B3F-A840-9F84-3462CF5AFF70}" type="presOf" srcId="{31D7FED4-09E3-784E-A67A-21E79C8C2C23}" destId="{5A02A934-DA2D-794B-AB76-3CE1CE9A78FE}" srcOrd="0" destOrd="0" presId="urn:microsoft.com/office/officeart/2005/8/layout/orgChart1"/>
    <dgm:cxn modelId="{6C1D9504-AE30-FB4F-9BC5-D4CC88008BF1}" type="presOf" srcId="{2C3E86B3-6D6E-2F46-BDB2-A86BD0DE8F03}" destId="{C55E54E7-78BE-3048-8392-2D6281B02C9A}" srcOrd="0" destOrd="0" presId="urn:microsoft.com/office/officeart/2005/8/layout/orgChart1"/>
    <dgm:cxn modelId="{E86BDAC1-A92D-ED4B-83D5-17D37E5ECF4A}" srcId="{C0A11903-30BD-4156-99CD-6E1E75EBF741}" destId="{95907FE2-23EB-0649-8138-8C2DB67D7AAE}" srcOrd="2" destOrd="0" parTransId="{CB4F5363-EB88-B24E-8EEE-0AE969ADAFD5}" sibTransId="{F23E957E-51AF-AE4A-917F-E122BE512891}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9A015904-32EB-6041-B6A9-B73507F92E41}" srcId="{C0A11903-30BD-4156-99CD-6E1E75EBF741}" destId="{2C3E86B3-6D6E-2F46-BDB2-A86BD0DE8F03}" srcOrd="0" destOrd="0" parTransId="{927D854A-5A16-6E4E-B373-FC619073609F}" sibTransId="{D48C712F-DE11-DF4C-BAAD-AEA3EE9603C4}"/>
    <dgm:cxn modelId="{580F44E3-A74B-2542-A620-B2517462B67D}" srcId="{C0A11903-30BD-4156-99CD-6E1E75EBF741}" destId="{3052ABE9-29EB-5A45-9FE7-BAF912BBEBF1}" srcOrd="1" destOrd="0" parTransId="{31D7FED4-09E3-784E-A67A-21E79C8C2C23}" sibTransId="{F42636EB-B41C-D14A-A55B-9292FF332FE3}"/>
    <dgm:cxn modelId="{2775599E-35D2-0443-B3AC-A08BFF347F36}" type="presOf" srcId="{5523A791-4230-4FA6-85FA-53D9B6DA3A7F}" destId="{30B9B54B-91D3-4013-BC42-28A1AC321F52}" srcOrd="0" destOrd="0" presId="urn:microsoft.com/office/officeart/2005/8/layout/orgChart1"/>
    <dgm:cxn modelId="{D4885C29-06C4-EA47-9BE9-714CA8AC21F6}" type="presParOf" srcId="{B2A9FD9B-2F1B-4C83-99FD-4FB67833F79C}" destId="{19D319D6-85C0-461C-B668-C9C5F4C68490}" srcOrd="0" destOrd="0" presId="urn:microsoft.com/office/officeart/2005/8/layout/orgChart1"/>
    <dgm:cxn modelId="{A8FFBDFD-C5FC-E943-B1FC-420A25E6E0F3}" type="presParOf" srcId="{19D319D6-85C0-461C-B668-C9C5F4C68490}" destId="{41411D4D-9C1B-4A20-A6CA-230C2CB2DB54}" srcOrd="0" destOrd="0" presId="urn:microsoft.com/office/officeart/2005/8/layout/orgChart1"/>
    <dgm:cxn modelId="{00E8628E-ABF9-764E-8361-8870A11C92EA}" type="presParOf" srcId="{41411D4D-9C1B-4A20-A6CA-230C2CB2DB54}" destId="{30B9B54B-91D3-4013-BC42-28A1AC321F52}" srcOrd="0" destOrd="0" presId="urn:microsoft.com/office/officeart/2005/8/layout/orgChart1"/>
    <dgm:cxn modelId="{86C4170E-ACC1-A041-81AC-C2516D7D55C6}" type="presParOf" srcId="{41411D4D-9C1B-4A20-A6CA-230C2CB2DB54}" destId="{930DE5B6-2719-4388-B448-76DD0EA098F7}" srcOrd="1" destOrd="0" presId="urn:microsoft.com/office/officeart/2005/8/layout/orgChart1"/>
    <dgm:cxn modelId="{5B64E032-1B7C-5441-8BAD-0B750877F149}" type="presParOf" srcId="{19D319D6-85C0-461C-B668-C9C5F4C68490}" destId="{462BE11A-127E-4B77-970E-92C61A9E9536}" srcOrd="1" destOrd="0" presId="urn:microsoft.com/office/officeart/2005/8/layout/orgChart1"/>
    <dgm:cxn modelId="{2FCD7A13-7D87-2544-BC41-6531B0A237FD}" type="presParOf" srcId="{462BE11A-127E-4B77-970E-92C61A9E9536}" destId="{A8CDFB5B-A939-4CE1-B1BC-0D3907DBEF87}" srcOrd="0" destOrd="0" presId="urn:microsoft.com/office/officeart/2005/8/layout/orgChart1"/>
    <dgm:cxn modelId="{F98E4A64-D9C6-2646-B089-9DA23CB79848}" type="presParOf" srcId="{462BE11A-127E-4B77-970E-92C61A9E9536}" destId="{4DD667A7-F9AB-422C-9E39-5CBB593E3DB9}" srcOrd="1" destOrd="0" presId="urn:microsoft.com/office/officeart/2005/8/layout/orgChart1"/>
    <dgm:cxn modelId="{A87A3E82-7194-EA43-8708-03EE1FCB14F7}" type="presParOf" srcId="{4DD667A7-F9AB-422C-9E39-5CBB593E3DB9}" destId="{BFB744CF-E38A-4B31-ABA6-A412BFA33637}" srcOrd="0" destOrd="0" presId="urn:microsoft.com/office/officeart/2005/8/layout/orgChart1"/>
    <dgm:cxn modelId="{E92BE4F3-1ECC-FB4B-9D1A-AB4DF7964B1F}" type="presParOf" srcId="{BFB744CF-E38A-4B31-ABA6-A412BFA33637}" destId="{3A155CCB-C01A-4866-990A-F7B01D5D4C8C}" srcOrd="0" destOrd="0" presId="urn:microsoft.com/office/officeart/2005/8/layout/orgChart1"/>
    <dgm:cxn modelId="{8FB585DE-2A04-1E40-A2C2-7299DC9FD25A}" type="presParOf" srcId="{BFB744CF-E38A-4B31-ABA6-A412BFA33637}" destId="{5D75D7A9-FBDA-43B3-8320-17798F8C6EE2}" srcOrd="1" destOrd="0" presId="urn:microsoft.com/office/officeart/2005/8/layout/orgChart1"/>
    <dgm:cxn modelId="{BF094443-1899-344A-BAC6-89FA6009B6D9}" type="presParOf" srcId="{4DD667A7-F9AB-422C-9E39-5CBB593E3DB9}" destId="{11050B9A-824E-496B-8773-23029679FDB5}" srcOrd="1" destOrd="0" presId="urn:microsoft.com/office/officeart/2005/8/layout/orgChart1"/>
    <dgm:cxn modelId="{28C6E807-290A-3141-B8CF-BBE425B3DA0D}" type="presParOf" srcId="{11050B9A-824E-496B-8773-23029679FDB5}" destId="{CA689E08-436B-AD46-88E2-C98B6237CBBE}" srcOrd="0" destOrd="0" presId="urn:microsoft.com/office/officeart/2005/8/layout/orgChart1"/>
    <dgm:cxn modelId="{E7B02E8B-6AE8-5043-A25E-A25CB46A2607}" type="presParOf" srcId="{11050B9A-824E-496B-8773-23029679FDB5}" destId="{48DE31BE-70C2-F748-97E2-6EDD296CB9F3}" srcOrd="1" destOrd="0" presId="urn:microsoft.com/office/officeart/2005/8/layout/orgChart1"/>
    <dgm:cxn modelId="{8BB9B6F1-13A4-D347-82DA-6439C072F4D1}" type="presParOf" srcId="{48DE31BE-70C2-F748-97E2-6EDD296CB9F3}" destId="{248CD45C-16A2-884C-9D43-FA1BF959774B}" srcOrd="0" destOrd="0" presId="urn:microsoft.com/office/officeart/2005/8/layout/orgChart1"/>
    <dgm:cxn modelId="{D42B2AC0-0067-574A-8634-96D9D7E8D288}" type="presParOf" srcId="{248CD45C-16A2-884C-9D43-FA1BF959774B}" destId="{C55E54E7-78BE-3048-8392-2D6281B02C9A}" srcOrd="0" destOrd="0" presId="urn:microsoft.com/office/officeart/2005/8/layout/orgChart1"/>
    <dgm:cxn modelId="{A462D9D4-CEBC-8C4B-BF1C-BF2C0761161C}" type="presParOf" srcId="{248CD45C-16A2-884C-9D43-FA1BF959774B}" destId="{1F56B528-C45E-7041-9FFD-4D9F1D652FCE}" srcOrd="1" destOrd="0" presId="urn:microsoft.com/office/officeart/2005/8/layout/orgChart1"/>
    <dgm:cxn modelId="{A56C6100-5003-334A-8ACE-CF4E53C085BF}" type="presParOf" srcId="{48DE31BE-70C2-F748-97E2-6EDD296CB9F3}" destId="{97650E58-CE74-E746-8A68-5FEF982B1CAF}" srcOrd="1" destOrd="0" presId="urn:microsoft.com/office/officeart/2005/8/layout/orgChart1"/>
    <dgm:cxn modelId="{3087F457-8825-E946-AEA4-20A40336C466}" type="presParOf" srcId="{48DE31BE-70C2-F748-97E2-6EDD296CB9F3}" destId="{1D4A1320-E7E8-8E4F-8EA9-1B6510B54E42}" srcOrd="2" destOrd="0" presId="urn:microsoft.com/office/officeart/2005/8/layout/orgChart1"/>
    <dgm:cxn modelId="{829E5205-F951-284D-BB7B-F3734CE35FC5}" type="presParOf" srcId="{11050B9A-824E-496B-8773-23029679FDB5}" destId="{5A02A934-DA2D-794B-AB76-3CE1CE9A78FE}" srcOrd="2" destOrd="0" presId="urn:microsoft.com/office/officeart/2005/8/layout/orgChart1"/>
    <dgm:cxn modelId="{C00EE318-5FB5-DD4A-BDFE-679ACCBD0C05}" type="presParOf" srcId="{11050B9A-824E-496B-8773-23029679FDB5}" destId="{C16E43D4-9203-224C-ADDE-3B88BF8CF7CC}" srcOrd="3" destOrd="0" presId="urn:microsoft.com/office/officeart/2005/8/layout/orgChart1"/>
    <dgm:cxn modelId="{31BE686F-16BC-CE4E-932E-D185197FCD32}" type="presParOf" srcId="{C16E43D4-9203-224C-ADDE-3B88BF8CF7CC}" destId="{25394B4F-061C-2E48-8CBF-EE77D0EFE167}" srcOrd="0" destOrd="0" presId="urn:microsoft.com/office/officeart/2005/8/layout/orgChart1"/>
    <dgm:cxn modelId="{8649E910-47A3-B74E-9A69-0AEECBE0933B}" type="presParOf" srcId="{25394B4F-061C-2E48-8CBF-EE77D0EFE167}" destId="{2784F9A8-226D-7248-B681-75C0E823BCB8}" srcOrd="0" destOrd="0" presId="urn:microsoft.com/office/officeart/2005/8/layout/orgChart1"/>
    <dgm:cxn modelId="{AF8AFDAB-E4BF-EB4E-A2DE-F7DF45165B62}" type="presParOf" srcId="{25394B4F-061C-2E48-8CBF-EE77D0EFE167}" destId="{E0DEF95B-529F-7644-8BC9-BA44FAD633AB}" srcOrd="1" destOrd="0" presId="urn:microsoft.com/office/officeart/2005/8/layout/orgChart1"/>
    <dgm:cxn modelId="{2985B1D4-4395-7841-9A4E-995C0774C986}" type="presParOf" srcId="{C16E43D4-9203-224C-ADDE-3B88BF8CF7CC}" destId="{640CFDE4-DE9F-B244-9F42-703319943695}" srcOrd="1" destOrd="0" presId="urn:microsoft.com/office/officeart/2005/8/layout/orgChart1"/>
    <dgm:cxn modelId="{03160FF4-9A9F-E74B-87DA-775CE7A43385}" type="presParOf" srcId="{C16E43D4-9203-224C-ADDE-3B88BF8CF7CC}" destId="{744A825C-A72E-154D-A92C-900FE933AE52}" srcOrd="2" destOrd="0" presId="urn:microsoft.com/office/officeart/2005/8/layout/orgChart1"/>
    <dgm:cxn modelId="{1E275E97-3316-924D-B9F4-878822830A43}" type="presParOf" srcId="{11050B9A-824E-496B-8773-23029679FDB5}" destId="{7BEB1704-6FDE-3243-85BA-556A49B0F1E5}" srcOrd="4" destOrd="0" presId="urn:microsoft.com/office/officeart/2005/8/layout/orgChart1"/>
    <dgm:cxn modelId="{C77D441A-B31D-2047-BB37-B2D0618F2ADC}" type="presParOf" srcId="{11050B9A-824E-496B-8773-23029679FDB5}" destId="{70AA25D3-6668-9043-93BD-B32D65FD56D2}" srcOrd="5" destOrd="0" presId="urn:microsoft.com/office/officeart/2005/8/layout/orgChart1"/>
    <dgm:cxn modelId="{0F575C6B-2AC4-0A4E-A75C-31DAF97C66DA}" type="presParOf" srcId="{70AA25D3-6668-9043-93BD-B32D65FD56D2}" destId="{4D84DA62-89CD-E045-83AB-FD6D5EF9F06F}" srcOrd="0" destOrd="0" presId="urn:microsoft.com/office/officeart/2005/8/layout/orgChart1"/>
    <dgm:cxn modelId="{5F390DA3-6B26-7C40-8950-86C0841BF87D}" type="presParOf" srcId="{4D84DA62-89CD-E045-83AB-FD6D5EF9F06F}" destId="{11E350A2-66C8-0E44-A43B-0DC50336654C}" srcOrd="0" destOrd="0" presId="urn:microsoft.com/office/officeart/2005/8/layout/orgChart1"/>
    <dgm:cxn modelId="{8A182196-A659-0940-A9A1-D72BA35CE730}" type="presParOf" srcId="{4D84DA62-89CD-E045-83AB-FD6D5EF9F06F}" destId="{4934DD04-BEC8-5846-A549-59A4326874DA}" srcOrd="1" destOrd="0" presId="urn:microsoft.com/office/officeart/2005/8/layout/orgChart1"/>
    <dgm:cxn modelId="{A60A3327-5D09-974E-8BED-C55CE26B5C9D}" type="presParOf" srcId="{70AA25D3-6668-9043-93BD-B32D65FD56D2}" destId="{6A262433-C473-5044-86BA-F655A1076682}" srcOrd="1" destOrd="0" presId="urn:microsoft.com/office/officeart/2005/8/layout/orgChart1"/>
    <dgm:cxn modelId="{56052E69-931D-8A4F-9F77-0BA27E35F577}" type="presParOf" srcId="{70AA25D3-6668-9043-93BD-B32D65FD56D2}" destId="{E4C3B491-2F7C-2346-88BA-C4D5A30B1B11}" srcOrd="2" destOrd="0" presId="urn:microsoft.com/office/officeart/2005/8/layout/orgChart1"/>
    <dgm:cxn modelId="{A4630B62-5DE9-2E4B-889F-A82B00518776}" type="presParOf" srcId="{4DD667A7-F9AB-422C-9E39-5CBB593E3DB9}" destId="{65EF124C-B666-4CF5-8505-2E11EB63F0F8}" srcOrd="2" destOrd="0" presId="urn:microsoft.com/office/officeart/2005/8/layout/orgChart1"/>
    <dgm:cxn modelId="{3A495A00-49C3-BB4D-852A-14C4875F7A07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INTERMEDIATE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2C3E86B3-6D6E-2F46-BDB2-A86BD0DE8F03}">
      <dgm:prSet phldrT="[Text]"/>
      <dgm:spPr/>
      <dgm:t>
        <a:bodyPr/>
        <a:lstStyle/>
        <a:p>
          <a:r>
            <a:rPr lang="en-US" b="0" dirty="0" smtClean="0"/>
            <a:t>BIFROST</a:t>
          </a:r>
          <a:endParaRPr lang="en-US" b="0" dirty="0"/>
        </a:p>
      </dgm:t>
    </dgm:pt>
    <dgm:pt modelId="{927D854A-5A16-6E4E-B373-FC619073609F}" type="parTrans" cxnId="{9A015904-32EB-6041-B6A9-B73507F92E41}">
      <dgm:prSet/>
      <dgm:spPr/>
      <dgm:t>
        <a:bodyPr/>
        <a:lstStyle/>
        <a:p>
          <a:endParaRPr lang="en-US" b="0"/>
        </a:p>
      </dgm:t>
    </dgm:pt>
    <dgm:pt modelId="{D48C712F-DE11-DF4C-BAAD-AEA3EE9603C4}" type="sibTrans" cxnId="{9A015904-32EB-6041-B6A9-B73507F92E41}">
      <dgm:prSet/>
      <dgm:spPr/>
      <dgm:t>
        <a:bodyPr/>
        <a:lstStyle/>
        <a:p>
          <a:endParaRPr lang="en-US" b="0"/>
        </a:p>
      </dgm:t>
    </dgm:pt>
    <dgm:pt modelId="{50DA7671-2970-174F-B705-BB64090ED18B}">
      <dgm:prSet phldrT="[Text]"/>
      <dgm:spPr/>
      <dgm:t>
        <a:bodyPr/>
        <a:lstStyle/>
        <a:p>
          <a:r>
            <a:rPr lang="en-US" b="0" dirty="0" smtClean="0"/>
            <a:t>C-SPEC</a:t>
          </a:r>
          <a:endParaRPr lang="en-US" b="0" dirty="0"/>
        </a:p>
      </dgm:t>
    </dgm:pt>
    <dgm:pt modelId="{0E61E69C-1BE3-8E46-B843-7F7BF01DAC62}" type="parTrans" cxnId="{FB29A0C3-ECCA-4346-B989-90AC26DA285A}">
      <dgm:prSet/>
      <dgm:spPr/>
      <dgm:t>
        <a:bodyPr/>
        <a:lstStyle/>
        <a:p>
          <a:endParaRPr lang="en-US"/>
        </a:p>
      </dgm:t>
    </dgm:pt>
    <dgm:pt modelId="{ADB6E36D-8716-3847-B9C5-9EB95ED8625C}" type="sibTrans" cxnId="{FB29A0C3-ECCA-4346-B989-90AC26DA285A}">
      <dgm:prSet/>
      <dgm:spPr/>
      <dgm:t>
        <a:bodyPr/>
        <a:lstStyle/>
        <a:p>
          <a:endParaRPr lang="en-US"/>
        </a:p>
      </dgm:t>
    </dgm:pt>
    <dgm:pt modelId="{AD8D9321-3896-014A-AFE1-66F3B2A321A8}">
      <dgm:prSet phldrT="[Text]"/>
      <dgm:spPr/>
      <dgm:t>
        <a:bodyPr/>
        <a:lstStyle/>
        <a:p>
          <a:r>
            <a:rPr lang="en-US" b="0" dirty="0" smtClean="0"/>
            <a:t>MIRACLES</a:t>
          </a:r>
          <a:endParaRPr lang="en-US" b="0" dirty="0"/>
        </a:p>
      </dgm:t>
    </dgm:pt>
    <dgm:pt modelId="{81F468C1-E73C-544B-B68D-D5AF17657D2B}" type="parTrans" cxnId="{54D59368-10AB-724C-BDE8-050449BDCEA3}">
      <dgm:prSet/>
      <dgm:spPr/>
      <dgm:t>
        <a:bodyPr/>
        <a:lstStyle/>
        <a:p>
          <a:endParaRPr lang="en-US"/>
        </a:p>
      </dgm:t>
    </dgm:pt>
    <dgm:pt modelId="{C3EFA450-9725-524A-BCC6-1CB4D456DF12}" type="sibTrans" cxnId="{54D59368-10AB-724C-BDE8-050449BDCEA3}">
      <dgm:prSet/>
      <dgm:spPr/>
      <dgm:t>
        <a:bodyPr/>
        <a:lstStyle/>
        <a:p>
          <a:endParaRPr lang="en-US"/>
        </a:p>
      </dgm:t>
    </dgm:pt>
    <dgm:pt modelId="{DD3207A8-D754-8443-A6C1-BB040C173876}">
      <dgm:prSet phldrT="[Text]"/>
      <dgm:spPr/>
      <dgm:t>
        <a:bodyPr/>
        <a:lstStyle/>
        <a:p>
          <a:r>
            <a:rPr lang="en-US" b="0" dirty="0" smtClean="0"/>
            <a:t>ODIN</a:t>
          </a:r>
          <a:endParaRPr lang="en-US" b="0" dirty="0"/>
        </a:p>
      </dgm:t>
    </dgm:pt>
    <dgm:pt modelId="{67C170C2-6279-424F-8263-38C1CEC89958}" type="parTrans" cxnId="{B6277A0E-83F1-7043-8737-B54B6E51B446}">
      <dgm:prSet/>
      <dgm:spPr/>
      <dgm:t>
        <a:bodyPr/>
        <a:lstStyle/>
        <a:p>
          <a:endParaRPr lang="en-US"/>
        </a:p>
      </dgm:t>
    </dgm:pt>
    <dgm:pt modelId="{7AFFE55E-6A29-4F4F-A4EA-37EC6415D58A}" type="sibTrans" cxnId="{B6277A0E-83F1-7043-8737-B54B6E51B446}">
      <dgm:prSet/>
      <dgm:spPr/>
      <dgm:t>
        <a:bodyPr/>
        <a:lstStyle/>
        <a:p>
          <a:endParaRPr lang="en-US"/>
        </a:p>
      </dgm:t>
    </dgm:pt>
    <dgm:pt modelId="{55EE02C0-BC35-304C-87A2-A7E0AC9291C7}">
      <dgm:prSet phldrT="[Text]"/>
      <dgm:spPr/>
      <dgm:t>
        <a:bodyPr/>
        <a:lstStyle/>
        <a:p>
          <a:r>
            <a:rPr lang="en-US" b="0" dirty="0" smtClean="0"/>
            <a:t>VESPA</a:t>
          </a:r>
          <a:endParaRPr lang="en-US" b="0" dirty="0"/>
        </a:p>
      </dgm:t>
    </dgm:pt>
    <dgm:pt modelId="{85FFF302-EBFB-0043-AD08-133B06C10B31}" type="parTrans" cxnId="{A5F9DAC0-3864-4645-80D0-5F3844C736FC}">
      <dgm:prSet/>
      <dgm:spPr/>
      <dgm:t>
        <a:bodyPr/>
        <a:lstStyle/>
        <a:p>
          <a:endParaRPr lang="en-US"/>
        </a:p>
      </dgm:t>
    </dgm:pt>
    <dgm:pt modelId="{186836CB-8F2B-8541-87AE-39465B53C53B}" type="sibTrans" cxnId="{A5F9DAC0-3864-4645-80D0-5F3844C736FC}">
      <dgm:prSet/>
      <dgm:spPr/>
      <dgm:t>
        <a:bodyPr/>
        <a:lstStyle/>
        <a:p>
          <a:endParaRPr lang="en-US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1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CA689E08-436B-AD46-88E2-C98B6237CBBE}" type="pres">
      <dgm:prSet presAssocID="{927D854A-5A16-6E4E-B373-FC619073609F}" presName="Name37" presStyleLbl="parChTrans1D3" presStyleIdx="0" presStyleCnt="5"/>
      <dgm:spPr/>
      <dgm:t>
        <a:bodyPr/>
        <a:lstStyle/>
        <a:p>
          <a:endParaRPr lang="en-US"/>
        </a:p>
      </dgm:t>
    </dgm:pt>
    <dgm:pt modelId="{48DE31BE-70C2-F748-97E2-6EDD296CB9F3}" type="pres">
      <dgm:prSet presAssocID="{2C3E86B3-6D6E-2F46-BDB2-A86BD0DE8F03}" presName="hierRoot2" presStyleCnt="0">
        <dgm:presLayoutVars>
          <dgm:hierBranch val="init"/>
        </dgm:presLayoutVars>
      </dgm:prSet>
      <dgm:spPr/>
    </dgm:pt>
    <dgm:pt modelId="{248CD45C-16A2-884C-9D43-FA1BF959774B}" type="pres">
      <dgm:prSet presAssocID="{2C3E86B3-6D6E-2F46-BDB2-A86BD0DE8F03}" presName="rootComposite" presStyleCnt="0"/>
      <dgm:spPr/>
    </dgm:pt>
    <dgm:pt modelId="{C55E54E7-78BE-3048-8392-2D6281B02C9A}" type="pres">
      <dgm:prSet presAssocID="{2C3E86B3-6D6E-2F46-BDB2-A86BD0DE8F0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6B528-C45E-7041-9FFD-4D9F1D652FCE}" type="pres">
      <dgm:prSet presAssocID="{2C3E86B3-6D6E-2F46-BDB2-A86BD0DE8F03}" presName="rootConnector" presStyleLbl="node3" presStyleIdx="0" presStyleCnt="5"/>
      <dgm:spPr/>
      <dgm:t>
        <a:bodyPr/>
        <a:lstStyle/>
        <a:p>
          <a:endParaRPr lang="en-US"/>
        </a:p>
      </dgm:t>
    </dgm:pt>
    <dgm:pt modelId="{97650E58-CE74-E746-8A68-5FEF982B1CAF}" type="pres">
      <dgm:prSet presAssocID="{2C3E86B3-6D6E-2F46-BDB2-A86BD0DE8F03}" presName="hierChild4" presStyleCnt="0"/>
      <dgm:spPr/>
    </dgm:pt>
    <dgm:pt modelId="{1D4A1320-E7E8-8E4F-8EA9-1B6510B54E42}" type="pres">
      <dgm:prSet presAssocID="{2C3E86B3-6D6E-2F46-BDB2-A86BD0DE8F03}" presName="hierChild5" presStyleCnt="0"/>
      <dgm:spPr/>
    </dgm:pt>
    <dgm:pt modelId="{094F0421-F24E-494B-820F-583017F85081}" type="pres">
      <dgm:prSet presAssocID="{0E61E69C-1BE3-8E46-B843-7F7BF01DAC62}" presName="Name37" presStyleLbl="parChTrans1D3" presStyleIdx="1" presStyleCnt="5"/>
      <dgm:spPr/>
      <dgm:t>
        <a:bodyPr/>
        <a:lstStyle/>
        <a:p>
          <a:endParaRPr lang="en-US"/>
        </a:p>
      </dgm:t>
    </dgm:pt>
    <dgm:pt modelId="{8E4A76F9-0C3F-0149-ACE2-1896BDB4657B}" type="pres">
      <dgm:prSet presAssocID="{50DA7671-2970-174F-B705-BB64090ED18B}" presName="hierRoot2" presStyleCnt="0">
        <dgm:presLayoutVars>
          <dgm:hierBranch val="init"/>
        </dgm:presLayoutVars>
      </dgm:prSet>
      <dgm:spPr/>
    </dgm:pt>
    <dgm:pt modelId="{BFF9870C-4FE3-8446-B563-55EE335AE0B9}" type="pres">
      <dgm:prSet presAssocID="{50DA7671-2970-174F-B705-BB64090ED18B}" presName="rootComposite" presStyleCnt="0"/>
      <dgm:spPr/>
    </dgm:pt>
    <dgm:pt modelId="{96E9B978-18A9-9F42-BB39-196ED3E5CF1F}" type="pres">
      <dgm:prSet presAssocID="{50DA7671-2970-174F-B705-BB64090ED18B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81A227-14F5-9F40-A192-A921608F4DB5}" type="pres">
      <dgm:prSet presAssocID="{50DA7671-2970-174F-B705-BB64090ED18B}" presName="rootConnector" presStyleLbl="node3" presStyleIdx="1" presStyleCnt="5"/>
      <dgm:spPr/>
      <dgm:t>
        <a:bodyPr/>
        <a:lstStyle/>
        <a:p>
          <a:endParaRPr lang="en-US"/>
        </a:p>
      </dgm:t>
    </dgm:pt>
    <dgm:pt modelId="{4165E0FA-559D-284B-BAB7-DFB9E719AD37}" type="pres">
      <dgm:prSet presAssocID="{50DA7671-2970-174F-B705-BB64090ED18B}" presName="hierChild4" presStyleCnt="0"/>
      <dgm:spPr/>
    </dgm:pt>
    <dgm:pt modelId="{9640A15C-9308-874F-BDC0-CD487A1D4C64}" type="pres">
      <dgm:prSet presAssocID="{50DA7671-2970-174F-B705-BB64090ED18B}" presName="hierChild5" presStyleCnt="0"/>
      <dgm:spPr/>
    </dgm:pt>
    <dgm:pt modelId="{F9EE56B4-45AC-5841-9A37-A8092E48AA0C}" type="pres">
      <dgm:prSet presAssocID="{81F468C1-E73C-544B-B68D-D5AF17657D2B}" presName="Name37" presStyleLbl="parChTrans1D3" presStyleIdx="2" presStyleCnt="5"/>
      <dgm:spPr/>
      <dgm:t>
        <a:bodyPr/>
        <a:lstStyle/>
        <a:p>
          <a:endParaRPr lang="en-US"/>
        </a:p>
      </dgm:t>
    </dgm:pt>
    <dgm:pt modelId="{5D8F08F1-3F14-1640-9622-8981560ADDFE}" type="pres">
      <dgm:prSet presAssocID="{AD8D9321-3896-014A-AFE1-66F3B2A321A8}" presName="hierRoot2" presStyleCnt="0">
        <dgm:presLayoutVars>
          <dgm:hierBranch val="init"/>
        </dgm:presLayoutVars>
      </dgm:prSet>
      <dgm:spPr/>
    </dgm:pt>
    <dgm:pt modelId="{677E4FC3-0F6F-364F-8F3E-D5681098589D}" type="pres">
      <dgm:prSet presAssocID="{AD8D9321-3896-014A-AFE1-66F3B2A321A8}" presName="rootComposite" presStyleCnt="0"/>
      <dgm:spPr/>
    </dgm:pt>
    <dgm:pt modelId="{F6F396AE-29BA-0549-B699-8C4BE403C2CB}" type="pres">
      <dgm:prSet presAssocID="{AD8D9321-3896-014A-AFE1-66F3B2A321A8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E119A4-6FEB-0D44-9A35-6783D5C49378}" type="pres">
      <dgm:prSet presAssocID="{AD8D9321-3896-014A-AFE1-66F3B2A321A8}" presName="rootConnector" presStyleLbl="node3" presStyleIdx="2" presStyleCnt="5"/>
      <dgm:spPr/>
      <dgm:t>
        <a:bodyPr/>
        <a:lstStyle/>
        <a:p>
          <a:endParaRPr lang="en-US"/>
        </a:p>
      </dgm:t>
    </dgm:pt>
    <dgm:pt modelId="{C248D545-3060-384E-B8EC-1AA2C01D3C5A}" type="pres">
      <dgm:prSet presAssocID="{AD8D9321-3896-014A-AFE1-66F3B2A321A8}" presName="hierChild4" presStyleCnt="0"/>
      <dgm:spPr/>
    </dgm:pt>
    <dgm:pt modelId="{00D8C0AF-4989-A44A-82D0-E862B49FE7CD}" type="pres">
      <dgm:prSet presAssocID="{AD8D9321-3896-014A-AFE1-66F3B2A321A8}" presName="hierChild5" presStyleCnt="0"/>
      <dgm:spPr/>
    </dgm:pt>
    <dgm:pt modelId="{699F64B3-580C-C841-A69F-B7A7BC07DBFD}" type="pres">
      <dgm:prSet presAssocID="{67C170C2-6279-424F-8263-38C1CEC89958}" presName="Name37" presStyleLbl="parChTrans1D3" presStyleIdx="3" presStyleCnt="5"/>
      <dgm:spPr/>
      <dgm:t>
        <a:bodyPr/>
        <a:lstStyle/>
        <a:p>
          <a:endParaRPr lang="en-US"/>
        </a:p>
      </dgm:t>
    </dgm:pt>
    <dgm:pt modelId="{344B5E96-1EDB-ED47-A48B-992C4AED10AC}" type="pres">
      <dgm:prSet presAssocID="{DD3207A8-D754-8443-A6C1-BB040C173876}" presName="hierRoot2" presStyleCnt="0">
        <dgm:presLayoutVars>
          <dgm:hierBranch val="init"/>
        </dgm:presLayoutVars>
      </dgm:prSet>
      <dgm:spPr/>
    </dgm:pt>
    <dgm:pt modelId="{E64D044E-E61B-834D-90FD-AED20C060805}" type="pres">
      <dgm:prSet presAssocID="{DD3207A8-D754-8443-A6C1-BB040C173876}" presName="rootComposite" presStyleCnt="0"/>
      <dgm:spPr/>
    </dgm:pt>
    <dgm:pt modelId="{920D8086-8B7B-804D-A15B-0B1E3621E4AF}" type="pres">
      <dgm:prSet presAssocID="{DD3207A8-D754-8443-A6C1-BB040C17387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7E23C-BA86-DB40-B7CF-E007F6425CBF}" type="pres">
      <dgm:prSet presAssocID="{DD3207A8-D754-8443-A6C1-BB040C173876}" presName="rootConnector" presStyleLbl="node3" presStyleIdx="3" presStyleCnt="5"/>
      <dgm:spPr/>
      <dgm:t>
        <a:bodyPr/>
        <a:lstStyle/>
        <a:p>
          <a:endParaRPr lang="en-US"/>
        </a:p>
      </dgm:t>
    </dgm:pt>
    <dgm:pt modelId="{09CB4CE2-5EFA-1E42-8D89-5F5DC881F6D7}" type="pres">
      <dgm:prSet presAssocID="{DD3207A8-D754-8443-A6C1-BB040C173876}" presName="hierChild4" presStyleCnt="0"/>
      <dgm:spPr/>
    </dgm:pt>
    <dgm:pt modelId="{D379EC59-5099-874A-854E-B64DA4A07C04}" type="pres">
      <dgm:prSet presAssocID="{DD3207A8-D754-8443-A6C1-BB040C173876}" presName="hierChild5" presStyleCnt="0"/>
      <dgm:spPr/>
    </dgm:pt>
    <dgm:pt modelId="{848AB32D-E1E6-134E-B388-AD30ADADE614}" type="pres">
      <dgm:prSet presAssocID="{85FFF302-EBFB-0043-AD08-133B06C10B31}" presName="Name37" presStyleLbl="parChTrans1D3" presStyleIdx="4" presStyleCnt="5"/>
      <dgm:spPr/>
      <dgm:t>
        <a:bodyPr/>
        <a:lstStyle/>
        <a:p>
          <a:endParaRPr lang="en-US"/>
        </a:p>
      </dgm:t>
    </dgm:pt>
    <dgm:pt modelId="{CF99CD0A-DEB7-F447-82D4-BECBBB7537E2}" type="pres">
      <dgm:prSet presAssocID="{55EE02C0-BC35-304C-87A2-A7E0AC9291C7}" presName="hierRoot2" presStyleCnt="0">
        <dgm:presLayoutVars>
          <dgm:hierBranch val="init"/>
        </dgm:presLayoutVars>
      </dgm:prSet>
      <dgm:spPr/>
    </dgm:pt>
    <dgm:pt modelId="{05DC8137-AC89-0944-BDE9-6C550E73E3F8}" type="pres">
      <dgm:prSet presAssocID="{55EE02C0-BC35-304C-87A2-A7E0AC9291C7}" presName="rootComposite" presStyleCnt="0"/>
      <dgm:spPr/>
    </dgm:pt>
    <dgm:pt modelId="{FAF388E8-8447-904E-8F39-84E5DF72FD2D}" type="pres">
      <dgm:prSet presAssocID="{55EE02C0-BC35-304C-87A2-A7E0AC9291C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815664-3DFB-B946-903E-46A271BF0EF9}" type="pres">
      <dgm:prSet presAssocID="{55EE02C0-BC35-304C-87A2-A7E0AC9291C7}" presName="rootConnector" presStyleLbl="node3" presStyleIdx="4" presStyleCnt="5"/>
      <dgm:spPr/>
      <dgm:t>
        <a:bodyPr/>
        <a:lstStyle/>
        <a:p>
          <a:endParaRPr lang="en-US"/>
        </a:p>
      </dgm:t>
    </dgm:pt>
    <dgm:pt modelId="{156B1F2E-5DB6-C849-B8DD-F99F38FB80D4}" type="pres">
      <dgm:prSet presAssocID="{55EE02C0-BC35-304C-87A2-A7E0AC9291C7}" presName="hierChild4" presStyleCnt="0"/>
      <dgm:spPr/>
    </dgm:pt>
    <dgm:pt modelId="{52122220-9C58-BE4E-B98E-FF828B4554AB}" type="pres">
      <dgm:prSet presAssocID="{55EE02C0-BC35-304C-87A2-A7E0AC9291C7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81694709-3D22-AA40-9848-54D0A3F5C834}" type="presOf" srcId="{C0A11903-30BD-4156-99CD-6E1E75EBF741}" destId="{3A155CCB-C01A-4866-990A-F7B01D5D4C8C}" srcOrd="0" destOrd="0" presId="urn:microsoft.com/office/officeart/2005/8/layout/orgChart1"/>
    <dgm:cxn modelId="{3DCBB58B-8A1E-584E-8ACF-FB65778A90A4}" type="presOf" srcId="{55EE02C0-BC35-304C-87A2-A7E0AC9291C7}" destId="{FAF388E8-8447-904E-8F39-84E5DF72FD2D}" srcOrd="0" destOrd="0" presId="urn:microsoft.com/office/officeart/2005/8/layout/orgChart1"/>
    <dgm:cxn modelId="{033D9626-FBD9-B143-833A-8A3AEC6968DF}" type="presOf" srcId="{50DA7671-2970-174F-B705-BB64090ED18B}" destId="{1F81A227-14F5-9F40-A192-A921608F4DB5}" srcOrd="1" destOrd="0" presId="urn:microsoft.com/office/officeart/2005/8/layout/orgChart1"/>
    <dgm:cxn modelId="{65A08831-8F9E-9242-9920-2FF75A670F32}" type="presOf" srcId="{0E61E69C-1BE3-8E46-B843-7F7BF01DAC62}" destId="{094F0421-F24E-494B-820F-583017F85081}" srcOrd="0" destOrd="0" presId="urn:microsoft.com/office/officeart/2005/8/layout/orgChart1"/>
    <dgm:cxn modelId="{92C6FA51-B035-C948-BB62-C61196647E2D}" type="presOf" srcId="{85FFF302-EBFB-0043-AD08-133B06C10B31}" destId="{848AB32D-E1E6-134E-B388-AD30ADADE614}" srcOrd="0" destOrd="0" presId="urn:microsoft.com/office/officeart/2005/8/layout/orgChart1"/>
    <dgm:cxn modelId="{E0EF6E53-20B9-B343-AC8B-49DDF6BEAEB1}" type="presOf" srcId="{67C170C2-6279-424F-8263-38C1CEC89958}" destId="{699F64B3-580C-C841-A69F-B7A7BC07DBFD}" srcOrd="0" destOrd="0" presId="urn:microsoft.com/office/officeart/2005/8/layout/orgChart1"/>
    <dgm:cxn modelId="{A5F9DAC0-3864-4645-80D0-5F3844C736FC}" srcId="{C0A11903-30BD-4156-99CD-6E1E75EBF741}" destId="{55EE02C0-BC35-304C-87A2-A7E0AC9291C7}" srcOrd="4" destOrd="0" parTransId="{85FFF302-EBFB-0043-AD08-133B06C10B31}" sibTransId="{186836CB-8F2B-8541-87AE-39465B53C53B}"/>
    <dgm:cxn modelId="{D76DA5E2-1163-EA44-BC0A-C39125A2D661}" type="presOf" srcId="{DAF1954C-1B16-4F28-AD91-C3AC5FBAA959}" destId="{A8CDFB5B-A939-4CE1-B1BC-0D3907DBEF87}" srcOrd="0" destOrd="0" presId="urn:microsoft.com/office/officeart/2005/8/layout/orgChart1"/>
    <dgm:cxn modelId="{191736AD-8423-234C-9178-867ADF47F382}" type="presOf" srcId="{DD3207A8-D754-8443-A6C1-BB040C173876}" destId="{6BF7E23C-BA86-DB40-B7CF-E007F6425CBF}" srcOrd="1" destOrd="0" presId="urn:microsoft.com/office/officeart/2005/8/layout/orgChart1"/>
    <dgm:cxn modelId="{2EA5A2AF-36D3-334B-9950-236DF1ACB9E0}" type="presOf" srcId="{927D854A-5A16-6E4E-B373-FC619073609F}" destId="{CA689E08-436B-AD46-88E2-C98B6237CBBE}" srcOrd="0" destOrd="0" presId="urn:microsoft.com/office/officeart/2005/8/layout/orgChart1"/>
    <dgm:cxn modelId="{FC3AF742-1CE7-8948-9FA9-2BDD8B8F7378}" type="presOf" srcId="{2C3E86B3-6D6E-2F46-BDB2-A86BD0DE8F03}" destId="{C55E54E7-78BE-3048-8392-2D6281B02C9A}" srcOrd="0" destOrd="0" presId="urn:microsoft.com/office/officeart/2005/8/layout/orgChart1"/>
    <dgm:cxn modelId="{0101E46B-4022-5D4B-B1FB-46378D3008A3}" type="presOf" srcId="{AD8D9321-3896-014A-AFE1-66F3B2A321A8}" destId="{F6F396AE-29BA-0549-B699-8C4BE403C2CB}" srcOrd="0" destOrd="0" presId="urn:microsoft.com/office/officeart/2005/8/layout/orgChart1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4824002E-F077-AE45-AB1D-B02C8D6A6DCD}" type="presOf" srcId="{81F468C1-E73C-544B-B68D-D5AF17657D2B}" destId="{F9EE56B4-45AC-5841-9A37-A8092E48AA0C}" srcOrd="0" destOrd="0" presId="urn:microsoft.com/office/officeart/2005/8/layout/orgChart1"/>
    <dgm:cxn modelId="{2D95BE73-094B-044C-BD98-4F50032AA503}" type="presOf" srcId="{DD3207A8-D754-8443-A6C1-BB040C173876}" destId="{920D8086-8B7B-804D-A15B-0B1E3621E4AF}" srcOrd="0" destOrd="0" presId="urn:microsoft.com/office/officeart/2005/8/layout/orgChart1"/>
    <dgm:cxn modelId="{E677F49C-E8C3-FA42-9CF5-41C5E89EA78C}" type="presOf" srcId="{AD8D9321-3896-014A-AFE1-66F3B2A321A8}" destId="{1EE119A4-6FEB-0D44-9A35-6783D5C49378}" srcOrd="1" destOrd="0" presId="urn:microsoft.com/office/officeart/2005/8/layout/orgChart1"/>
    <dgm:cxn modelId="{5963B639-527C-B44E-9AAF-574998F69030}" type="presOf" srcId="{55EE02C0-BC35-304C-87A2-A7E0AC9291C7}" destId="{F2815664-3DFB-B946-903E-46A271BF0EF9}" srcOrd="1" destOrd="0" presId="urn:microsoft.com/office/officeart/2005/8/layout/orgChart1"/>
    <dgm:cxn modelId="{54D59368-10AB-724C-BDE8-050449BDCEA3}" srcId="{C0A11903-30BD-4156-99CD-6E1E75EBF741}" destId="{AD8D9321-3896-014A-AFE1-66F3B2A321A8}" srcOrd="2" destOrd="0" parTransId="{81F468C1-E73C-544B-B68D-D5AF17657D2B}" sibTransId="{C3EFA450-9725-524A-BCC6-1CB4D456DF12}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FB29A0C3-ECCA-4346-B989-90AC26DA285A}" srcId="{C0A11903-30BD-4156-99CD-6E1E75EBF741}" destId="{50DA7671-2970-174F-B705-BB64090ED18B}" srcOrd="1" destOrd="0" parTransId="{0E61E69C-1BE3-8E46-B843-7F7BF01DAC62}" sibTransId="{ADB6E36D-8716-3847-B9C5-9EB95ED8625C}"/>
    <dgm:cxn modelId="{9A015904-32EB-6041-B6A9-B73507F92E41}" srcId="{C0A11903-30BD-4156-99CD-6E1E75EBF741}" destId="{2C3E86B3-6D6E-2F46-BDB2-A86BD0DE8F03}" srcOrd="0" destOrd="0" parTransId="{927D854A-5A16-6E4E-B373-FC619073609F}" sibTransId="{D48C712F-DE11-DF4C-BAAD-AEA3EE9603C4}"/>
    <dgm:cxn modelId="{EC0EDD80-8046-654C-89BE-A2DFE1E96DE0}" type="presOf" srcId="{2C3E86B3-6D6E-2F46-BDB2-A86BD0DE8F03}" destId="{1F56B528-C45E-7041-9FFD-4D9F1D652FCE}" srcOrd="1" destOrd="0" presId="urn:microsoft.com/office/officeart/2005/8/layout/orgChart1"/>
    <dgm:cxn modelId="{93D5BEF2-4987-924C-B5F4-78888CB21F32}" type="presOf" srcId="{C0A11903-30BD-4156-99CD-6E1E75EBF741}" destId="{5D75D7A9-FBDA-43B3-8320-17798F8C6EE2}" srcOrd="1" destOrd="0" presId="urn:microsoft.com/office/officeart/2005/8/layout/orgChart1"/>
    <dgm:cxn modelId="{B6277A0E-83F1-7043-8737-B54B6E51B446}" srcId="{C0A11903-30BD-4156-99CD-6E1E75EBF741}" destId="{DD3207A8-D754-8443-A6C1-BB040C173876}" srcOrd="3" destOrd="0" parTransId="{67C170C2-6279-424F-8263-38C1CEC89958}" sibTransId="{7AFFE55E-6A29-4F4F-A4EA-37EC6415D58A}"/>
    <dgm:cxn modelId="{DC07FE1F-8560-284F-9B90-AAB06D2FA4E2}" type="presOf" srcId="{F922DBD4-FB00-479D-8809-2F6164C8D61B}" destId="{B2A9FD9B-2F1B-4C83-99FD-4FB67833F79C}" srcOrd="0" destOrd="0" presId="urn:microsoft.com/office/officeart/2005/8/layout/orgChart1"/>
    <dgm:cxn modelId="{8C513FED-B571-934B-8569-E6D74ED1FC6E}" type="presOf" srcId="{5523A791-4230-4FA6-85FA-53D9B6DA3A7F}" destId="{30B9B54B-91D3-4013-BC42-28A1AC321F52}" srcOrd="0" destOrd="0" presId="urn:microsoft.com/office/officeart/2005/8/layout/orgChart1"/>
    <dgm:cxn modelId="{CE22DC1F-4F32-1F4E-A88C-E1120DD76CD5}" type="presOf" srcId="{50DA7671-2970-174F-B705-BB64090ED18B}" destId="{96E9B978-18A9-9F42-BB39-196ED3E5CF1F}" srcOrd="0" destOrd="0" presId="urn:microsoft.com/office/officeart/2005/8/layout/orgChart1"/>
    <dgm:cxn modelId="{689819A4-031F-E24F-AB34-044FC77F3FD7}" type="presOf" srcId="{5523A791-4230-4FA6-85FA-53D9B6DA3A7F}" destId="{930DE5B6-2719-4388-B448-76DD0EA098F7}" srcOrd="1" destOrd="0" presId="urn:microsoft.com/office/officeart/2005/8/layout/orgChart1"/>
    <dgm:cxn modelId="{7A23C683-3078-594F-925C-F270749A56C8}" type="presParOf" srcId="{B2A9FD9B-2F1B-4C83-99FD-4FB67833F79C}" destId="{19D319D6-85C0-461C-B668-C9C5F4C68490}" srcOrd="0" destOrd="0" presId="urn:microsoft.com/office/officeart/2005/8/layout/orgChart1"/>
    <dgm:cxn modelId="{3E7B7A1F-CADD-6748-87D3-3556F1061F9F}" type="presParOf" srcId="{19D319D6-85C0-461C-B668-C9C5F4C68490}" destId="{41411D4D-9C1B-4A20-A6CA-230C2CB2DB54}" srcOrd="0" destOrd="0" presId="urn:microsoft.com/office/officeart/2005/8/layout/orgChart1"/>
    <dgm:cxn modelId="{AA7002AD-6D29-AF4B-A1FE-3D835B1E63AF}" type="presParOf" srcId="{41411D4D-9C1B-4A20-A6CA-230C2CB2DB54}" destId="{30B9B54B-91D3-4013-BC42-28A1AC321F52}" srcOrd="0" destOrd="0" presId="urn:microsoft.com/office/officeart/2005/8/layout/orgChart1"/>
    <dgm:cxn modelId="{A09190CB-BC36-9744-870D-1C1C3EB3FB91}" type="presParOf" srcId="{41411D4D-9C1B-4A20-A6CA-230C2CB2DB54}" destId="{930DE5B6-2719-4388-B448-76DD0EA098F7}" srcOrd="1" destOrd="0" presId="urn:microsoft.com/office/officeart/2005/8/layout/orgChart1"/>
    <dgm:cxn modelId="{A50F61E1-0E50-0C40-B077-9EBA329DF803}" type="presParOf" srcId="{19D319D6-85C0-461C-B668-C9C5F4C68490}" destId="{462BE11A-127E-4B77-970E-92C61A9E9536}" srcOrd="1" destOrd="0" presId="urn:microsoft.com/office/officeart/2005/8/layout/orgChart1"/>
    <dgm:cxn modelId="{4DD68F04-7897-DB40-AD98-E47EC73AAAD7}" type="presParOf" srcId="{462BE11A-127E-4B77-970E-92C61A9E9536}" destId="{A8CDFB5B-A939-4CE1-B1BC-0D3907DBEF87}" srcOrd="0" destOrd="0" presId="urn:microsoft.com/office/officeart/2005/8/layout/orgChart1"/>
    <dgm:cxn modelId="{132A1105-2B25-9944-B600-1E3C49A670DA}" type="presParOf" srcId="{462BE11A-127E-4B77-970E-92C61A9E9536}" destId="{4DD667A7-F9AB-422C-9E39-5CBB593E3DB9}" srcOrd="1" destOrd="0" presId="urn:microsoft.com/office/officeart/2005/8/layout/orgChart1"/>
    <dgm:cxn modelId="{19D3C89C-A376-6942-8C8A-9FB4CB717B5B}" type="presParOf" srcId="{4DD667A7-F9AB-422C-9E39-5CBB593E3DB9}" destId="{BFB744CF-E38A-4B31-ABA6-A412BFA33637}" srcOrd="0" destOrd="0" presId="urn:microsoft.com/office/officeart/2005/8/layout/orgChart1"/>
    <dgm:cxn modelId="{233169BA-2A95-B642-AC1E-4AB6E93FD9B5}" type="presParOf" srcId="{BFB744CF-E38A-4B31-ABA6-A412BFA33637}" destId="{3A155CCB-C01A-4866-990A-F7B01D5D4C8C}" srcOrd="0" destOrd="0" presId="urn:microsoft.com/office/officeart/2005/8/layout/orgChart1"/>
    <dgm:cxn modelId="{F0A96D73-05F1-1A4C-9896-50D2FDF37ACE}" type="presParOf" srcId="{BFB744CF-E38A-4B31-ABA6-A412BFA33637}" destId="{5D75D7A9-FBDA-43B3-8320-17798F8C6EE2}" srcOrd="1" destOrd="0" presId="urn:microsoft.com/office/officeart/2005/8/layout/orgChart1"/>
    <dgm:cxn modelId="{AC137BCF-C341-C64C-A9AC-E46044CFD0AE}" type="presParOf" srcId="{4DD667A7-F9AB-422C-9E39-5CBB593E3DB9}" destId="{11050B9A-824E-496B-8773-23029679FDB5}" srcOrd="1" destOrd="0" presId="urn:microsoft.com/office/officeart/2005/8/layout/orgChart1"/>
    <dgm:cxn modelId="{3DC28369-1A48-894B-86A9-36A0812491CD}" type="presParOf" srcId="{11050B9A-824E-496B-8773-23029679FDB5}" destId="{CA689E08-436B-AD46-88E2-C98B6237CBBE}" srcOrd="0" destOrd="0" presId="urn:microsoft.com/office/officeart/2005/8/layout/orgChart1"/>
    <dgm:cxn modelId="{0E4D16BB-34FB-2845-9674-EE6646061698}" type="presParOf" srcId="{11050B9A-824E-496B-8773-23029679FDB5}" destId="{48DE31BE-70C2-F748-97E2-6EDD296CB9F3}" srcOrd="1" destOrd="0" presId="urn:microsoft.com/office/officeart/2005/8/layout/orgChart1"/>
    <dgm:cxn modelId="{60956F4A-750F-9643-8E01-BF1FBA581E0C}" type="presParOf" srcId="{48DE31BE-70C2-F748-97E2-6EDD296CB9F3}" destId="{248CD45C-16A2-884C-9D43-FA1BF959774B}" srcOrd="0" destOrd="0" presId="urn:microsoft.com/office/officeart/2005/8/layout/orgChart1"/>
    <dgm:cxn modelId="{4E000AB2-C316-204A-A202-474FCB9EB8CB}" type="presParOf" srcId="{248CD45C-16A2-884C-9D43-FA1BF959774B}" destId="{C55E54E7-78BE-3048-8392-2D6281B02C9A}" srcOrd="0" destOrd="0" presId="urn:microsoft.com/office/officeart/2005/8/layout/orgChart1"/>
    <dgm:cxn modelId="{A6B9F316-87D5-3F4A-904B-42B33B862B44}" type="presParOf" srcId="{248CD45C-16A2-884C-9D43-FA1BF959774B}" destId="{1F56B528-C45E-7041-9FFD-4D9F1D652FCE}" srcOrd="1" destOrd="0" presId="urn:microsoft.com/office/officeart/2005/8/layout/orgChart1"/>
    <dgm:cxn modelId="{80C8953B-9B13-A14C-95F7-648930391966}" type="presParOf" srcId="{48DE31BE-70C2-F748-97E2-6EDD296CB9F3}" destId="{97650E58-CE74-E746-8A68-5FEF982B1CAF}" srcOrd="1" destOrd="0" presId="urn:microsoft.com/office/officeart/2005/8/layout/orgChart1"/>
    <dgm:cxn modelId="{FFFE27A7-7492-BB47-A779-091EBA2CCB31}" type="presParOf" srcId="{48DE31BE-70C2-F748-97E2-6EDD296CB9F3}" destId="{1D4A1320-E7E8-8E4F-8EA9-1B6510B54E42}" srcOrd="2" destOrd="0" presId="urn:microsoft.com/office/officeart/2005/8/layout/orgChart1"/>
    <dgm:cxn modelId="{8F01D9E7-CEFD-B444-972C-D61AA9322357}" type="presParOf" srcId="{11050B9A-824E-496B-8773-23029679FDB5}" destId="{094F0421-F24E-494B-820F-583017F85081}" srcOrd="2" destOrd="0" presId="urn:microsoft.com/office/officeart/2005/8/layout/orgChart1"/>
    <dgm:cxn modelId="{2E64CB44-D6B4-7E45-9241-85FD641BFCF4}" type="presParOf" srcId="{11050B9A-824E-496B-8773-23029679FDB5}" destId="{8E4A76F9-0C3F-0149-ACE2-1896BDB4657B}" srcOrd="3" destOrd="0" presId="urn:microsoft.com/office/officeart/2005/8/layout/orgChart1"/>
    <dgm:cxn modelId="{B80AE0D3-BE9F-694D-B03D-F1F5FC325274}" type="presParOf" srcId="{8E4A76F9-0C3F-0149-ACE2-1896BDB4657B}" destId="{BFF9870C-4FE3-8446-B563-55EE335AE0B9}" srcOrd="0" destOrd="0" presId="urn:microsoft.com/office/officeart/2005/8/layout/orgChart1"/>
    <dgm:cxn modelId="{6931FE4C-F543-F24C-8A3C-5DD3AF41A35C}" type="presParOf" srcId="{BFF9870C-4FE3-8446-B563-55EE335AE0B9}" destId="{96E9B978-18A9-9F42-BB39-196ED3E5CF1F}" srcOrd="0" destOrd="0" presId="urn:microsoft.com/office/officeart/2005/8/layout/orgChart1"/>
    <dgm:cxn modelId="{8E725C6A-DAC9-3442-80BB-97E55C73FA0F}" type="presParOf" srcId="{BFF9870C-4FE3-8446-B563-55EE335AE0B9}" destId="{1F81A227-14F5-9F40-A192-A921608F4DB5}" srcOrd="1" destOrd="0" presId="urn:microsoft.com/office/officeart/2005/8/layout/orgChart1"/>
    <dgm:cxn modelId="{6BABC7B8-60A6-C448-A9AA-590ECA60AD88}" type="presParOf" srcId="{8E4A76F9-0C3F-0149-ACE2-1896BDB4657B}" destId="{4165E0FA-559D-284B-BAB7-DFB9E719AD37}" srcOrd="1" destOrd="0" presId="urn:microsoft.com/office/officeart/2005/8/layout/orgChart1"/>
    <dgm:cxn modelId="{20DBE9CD-61EF-EE46-B5CE-976862BB1F57}" type="presParOf" srcId="{8E4A76F9-0C3F-0149-ACE2-1896BDB4657B}" destId="{9640A15C-9308-874F-BDC0-CD487A1D4C64}" srcOrd="2" destOrd="0" presId="urn:microsoft.com/office/officeart/2005/8/layout/orgChart1"/>
    <dgm:cxn modelId="{25DE3999-0A20-914D-9BA9-2BA61F8EB710}" type="presParOf" srcId="{11050B9A-824E-496B-8773-23029679FDB5}" destId="{F9EE56B4-45AC-5841-9A37-A8092E48AA0C}" srcOrd="4" destOrd="0" presId="urn:microsoft.com/office/officeart/2005/8/layout/orgChart1"/>
    <dgm:cxn modelId="{7C4A9192-22C8-5A48-BEDE-B74BB898722B}" type="presParOf" srcId="{11050B9A-824E-496B-8773-23029679FDB5}" destId="{5D8F08F1-3F14-1640-9622-8981560ADDFE}" srcOrd="5" destOrd="0" presId="urn:microsoft.com/office/officeart/2005/8/layout/orgChart1"/>
    <dgm:cxn modelId="{363BEB4D-D4FF-A740-8488-CD0A21D8658F}" type="presParOf" srcId="{5D8F08F1-3F14-1640-9622-8981560ADDFE}" destId="{677E4FC3-0F6F-364F-8F3E-D5681098589D}" srcOrd="0" destOrd="0" presId="urn:microsoft.com/office/officeart/2005/8/layout/orgChart1"/>
    <dgm:cxn modelId="{BB17D3F6-E1D7-6249-8BCE-0AFBA15E500E}" type="presParOf" srcId="{677E4FC3-0F6F-364F-8F3E-D5681098589D}" destId="{F6F396AE-29BA-0549-B699-8C4BE403C2CB}" srcOrd="0" destOrd="0" presId="urn:microsoft.com/office/officeart/2005/8/layout/orgChart1"/>
    <dgm:cxn modelId="{481F10EC-1572-0046-B522-DF450288A33E}" type="presParOf" srcId="{677E4FC3-0F6F-364F-8F3E-D5681098589D}" destId="{1EE119A4-6FEB-0D44-9A35-6783D5C49378}" srcOrd="1" destOrd="0" presId="urn:microsoft.com/office/officeart/2005/8/layout/orgChart1"/>
    <dgm:cxn modelId="{4581BE70-3E03-8C41-9CFF-85777174E801}" type="presParOf" srcId="{5D8F08F1-3F14-1640-9622-8981560ADDFE}" destId="{C248D545-3060-384E-B8EC-1AA2C01D3C5A}" srcOrd="1" destOrd="0" presId="urn:microsoft.com/office/officeart/2005/8/layout/orgChart1"/>
    <dgm:cxn modelId="{17B170B9-097B-9443-B701-9C2BE8D47284}" type="presParOf" srcId="{5D8F08F1-3F14-1640-9622-8981560ADDFE}" destId="{00D8C0AF-4989-A44A-82D0-E862B49FE7CD}" srcOrd="2" destOrd="0" presId="urn:microsoft.com/office/officeart/2005/8/layout/orgChart1"/>
    <dgm:cxn modelId="{28EBB1F8-1A02-DA4E-9BC1-84E91DF94697}" type="presParOf" srcId="{11050B9A-824E-496B-8773-23029679FDB5}" destId="{699F64B3-580C-C841-A69F-B7A7BC07DBFD}" srcOrd="6" destOrd="0" presId="urn:microsoft.com/office/officeart/2005/8/layout/orgChart1"/>
    <dgm:cxn modelId="{0AADEF40-F368-ED4D-B3E2-F6EA7A5A34B2}" type="presParOf" srcId="{11050B9A-824E-496B-8773-23029679FDB5}" destId="{344B5E96-1EDB-ED47-A48B-992C4AED10AC}" srcOrd="7" destOrd="0" presId="urn:microsoft.com/office/officeart/2005/8/layout/orgChart1"/>
    <dgm:cxn modelId="{4283A721-F3F9-6E4E-9866-EA92534F212B}" type="presParOf" srcId="{344B5E96-1EDB-ED47-A48B-992C4AED10AC}" destId="{E64D044E-E61B-834D-90FD-AED20C060805}" srcOrd="0" destOrd="0" presId="urn:microsoft.com/office/officeart/2005/8/layout/orgChart1"/>
    <dgm:cxn modelId="{7590BE00-40E9-E740-8A75-BCC8F1FC54D7}" type="presParOf" srcId="{E64D044E-E61B-834D-90FD-AED20C060805}" destId="{920D8086-8B7B-804D-A15B-0B1E3621E4AF}" srcOrd="0" destOrd="0" presId="urn:microsoft.com/office/officeart/2005/8/layout/orgChart1"/>
    <dgm:cxn modelId="{40D3E933-58D9-3C48-BDA2-F7C20741CC87}" type="presParOf" srcId="{E64D044E-E61B-834D-90FD-AED20C060805}" destId="{6BF7E23C-BA86-DB40-B7CF-E007F6425CBF}" srcOrd="1" destOrd="0" presId="urn:microsoft.com/office/officeart/2005/8/layout/orgChart1"/>
    <dgm:cxn modelId="{F0487279-2A23-D248-8FEE-A0B0C955DE76}" type="presParOf" srcId="{344B5E96-1EDB-ED47-A48B-992C4AED10AC}" destId="{09CB4CE2-5EFA-1E42-8D89-5F5DC881F6D7}" srcOrd="1" destOrd="0" presId="urn:microsoft.com/office/officeart/2005/8/layout/orgChart1"/>
    <dgm:cxn modelId="{3B729A53-9B4E-024A-A9F9-159825B13F6E}" type="presParOf" srcId="{344B5E96-1EDB-ED47-A48B-992C4AED10AC}" destId="{D379EC59-5099-874A-854E-B64DA4A07C04}" srcOrd="2" destOrd="0" presId="urn:microsoft.com/office/officeart/2005/8/layout/orgChart1"/>
    <dgm:cxn modelId="{D9AC8A2C-B67E-C444-B809-A9E9F4C44198}" type="presParOf" srcId="{11050B9A-824E-496B-8773-23029679FDB5}" destId="{848AB32D-E1E6-134E-B388-AD30ADADE614}" srcOrd="8" destOrd="0" presId="urn:microsoft.com/office/officeart/2005/8/layout/orgChart1"/>
    <dgm:cxn modelId="{4B87E28A-4AAC-6243-AB81-D4A164E734DF}" type="presParOf" srcId="{11050B9A-824E-496B-8773-23029679FDB5}" destId="{CF99CD0A-DEB7-F447-82D4-BECBBB7537E2}" srcOrd="9" destOrd="0" presId="urn:microsoft.com/office/officeart/2005/8/layout/orgChart1"/>
    <dgm:cxn modelId="{9C78FF4C-D176-9C49-BE68-0565300408D7}" type="presParOf" srcId="{CF99CD0A-DEB7-F447-82D4-BECBBB7537E2}" destId="{05DC8137-AC89-0944-BDE9-6C550E73E3F8}" srcOrd="0" destOrd="0" presId="urn:microsoft.com/office/officeart/2005/8/layout/orgChart1"/>
    <dgm:cxn modelId="{0D8DDF74-5F50-C346-8822-238D24A24008}" type="presParOf" srcId="{05DC8137-AC89-0944-BDE9-6C550E73E3F8}" destId="{FAF388E8-8447-904E-8F39-84E5DF72FD2D}" srcOrd="0" destOrd="0" presId="urn:microsoft.com/office/officeart/2005/8/layout/orgChart1"/>
    <dgm:cxn modelId="{A336712B-03D1-A14E-8B15-581A752970A1}" type="presParOf" srcId="{05DC8137-AC89-0944-BDE9-6C550E73E3F8}" destId="{F2815664-3DFB-B946-903E-46A271BF0EF9}" srcOrd="1" destOrd="0" presId="urn:microsoft.com/office/officeart/2005/8/layout/orgChart1"/>
    <dgm:cxn modelId="{DDDCA54A-4ED9-0844-BBAC-AB545ECC598B}" type="presParOf" srcId="{CF99CD0A-DEB7-F447-82D4-BECBBB7537E2}" destId="{156B1F2E-5DB6-C849-B8DD-F99F38FB80D4}" srcOrd="1" destOrd="0" presId="urn:microsoft.com/office/officeart/2005/8/layout/orgChart1"/>
    <dgm:cxn modelId="{9B04380C-3D68-4249-814A-8D530F0AF098}" type="presParOf" srcId="{CF99CD0A-DEB7-F447-82D4-BECBBB7537E2}" destId="{52122220-9C58-BE4E-B98E-FF828B4554AB}" srcOrd="2" destOrd="0" presId="urn:microsoft.com/office/officeart/2005/8/layout/orgChart1"/>
    <dgm:cxn modelId="{C43AD75E-34DC-7546-973F-E60B9A29BEE0}" type="presParOf" srcId="{4DD667A7-F9AB-422C-9E39-5CBB593E3DB9}" destId="{65EF124C-B666-4CF5-8505-2E11EB63F0F8}" srcOrd="2" destOrd="0" presId="urn:microsoft.com/office/officeart/2005/8/layout/orgChart1"/>
    <dgm:cxn modelId="{5BC1DF9F-0440-C54F-AE04-4CDD976B7581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UNCOATED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2C3E86B3-6D6E-2F46-BDB2-A86BD0DE8F03}">
      <dgm:prSet phldrT="[Text]"/>
      <dgm:spPr/>
      <dgm:t>
        <a:bodyPr/>
        <a:lstStyle/>
        <a:p>
          <a:r>
            <a:rPr lang="en-US" b="0" dirty="0" smtClean="0"/>
            <a:t>MAGIC</a:t>
          </a:r>
          <a:endParaRPr lang="en-US" b="0" dirty="0"/>
        </a:p>
      </dgm:t>
    </dgm:pt>
    <dgm:pt modelId="{927D854A-5A16-6E4E-B373-FC619073609F}" type="parTrans" cxnId="{9A015904-32EB-6041-B6A9-B73507F92E41}">
      <dgm:prSet/>
      <dgm:spPr/>
      <dgm:t>
        <a:bodyPr/>
        <a:lstStyle/>
        <a:p>
          <a:endParaRPr lang="en-US" b="0"/>
        </a:p>
      </dgm:t>
    </dgm:pt>
    <dgm:pt modelId="{D48C712F-DE11-DF4C-BAAD-AEA3EE9603C4}" type="sibTrans" cxnId="{9A015904-32EB-6041-B6A9-B73507F92E41}">
      <dgm:prSet/>
      <dgm:spPr/>
      <dgm:t>
        <a:bodyPr/>
        <a:lstStyle/>
        <a:p>
          <a:endParaRPr lang="en-US" b="0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1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CA689E08-436B-AD46-88E2-C98B6237CBBE}" type="pres">
      <dgm:prSet presAssocID="{927D854A-5A16-6E4E-B373-FC619073609F}" presName="Name37" presStyleLbl="parChTrans1D3" presStyleIdx="0" presStyleCnt="1"/>
      <dgm:spPr/>
      <dgm:t>
        <a:bodyPr/>
        <a:lstStyle/>
        <a:p>
          <a:endParaRPr lang="en-US"/>
        </a:p>
      </dgm:t>
    </dgm:pt>
    <dgm:pt modelId="{48DE31BE-70C2-F748-97E2-6EDD296CB9F3}" type="pres">
      <dgm:prSet presAssocID="{2C3E86B3-6D6E-2F46-BDB2-A86BD0DE8F03}" presName="hierRoot2" presStyleCnt="0">
        <dgm:presLayoutVars>
          <dgm:hierBranch val="init"/>
        </dgm:presLayoutVars>
      </dgm:prSet>
      <dgm:spPr/>
    </dgm:pt>
    <dgm:pt modelId="{248CD45C-16A2-884C-9D43-FA1BF959774B}" type="pres">
      <dgm:prSet presAssocID="{2C3E86B3-6D6E-2F46-BDB2-A86BD0DE8F03}" presName="rootComposite" presStyleCnt="0"/>
      <dgm:spPr/>
    </dgm:pt>
    <dgm:pt modelId="{C55E54E7-78BE-3048-8392-2D6281B02C9A}" type="pres">
      <dgm:prSet presAssocID="{2C3E86B3-6D6E-2F46-BDB2-A86BD0DE8F0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6B528-C45E-7041-9FFD-4D9F1D652FCE}" type="pres">
      <dgm:prSet presAssocID="{2C3E86B3-6D6E-2F46-BDB2-A86BD0DE8F03}" presName="rootConnector" presStyleLbl="node3" presStyleIdx="0" presStyleCnt="1"/>
      <dgm:spPr/>
      <dgm:t>
        <a:bodyPr/>
        <a:lstStyle/>
        <a:p>
          <a:endParaRPr lang="en-US"/>
        </a:p>
      </dgm:t>
    </dgm:pt>
    <dgm:pt modelId="{97650E58-CE74-E746-8A68-5FEF982B1CAF}" type="pres">
      <dgm:prSet presAssocID="{2C3E86B3-6D6E-2F46-BDB2-A86BD0DE8F03}" presName="hierChild4" presStyleCnt="0"/>
      <dgm:spPr/>
    </dgm:pt>
    <dgm:pt modelId="{1D4A1320-E7E8-8E4F-8EA9-1B6510B54E42}" type="pres">
      <dgm:prSet presAssocID="{2C3E86B3-6D6E-2F46-BDB2-A86BD0DE8F03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A2373849-BCAE-224C-8BBB-7B9BB9069D00}" type="presOf" srcId="{927D854A-5A16-6E4E-B373-FC619073609F}" destId="{CA689E08-436B-AD46-88E2-C98B6237CBBE}" srcOrd="0" destOrd="0" presId="urn:microsoft.com/office/officeart/2005/8/layout/orgChart1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0B6E715C-4897-2A46-B03F-E7955388B03E}" type="presOf" srcId="{2C3E86B3-6D6E-2F46-BDB2-A86BD0DE8F03}" destId="{1F56B528-C45E-7041-9FFD-4D9F1D652FCE}" srcOrd="1" destOrd="0" presId="urn:microsoft.com/office/officeart/2005/8/layout/orgChart1"/>
    <dgm:cxn modelId="{98CC6711-AF4E-2444-99A0-6D833481F6A9}" type="presOf" srcId="{2C3E86B3-6D6E-2F46-BDB2-A86BD0DE8F03}" destId="{C55E54E7-78BE-3048-8392-2D6281B02C9A}" srcOrd="0" destOrd="0" presId="urn:microsoft.com/office/officeart/2005/8/layout/orgChart1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CCC38612-0FB1-5247-BD06-E5551EE0E762}" type="presOf" srcId="{F922DBD4-FB00-479D-8809-2F6164C8D61B}" destId="{B2A9FD9B-2F1B-4C83-99FD-4FB67833F79C}" srcOrd="0" destOrd="0" presId="urn:microsoft.com/office/officeart/2005/8/layout/orgChart1"/>
    <dgm:cxn modelId="{9A015904-32EB-6041-B6A9-B73507F92E41}" srcId="{C0A11903-30BD-4156-99CD-6E1E75EBF741}" destId="{2C3E86B3-6D6E-2F46-BDB2-A86BD0DE8F03}" srcOrd="0" destOrd="0" parTransId="{927D854A-5A16-6E4E-B373-FC619073609F}" sibTransId="{D48C712F-DE11-DF4C-BAAD-AEA3EE9603C4}"/>
    <dgm:cxn modelId="{73D22C8F-CD0E-2242-B709-C2484066DAEE}" type="presOf" srcId="{5523A791-4230-4FA6-85FA-53D9B6DA3A7F}" destId="{930DE5B6-2719-4388-B448-76DD0EA098F7}" srcOrd="1" destOrd="0" presId="urn:microsoft.com/office/officeart/2005/8/layout/orgChart1"/>
    <dgm:cxn modelId="{20C2C1C4-7085-2943-836D-EF19D61EA1F3}" type="presOf" srcId="{5523A791-4230-4FA6-85FA-53D9B6DA3A7F}" destId="{30B9B54B-91D3-4013-BC42-28A1AC321F52}" srcOrd="0" destOrd="0" presId="urn:microsoft.com/office/officeart/2005/8/layout/orgChart1"/>
    <dgm:cxn modelId="{87189341-192F-CA4F-A038-B29C3C2F4CFD}" type="presOf" srcId="{DAF1954C-1B16-4F28-AD91-C3AC5FBAA959}" destId="{A8CDFB5B-A939-4CE1-B1BC-0D3907DBEF87}" srcOrd="0" destOrd="0" presId="urn:microsoft.com/office/officeart/2005/8/layout/orgChart1"/>
    <dgm:cxn modelId="{C47658C0-4F87-2249-8A30-05C3A5E9054D}" type="presOf" srcId="{C0A11903-30BD-4156-99CD-6E1E75EBF741}" destId="{5D75D7A9-FBDA-43B3-8320-17798F8C6EE2}" srcOrd="1" destOrd="0" presId="urn:microsoft.com/office/officeart/2005/8/layout/orgChart1"/>
    <dgm:cxn modelId="{3CEC5BE9-6CF8-9945-9066-A77DD776D50E}" type="presOf" srcId="{C0A11903-30BD-4156-99CD-6E1E75EBF741}" destId="{3A155CCB-C01A-4866-990A-F7B01D5D4C8C}" srcOrd="0" destOrd="0" presId="urn:microsoft.com/office/officeart/2005/8/layout/orgChart1"/>
    <dgm:cxn modelId="{8A7B4415-2BB9-4F43-8631-9D20BD80E87F}" type="presParOf" srcId="{B2A9FD9B-2F1B-4C83-99FD-4FB67833F79C}" destId="{19D319D6-85C0-461C-B668-C9C5F4C68490}" srcOrd="0" destOrd="0" presId="urn:microsoft.com/office/officeart/2005/8/layout/orgChart1"/>
    <dgm:cxn modelId="{D2F3A691-3AE5-E445-BCC0-A6E83FD0D2F0}" type="presParOf" srcId="{19D319D6-85C0-461C-B668-C9C5F4C68490}" destId="{41411D4D-9C1B-4A20-A6CA-230C2CB2DB54}" srcOrd="0" destOrd="0" presId="urn:microsoft.com/office/officeart/2005/8/layout/orgChart1"/>
    <dgm:cxn modelId="{E6D6CBA5-D90B-024E-A468-02EBD3CBAB7B}" type="presParOf" srcId="{41411D4D-9C1B-4A20-A6CA-230C2CB2DB54}" destId="{30B9B54B-91D3-4013-BC42-28A1AC321F52}" srcOrd="0" destOrd="0" presId="urn:microsoft.com/office/officeart/2005/8/layout/orgChart1"/>
    <dgm:cxn modelId="{1654E415-DB63-374B-9811-E20354B08F5A}" type="presParOf" srcId="{41411D4D-9C1B-4A20-A6CA-230C2CB2DB54}" destId="{930DE5B6-2719-4388-B448-76DD0EA098F7}" srcOrd="1" destOrd="0" presId="urn:microsoft.com/office/officeart/2005/8/layout/orgChart1"/>
    <dgm:cxn modelId="{08A9E04D-2B1F-644C-8306-F82366D90A74}" type="presParOf" srcId="{19D319D6-85C0-461C-B668-C9C5F4C68490}" destId="{462BE11A-127E-4B77-970E-92C61A9E9536}" srcOrd="1" destOrd="0" presId="urn:microsoft.com/office/officeart/2005/8/layout/orgChart1"/>
    <dgm:cxn modelId="{863FBC7D-3B6C-8549-8CC3-83E841D3D186}" type="presParOf" srcId="{462BE11A-127E-4B77-970E-92C61A9E9536}" destId="{A8CDFB5B-A939-4CE1-B1BC-0D3907DBEF87}" srcOrd="0" destOrd="0" presId="urn:microsoft.com/office/officeart/2005/8/layout/orgChart1"/>
    <dgm:cxn modelId="{B192B0C6-7D9C-F141-A17D-0084A5E948A6}" type="presParOf" srcId="{462BE11A-127E-4B77-970E-92C61A9E9536}" destId="{4DD667A7-F9AB-422C-9E39-5CBB593E3DB9}" srcOrd="1" destOrd="0" presId="urn:microsoft.com/office/officeart/2005/8/layout/orgChart1"/>
    <dgm:cxn modelId="{EF93C794-2568-2E4C-87C2-5DEB512E6036}" type="presParOf" srcId="{4DD667A7-F9AB-422C-9E39-5CBB593E3DB9}" destId="{BFB744CF-E38A-4B31-ABA6-A412BFA33637}" srcOrd="0" destOrd="0" presId="urn:microsoft.com/office/officeart/2005/8/layout/orgChart1"/>
    <dgm:cxn modelId="{948B152A-0AB3-074F-8004-C48D7778EFBD}" type="presParOf" srcId="{BFB744CF-E38A-4B31-ABA6-A412BFA33637}" destId="{3A155CCB-C01A-4866-990A-F7B01D5D4C8C}" srcOrd="0" destOrd="0" presId="urn:microsoft.com/office/officeart/2005/8/layout/orgChart1"/>
    <dgm:cxn modelId="{211DBCDA-48D5-0B4D-92E9-4EB6DCE915A5}" type="presParOf" srcId="{BFB744CF-E38A-4B31-ABA6-A412BFA33637}" destId="{5D75D7A9-FBDA-43B3-8320-17798F8C6EE2}" srcOrd="1" destOrd="0" presId="urn:microsoft.com/office/officeart/2005/8/layout/orgChart1"/>
    <dgm:cxn modelId="{E8A80D51-4901-BC48-895C-3BFF31477329}" type="presParOf" srcId="{4DD667A7-F9AB-422C-9E39-5CBB593E3DB9}" destId="{11050B9A-824E-496B-8773-23029679FDB5}" srcOrd="1" destOrd="0" presId="urn:microsoft.com/office/officeart/2005/8/layout/orgChart1"/>
    <dgm:cxn modelId="{722283B6-F221-F844-B306-89732491E7A5}" type="presParOf" srcId="{11050B9A-824E-496B-8773-23029679FDB5}" destId="{CA689E08-436B-AD46-88E2-C98B6237CBBE}" srcOrd="0" destOrd="0" presId="urn:microsoft.com/office/officeart/2005/8/layout/orgChart1"/>
    <dgm:cxn modelId="{6FB7E251-0244-BB4D-8F47-88B9A016B0AC}" type="presParOf" srcId="{11050B9A-824E-496B-8773-23029679FDB5}" destId="{48DE31BE-70C2-F748-97E2-6EDD296CB9F3}" srcOrd="1" destOrd="0" presId="urn:microsoft.com/office/officeart/2005/8/layout/orgChart1"/>
    <dgm:cxn modelId="{19443CDF-3C25-9E4E-91BF-3C805603845C}" type="presParOf" srcId="{48DE31BE-70C2-F748-97E2-6EDD296CB9F3}" destId="{248CD45C-16A2-884C-9D43-FA1BF959774B}" srcOrd="0" destOrd="0" presId="urn:microsoft.com/office/officeart/2005/8/layout/orgChart1"/>
    <dgm:cxn modelId="{7B0507B1-D2B8-6C42-857F-376CD948B2A8}" type="presParOf" srcId="{248CD45C-16A2-884C-9D43-FA1BF959774B}" destId="{C55E54E7-78BE-3048-8392-2D6281B02C9A}" srcOrd="0" destOrd="0" presId="urn:microsoft.com/office/officeart/2005/8/layout/orgChart1"/>
    <dgm:cxn modelId="{C86A841E-55C4-9342-B4C8-4DEA7D88682D}" type="presParOf" srcId="{248CD45C-16A2-884C-9D43-FA1BF959774B}" destId="{1F56B528-C45E-7041-9FFD-4D9F1D652FCE}" srcOrd="1" destOrd="0" presId="urn:microsoft.com/office/officeart/2005/8/layout/orgChart1"/>
    <dgm:cxn modelId="{155882FA-AF23-C240-A3A1-D5399CDF3DB6}" type="presParOf" srcId="{48DE31BE-70C2-F748-97E2-6EDD296CB9F3}" destId="{97650E58-CE74-E746-8A68-5FEF982B1CAF}" srcOrd="1" destOrd="0" presId="urn:microsoft.com/office/officeart/2005/8/layout/orgChart1"/>
    <dgm:cxn modelId="{56F1D775-C4C4-624F-95DD-6CC0B405495F}" type="presParOf" srcId="{48DE31BE-70C2-F748-97E2-6EDD296CB9F3}" destId="{1D4A1320-E7E8-8E4F-8EA9-1B6510B54E42}" srcOrd="2" destOrd="0" presId="urn:microsoft.com/office/officeart/2005/8/layout/orgChart1"/>
    <dgm:cxn modelId="{B490B485-D932-7940-A957-FEE5AC5D07AA}" type="presParOf" srcId="{4DD667A7-F9AB-422C-9E39-5CBB593E3DB9}" destId="{65EF124C-B666-4CF5-8505-2E11EB63F0F8}" srcOrd="2" destOrd="0" presId="urn:microsoft.com/office/officeart/2005/8/layout/orgChart1"/>
    <dgm:cxn modelId="{D54B5568-DAAC-A249-93B5-B086278D6730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2DBD4-FB00-479D-8809-2F6164C8D61B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23A791-4230-4FA6-85FA-53D9B6DA3A7F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dirty="0" smtClean="0"/>
            <a:t>NBOA</a:t>
          </a:r>
          <a:endParaRPr lang="en-US" b="0" dirty="0"/>
        </a:p>
      </dgm:t>
    </dgm:pt>
    <dgm:pt modelId="{0D154178-7F96-4066-B6A7-DA064E4EAF5C}" type="parTrans" cxnId="{8AB95E5E-F94E-4AB1-8AF0-3FCEB31349BB}">
      <dgm:prSet/>
      <dgm:spPr/>
      <dgm:t>
        <a:bodyPr/>
        <a:lstStyle/>
        <a:p>
          <a:endParaRPr lang="en-US" b="0"/>
        </a:p>
      </dgm:t>
    </dgm:pt>
    <dgm:pt modelId="{4A165F22-AF7E-494E-ADFD-245F0A58067C}" type="sibTrans" cxnId="{8AB95E5E-F94E-4AB1-8AF0-3FCEB31349BB}">
      <dgm:prSet/>
      <dgm:spPr/>
      <dgm:t>
        <a:bodyPr/>
        <a:lstStyle/>
        <a:p>
          <a:endParaRPr lang="en-US" b="0"/>
        </a:p>
      </dgm:t>
    </dgm:pt>
    <dgm:pt modelId="{C0A11903-30BD-4156-99CD-6E1E75EBF741}">
      <dgm:prSet phldrT="[Text]"/>
      <dgm:spPr/>
      <dgm:t>
        <a:bodyPr/>
        <a:lstStyle/>
        <a:p>
          <a:r>
            <a:rPr lang="en-US" b="0" dirty="0" smtClean="0"/>
            <a:t>UNIQUE</a:t>
          </a:r>
          <a:endParaRPr lang="en-US" b="0" dirty="0"/>
        </a:p>
      </dgm:t>
    </dgm:pt>
    <dgm:pt modelId="{DAF1954C-1B16-4F28-AD91-C3AC5FBAA959}" type="parTrans" cxnId="{E2275ED1-7C17-4867-AD24-CC975B7924C2}">
      <dgm:prSet/>
      <dgm:spPr/>
      <dgm:t>
        <a:bodyPr/>
        <a:lstStyle/>
        <a:p>
          <a:endParaRPr lang="en-US" b="0"/>
        </a:p>
      </dgm:t>
    </dgm:pt>
    <dgm:pt modelId="{B0A4EC8F-5C37-4E8B-9E20-40F701F8195E}" type="sibTrans" cxnId="{E2275ED1-7C17-4867-AD24-CC975B7924C2}">
      <dgm:prSet/>
      <dgm:spPr/>
      <dgm:t>
        <a:bodyPr/>
        <a:lstStyle/>
        <a:p>
          <a:endParaRPr lang="en-US" b="0"/>
        </a:p>
      </dgm:t>
    </dgm:pt>
    <dgm:pt modelId="{129C0442-E9F5-4643-B8AF-4AAB0F8CF72E}">
      <dgm:prSet phldrT="[Text]"/>
      <dgm:spPr/>
      <dgm:t>
        <a:bodyPr/>
        <a:lstStyle/>
        <a:p>
          <a:r>
            <a:rPr lang="en-US" b="0" dirty="0" smtClean="0"/>
            <a:t>HEIMDAL</a:t>
          </a:r>
          <a:endParaRPr lang="en-US" b="0" dirty="0"/>
        </a:p>
      </dgm:t>
    </dgm:pt>
    <dgm:pt modelId="{FDDB4EB3-DBAE-0E40-BE37-A5FA1680B2EC}" type="parTrans" cxnId="{D4038256-0D6A-9344-9F89-B3AA2BC2E3BA}">
      <dgm:prSet/>
      <dgm:spPr/>
      <dgm:t>
        <a:bodyPr/>
        <a:lstStyle/>
        <a:p>
          <a:endParaRPr lang="en-US"/>
        </a:p>
      </dgm:t>
    </dgm:pt>
    <dgm:pt modelId="{29F63A01-09B7-6544-A67C-F8B4C0836E41}" type="sibTrans" cxnId="{D4038256-0D6A-9344-9F89-B3AA2BC2E3BA}">
      <dgm:prSet/>
      <dgm:spPr/>
      <dgm:t>
        <a:bodyPr/>
        <a:lstStyle/>
        <a:p>
          <a:endParaRPr lang="en-US"/>
        </a:p>
      </dgm:t>
    </dgm:pt>
    <dgm:pt modelId="{B2A9FD9B-2F1B-4C83-99FD-4FB67833F79C}" type="pres">
      <dgm:prSet presAssocID="{F922DBD4-FB00-479D-8809-2F6164C8D6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D319D6-85C0-461C-B668-C9C5F4C68490}" type="pres">
      <dgm:prSet presAssocID="{5523A791-4230-4FA6-85FA-53D9B6DA3A7F}" presName="hierRoot1" presStyleCnt="0">
        <dgm:presLayoutVars>
          <dgm:hierBranch val="init"/>
        </dgm:presLayoutVars>
      </dgm:prSet>
      <dgm:spPr/>
    </dgm:pt>
    <dgm:pt modelId="{41411D4D-9C1B-4A20-A6CA-230C2CB2DB54}" type="pres">
      <dgm:prSet presAssocID="{5523A791-4230-4FA6-85FA-53D9B6DA3A7F}" presName="rootComposite1" presStyleCnt="0"/>
      <dgm:spPr/>
    </dgm:pt>
    <dgm:pt modelId="{30B9B54B-91D3-4013-BC42-28A1AC321F52}" type="pres">
      <dgm:prSet presAssocID="{5523A791-4230-4FA6-85FA-53D9B6DA3A7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0DE5B6-2719-4388-B448-76DD0EA098F7}" type="pres">
      <dgm:prSet presAssocID="{5523A791-4230-4FA6-85FA-53D9B6DA3A7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62BE11A-127E-4B77-970E-92C61A9E9536}" type="pres">
      <dgm:prSet presAssocID="{5523A791-4230-4FA6-85FA-53D9B6DA3A7F}" presName="hierChild2" presStyleCnt="0"/>
      <dgm:spPr/>
    </dgm:pt>
    <dgm:pt modelId="{A8CDFB5B-A939-4CE1-B1BC-0D3907DBEF87}" type="pres">
      <dgm:prSet presAssocID="{DAF1954C-1B16-4F28-AD91-C3AC5FBAA959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DD667A7-F9AB-422C-9E39-5CBB593E3DB9}" type="pres">
      <dgm:prSet presAssocID="{C0A11903-30BD-4156-99CD-6E1E75EBF741}" presName="hierRoot2" presStyleCnt="0">
        <dgm:presLayoutVars>
          <dgm:hierBranch val="init"/>
        </dgm:presLayoutVars>
      </dgm:prSet>
      <dgm:spPr/>
    </dgm:pt>
    <dgm:pt modelId="{BFB744CF-E38A-4B31-ABA6-A412BFA33637}" type="pres">
      <dgm:prSet presAssocID="{C0A11903-30BD-4156-99CD-6E1E75EBF741}" presName="rootComposite" presStyleCnt="0"/>
      <dgm:spPr/>
    </dgm:pt>
    <dgm:pt modelId="{3A155CCB-C01A-4866-990A-F7B01D5D4C8C}" type="pres">
      <dgm:prSet presAssocID="{C0A11903-30BD-4156-99CD-6E1E75EBF74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75D7A9-FBDA-43B3-8320-17798F8C6EE2}" type="pres">
      <dgm:prSet presAssocID="{C0A11903-30BD-4156-99CD-6E1E75EBF741}" presName="rootConnector" presStyleLbl="node2" presStyleIdx="0" presStyleCnt="1"/>
      <dgm:spPr/>
      <dgm:t>
        <a:bodyPr/>
        <a:lstStyle/>
        <a:p>
          <a:endParaRPr lang="en-US"/>
        </a:p>
      </dgm:t>
    </dgm:pt>
    <dgm:pt modelId="{11050B9A-824E-496B-8773-23029679FDB5}" type="pres">
      <dgm:prSet presAssocID="{C0A11903-30BD-4156-99CD-6E1E75EBF741}" presName="hierChild4" presStyleCnt="0"/>
      <dgm:spPr/>
    </dgm:pt>
    <dgm:pt modelId="{485D7497-76F5-6941-8AEC-9CF71BFD243E}" type="pres">
      <dgm:prSet presAssocID="{FDDB4EB3-DBAE-0E40-BE37-A5FA1680B2EC}" presName="Name37" presStyleLbl="parChTrans1D3" presStyleIdx="0" presStyleCnt="1"/>
      <dgm:spPr/>
      <dgm:t>
        <a:bodyPr/>
        <a:lstStyle/>
        <a:p>
          <a:endParaRPr lang="en-US"/>
        </a:p>
      </dgm:t>
    </dgm:pt>
    <dgm:pt modelId="{7C02DC20-9D51-BC4F-B7D2-E495AE94FB30}" type="pres">
      <dgm:prSet presAssocID="{129C0442-E9F5-4643-B8AF-4AAB0F8CF72E}" presName="hierRoot2" presStyleCnt="0">
        <dgm:presLayoutVars>
          <dgm:hierBranch val="init"/>
        </dgm:presLayoutVars>
      </dgm:prSet>
      <dgm:spPr/>
    </dgm:pt>
    <dgm:pt modelId="{7D8DFA8F-65B1-6840-BFCC-7F79E30B64E3}" type="pres">
      <dgm:prSet presAssocID="{129C0442-E9F5-4643-B8AF-4AAB0F8CF72E}" presName="rootComposite" presStyleCnt="0"/>
      <dgm:spPr/>
    </dgm:pt>
    <dgm:pt modelId="{A10E0664-A0CB-614A-80EC-BEE1F23AD5BB}" type="pres">
      <dgm:prSet presAssocID="{129C0442-E9F5-4643-B8AF-4AAB0F8CF72E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C2898D-4608-D94A-A253-2843F7F2B6ED}" type="pres">
      <dgm:prSet presAssocID="{129C0442-E9F5-4643-B8AF-4AAB0F8CF72E}" presName="rootConnector" presStyleLbl="node3" presStyleIdx="0" presStyleCnt="1"/>
      <dgm:spPr/>
      <dgm:t>
        <a:bodyPr/>
        <a:lstStyle/>
        <a:p>
          <a:endParaRPr lang="en-US"/>
        </a:p>
      </dgm:t>
    </dgm:pt>
    <dgm:pt modelId="{4559D584-101B-F24B-86F1-3FB357256B7E}" type="pres">
      <dgm:prSet presAssocID="{129C0442-E9F5-4643-B8AF-4AAB0F8CF72E}" presName="hierChild4" presStyleCnt="0"/>
      <dgm:spPr/>
    </dgm:pt>
    <dgm:pt modelId="{FC12DF50-2795-C245-AC78-3A93E0367388}" type="pres">
      <dgm:prSet presAssocID="{129C0442-E9F5-4643-B8AF-4AAB0F8CF72E}" presName="hierChild5" presStyleCnt="0"/>
      <dgm:spPr/>
    </dgm:pt>
    <dgm:pt modelId="{65EF124C-B666-4CF5-8505-2E11EB63F0F8}" type="pres">
      <dgm:prSet presAssocID="{C0A11903-30BD-4156-99CD-6E1E75EBF741}" presName="hierChild5" presStyleCnt="0"/>
      <dgm:spPr/>
    </dgm:pt>
    <dgm:pt modelId="{35159DA7-4CC2-46D3-8BDE-B74FB3AE39EC}" type="pres">
      <dgm:prSet presAssocID="{5523A791-4230-4FA6-85FA-53D9B6DA3A7F}" presName="hierChild3" presStyleCnt="0"/>
      <dgm:spPr/>
    </dgm:pt>
  </dgm:ptLst>
  <dgm:cxnLst>
    <dgm:cxn modelId="{E3A4A841-F658-E248-AB7B-C55C9FF03D73}" type="presOf" srcId="{5523A791-4230-4FA6-85FA-53D9B6DA3A7F}" destId="{930DE5B6-2719-4388-B448-76DD0EA098F7}" srcOrd="1" destOrd="0" presId="urn:microsoft.com/office/officeart/2005/8/layout/orgChart1"/>
    <dgm:cxn modelId="{E2275ED1-7C17-4867-AD24-CC975B7924C2}" srcId="{5523A791-4230-4FA6-85FA-53D9B6DA3A7F}" destId="{C0A11903-30BD-4156-99CD-6E1E75EBF741}" srcOrd="0" destOrd="0" parTransId="{DAF1954C-1B16-4F28-AD91-C3AC5FBAA959}" sibTransId="{B0A4EC8F-5C37-4E8B-9E20-40F701F8195E}"/>
    <dgm:cxn modelId="{D4038256-0D6A-9344-9F89-B3AA2BC2E3BA}" srcId="{C0A11903-30BD-4156-99CD-6E1E75EBF741}" destId="{129C0442-E9F5-4643-B8AF-4AAB0F8CF72E}" srcOrd="0" destOrd="0" parTransId="{FDDB4EB3-DBAE-0E40-BE37-A5FA1680B2EC}" sibTransId="{29F63A01-09B7-6544-A67C-F8B4C0836E41}"/>
    <dgm:cxn modelId="{EBDC9FEA-3516-B74B-8668-39633790619A}" type="presOf" srcId="{DAF1954C-1B16-4F28-AD91-C3AC5FBAA959}" destId="{A8CDFB5B-A939-4CE1-B1BC-0D3907DBEF87}" srcOrd="0" destOrd="0" presId="urn:microsoft.com/office/officeart/2005/8/layout/orgChart1"/>
    <dgm:cxn modelId="{A4471329-1C5F-5742-AB17-8DCB3B6C576F}" type="presOf" srcId="{F922DBD4-FB00-479D-8809-2F6164C8D61B}" destId="{B2A9FD9B-2F1B-4C83-99FD-4FB67833F79C}" srcOrd="0" destOrd="0" presId="urn:microsoft.com/office/officeart/2005/8/layout/orgChart1"/>
    <dgm:cxn modelId="{BDFD2203-683E-3047-84CF-24DFF5272585}" type="presOf" srcId="{FDDB4EB3-DBAE-0E40-BE37-A5FA1680B2EC}" destId="{485D7497-76F5-6941-8AEC-9CF71BFD243E}" srcOrd="0" destOrd="0" presId="urn:microsoft.com/office/officeart/2005/8/layout/orgChart1"/>
    <dgm:cxn modelId="{8AB95E5E-F94E-4AB1-8AF0-3FCEB31349BB}" srcId="{F922DBD4-FB00-479D-8809-2F6164C8D61B}" destId="{5523A791-4230-4FA6-85FA-53D9B6DA3A7F}" srcOrd="0" destOrd="0" parTransId="{0D154178-7F96-4066-B6A7-DA064E4EAF5C}" sibTransId="{4A165F22-AF7E-494E-ADFD-245F0A58067C}"/>
    <dgm:cxn modelId="{31CDF7D7-9F8D-3742-8653-BB07D3E7953E}" type="presOf" srcId="{129C0442-E9F5-4643-B8AF-4AAB0F8CF72E}" destId="{A10E0664-A0CB-614A-80EC-BEE1F23AD5BB}" srcOrd="0" destOrd="0" presId="urn:microsoft.com/office/officeart/2005/8/layout/orgChart1"/>
    <dgm:cxn modelId="{1138DF88-938C-1041-80DC-354E0FF39D25}" type="presOf" srcId="{C0A11903-30BD-4156-99CD-6E1E75EBF741}" destId="{3A155CCB-C01A-4866-990A-F7B01D5D4C8C}" srcOrd="0" destOrd="0" presId="urn:microsoft.com/office/officeart/2005/8/layout/orgChart1"/>
    <dgm:cxn modelId="{42DF46C2-3048-894D-8206-40B3DAF361AA}" type="presOf" srcId="{C0A11903-30BD-4156-99CD-6E1E75EBF741}" destId="{5D75D7A9-FBDA-43B3-8320-17798F8C6EE2}" srcOrd="1" destOrd="0" presId="urn:microsoft.com/office/officeart/2005/8/layout/orgChart1"/>
    <dgm:cxn modelId="{5925B2FD-ADE4-4547-9625-1E08080D40D2}" type="presOf" srcId="{5523A791-4230-4FA6-85FA-53D9B6DA3A7F}" destId="{30B9B54B-91D3-4013-BC42-28A1AC321F52}" srcOrd="0" destOrd="0" presId="urn:microsoft.com/office/officeart/2005/8/layout/orgChart1"/>
    <dgm:cxn modelId="{F659C8F1-FC01-8B44-BD70-997BE57332CD}" type="presOf" srcId="{129C0442-E9F5-4643-B8AF-4AAB0F8CF72E}" destId="{46C2898D-4608-D94A-A253-2843F7F2B6ED}" srcOrd="1" destOrd="0" presId="urn:microsoft.com/office/officeart/2005/8/layout/orgChart1"/>
    <dgm:cxn modelId="{3A353CEF-E199-9147-8033-B4E52F30BB98}" type="presParOf" srcId="{B2A9FD9B-2F1B-4C83-99FD-4FB67833F79C}" destId="{19D319D6-85C0-461C-B668-C9C5F4C68490}" srcOrd="0" destOrd="0" presId="urn:microsoft.com/office/officeart/2005/8/layout/orgChart1"/>
    <dgm:cxn modelId="{97F73B6A-744E-9440-A89E-1494E23C4B8E}" type="presParOf" srcId="{19D319D6-85C0-461C-B668-C9C5F4C68490}" destId="{41411D4D-9C1B-4A20-A6CA-230C2CB2DB54}" srcOrd="0" destOrd="0" presId="urn:microsoft.com/office/officeart/2005/8/layout/orgChart1"/>
    <dgm:cxn modelId="{CBA80D16-0C60-7249-B88A-4035C3869102}" type="presParOf" srcId="{41411D4D-9C1B-4A20-A6CA-230C2CB2DB54}" destId="{30B9B54B-91D3-4013-BC42-28A1AC321F52}" srcOrd="0" destOrd="0" presId="urn:microsoft.com/office/officeart/2005/8/layout/orgChart1"/>
    <dgm:cxn modelId="{7FD3E197-6E17-954F-8C0B-094C70F00427}" type="presParOf" srcId="{41411D4D-9C1B-4A20-A6CA-230C2CB2DB54}" destId="{930DE5B6-2719-4388-B448-76DD0EA098F7}" srcOrd="1" destOrd="0" presId="urn:microsoft.com/office/officeart/2005/8/layout/orgChart1"/>
    <dgm:cxn modelId="{ED360213-40A1-D146-9F29-470ACDBABC91}" type="presParOf" srcId="{19D319D6-85C0-461C-B668-C9C5F4C68490}" destId="{462BE11A-127E-4B77-970E-92C61A9E9536}" srcOrd="1" destOrd="0" presId="urn:microsoft.com/office/officeart/2005/8/layout/orgChart1"/>
    <dgm:cxn modelId="{72019024-283C-F24F-9EC7-228630C62346}" type="presParOf" srcId="{462BE11A-127E-4B77-970E-92C61A9E9536}" destId="{A8CDFB5B-A939-4CE1-B1BC-0D3907DBEF87}" srcOrd="0" destOrd="0" presId="urn:microsoft.com/office/officeart/2005/8/layout/orgChart1"/>
    <dgm:cxn modelId="{640D63EE-6C80-3B4F-BADE-13410A97C6D5}" type="presParOf" srcId="{462BE11A-127E-4B77-970E-92C61A9E9536}" destId="{4DD667A7-F9AB-422C-9E39-5CBB593E3DB9}" srcOrd="1" destOrd="0" presId="urn:microsoft.com/office/officeart/2005/8/layout/orgChart1"/>
    <dgm:cxn modelId="{26FADD1F-60F8-4C4F-A57E-32D84CC675DD}" type="presParOf" srcId="{4DD667A7-F9AB-422C-9E39-5CBB593E3DB9}" destId="{BFB744CF-E38A-4B31-ABA6-A412BFA33637}" srcOrd="0" destOrd="0" presId="urn:microsoft.com/office/officeart/2005/8/layout/orgChart1"/>
    <dgm:cxn modelId="{E9A3D07F-C577-5442-8B6B-C2B9CBA3567F}" type="presParOf" srcId="{BFB744CF-E38A-4B31-ABA6-A412BFA33637}" destId="{3A155CCB-C01A-4866-990A-F7B01D5D4C8C}" srcOrd="0" destOrd="0" presId="urn:microsoft.com/office/officeart/2005/8/layout/orgChart1"/>
    <dgm:cxn modelId="{3199E012-3306-B949-A5B0-9669FCB833AF}" type="presParOf" srcId="{BFB744CF-E38A-4B31-ABA6-A412BFA33637}" destId="{5D75D7A9-FBDA-43B3-8320-17798F8C6EE2}" srcOrd="1" destOrd="0" presId="urn:microsoft.com/office/officeart/2005/8/layout/orgChart1"/>
    <dgm:cxn modelId="{D545662E-C272-BF40-9A81-0D00FE6D07E4}" type="presParOf" srcId="{4DD667A7-F9AB-422C-9E39-5CBB593E3DB9}" destId="{11050B9A-824E-496B-8773-23029679FDB5}" srcOrd="1" destOrd="0" presId="urn:microsoft.com/office/officeart/2005/8/layout/orgChart1"/>
    <dgm:cxn modelId="{FC0F74AE-25D3-F64B-AA35-7FA92F10E374}" type="presParOf" srcId="{11050B9A-824E-496B-8773-23029679FDB5}" destId="{485D7497-76F5-6941-8AEC-9CF71BFD243E}" srcOrd="0" destOrd="0" presId="urn:microsoft.com/office/officeart/2005/8/layout/orgChart1"/>
    <dgm:cxn modelId="{CFE90B8B-FD8A-6F48-AD93-BF699587FC08}" type="presParOf" srcId="{11050B9A-824E-496B-8773-23029679FDB5}" destId="{7C02DC20-9D51-BC4F-B7D2-E495AE94FB30}" srcOrd="1" destOrd="0" presId="urn:microsoft.com/office/officeart/2005/8/layout/orgChart1"/>
    <dgm:cxn modelId="{8E486C0E-A881-A04F-A4A4-2507DFC9BA12}" type="presParOf" srcId="{7C02DC20-9D51-BC4F-B7D2-E495AE94FB30}" destId="{7D8DFA8F-65B1-6840-BFCC-7F79E30B64E3}" srcOrd="0" destOrd="0" presId="urn:microsoft.com/office/officeart/2005/8/layout/orgChart1"/>
    <dgm:cxn modelId="{7C00345B-04BA-1A4A-B415-9893C4B951BA}" type="presParOf" srcId="{7D8DFA8F-65B1-6840-BFCC-7F79E30B64E3}" destId="{A10E0664-A0CB-614A-80EC-BEE1F23AD5BB}" srcOrd="0" destOrd="0" presId="urn:microsoft.com/office/officeart/2005/8/layout/orgChart1"/>
    <dgm:cxn modelId="{D9CA22EC-5EE3-FF45-88C5-6EF5A0C30955}" type="presParOf" srcId="{7D8DFA8F-65B1-6840-BFCC-7F79E30B64E3}" destId="{46C2898D-4608-D94A-A253-2843F7F2B6ED}" srcOrd="1" destOrd="0" presId="urn:microsoft.com/office/officeart/2005/8/layout/orgChart1"/>
    <dgm:cxn modelId="{CB15D34D-F0B9-B443-AEBE-5A459E70F401}" type="presParOf" srcId="{7C02DC20-9D51-BC4F-B7D2-E495AE94FB30}" destId="{4559D584-101B-F24B-86F1-3FB357256B7E}" srcOrd="1" destOrd="0" presId="urn:microsoft.com/office/officeart/2005/8/layout/orgChart1"/>
    <dgm:cxn modelId="{2B55443E-8BBB-D741-8120-4EEF8CD7B6C9}" type="presParOf" srcId="{7C02DC20-9D51-BC4F-B7D2-E495AE94FB30}" destId="{FC12DF50-2795-C245-AC78-3A93E0367388}" srcOrd="2" destOrd="0" presId="urn:microsoft.com/office/officeart/2005/8/layout/orgChart1"/>
    <dgm:cxn modelId="{A43B73C4-ADC7-0643-A86D-31EE9E57CB2D}" type="presParOf" srcId="{4DD667A7-F9AB-422C-9E39-5CBB593E3DB9}" destId="{65EF124C-B666-4CF5-8505-2E11EB63F0F8}" srcOrd="2" destOrd="0" presId="urn:microsoft.com/office/officeart/2005/8/layout/orgChart1"/>
    <dgm:cxn modelId="{0BAC5DC6-E05D-D24C-B026-7A1D72978B96}" type="presParOf" srcId="{19D319D6-85C0-461C-B668-C9C5F4C68490}" destId="{35159DA7-4CC2-46D3-8BDE-B74FB3AE3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570C-7A91-45E2-8D30-8E0BFFACFC49}">
      <dsp:nvSpPr>
        <dsp:cNvPr id="0" name=""/>
        <dsp:cNvSpPr/>
      </dsp:nvSpPr>
      <dsp:spPr>
        <a:xfrm>
          <a:off x="6473702" y="1025365"/>
          <a:ext cx="127033" cy="38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68"/>
              </a:lnTo>
              <a:lnTo>
                <a:pt x="127033" y="389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E478F-5273-4D3F-AC33-BBABEB2156E3}">
      <dsp:nvSpPr>
        <dsp:cNvPr id="0" name=""/>
        <dsp:cNvSpPr/>
      </dsp:nvSpPr>
      <dsp:spPr>
        <a:xfrm>
          <a:off x="4250623" y="424075"/>
          <a:ext cx="2561834" cy="17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23"/>
              </a:lnTo>
              <a:lnTo>
                <a:pt x="2561834" y="88923"/>
              </a:lnTo>
              <a:lnTo>
                <a:pt x="2561834" y="177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1A98-0602-4787-B85F-3AFC100B1745}">
      <dsp:nvSpPr>
        <dsp:cNvPr id="0" name=""/>
        <dsp:cNvSpPr/>
      </dsp:nvSpPr>
      <dsp:spPr>
        <a:xfrm>
          <a:off x="5448968" y="1025365"/>
          <a:ext cx="127033" cy="38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68"/>
              </a:lnTo>
              <a:lnTo>
                <a:pt x="127033" y="389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9F208-F4AD-48B7-97A3-8FF99A8B1E08}">
      <dsp:nvSpPr>
        <dsp:cNvPr id="0" name=""/>
        <dsp:cNvSpPr/>
      </dsp:nvSpPr>
      <dsp:spPr>
        <a:xfrm>
          <a:off x="4250623" y="424075"/>
          <a:ext cx="1537100" cy="17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23"/>
              </a:lnTo>
              <a:lnTo>
                <a:pt x="1537100" y="88923"/>
              </a:lnTo>
              <a:lnTo>
                <a:pt x="1537100" y="177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87BAD-D099-B641-8950-0B944E2EE22E}">
      <dsp:nvSpPr>
        <dsp:cNvPr id="0" name=""/>
        <dsp:cNvSpPr/>
      </dsp:nvSpPr>
      <dsp:spPr>
        <a:xfrm>
          <a:off x="4424234" y="1025365"/>
          <a:ext cx="127033" cy="2794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4728"/>
              </a:lnTo>
              <a:lnTo>
                <a:pt x="127033" y="27947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5FA5D-639A-274D-8408-2063347DCAA8}">
      <dsp:nvSpPr>
        <dsp:cNvPr id="0" name=""/>
        <dsp:cNvSpPr/>
      </dsp:nvSpPr>
      <dsp:spPr>
        <a:xfrm>
          <a:off x="4424234" y="1025365"/>
          <a:ext cx="127033" cy="2193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438"/>
              </a:lnTo>
              <a:lnTo>
                <a:pt x="127033" y="219343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030A1-1FD8-D64E-8C05-281CA215B977}">
      <dsp:nvSpPr>
        <dsp:cNvPr id="0" name=""/>
        <dsp:cNvSpPr/>
      </dsp:nvSpPr>
      <dsp:spPr>
        <a:xfrm>
          <a:off x="4424234" y="1025365"/>
          <a:ext cx="127033" cy="159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8"/>
              </a:lnTo>
              <a:lnTo>
                <a:pt x="127033" y="15921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76641-67AE-2F4E-A259-942F4199CD0D}">
      <dsp:nvSpPr>
        <dsp:cNvPr id="0" name=""/>
        <dsp:cNvSpPr/>
      </dsp:nvSpPr>
      <dsp:spPr>
        <a:xfrm>
          <a:off x="4424234" y="1025365"/>
          <a:ext cx="127033" cy="99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58"/>
              </a:lnTo>
              <a:lnTo>
                <a:pt x="127033" y="990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0B694-E471-7649-B9B7-D48D77C3ABFB}">
      <dsp:nvSpPr>
        <dsp:cNvPr id="0" name=""/>
        <dsp:cNvSpPr/>
      </dsp:nvSpPr>
      <dsp:spPr>
        <a:xfrm>
          <a:off x="4424234" y="1025365"/>
          <a:ext cx="127033" cy="38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68"/>
              </a:lnTo>
              <a:lnTo>
                <a:pt x="127033" y="389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D238-2824-3949-93DD-B13EAE293199}">
      <dsp:nvSpPr>
        <dsp:cNvPr id="0" name=""/>
        <dsp:cNvSpPr/>
      </dsp:nvSpPr>
      <dsp:spPr>
        <a:xfrm>
          <a:off x="4250623" y="424075"/>
          <a:ext cx="512366" cy="17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23"/>
              </a:lnTo>
              <a:lnTo>
                <a:pt x="512366" y="88923"/>
              </a:lnTo>
              <a:lnTo>
                <a:pt x="512366" y="177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03202-E81D-004A-9E87-1358F0160C6D}">
      <dsp:nvSpPr>
        <dsp:cNvPr id="0" name=""/>
        <dsp:cNvSpPr/>
      </dsp:nvSpPr>
      <dsp:spPr>
        <a:xfrm>
          <a:off x="3399501" y="1025365"/>
          <a:ext cx="127033" cy="159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8"/>
              </a:lnTo>
              <a:lnTo>
                <a:pt x="127033" y="15921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5246E-4103-2E41-924F-C658FDAAE060}">
      <dsp:nvSpPr>
        <dsp:cNvPr id="0" name=""/>
        <dsp:cNvSpPr/>
      </dsp:nvSpPr>
      <dsp:spPr>
        <a:xfrm>
          <a:off x="3399501" y="1025365"/>
          <a:ext cx="127033" cy="99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58"/>
              </a:lnTo>
              <a:lnTo>
                <a:pt x="127033" y="990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C874B-B0DD-BB4F-9571-AE035EB94D67}">
      <dsp:nvSpPr>
        <dsp:cNvPr id="0" name=""/>
        <dsp:cNvSpPr/>
      </dsp:nvSpPr>
      <dsp:spPr>
        <a:xfrm>
          <a:off x="3399501" y="1025365"/>
          <a:ext cx="127033" cy="38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68"/>
              </a:lnTo>
              <a:lnTo>
                <a:pt x="127033" y="389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5A7F9-779B-400F-B453-5BDD48BEF5A5}">
      <dsp:nvSpPr>
        <dsp:cNvPr id="0" name=""/>
        <dsp:cNvSpPr/>
      </dsp:nvSpPr>
      <dsp:spPr>
        <a:xfrm>
          <a:off x="3738256" y="424075"/>
          <a:ext cx="512366" cy="177846"/>
        </a:xfrm>
        <a:custGeom>
          <a:avLst/>
          <a:gdLst/>
          <a:ahLst/>
          <a:cxnLst/>
          <a:rect l="0" t="0" r="0" b="0"/>
          <a:pathLst>
            <a:path>
              <a:moveTo>
                <a:pt x="512366" y="0"/>
              </a:moveTo>
              <a:lnTo>
                <a:pt x="512366" y="88923"/>
              </a:lnTo>
              <a:lnTo>
                <a:pt x="0" y="88923"/>
              </a:lnTo>
              <a:lnTo>
                <a:pt x="0" y="177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314EF-CA88-924B-BDA8-704ABA643B90}">
      <dsp:nvSpPr>
        <dsp:cNvPr id="0" name=""/>
        <dsp:cNvSpPr/>
      </dsp:nvSpPr>
      <dsp:spPr>
        <a:xfrm>
          <a:off x="2374767" y="1025365"/>
          <a:ext cx="127033" cy="159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48"/>
              </a:lnTo>
              <a:lnTo>
                <a:pt x="127033" y="15921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B4687-3262-F547-881F-BCEE1AA827B9}">
      <dsp:nvSpPr>
        <dsp:cNvPr id="0" name=""/>
        <dsp:cNvSpPr/>
      </dsp:nvSpPr>
      <dsp:spPr>
        <a:xfrm>
          <a:off x="2374767" y="1025365"/>
          <a:ext cx="127033" cy="99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58"/>
              </a:lnTo>
              <a:lnTo>
                <a:pt x="127033" y="990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E2CFF-1674-6741-A962-B78DCB89873B}">
      <dsp:nvSpPr>
        <dsp:cNvPr id="0" name=""/>
        <dsp:cNvSpPr/>
      </dsp:nvSpPr>
      <dsp:spPr>
        <a:xfrm>
          <a:off x="2374767" y="1025365"/>
          <a:ext cx="127033" cy="38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68"/>
              </a:lnTo>
              <a:lnTo>
                <a:pt x="127033" y="389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0C953-0F32-4F19-8AB5-F3578798E700}">
      <dsp:nvSpPr>
        <dsp:cNvPr id="0" name=""/>
        <dsp:cNvSpPr/>
      </dsp:nvSpPr>
      <dsp:spPr>
        <a:xfrm>
          <a:off x="2713522" y="424075"/>
          <a:ext cx="1537100" cy="177846"/>
        </a:xfrm>
        <a:custGeom>
          <a:avLst/>
          <a:gdLst/>
          <a:ahLst/>
          <a:cxnLst/>
          <a:rect l="0" t="0" r="0" b="0"/>
          <a:pathLst>
            <a:path>
              <a:moveTo>
                <a:pt x="1537100" y="0"/>
              </a:moveTo>
              <a:lnTo>
                <a:pt x="1537100" y="88923"/>
              </a:lnTo>
              <a:lnTo>
                <a:pt x="0" y="88923"/>
              </a:lnTo>
              <a:lnTo>
                <a:pt x="0" y="177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2A934-DA2D-794B-AB76-3CE1CE9A78FE}">
      <dsp:nvSpPr>
        <dsp:cNvPr id="0" name=""/>
        <dsp:cNvSpPr/>
      </dsp:nvSpPr>
      <dsp:spPr>
        <a:xfrm>
          <a:off x="1350034" y="1025365"/>
          <a:ext cx="127033" cy="99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58"/>
              </a:lnTo>
              <a:lnTo>
                <a:pt x="127033" y="99085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89E08-436B-AD46-88E2-C98B6237CBBE}">
      <dsp:nvSpPr>
        <dsp:cNvPr id="0" name=""/>
        <dsp:cNvSpPr/>
      </dsp:nvSpPr>
      <dsp:spPr>
        <a:xfrm>
          <a:off x="1350034" y="1025365"/>
          <a:ext cx="127033" cy="389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568"/>
              </a:lnTo>
              <a:lnTo>
                <a:pt x="127033" y="38956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1688789" y="424075"/>
          <a:ext cx="2561834" cy="177846"/>
        </a:xfrm>
        <a:custGeom>
          <a:avLst/>
          <a:gdLst/>
          <a:ahLst/>
          <a:cxnLst/>
          <a:rect l="0" t="0" r="0" b="0"/>
          <a:pathLst>
            <a:path>
              <a:moveTo>
                <a:pt x="2561834" y="0"/>
              </a:moveTo>
              <a:lnTo>
                <a:pt x="2561834" y="88923"/>
              </a:lnTo>
              <a:lnTo>
                <a:pt x="0" y="88923"/>
              </a:lnTo>
              <a:lnTo>
                <a:pt x="0" y="177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3827179" y="632"/>
          <a:ext cx="846887" cy="423443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NBOA</a:t>
          </a:r>
          <a:endParaRPr lang="en-US" sz="1200" b="0" kern="1200" dirty="0"/>
        </a:p>
      </dsp:txBody>
      <dsp:txXfrm>
        <a:off x="3827179" y="632"/>
        <a:ext cx="846887" cy="423443"/>
      </dsp:txXfrm>
    </dsp:sp>
    <dsp:sp modelId="{3A155CCB-C01A-4866-990A-F7B01D5D4C8C}">
      <dsp:nvSpPr>
        <dsp:cNvPr id="0" name=""/>
        <dsp:cNvSpPr/>
      </dsp:nvSpPr>
      <dsp:spPr>
        <a:xfrm>
          <a:off x="1265345" y="601922"/>
          <a:ext cx="846887" cy="423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Tall</a:t>
          </a:r>
          <a:endParaRPr lang="en-US" sz="1200" b="0" kern="1200" dirty="0"/>
        </a:p>
      </dsp:txBody>
      <dsp:txXfrm>
        <a:off x="1265345" y="601922"/>
        <a:ext cx="846887" cy="423443"/>
      </dsp:txXfrm>
    </dsp:sp>
    <dsp:sp modelId="{C55E54E7-78BE-3048-8392-2D6281B02C9A}">
      <dsp:nvSpPr>
        <dsp:cNvPr id="0" name=""/>
        <dsp:cNvSpPr/>
      </dsp:nvSpPr>
      <dsp:spPr>
        <a:xfrm>
          <a:off x="1477067" y="120321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ESTIA</a:t>
          </a:r>
          <a:endParaRPr lang="en-US" sz="1200" b="0" kern="1200" dirty="0"/>
        </a:p>
      </dsp:txBody>
      <dsp:txXfrm>
        <a:off x="1477067" y="1203212"/>
        <a:ext cx="846887" cy="423443"/>
      </dsp:txXfrm>
    </dsp:sp>
    <dsp:sp modelId="{2784F9A8-226D-7248-B681-75C0E823BCB8}">
      <dsp:nvSpPr>
        <dsp:cNvPr id="0" name=""/>
        <dsp:cNvSpPr/>
      </dsp:nvSpPr>
      <dsp:spPr>
        <a:xfrm>
          <a:off x="1477067" y="180450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FREIA</a:t>
          </a:r>
          <a:endParaRPr lang="en-US" sz="1200" b="0" kern="1200" dirty="0"/>
        </a:p>
      </dsp:txBody>
      <dsp:txXfrm>
        <a:off x="1477067" y="1804502"/>
        <a:ext cx="846887" cy="423443"/>
      </dsp:txXfrm>
    </dsp:sp>
    <dsp:sp modelId="{1A6D03E5-6172-42F5-8A4B-C569D199B3F4}">
      <dsp:nvSpPr>
        <dsp:cNvPr id="0" name=""/>
        <dsp:cNvSpPr/>
      </dsp:nvSpPr>
      <dsp:spPr>
        <a:xfrm>
          <a:off x="2290078" y="601922"/>
          <a:ext cx="846887" cy="423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Wide</a:t>
          </a:r>
          <a:endParaRPr lang="en-US" sz="1200" b="0" kern="1200" dirty="0"/>
        </a:p>
      </dsp:txBody>
      <dsp:txXfrm>
        <a:off x="2290078" y="601922"/>
        <a:ext cx="846887" cy="423443"/>
      </dsp:txXfrm>
    </dsp:sp>
    <dsp:sp modelId="{53845970-4852-A447-B3D1-9502EF6CC702}">
      <dsp:nvSpPr>
        <dsp:cNvPr id="0" name=""/>
        <dsp:cNvSpPr/>
      </dsp:nvSpPr>
      <dsp:spPr>
        <a:xfrm>
          <a:off x="2501800" y="120321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BEER</a:t>
          </a:r>
          <a:endParaRPr lang="en-US" sz="1200" b="0" kern="1200" dirty="0"/>
        </a:p>
      </dsp:txBody>
      <dsp:txXfrm>
        <a:off x="2501800" y="1203212"/>
        <a:ext cx="846887" cy="423443"/>
      </dsp:txXfrm>
    </dsp:sp>
    <dsp:sp modelId="{9FBFA3A4-85D9-2B4B-82AE-18D7C7B387D0}">
      <dsp:nvSpPr>
        <dsp:cNvPr id="0" name=""/>
        <dsp:cNvSpPr/>
      </dsp:nvSpPr>
      <dsp:spPr>
        <a:xfrm>
          <a:off x="2501800" y="180450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DREAM</a:t>
          </a:r>
          <a:endParaRPr lang="en-US" sz="1200" b="0" kern="1200" dirty="0"/>
        </a:p>
      </dsp:txBody>
      <dsp:txXfrm>
        <a:off x="2501800" y="1804502"/>
        <a:ext cx="846887" cy="423443"/>
      </dsp:txXfrm>
    </dsp:sp>
    <dsp:sp modelId="{EABFF618-D988-5A4D-9CA8-F334993CBC06}">
      <dsp:nvSpPr>
        <dsp:cNvPr id="0" name=""/>
        <dsp:cNvSpPr/>
      </dsp:nvSpPr>
      <dsp:spPr>
        <a:xfrm>
          <a:off x="2501800" y="240579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T-REX</a:t>
          </a:r>
          <a:endParaRPr lang="en-US" sz="1200" b="0" kern="1200" dirty="0"/>
        </a:p>
      </dsp:txBody>
      <dsp:txXfrm>
        <a:off x="2501800" y="2405792"/>
        <a:ext cx="846887" cy="423443"/>
      </dsp:txXfrm>
    </dsp:sp>
    <dsp:sp modelId="{A0F45572-4F66-4B3A-8441-53557EF41EF0}">
      <dsp:nvSpPr>
        <dsp:cNvPr id="0" name=""/>
        <dsp:cNvSpPr/>
      </dsp:nvSpPr>
      <dsp:spPr>
        <a:xfrm>
          <a:off x="3314812" y="601922"/>
          <a:ext cx="846887" cy="423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Small</a:t>
          </a:r>
          <a:endParaRPr lang="en-US" sz="1200" b="0" kern="1200" dirty="0"/>
        </a:p>
      </dsp:txBody>
      <dsp:txXfrm>
        <a:off x="3314812" y="601922"/>
        <a:ext cx="846887" cy="423443"/>
      </dsp:txXfrm>
    </dsp:sp>
    <dsp:sp modelId="{2FCD6FB6-8F11-AA40-BF38-4D527BC3C57A}">
      <dsp:nvSpPr>
        <dsp:cNvPr id="0" name=""/>
        <dsp:cNvSpPr/>
      </dsp:nvSpPr>
      <dsp:spPr>
        <a:xfrm>
          <a:off x="3526534" y="120321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LOKI</a:t>
          </a:r>
          <a:endParaRPr lang="en-US" sz="1200" b="0" kern="1200" dirty="0"/>
        </a:p>
      </dsp:txBody>
      <dsp:txXfrm>
        <a:off x="3526534" y="1203212"/>
        <a:ext cx="846887" cy="423443"/>
      </dsp:txXfrm>
    </dsp:sp>
    <dsp:sp modelId="{567840BA-403A-E340-838A-80BBA8425A1C}">
      <dsp:nvSpPr>
        <dsp:cNvPr id="0" name=""/>
        <dsp:cNvSpPr/>
      </dsp:nvSpPr>
      <dsp:spPr>
        <a:xfrm>
          <a:off x="3526534" y="180450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NMX</a:t>
          </a:r>
          <a:endParaRPr lang="en-US" sz="1200" b="0" kern="1200" dirty="0"/>
        </a:p>
      </dsp:txBody>
      <dsp:txXfrm>
        <a:off x="3526534" y="1804502"/>
        <a:ext cx="846887" cy="423443"/>
      </dsp:txXfrm>
    </dsp:sp>
    <dsp:sp modelId="{6FAC0672-8EA8-F54A-A337-78DE8483043F}">
      <dsp:nvSpPr>
        <dsp:cNvPr id="0" name=""/>
        <dsp:cNvSpPr/>
      </dsp:nvSpPr>
      <dsp:spPr>
        <a:xfrm>
          <a:off x="3526534" y="240579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SKADI</a:t>
          </a:r>
          <a:endParaRPr lang="en-US" sz="1200" b="0" kern="1200" dirty="0"/>
        </a:p>
      </dsp:txBody>
      <dsp:txXfrm>
        <a:off x="3526534" y="2405792"/>
        <a:ext cx="846887" cy="423443"/>
      </dsp:txXfrm>
    </dsp:sp>
    <dsp:sp modelId="{50F1A432-4F08-AD42-8641-184738326B39}">
      <dsp:nvSpPr>
        <dsp:cNvPr id="0" name=""/>
        <dsp:cNvSpPr/>
      </dsp:nvSpPr>
      <dsp:spPr>
        <a:xfrm>
          <a:off x="4339546" y="601922"/>
          <a:ext cx="846887" cy="423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Intermediate</a:t>
          </a:r>
          <a:endParaRPr lang="en-US" sz="1200" b="0" kern="1200" dirty="0"/>
        </a:p>
      </dsp:txBody>
      <dsp:txXfrm>
        <a:off x="4339546" y="601922"/>
        <a:ext cx="846887" cy="423443"/>
      </dsp:txXfrm>
    </dsp:sp>
    <dsp:sp modelId="{10CB1741-2C97-054D-BFAD-D2A7957C9ABD}">
      <dsp:nvSpPr>
        <dsp:cNvPr id="0" name=""/>
        <dsp:cNvSpPr/>
      </dsp:nvSpPr>
      <dsp:spPr>
        <a:xfrm>
          <a:off x="4551268" y="120321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BIFROST</a:t>
          </a:r>
          <a:endParaRPr lang="en-US" sz="1200" b="0" kern="1200" dirty="0"/>
        </a:p>
      </dsp:txBody>
      <dsp:txXfrm>
        <a:off x="4551268" y="1203212"/>
        <a:ext cx="846887" cy="423443"/>
      </dsp:txXfrm>
    </dsp:sp>
    <dsp:sp modelId="{FC9D9D39-B155-BF43-B0E6-388B71831EA9}">
      <dsp:nvSpPr>
        <dsp:cNvPr id="0" name=""/>
        <dsp:cNvSpPr/>
      </dsp:nvSpPr>
      <dsp:spPr>
        <a:xfrm>
          <a:off x="4551268" y="180450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C-SPEC</a:t>
          </a:r>
          <a:endParaRPr lang="en-US" sz="1200" b="0" kern="1200" dirty="0"/>
        </a:p>
      </dsp:txBody>
      <dsp:txXfrm>
        <a:off x="4551268" y="1804502"/>
        <a:ext cx="846887" cy="423443"/>
      </dsp:txXfrm>
    </dsp:sp>
    <dsp:sp modelId="{1FD0F3FE-B013-DD4B-8F06-8CB6735BC4A5}">
      <dsp:nvSpPr>
        <dsp:cNvPr id="0" name=""/>
        <dsp:cNvSpPr/>
      </dsp:nvSpPr>
      <dsp:spPr>
        <a:xfrm>
          <a:off x="4551268" y="240579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MIRACLES</a:t>
          </a:r>
          <a:endParaRPr lang="en-US" sz="1200" b="0" kern="1200" dirty="0"/>
        </a:p>
      </dsp:txBody>
      <dsp:txXfrm>
        <a:off x="4551268" y="2405792"/>
        <a:ext cx="846887" cy="423443"/>
      </dsp:txXfrm>
    </dsp:sp>
    <dsp:sp modelId="{012EA951-3CA3-3840-BCF8-08382019A544}">
      <dsp:nvSpPr>
        <dsp:cNvPr id="0" name=""/>
        <dsp:cNvSpPr/>
      </dsp:nvSpPr>
      <dsp:spPr>
        <a:xfrm>
          <a:off x="4551268" y="300708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ODIN</a:t>
          </a:r>
          <a:endParaRPr lang="en-US" sz="1200" b="0" kern="1200" dirty="0"/>
        </a:p>
      </dsp:txBody>
      <dsp:txXfrm>
        <a:off x="4551268" y="3007082"/>
        <a:ext cx="846887" cy="423443"/>
      </dsp:txXfrm>
    </dsp:sp>
    <dsp:sp modelId="{7B38CA3E-06E2-D147-B31C-FA522A6B4D6C}">
      <dsp:nvSpPr>
        <dsp:cNvPr id="0" name=""/>
        <dsp:cNvSpPr/>
      </dsp:nvSpPr>
      <dsp:spPr>
        <a:xfrm>
          <a:off x="4551268" y="360837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VESPA</a:t>
          </a:r>
          <a:endParaRPr lang="en-US" sz="1200" b="0" kern="1200" dirty="0"/>
        </a:p>
      </dsp:txBody>
      <dsp:txXfrm>
        <a:off x="4551268" y="3608372"/>
        <a:ext cx="846887" cy="423443"/>
      </dsp:txXfrm>
    </dsp:sp>
    <dsp:sp modelId="{C5EF4D89-AAA7-4BC8-BCD9-091224B8826A}">
      <dsp:nvSpPr>
        <dsp:cNvPr id="0" name=""/>
        <dsp:cNvSpPr/>
      </dsp:nvSpPr>
      <dsp:spPr>
        <a:xfrm>
          <a:off x="5364279" y="601922"/>
          <a:ext cx="846887" cy="423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No-optics</a:t>
          </a:r>
          <a:endParaRPr lang="en-US" sz="1200" b="0" kern="1200" dirty="0"/>
        </a:p>
      </dsp:txBody>
      <dsp:txXfrm>
        <a:off x="5364279" y="601922"/>
        <a:ext cx="846887" cy="423443"/>
      </dsp:txXfrm>
    </dsp:sp>
    <dsp:sp modelId="{F957A32A-56CA-4394-8CA7-C31C9D12A9E8}">
      <dsp:nvSpPr>
        <dsp:cNvPr id="0" name=""/>
        <dsp:cNvSpPr/>
      </dsp:nvSpPr>
      <dsp:spPr>
        <a:xfrm>
          <a:off x="5576001" y="120321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MAGIC</a:t>
          </a:r>
          <a:endParaRPr lang="en-US" sz="1200" b="0" kern="1200" dirty="0"/>
        </a:p>
      </dsp:txBody>
      <dsp:txXfrm>
        <a:off x="5576001" y="1203212"/>
        <a:ext cx="846887" cy="423443"/>
      </dsp:txXfrm>
    </dsp:sp>
    <dsp:sp modelId="{8D3AA7D4-8F95-4C95-B88F-6BF4D7F8F8BE}">
      <dsp:nvSpPr>
        <dsp:cNvPr id="0" name=""/>
        <dsp:cNvSpPr/>
      </dsp:nvSpPr>
      <dsp:spPr>
        <a:xfrm>
          <a:off x="6389013" y="601922"/>
          <a:ext cx="846887" cy="4234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Unique</a:t>
          </a:r>
          <a:endParaRPr lang="en-US" sz="1200" b="0" kern="1200" dirty="0"/>
        </a:p>
      </dsp:txBody>
      <dsp:txXfrm>
        <a:off x="6389013" y="601922"/>
        <a:ext cx="846887" cy="423443"/>
      </dsp:txXfrm>
    </dsp:sp>
    <dsp:sp modelId="{CC52B2EE-BA03-48CF-8157-A5A1D99C58F7}">
      <dsp:nvSpPr>
        <dsp:cNvPr id="0" name=""/>
        <dsp:cNvSpPr/>
      </dsp:nvSpPr>
      <dsp:spPr>
        <a:xfrm>
          <a:off x="6600735" y="1203212"/>
          <a:ext cx="846887" cy="4234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HEIMDAL</a:t>
          </a:r>
          <a:endParaRPr lang="en-US" sz="1200" b="0" kern="1200" dirty="0"/>
        </a:p>
      </dsp:txBody>
      <dsp:txXfrm>
        <a:off x="6600735" y="1203212"/>
        <a:ext cx="846887" cy="423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A38CA-9423-4E97-9477-B2413F474734}">
      <dsp:nvSpPr>
        <dsp:cNvPr id="0" name=""/>
        <dsp:cNvSpPr/>
      </dsp:nvSpPr>
      <dsp:spPr>
        <a:xfrm>
          <a:off x="3280330" y="916958"/>
          <a:ext cx="113496" cy="34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57"/>
              </a:lnTo>
              <a:lnTo>
                <a:pt x="113496" y="3480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9A082-70F7-46F4-8107-9C649F121705}">
      <dsp:nvSpPr>
        <dsp:cNvPr id="0" name=""/>
        <dsp:cNvSpPr/>
      </dsp:nvSpPr>
      <dsp:spPr>
        <a:xfrm>
          <a:off x="2209675" y="379739"/>
          <a:ext cx="1373313" cy="158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47"/>
              </a:lnTo>
              <a:lnTo>
                <a:pt x="1373313" y="79447"/>
              </a:lnTo>
              <a:lnTo>
                <a:pt x="1373313" y="1588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850C-4F91-4092-BBB8-C8DCD437EFBE}">
      <dsp:nvSpPr>
        <dsp:cNvPr id="0" name=""/>
        <dsp:cNvSpPr/>
      </dsp:nvSpPr>
      <dsp:spPr>
        <a:xfrm>
          <a:off x="2364787" y="916958"/>
          <a:ext cx="113496" cy="4108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8590"/>
              </a:lnTo>
              <a:lnTo>
                <a:pt x="113496" y="41085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4AB6A-2D98-4B14-A708-C49D4B584EDA}">
      <dsp:nvSpPr>
        <dsp:cNvPr id="0" name=""/>
        <dsp:cNvSpPr/>
      </dsp:nvSpPr>
      <dsp:spPr>
        <a:xfrm>
          <a:off x="2364787" y="916958"/>
          <a:ext cx="113496" cy="3571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1371"/>
              </a:lnTo>
              <a:lnTo>
                <a:pt x="113496" y="357137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8DB2D-4082-47D0-AE15-0B589CA7B6FD}">
      <dsp:nvSpPr>
        <dsp:cNvPr id="0" name=""/>
        <dsp:cNvSpPr/>
      </dsp:nvSpPr>
      <dsp:spPr>
        <a:xfrm>
          <a:off x="2364787" y="916958"/>
          <a:ext cx="113496" cy="3034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4152"/>
              </a:lnTo>
              <a:lnTo>
                <a:pt x="113496" y="30341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F644C-4FE9-45F0-9559-F40845A43A69}">
      <dsp:nvSpPr>
        <dsp:cNvPr id="0" name=""/>
        <dsp:cNvSpPr/>
      </dsp:nvSpPr>
      <dsp:spPr>
        <a:xfrm>
          <a:off x="2364787" y="916958"/>
          <a:ext cx="113496" cy="2496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933"/>
              </a:lnTo>
              <a:lnTo>
                <a:pt x="113496" y="249693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C0B8F-3CBE-4A8E-8A10-EA84AF874718}">
      <dsp:nvSpPr>
        <dsp:cNvPr id="0" name=""/>
        <dsp:cNvSpPr/>
      </dsp:nvSpPr>
      <dsp:spPr>
        <a:xfrm>
          <a:off x="2364787" y="916958"/>
          <a:ext cx="113496" cy="195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14"/>
              </a:lnTo>
              <a:lnTo>
                <a:pt x="113496" y="19597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323EA-A149-4036-AC7B-D6A00722D293}">
      <dsp:nvSpPr>
        <dsp:cNvPr id="0" name=""/>
        <dsp:cNvSpPr/>
      </dsp:nvSpPr>
      <dsp:spPr>
        <a:xfrm>
          <a:off x="2364787" y="916958"/>
          <a:ext cx="113496" cy="142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495"/>
              </a:lnTo>
              <a:lnTo>
                <a:pt x="113496" y="14224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8BB41-C9D9-4321-B15A-249B5FF2AFF5}">
      <dsp:nvSpPr>
        <dsp:cNvPr id="0" name=""/>
        <dsp:cNvSpPr/>
      </dsp:nvSpPr>
      <dsp:spPr>
        <a:xfrm>
          <a:off x="2364787" y="916958"/>
          <a:ext cx="113496" cy="88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276"/>
              </a:lnTo>
              <a:lnTo>
                <a:pt x="113496" y="8852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14920-507D-49ED-9D85-853A07EF2153}">
      <dsp:nvSpPr>
        <dsp:cNvPr id="0" name=""/>
        <dsp:cNvSpPr/>
      </dsp:nvSpPr>
      <dsp:spPr>
        <a:xfrm>
          <a:off x="2364787" y="916958"/>
          <a:ext cx="113496" cy="34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57"/>
              </a:lnTo>
              <a:lnTo>
                <a:pt x="113496" y="3480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6AADA-4006-474C-BADD-71FB63B2CF3E}">
      <dsp:nvSpPr>
        <dsp:cNvPr id="0" name=""/>
        <dsp:cNvSpPr/>
      </dsp:nvSpPr>
      <dsp:spPr>
        <a:xfrm>
          <a:off x="2209675" y="379739"/>
          <a:ext cx="457771" cy="158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447"/>
              </a:lnTo>
              <a:lnTo>
                <a:pt x="457771" y="79447"/>
              </a:lnTo>
              <a:lnTo>
                <a:pt x="457771" y="1588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D0083-AAEA-4803-9D59-C0D0A2D13AD3}">
      <dsp:nvSpPr>
        <dsp:cNvPr id="0" name=""/>
        <dsp:cNvSpPr/>
      </dsp:nvSpPr>
      <dsp:spPr>
        <a:xfrm>
          <a:off x="1449245" y="916958"/>
          <a:ext cx="113496" cy="142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495"/>
              </a:lnTo>
              <a:lnTo>
                <a:pt x="113496" y="14224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028DF-A07A-4A5D-A7BE-9A9AFBC395DC}">
      <dsp:nvSpPr>
        <dsp:cNvPr id="0" name=""/>
        <dsp:cNvSpPr/>
      </dsp:nvSpPr>
      <dsp:spPr>
        <a:xfrm>
          <a:off x="1449245" y="916958"/>
          <a:ext cx="113496" cy="88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276"/>
              </a:lnTo>
              <a:lnTo>
                <a:pt x="113496" y="8852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E3AC2-8FB0-4C3E-BCB0-BD4A21863091}">
      <dsp:nvSpPr>
        <dsp:cNvPr id="0" name=""/>
        <dsp:cNvSpPr/>
      </dsp:nvSpPr>
      <dsp:spPr>
        <a:xfrm>
          <a:off x="1449245" y="916958"/>
          <a:ext cx="113496" cy="34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57"/>
              </a:lnTo>
              <a:lnTo>
                <a:pt x="113496" y="3480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50232-6A9D-491F-94B5-73C45B157B4E}">
      <dsp:nvSpPr>
        <dsp:cNvPr id="0" name=""/>
        <dsp:cNvSpPr/>
      </dsp:nvSpPr>
      <dsp:spPr>
        <a:xfrm>
          <a:off x="1751904" y="379739"/>
          <a:ext cx="457771" cy="158895"/>
        </a:xfrm>
        <a:custGeom>
          <a:avLst/>
          <a:gdLst/>
          <a:ahLst/>
          <a:cxnLst/>
          <a:rect l="0" t="0" r="0" b="0"/>
          <a:pathLst>
            <a:path>
              <a:moveTo>
                <a:pt x="457771" y="0"/>
              </a:moveTo>
              <a:lnTo>
                <a:pt x="457771" y="79447"/>
              </a:lnTo>
              <a:lnTo>
                <a:pt x="0" y="79447"/>
              </a:lnTo>
              <a:lnTo>
                <a:pt x="0" y="1588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111DD-8524-46CE-ACE6-A6E71364C31D}">
      <dsp:nvSpPr>
        <dsp:cNvPr id="0" name=""/>
        <dsp:cNvSpPr/>
      </dsp:nvSpPr>
      <dsp:spPr>
        <a:xfrm>
          <a:off x="533703" y="916958"/>
          <a:ext cx="113496" cy="1959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714"/>
              </a:lnTo>
              <a:lnTo>
                <a:pt x="113496" y="19597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0ADB2-8101-44ED-981D-589E50ADC737}">
      <dsp:nvSpPr>
        <dsp:cNvPr id="0" name=""/>
        <dsp:cNvSpPr/>
      </dsp:nvSpPr>
      <dsp:spPr>
        <a:xfrm>
          <a:off x="533703" y="916958"/>
          <a:ext cx="113496" cy="1422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495"/>
              </a:lnTo>
              <a:lnTo>
                <a:pt x="113496" y="142249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07FD6-F62F-4EE1-952F-95E76147B9DC}">
      <dsp:nvSpPr>
        <dsp:cNvPr id="0" name=""/>
        <dsp:cNvSpPr/>
      </dsp:nvSpPr>
      <dsp:spPr>
        <a:xfrm>
          <a:off x="533703" y="916958"/>
          <a:ext cx="113496" cy="885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276"/>
              </a:lnTo>
              <a:lnTo>
                <a:pt x="113496" y="88527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D0B0D-8738-4804-A7B2-23EAE4414FB0}">
      <dsp:nvSpPr>
        <dsp:cNvPr id="0" name=""/>
        <dsp:cNvSpPr/>
      </dsp:nvSpPr>
      <dsp:spPr>
        <a:xfrm>
          <a:off x="533703" y="916958"/>
          <a:ext cx="113496" cy="348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57"/>
              </a:lnTo>
              <a:lnTo>
                <a:pt x="113496" y="34805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C284D-0E28-4A16-87A7-C36DDFB14214}">
      <dsp:nvSpPr>
        <dsp:cNvPr id="0" name=""/>
        <dsp:cNvSpPr/>
      </dsp:nvSpPr>
      <dsp:spPr>
        <a:xfrm>
          <a:off x="836361" y="379739"/>
          <a:ext cx="1373313" cy="158895"/>
        </a:xfrm>
        <a:custGeom>
          <a:avLst/>
          <a:gdLst/>
          <a:ahLst/>
          <a:cxnLst/>
          <a:rect l="0" t="0" r="0" b="0"/>
          <a:pathLst>
            <a:path>
              <a:moveTo>
                <a:pt x="1373313" y="0"/>
              </a:moveTo>
              <a:lnTo>
                <a:pt x="1373313" y="79447"/>
              </a:lnTo>
              <a:lnTo>
                <a:pt x="0" y="79447"/>
              </a:lnTo>
              <a:lnTo>
                <a:pt x="0" y="1588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DA991-1602-4B09-A1BE-CE94B83578E8}">
      <dsp:nvSpPr>
        <dsp:cNvPr id="0" name=""/>
        <dsp:cNvSpPr/>
      </dsp:nvSpPr>
      <dsp:spPr>
        <a:xfrm>
          <a:off x="1831351" y="1416"/>
          <a:ext cx="756646" cy="378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NBOA</a:t>
          </a:r>
          <a:endParaRPr lang="en-US" sz="1300" kern="1200" dirty="0"/>
        </a:p>
      </dsp:txBody>
      <dsp:txXfrm>
        <a:off x="1831351" y="1416"/>
        <a:ext cx="756646" cy="378323"/>
      </dsp:txXfrm>
    </dsp:sp>
    <dsp:sp modelId="{B60EF910-EFC0-4373-A57F-234A1764713B}">
      <dsp:nvSpPr>
        <dsp:cNvPr id="0" name=""/>
        <dsp:cNvSpPr/>
      </dsp:nvSpPr>
      <dsp:spPr>
        <a:xfrm>
          <a:off x="458038" y="538635"/>
          <a:ext cx="756646" cy="378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Bi-spectral</a:t>
          </a:r>
          <a:endParaRPr lang="en-US" sz="1300" kern="1200" dirty="0"/>
        </a:p>
      </dsp:txBody>
      <dsp:txXfrm>
        <a:off x="458038" y="538635"/>
        <a:ext cx="756646" cy="378323"/>
      </dsp:txXfrm>
    </dsp:sp>
    <dsp:sp modelId="{403AE11E-F190-4A73-A058-17D9CB809386}">
      <dsp:nvSpPr>
        <dsp:cNvPr id="0" name=""/>
        <dsp:cNvSpPr/>
      </dsp:nvSpPr>
      <dsp:spPr>
        <a:xfrm>
          <a:off x="647200" y="1075854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DREAM</a:t>
          </a:r>
          <a:endParaRPr lang="en-US" sz="1300" kern="1200" dirty="0"/>
        </a:p>
      </dsp:txBody>
      <dsp:txXfrm>
        <a:off x="647200" y="1075854"/>
        <a:ext cx="756646" cy="378323"/>
      </dsp:txXfrm>
    </dsp:sp>
    <dsp:sp modelId="{DFA04654-06C1-4DAD-BFB1-F544B112AF59}">
      <dsp:nvSpPr>
        <dsp:cNvPr id="0" name=""/>
        <dsp:cNvSpPr/>
      </dsp:nvSpPr>
      <dsp:spPr>
        <a:xfrm>
          <a:off x="647200" y="1613073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HEIMDAL</a:t>
          </a:r>
          <a:endParaRPr lang="en-US" sz="1300" kern="1200" dirty="0"/>
        </a:p>
      </dsp:txBody>
      <dsp:txXfrm>
        <a:off x="647200" y="1613073"/>
        <a:ext cx="756646" cy="378323"/>
      </dsp:txXfrm>
    </dsp:sp>
    <dsp:sp modelId="{7A566393-1A5D-442E-99E4-C6527C672E64}">
      <dsp:nvSpPr>
        <dsp:cNvPr id="0" name=""/>
        <dsp:cNvSpPr/>
      </dsp:nvSpPr>
      <dsp:spPr>
        <a:xfrm>
          <a:off x="647200" y="2150292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MAGIC</a:t>
          </a:r>
          <a:endParaRPr lang="en-US" sz="1300" kern="1200" dirty="0"/>
        </a:p>
      </dsp:txBody>
      <dsp:txXfrm>
        <a:off x="647200" y="2150292"/>
        <a:ext cx="756646" cy="378323"/>
      </dsp:txXfrm>
    </dsp:sp>
    <dsp:sp modelId="{88BDB1BB-51E6-4FC4-B39B-D7179F79535E}">
      <dsp:nvSpPr>
        <dsp:cNvPr id="0" name=""/>
        <dsp:cNvSpPr/>
      </dsp:nvSpPr>
      <dsp:spPr>
        <a:xfrm>
          <a:off x="647200" y="2687511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ODIN</a:t>
          </a:r>
          <a:endParaRPr lang="en-US" sz="1300" kern="1200" dirty="0"/>
        </a:p>
      </dsp:txBody>
      <dsp:txXfrm>
        <a:off x="647200" y="2687511"/>
        <a:ext cx="756646" cy="378323"/>
      </dsp:txXfrm>
    </dsp:sp>
    <dsp:sp modelId="{EEFF588B-71B3-4793-9034-3662CC988F25}">
      <dsp:nvSpPr>
        <dsp:cNvPr id="0" name=""/>
        <dsp:cNvSpPr/>
      </dsp:nvSpPr>
      <dsp:spPr>
        <a:xfrm>
          <a:off x="1373580" y="538635"/>
          <a:ext cx="756646" cy="378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Bender</a:t>
          </a:r>
          <a:endParaRPr lang="en-US" sz="1300" kern="1200" dirty="0"/>
        </a:p>
      </dsp:txBody>
      <dsp:txXfrm>
        <a:off x="1373580" y="538635"/>
        <a:ext cx="756646" cy="378323"/>
      </dsp:txXfrm>
    </dsp:sp>
    <dsp:sp modelId="{A4E6EA06-6D93-4355-B014-D7B35B7100C6}">
      <dsp:nvSpPr>
        <dsp:cNvPr id="0" name=""/>
        <dsp:cNvSpPr/>
      </dsp:nvSpPr>
      <dsp:spPr>
        <a:xfrm>
          <a:off x="1562742" y="1075854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FREIA</a:t>
          </a:r>
          <a:endParaRPr lang="en-US" sz="1300" kern="1200" dirty="0"/>
        </a:p>
      </dsp:txBody>
      <dsp:txXfrm>
        <a:off x="1562742" y="1075854"/>
        <a:ext cx="756646" cy="378323"/>
      </dsp:txXfrm>
    </dsp:sp>
    <dsp:sp modelId="{7A42097E-001E-4B1C-B503-D23314DBC65E}">
      <dsp:nvSpPr>
        <dsp:cNvPr id="0" name=""/>
        <dsp:cNvSpPr/>
      </dsp:nvSpPr>
      <dsp:spPr>
        <a:xfrm>
          <a:off x="1562742" y="1613073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LOKI</a:t>
          </a:r>
          <a:endParaRPr lang="en-US" sz="1300" kern="1200" dirty="0"/>
        </a:p>
      </dsp:txBody>
      <dsp:txXfrm>
        <a:off x="1562742" y="1613073"/>
        <a:ext cx="756646" cy="378323"/>
      </dsp:txXfrm>
    </dsp:sp>
    <dsp:sp modelId="{1101FCFB-5E80-4DBB-8315-307A5C0759EE}">
      <dsp:nvSpPr>
        <dsp:cNvPr id="0" name=""/>
        <dsp:cNvSpPr/>
      </dsp:nvSpPr>
      <dsp:spPr>
        <a:xfrm>
          <a:off x="1562742" y="2150292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SKADI</a:t>
          </a:r>
          <a:endParaRPr lang="en-US" sz="1300" kern="1200" dirty="0"/>
        </a:p>
      </dsp:txBody>
      <dsp:txXfrm>
        <a:off x="1562742" y="2150292"/>
        <a:ext cx="756646" cy="378323"/>
      </dsp:txXfrm>
    </dsp:sp>
    <dsp:sp modelId="{F88CEFA2-2883-45D3-8A31-170A8D4206EC}">
      <dsp:nvSpPr>
        <dsp:cNvPr id="0" name=""/>
        <dsp:cNvSpPr/>
      </dsp:nvSpPr>
      <dsp:spPr>
        <a:xfrm>
          <a:off x="2289123" y="538635"/>
          <a:ext cx="756646" cy="378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Elliptical</a:t>
          </a:r>
          <a:endParaRPr lang="en-US" sz="1300" kern="1200" dirty="0"/>
        </a:p>
      </dsp:txBody>
      <dsp:txXfrm>
        <a:off x="2289123" y="538635"/>
        <a:ext cx="756646" cy="378323"/>
      </dsp:txXfrm>
    </dsp:sp>
    <dsp:sp modelId="{6A59C3F3-70BD-4E8C-B8E4-4945C0F590AA}">
      <dsp:nvSpPr>
        <dsp:cNvPr id="0" name=""/>
        <dsp:cNvSpPr/>
      </dsp:nvSpPr>
      <dsp:spPr>
        <a:xfrm>
          <a:off x="2478284" y="1075854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BEER</a:t>
          </a:r>
          <a:endParaRPr lang="en-US" sz="1300" kern="1200" dirty="0"/>
        </a:p>
      </dsp:txBody>
      <dsp:txXfrm>
        <a:off x="2478284" y="1075854"/>
        <a:ext cx="756646" cy="378323"/>
      </dsp:txXfrm>
    </dsp:sp>
    <dsp:sp modelId="{09B8F885-C9EA-4E09-89E1-E19A0E91ADE3}">
      <dsp:nvSpPr>
        <dsp:cNvPr id="0" name=""/>
        <dsp:cNvSpPr/>
      </dsp:nvSpPr>
      <dsp:spPr>
        <a:xfrm>
          <a:off x="2478284" y="1613073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BIFROST</a:t>
          </a:r>
          <a:endParaRPr lang="en-US" sz="1300" kern="1200" dirty="0"/>
        </a:p>
      </dsp:txBody>
      <dsp:txXfrm>
        <a:off x="2478284" y="1613073"/>
        <a:ext cx="756646" cy="378323"/>
      </dsp:txXfrm>
    </dsp:sp>
    <dsp:sp modelId="{140D9454-7BFA-43E9-B94C-6DE34C5F44D1}">
      <dsp:nvSpPr>
        <dsp:cNvPr id="0" name=""/>
        <dsp:cNvSpPr/>
      </dsp:nvSpPr>
      <dsp:spPr>
        <a:xfrm>
          <a:off x="2478284" y="2150292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DREAM</a:t>
          </a:r>
          <a:endParaRPr lang="en-US" sz="1300" kern="1200" dirty="0"/>
        </a:p>
      </dsp:txBody>
      <dsp:txXfrm>
        <a:off x="2478284" y="2150292"/>
        <a:ext cx="756646" cy="378323"/>
      </dsp:txXfrm>
    </dsp:sp>
    <dsp:sp modelId="{2323B704-C682-4F6A-8ADF-0F717AFD9B27}">
      <dsp:nvSpPr>
        <dsp:cNvPr id="0" name=""/>
        <dsp:cNvSpPr/>
      </dsp:nvSpPr>
      <dsp:spPr>
        <a:xfrm>
          <a:off x="2478284" y="2687511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ESTIA</a:t>
          </a:r>
          <a:endParaRPr lang="en-US" sz="1300" kern="1200" dirty="0"/>
        </a:p>
      </dsp:txBody>
      <dsp:txXfrm>
        <a:off x="2478284" y="2687511"/>
        <a:ext cx="756646" cy="378323"/>
      </dsp:txXfrm>
    </dsp:sp>
    <dsp:sp modelId="{B8AC1069-93B2-4BCD-923C-2FE666B9DE32}">
      <dsp:nvSpPr>
        <dsp:cNvPr id="0" name=""/>
        <dsp:cNvSpPr/>
      </dsp:nvSpPr>
      <dsp:spPr>
        <a:xfrm>
          <a:off x="2478284" y="3224730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FRIEA</a:t>
          </a:r>
          <a:endParaRPr lang="en-US" sz="1300" kern="1200" dirty="0"/>
        </a:p>
      </dsp:txBody>
      <dsp:txXfrm>
        <a:off x="2478284" y="3224730"/>
        <a:ext cx="756646" cy="378323"/>
      </dsp:txXfrm>
    </dsp:sp>
    <dsp:sp modelId="{A0B7C762-9C23-4C73-BDCA-6EA723EB4D73}">
      <dsp:nvSpPr>
        <dsp:cNvPr id="0" name=""/>
        <dsp:cNvSpPr/>
      </dsp:nvSpPr>
      <dsp:spPr>
        <a:xfrm>
          <a:off x="2478284" y="3761950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HEIMDAL</a:t>
          </a:r>
          <a:endParaRPr lang="en-US" sz="1300" kern="1200" dirty="0"/>
        </a:p>
      </dsp:txBody>
      <dsp:txXfrm>
        <a:off x="2478284" y="3761950"/>
        <a:ext cx="756646" cy="378323"/>
      </dsp:txXfrm>
    </dsp:sp>
    <dsp:sp modelId="{85B1F3F4-2DE5-41C1-B672-CA34F12442AB}">
      <dsp:nvSpPr>
        <dsp:cNvPr id="0" name=""/>
        <dsp:cNvSpPr/>
      </dsp:nvSpPr>
      <dsp:spPr>
        <a:xfrm>
          <a:off x="2478284" y="4299169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ODIN</a:t>
          </a:r>
          <a:endParaRPr lang="en-US" sz="1300" kern="1200" dirty="0"/>
        </a:p>
      </dsp:txBody>
      <dsp:txXfrm>
        <a:off x="2478284" y="4299169"/>
        <a:ext cx="756646" cy="378323"/>
      </dsp:txXfrm>
    </dsp:sp>
    <dsp:sp modelId="{70219367-D477-4544-B427-9E6F1DA62F37}">
      <dsp:nvSpPr>
        <dsp:cNvPr id="0" name=""/>
        <dsp:cNvSpPr/>
      </dsp:nvSpPr>
      <dsp:spPr>
        <a:xfrm>
          <a:off x="2478284" y="4836388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T-REX</a:t>
          </a:r>
          <a:endParaRPr lang="en-US" sz="1300" kern="1200" dirty="0"/>
        </a:p>
      </dsp:txBody>
      <dsp:txXfrm>
        <a:off x="2478284" y="4836388"/>
        <a:ext cx="756646" cy="378323"/>
      </dsp:txXfrm>
    </dsp:sp>
    <dsp:sp modelId="{091CA3D8-E2FE-4940-A576-52034F8362BD}">
      <dsp:nvSpPr>
        <dsp:cNvPr id="0" name=""/>
        <dsp:cNvSpPr/>
      </dsp:nvSpPr>
      <dsp:spPr>
        <a:xfrm>
          <a:off x="3204665" y="538635"/>
          <a:ext cx="756646" cy="3783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Multiple</a:t>
          </a:r>
          <a:endParaRPr lang="en-US" sz="1300" kern="1200" dirty="0"/>
        </a:p>
      </dsp:txBody>
      <dsp:txXfrm>
        <a:off x="3204665" y="538635"/>
        <a:ext cx="756646" cy="378323"/>
      </dsp:txXfrm>
    </dsp:sp>
    <dsp:sp modelId="{3DF8F129-A6F6-4145-BFCD-F45CAF0FE92E}">
      <dsp:nvSpPr>
        <dsp:cNvPr id="0" name=""/>
        <dsp:cNvSpPr/>
      </dsp:nvSpPr>
      <dsp:spPr>
        <a:xfrm>
          <a:off x="3393827" y="1075854"/>
          <a:ext cx="756646" cy="3783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HEIMDAL</a:t>
          </a:r>
          <a:endParaRPr lang="en-US" sz="1300" kern="1200" dirty="0"/>
        </a:p>
      </dsp:txBody>
      <dsp:txXfrm>
        <a:off x="3393827" y="1075854"/>
        <a:ext cx="756646" cy="3783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2A934-DA2D-794B-AB76-3CE1CE9A78FE}">
      <dsp:nvSpPr>
        <dsp:cNvPr id="0" name=""/>
        <dsp:cNvSpPr/>
      </dsp:nvSpPr>
      <dsp:spPr>
        <a:xfrm>
          <a:off x="127099" y="2243266"/>
          <a:ext cx="189996" cy="148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974"/>
              </a:lnTo>
              <a:lnTo>
                <a:pt x="189996" y="14819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89E08-436B-AD46-88E2-C98B6237CBBE}">
      <dsp:nvSpPr>
        <dsp:cNvPr id="0" name=""/>
        <dsp:cNvSpPr/>
      </dsp:nvSpPr>
      <dsp:spPr>
        <a:xfrm>
          <a:off x="127099" y="2243266"/>
          <a:ext cx="189996" cy="58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656"/>
              </a:lnTo>
              <a:lnTo>
                <a:pt x="189996" y="582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588037" y="1343948"/>
          <a:ext cx="91440" cy="265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435" y="710626"/>
          <a:ext cx="1266644" cy="6333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/>
            <a:t>NBOA</a:t>
          </a:r>
          <a:endParaRPr lang="en-US" sz="3900" b="0" kern="1200" dirty="0"/>
        </a:p>
      </dsp:txBody>
      <dsp:txXfrm>
        <a:off x="435" y="710626"/>
        <a:ext cx="1266644" cy="633322"/>
      </dsp:txXfrm>
    </dsp:sp>
    <dsp:sp modelId="{3A155CCB-C01A-4866-990A-F7B01D5D4C8C}">
      <dsp:nvSpPr>
        <dsp:cNvPr id="0" name=""/>
        <dsp:cNvSpPr/>
      </dsp:nvSpPr>
      <dsp:spPr>
        <a:xfrm>
          <a:off x="435" y="1609943"/>
          <a:ext cx="1266644" cy="633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/>
            <a:t>Tall</a:t>
          </a:r>
          <a:endParaRPr lang="en-US" sz="3900" b="0" kern="1200" dirty="0"/>
        </a:p>
      </dsp:txBody>
      <dsp:txXfrm>
        <a:off x="435" y="1609943"/>
        <a:ext cx="1266644" cy="633322"/>
      </dsp:txXfrm>
    </dsp:sp>
    <dsp:sp modelId="{C55E54E7-78BE-3048-8392-2D6281B02C9A}">
      <dsp:nvSpPr>
        <dsp:cNvPr id="0" name=""/>
        <dsp:cNvSpPr/>
      </dsp:nvSpPr>
      <dsp:spPr>
        <a:xfrm>
          <a:off x="317096" y="2509261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/>
            <a:t>ESTIA</a:t>
          </a:r>
          <a:endParaRPr lang="en-US" sz="3900" b="0" kern="1200" dirty="0"/>
        </a:p>
      </dsp:txBody>
      <dsp:txXfrm>
        <a:off x="317096" y="2509261"/>
        <a:ext cx="1266644" cy="633322"/>
      </dsp:txXfrm>
    </dsp:sp>
    <dsp:sp modelId="{2784F9A8-226D-7248-B681-75C0E823BCB8}">
      <dsp:nvSpPr>
        <dsp:cNvPr id="0" name=""/>
        <dsp:cNvSpPr/>
      </dsp:nvSpPr>
      <dsp:spPr>
        <a:xfrm>
          <a:off x="317096" y="3408579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dirty="0" smtClean="0"/>
            <a:t>FREIA</a:t>
          </a:r>
          <a:endParaRPr lang="en-US" sz="3900" b="0" kern="1200" dirty="0"/>
        </a:p>
      </dsp:txBody>
      <dsp:txXfrm>
        <a:off x="317096" y="3408579"/>
        <a:ext cx="1266644" cy="633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327BE-98CE-9042-AB09-8E54AA6936D3}">
      <dsp:nvSpPr>
        <dsp:cNvPr id="0" name=""/>
        <dsp:cNvSpPr/>
      </dsp:nvSpPr>
      <dsp:spPr>
        <a:xfrm>
          <a:off x="127099" y="1793607"/>
          <a:ext cx="189996" cy="238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291"/>
              </a:lnTo>
              <a:lnTo>
                <a:pt x="189996" y="23812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2A934-DA2D-794B-AB76-3CE1CE9A78FE}">
      <dsp:nvSpPr>
        <dsp:cNvPr id="0" name=""/>
        <dsp:cNvSpPr/>
      </dsp:nvSpPr>
      <dsp:spPr>
        <a:xfrm>
          <a:off x="127099" y="1793607"/>
          <a:ext cx="189996" cy="148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974"/>
              </a:lnTo>
              <a:lnTo>
                <a:pt x="189996" y="14819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89E08-436B-AD46-88E2-C98B6237CBBE}">
      <dsp:nvSpPr>
        <dsp:cNvPr id="0" name=""/>
        <dsp:cNvSpPr/>
      </dsp:nvSpPr>
      <dsp:spPr>
        <a:xfrm>
          <a:off x="127099" y="1793607"/>
          <a:ext cx="189996" cy="58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656"/>
              </a:lnTo>
              <a:lnTo>
                <a:pt x="189996" y="582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588037" y="894289"/>
          <a:ext cx="91440" cy="265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435" y="260967"/>
          <a:ext cx="1266644" cy="6333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NBOA</a:t>
          </a:r>
          <a:endParaRPr lang="en-US" sz="3100" b="0" kern="1200" dirty="0"/>
        </a:p>
      </dsp:txBody>
      <dsp:txXfrm>
        <a:off x="435" y="260967"/>
        <a:ext cx="1266644" cy="633322"/>
      </dsp:txXfrm>
    </dsp:sp>
    <dsp:sp modelId="{3A155CCB-C01A-4866-990A-F7B01D5D4C8C}">
      <dsp:nvSpPr>
        <dsp:cNvPr id="0" name=""/>
        <dsp:cNvSpPr/>
      </dsp:nvSpPr>
      <dsp:spPr>
        <a:xfrm>
          <a:off x="435" y="1160285"/>
          <a:ext cx="1266644" cy="633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WIDE</a:t>
          </a:r>
          <a:endParaRPr lang="en-US" sz="3100" b="0" kern="1200" dirty="0"/>
        </a:p>
      </dsp:txBody>
      <dsp:txXfrm>
        <a:off x="435" y="1160285"/>
        <a:ext cx="1266644" cy="633322"/>
      </dsp:txXfrm>
    </dsp:sp>
    <dsp:sp modelId="{C55E54E7-78BE-3048-8392-2D6281B02C9A}">
      <dsp:nvSpPr>
        <dsp:cNvPr id="0" name=""/>
        <dsp:cNvSpPr/>
      </dsp:nvSpPr>
      <dsp:spPr>
        <a:xfrm>
          <a:off x="317096" y="2059602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BEER</a:t>
          </a:r>
          <a:endParaRPr lang="en-US" sz="3100" b="0" kern="1200" dirty="0"/>
        </a:p>
      </dsp:txBody>
      <dsp:txXfrm>
        <a:off x="317096" y="2059602"/>
        <a:ext cx="1266644" cy="633322"/>
      </dsp:txXfrm>
    </dsp:sp>
    <dsp:sp modelId="{2784F9A8-226D-7248-B681-75C0E823BCB8}">
      <dsp:nvSpPr>
        <dsp:cNvPr id="0" name=""/>
        <dsp:cNvSpPr/>
      </dsp:nvSpPr>
      <dsp:spPr>
        <a:xfrm>
          <a:off x="317096" y="2958920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DREAM</a:t>
          </a:r>
          <a:endParaRPr lang="en-US" sz="3100" b="0" kern="1200" dirty="0"/>
        </a:p>
      </dsp:txBody>
      <dsp:txXfrm>
        <a:off x="317096" y="2958920"/>
        <a:ext cx="1266644" cy="633322"/>
      </dsp:txXfrm>
    </dsp:sp>
    <dsp:sp modelId="{7AFFB0A7-1F98-934E-AF69-89BB5D0ED9E7}">
      <dsp:nvSpPr>
        <dsp:cNvPr id="0" name=""/>
        <dsp:cNvSpPr/>
      </dsp:nvSpPr>
      <dsp:spPr>
        <a:xfrm>
          <a:off x="317096" y="3858238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T-REX</a:t>
          </a:r>
          <a:endParaRPr lang="en-US" sz="3100" b="0" kern="1200" dirty="0"/>
        </a:p>
      </dsp:txBody>
      <dsp:txXfrm>
        <a:off x="317096" y="3858238"/>
        <a:ext cx="1266644" cy="6333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B1704-6FDE-3243-85BA-556A49B0F1E5}">
      <dsp:nvSpPr>
        <dsp:cNvPr id="0" name=""/>
        <dsp:cNvSpPr/>
      </dsp:nvSpPr>
      <dsp:spPr>
        <a:xfrm>
          <a:off x="127099" y="1793607"/>
          <a:ext cx="189996" cy="2381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291"/>
              </a:lnTo>
              <a:lnTo>
                <a:pt x="189996" y="23812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2A934-DA2D-794B-AB76-3CE1CE9A78FE}">
      <dsp:nvSpPr>
        <dsp:cNvPr id="0" name=""/>
        <dsp:cNvSpPr/>
      </dsp:nvSpPr>
      <dsp:spPr>
        <a:xfrm>
          <a:off x="127099" y="1793607"/>
          <a:ext cx="189996" cy="1481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974"/>
              </a:lnTo>
              <a:lnTo>
                <a:pt x="189996" y="148197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89E08-436B-AD46-88E2-C98B6237CBBE}">
      <dsp:nvSpPr>
        <dsp:cNvPr id="0" name=""/>
        <dsp:cNvSpPr/>
      </dsp:nvSpPr>
      <dsp:spPr>
        <a:xfrm>
          <a:off x="127099" y="1793607"/>
          <a:ext cx="189996" cy="58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656"/>
              </a:lnTo>
              <a:lnTo>
                <a:pt x="189996" y="582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588037" y="894289"/>
          <a:ext cx="91440" cy="265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435" y="260967"/>
          <a:ext cx="1266644" cy="6333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NBOA</a:t>
          </a:r>
          <a:endParaRPr lang="en-US" sz="3500" b="0" kern="1200" dirty="0"/>
        </a:p>
      </dsp:txBody>
      <dsp:txXfrm>
        <a:off x="435" y="260967"/>
        <a:ext cx="1266644" cy="633322"/>
      </dsp:txXfrm>
    </dsp:sp>
    <dsp:sp modelId="{3A155CCB-C01A-4866-990A-F7B01D5D4C8C}">
      <dsp:nvSpPr>
        <dsp:cNvPr id="0" name=""/>
        <dsp:cNvSpPr/>
      </dsp:nvSpPr>
      <dsp:spPr>
        <a:xfrm>
          <a:off x="435" y="1160285"/>
          <a:ext cx="1266644" cy="633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SMALL</a:t>
          </a:r>
          <a:endParaRPr lang="en-US" sz="3500" b="0" kern="1200" dirty="0"/>
        </a:p>
      </dsp:txBody>
      <dsp:txXfrm>
        <a:off x="435" y="1160285"/>
        <a:ext cx="1266644" cy="633322"/>
      </dsp:txXfrm>
    </dsp:sp>
    <dsp:sp modelId="{C55E54E7-78BE-3048-8392-2D6281B02C9A}">
      <dsp:nvSpPr>
        <dsp:cNvPr id="0" name=""/>
        <dsp:cNvSpPr/>
      </dsp:nvSpPr>
      <dsp:spPr>
        <a:xfrm>
          <a:off x="317096" y="2059602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LOKI</a:t>
          </a:r>
          <a:endParaRPr lang="en-US" sz="3500" b="0" kern="1200" dirty="0"/>
        </a:p>
      </dsp:txBody>
      <dsp:txXfrm>
        <a:off x="317096" y="2059602"/>
        <a:ext cx="1266644" cy="633322"/>
      </dsp:txXfrm>
    </dsp:sp>
    <dsp:sp modelId="{2784F9A8-226D-7248-B681-75C0E823BCB8}">
      <dsp:nvSpPr>
        <dsp:cNvPr id="0" name=""/>
        <dsp:cNvSpPr/>
      </dsp:nvSpPr>
      <dsp:spPr>
        <a:xfrm>
          <a:off x="317096" y="2958920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NMX</a:t>
          </a:r>
        </a:p>
      </dsp:txBody>
      <dsp:txXfrm>
        <a:off x="317096" y="2958920"/>
        <a:ext cx="1266644" cy="633322"/>
      </dsp:txXfrm>
    </dsp:sp>
    <dsp:sp modelId="{11E350A2-66C8-0E44-A43B-0DC50336654C}">
      <dsp:nvSpPr>
        <dsp:cNvPr id="0" name=""/>
        <dsp:cNvSpPr/>
      </dsp:nvSpPr>
      <dsp:spPr>
        <a:xfrm>
          <a:off x="317096" y="3858238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/>
            <a:t>SKADI</a:t>
          </a:r>
        </a:p>
      </dsp:txBody>
      <dsp:txXfrm>
        <a:off x="317096" y="3858238"/>
        <a:ext cx="1266644" cy="6333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AB32D-E1E6-134E-B388-AD30ADADE614}">
      <dsp:nvSpPr>
        <dsp:cNvPr id="0" name=""/>
        <dsp:cNvSpPr/>
      </dsp:nvSpPr>
      <dsp:spPr>
        <a:xfrm>
          <a:off x="268219" y="1208785"/>
          <a:ext cx="149676" cy="3292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889"/>
              </a:lnTo>
              <a:lnTo>
                <a:pt x="149676" y="32928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F64B3-580C-C841-A69F-B7A7BC07DBFD}">
      <dsp:nvSpPr>
        <dsp:cNvPr id="0" name=""/>
        <dsp:cNvSpPr/>
      </dsp:nvSpPr>
      <dsp:spPr>
        <a:xfrm>
          <a:off x="268219" y="1208785"/>
          <a:ext cx="149676" cy="258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419"/>
              </a:lnTo>
              <a:lnTo>
                <a:pt x="149676" y="25844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E56B4-45AC-5841-9A37-A8092E48AA0C}">
      <dsp:nvSpPr>
        <dsp:cNvPr id="0" name=""/>
        <dsp:cNvSpPr/>
      </dsp:nvSpPr>
      <dsp:spPr>
        <a:xfrm>
          <a:off x="268219" y="1208785"/>
          <a:ext cx="149676" cy="1875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5949"/>
              </a:lnTo>
              <a:lnTo>
                <a:pt x="149676" y="187594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F0421-F24E-494B-820F-583017F85081}">
      <dsp:nvSpPr>
        <dsp:cNvPr id="0" name=""/>
        <dsp:cNvSpPr/>
      </dsp:nvSpPr>
      <dsp:spPr>
        <a:xfrm>
          <a:off x="268219" y="1208785"/>
          <a:ext cx="149676" cy="11674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478"/>
              </a:lnTo>
              <a:lnTo>
                <a:pt x="149676" y="116747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89E08-436B-AD46-88E2-C98B6237CBBE}">
      <dsp:nvSpPr>
        <dsp:cNvPr id="0" name=""/>
        <dsp:cNvSpPr/>
      </dsp:nvSpPr>
      <dsp:spPr>
        <a:xfrm>
          <a:off x="268219" y="1208785"/>
          <a:ext cx="149676" cy="459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008"/>
              </a:lnTo>
              <a:lnTo>
                <a:pt x="149676" y="45900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621637" y="500314"/>
          <a:ext cx="91440" cy="2095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54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168434" y="1392"/>
          <a:ext cx="997845" cy="4989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NBOA</a:t>
          </a:r>
          <a:endParaRPr lang="en-US" sz="1200" b="0" kern="1200" dirty="0"/>
        </a:p>
      </dsp:txBody>
      <dsp:txXfrm>
        <a:off x="168434" y="1392"/>
        <a:ext cx="997845" cy="498922"/>
      </dsp:txXfrm>
    </dsp:sp>
    <dsp:sp modelId="{3A155CCB-C01A-4866-990A-F7B01D5D4C8C}">
      <dsp:nvSpPr>
        <dsp:cNvPr id="0" name=""/>
        <dsp:cNvSpPr/>
      </dsp:nvSpPr>
      <dsp:spPr>
        <a:xfrm>
          <a:off x="168434" y="709862"/>
          <a:ext cx="997845" cy="4989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INTERMEDIATE</a:t>
          </a:r>
          <a:endParaRPr lang="en-US" sz="1200" b="0" kern="1200" dirty="0"/>
        </a:p>
      </dsp:txBody>
      <dsp:txXfrm>
        <a:off x="168434" y="709862"/>
        <a:ext cx="997845" cy="498922"/>
      </dsp:txXfrm>
    </dsp:sp>
    <dsp:sp modelId="{C55E54E7-78BE-3048-8392-2D6281B02C9A}">
      <dsp:nvSpPr>
        <dsp:cNvPr id="0" name=""/>
        <dsp:cNvSpPr/>
      </dsp:nvSpPr>
      <dsp:spPr>
        <a:xfrm>
          <a:off x="417896" y="1418332"/>
          <a:ext cx="997845" cy="498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BIFROST</a:t>
          </a:r>
          <a:endParaRPr lang="en-US" sz="1200" b="0" kern="1200" dirty="0"/>
        </a:p>
      </dsp:txBody>
      <dsp:txXfrm>
        <a:off x="417896" y="1418332"/>
        <a:ext cx="997845" cy="498922"/>
      </dsp:txXfrm>
    </dsp:sp>
    <dsp:sp modelId="{96E9B978-18A9-9F42-BB39-196ED3E5CF1F}">
      <dsp:nvSpPr>
        <dsp:cNvPr id="0" name=""/>
        <dsp:cNvSpPr/>
      </dsp:nvSpPr>
      <dsp:spPr>
        <a:xfrm>
          <a:off x="417896" y="2126802"/>
          <a:ext cx="997845" cy="498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C-SPEC</a:t>
          </a:r>
          <a:endParaRPr lang="en-US" sz="1200" b="0" kern="1200" dirty="0"/>
        </a:p>
      </dsp:txBody>
      <dsp:txXfrm>
        <a:off x="417896" y="2126802"/>
        <a:ext cx="997845" cy="498922"/>
      </dsp:txXfrm>
    </dsp:sp>
    <dsp:sp modelId="{F6F396AE-29BA-0549-B699-8C4BE403C2CB}">
      <dsp:nvSpPr>
        <dsp:cNvPr id="0" name=""/>
        <dsp:cNvSpPr/>
      </dsp:nvSpPr>
      <dsp:spPr>
        <a:xfrm>
          <a:off x="417896" y="2835272"/>
          <a:ext cx="997845" cy="498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MIRACLES</a:t>
          </a:r>
          <a:endParaRPr lang="en-US" sz="1200" b="0" kern="1200" dirty="0"/>
        </a:p>
      </dsp:txBody>
      <dsp:txXfrm>
        <a:off x="417896" y="2835272"/>
        <a:ext cx="997845" cy="498922"/>
      </dsp:txXfrm>
    </dsp:sp>
    <dsp:sp modelId="{920D8086-8B7B-804D-A15B-0B1E3621E4AF}">
      <dsp:nvSpPr>
        <dsp:cNvPr id="0" name=""/>
        <dsp:cNvSpPr/>
      </dsp:nvSpPr>
      <dsp:spPr>
        <a:xfrm>
          <a:off x="417896" y="3543742"/>
          <a:ext cx="997845" cy="498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ODIN</a:t>
          </a:r>
          <a:endParaRPr lang="en-US" sz="1200" b="0" kern="1200" dirty="0"/>
        </a:p>
      </dsp:txBody>
      <dsp:txXfrm>
        <a:off x="417896" y="3543742"/>
        <a:ext cx="997845" cy="498922"/>
      </dsp:txXfrm>
    </dsp:sp>
    <dsp:sp modelId="{FAF388E8-8447-904E-8F39-84E5DF72FD2D}">
      <dsp:nvSpPr>
        <dsp:cNvPr id="0" name=""/>
        <dsp:cNvSpPr/>
      </dsp:nvSpPr>
      <dsp:spPr>
        <a:xfrm>
          <a:off x="417896" y="4252213"/>
          <a:ext cx="997845" cy="4989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VESPA</a:t>
          </a:r>
          <a:endParaRPr lang="en-US" sz="1200" b="0" kern="1200" dirty="0"/>
        </a:p>
      </dsp:txBody>
      <dsp:txXfrm>
        <a:off x="417896" y="4252213"/>
        <a:ext cx="997845" cy="4989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89E08-436B-AD46-88E2-C98B6237CBBE}">
      <dsp:nvSpPr>
        <dsp:cNvPr id="0" name=""/>
        <dsp:cNvSpPr/>
      </dsp:nvSpPr>
      <dsp:spPr>
        <a:xfrm>
          <a:off x="127099" y="2692925"/>
          <a:ext cx="189996" cy="58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656"/>
              </a:lnTo>
              <a:lnTo>
                <a:pt x="189996" y="582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588037" y="1793607"/>
          <a:ext cx="91440" cy="265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435" y="1160285"/>
          <a:ext cx="1266644" cy="6333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NBOA</a:t>
          </a:r>
          <a:endParaRPr lang="en-US" sz="2100" b="0" kern="1200" dirty="0"/>
        </a:p>
      </dsp:txBody>
      <dsp:txXfrm>
        <a:off x="435" y="1160285"/>
        <a:ext cx="1266644" cy="633322"/>
      </dsp:txXfrm>
    </dsp:sp>
    <dsp:sp modelId="{3A155CCB-C01A-4866-990A-F7B01D5D4C8C}">
      <dsp:nvSpPr>
        <dsp:cNvPr id="0" name=""/>
        <dsp:cNvSpPr/>
      </dsp:nvSpPr>
      <dsp:spPr>
        <a:xfrm>
          <a:off x="435" y="2059602"/>
          <a:ext cx="1266644" cy="633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UNCOATED</a:t>
          </a:r>
          <a:endParaRPr lang="en-US" sz="2100" b="0" kern="1200" dirty="0"/>
        </a:p>
      </dsp:txBody>
      <dsp:txXfrm>
        <a:off x="435" y="2059602"/>
        <a:ext cx="1266644" cy="633322"/>
      </dsp:txXfrm>
    </dsp:sp>
    <dsp:sp modelId="{C55E54E7-78BE-3048-8392-2D6281B02C9A}">
      <dsp:nvSpPr>
        <dsp:cNvPr id="0" name=""/>
        <dsp:cNvSpPr/>
      </dsp:nvSpPr>
      <dsp:spPr>
        <a:xfrm>
          <a:off x="317096" y="2958920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/>
            <a:t>MAGIC</a:t>
          </a:r>
          <a:endParaRPr lang="en-US" sz="2100" b="0" kern="1200" dirty="0"/>
        </a:p>
      </dsp:txBody>
      <dsp:txXfrm>
        <a:off x="317096" y="2958920"/>
        <a:ext cx="1266644" cy="6333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D7497-76F5-6941-8AEC-9CF71BFD243E}">
      <dsp:nvSpPr>
        <dsp:cNvPr id="0" name=""/>
        <dsp:cNvSpPr/>
      </dsp:nvSpPr>
      <dsp:spPr>
        <a:xfrm>
          <a:off x="127099" y="2692925"/>
          <a:ext cx="189996" cy="582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656"/>
              </a:lnTo>
              <a:lnTo>
                <a:pt x="189996" y="58265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DFB5B-A939-4CE1-B1BC-0D3907DBEF87}">
      <dsp:nvSpPr>
        <dsp:cNvPr id="0" name=""/>
        <dsp:cNvSpPr/>
      </dsp:nvSpPr>
      <dsp:spPr>
        <a:xfrm>
          <a:off x="588037" y="1793607"/>
          <a:ext cx="91440" cy="265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9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B54B-91D3-4013-BC42-28A1AC321F52}">
      <dsp:nvSpPr>
        <dsp:cNvPr id="0" name=""/>
        <dsp:cNvSpPr/>
      </dsp:nvSpPr>
      <dsp:spPr>
        <a:xfrm>
          <a:off x="435" y="1160285"/>
          <a:ext cx="1266644" cy="63332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NBOA</a:t>
          </a:r>
          <a:endParaRPr lang="en-US" sz="2500" b="0" kern="1200" dirty="0"/>
        </a:p>
      </dsp:txBody>
      <dsp:txXfrm>
        <a:off x="435" y="1160285"/>
        <a:ext cx="1266644" cy="633322"/>
      </dsp:txXfrm>
    </dsp:sp>
    <dsp:sp modelId="{3A155CCB-C01A-4866-990A-F7B01D5D4C8C}">
      <dsp:nvSpPr>
        <dsp:cNvPr id="0" name=""/>
        <dsp:cNvSpPr/>
      </dsp:nvSpPr>
      <dsp:spPr>
        <a:xfrm>
          <a:off x="435" y="2059602"/>
          <a:ext cx="1266644" cy="6333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UNIQUE</a:t>
          </a:r>
          <a:endParaRPr lang="en-US" sz="2500" b="0" kern="1200" dirty="0"/>
        </a:p>
      </dsp:txBody>
      <dsp:txXfrm>
        <a:off x="435" y="2059602"/>
        <a:ext cx="1266644" cy="633322"/>
      </dsp:txXfrm>
    </dsp:sp>
    <dsp:sp modelId="{A10E0664-A0CB-614A-80EC-BEE1F23AD5BB}">
      <dsp:nvSpPr>
        <dsp:cNvPr id="0" name=""/>
        <dsp:cNvSpPr/>
      </dsp:nvSpPr>
      <dsp:spPr>
        <a:xfrm>
          <a:off x="317096" y="2958920"/>
          <a:ext cx="1266644" cy="6333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/>
            <a:t>HEIMDAL</a:t>
          </a:r>
          <a:endParaRPr lang="en-US" sz="2500" b="0" kern="1200" dirty="0"/>
        </a:p>
      </dsp:txBody>
      <dsp:txXfrm>
        <a:off x="317096" y="2958920"/>
        <a:ext cx="1266644" cy="633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14/06/2017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14/06/2017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microsoft.com/office/2007/relationships/hdphoto" Target="../media/hdphoto2.wdp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8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0.png"/><Relationship Id="rId5" Type="http://schemas.microsoft.com/office/2007/relationships/hdphoto" Target="../media/hdphoto4.wdp"/><Relationship Id="rId6" Type="http://schemas.openxmlformats.org/officeDocument/2006/relationships/image" Target="../media/image31.png"/><Relationship Id="rId7" Type="http://schemas.microsoft.com/office/2007/relationships/hdphoto" Target="../media/hdphoto5.wdp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Neutron beam optics assembly</a:t>
            </a:r>
            <a:br>
              <a:rPr lang="en-US" dirty="0" smtClean="0"/>
            </a:br>
            <a:r>
              <a:rPr lang="en-US" dirty="0" smtClean="0"/>
              <a:t>Engineering implementation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</a:t>
            </a:fld>
            <a:endParaRPr lang="en-GB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E.Nilsson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Neutron Instrument Technologies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On behalf of NBOA – (NBEX) engineering team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14 June,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592288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Multichannel bender (R130m)</a:t>
            </a:r>
          </a:p>
          <a:p>
            <a:r>
              <a:rPr lang="en-US" sz="2000" dirty="0" smtClean="0"/>
              <a:t>Elliptical top and bottom section</a:t>
            </a:r>
          </a:p>
          <a:p>
            <a:r>
              <a:rPr lang="en-US" sz="2000" dirty="0" smtClean="0"/>
              <a:t>M=1-4.4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75809"/>
            <a:ext cx="6876256" cy="48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6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44827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 300mm collimator section</a:t>
            </a:r>
          </a:p>
          <a:p>
            <a:r>
              <a:rPr lang="en-US" sz="2000" dirty="0" smtClean="0"/>
              <a:t>Elliptical right, tope and bottom sides</a:t>
            </a:r>
          </a:p>
          <a:p>
            <a:r>
              <a:rPr lang="en-US" sz="2000" dirty="0" smtClean="0"/>
              <a:t>Uncoated left side</a:t>
            </a:r>
          </a:p>
          <a:p>
            <a:r>
              <a:rPr lang="en-US" sz="2000" dirty="0" smtClean="0"/>
              <a:t>M=4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28" y="1642464"/>
            <a:ext cx="6700072" cy="47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5616624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Parameters</a:t>
            </a:r>
          </a:p>
          <a:p>
            <a:r>
              <a:rPr lang="en-GB" sz="2000" dirty="0" smtClean="0"/>
              <a:t>Width	up to </a:t>
            </a:r>
            <a:r>
              <a:rPr lang="en-GB" sz="2000" dirty="0"/>
              <a:t>100mm wide (+substrate)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Specific challenges related to this group</a:t>
            </a:r>
          </a:p>
          <a:p>
            <a:r>
              <a:rPr lang="en-US" sz="2000" dirty="0" smtClean="0"/>
              <a:t>NBPI Integration, </a:t>
            </a:r>
          </a:p>
          <a:p>
            <a:pPr lvl="1"/>
            <a:r>
              <a:rPr lang="en-US" sz="1600" dirty="0" smtClean="0"/>
              <a:t>Horizontal space (clashes)</a:t>
            </a:r>
          </a:p>
          <a:p>
            <a:pPr lvl="1"/>
            <a:r>
              <a:rPr lang="en-US" sz="1600" dirty="0" smtClean="0"/>
              <a:t>Complex shapes (ellipses, transforming, etc.)</a:t>
            </a:r>
          </a:p>
          <a:p>
            <a:r>
              <a:rPr lang="en-US" sz="2000" dirty="0" smtClean="0"/>
              <a:t>Alignment, width in NBPI for side alignment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Outstanding issues</a:t>
            </a:r>
          </a:p>
          <a:p>
            <a:r>
              <a:rPr lang="en-US" sz="2000" dirty="0" smtClean="0"/>
              <a:t>Increased vertical view of moderator?</a:t>
            </a:r>
            <a:endParaRPr lang="sv-S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87221"/>
              </p:ext>
            </p:extLst>
          </p:nvPr>
        </p:nvGraphicFramePr>
        <p:xfrm>
          <a:off x="7380312" y="1700808"/>
          <a:ext cx="1584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00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36" y="4247847"/>
            <a:ext cx="3130845" cy="2575074"/>
          </a:xfrm>
          <a:prstGeom prst="rect">
            <a:avLst/>
          </a:prstGeom>
        </p:spPr>
      </p:pic>
      <p:pic>
        <p:nvPicPr>
          <p:cNvPr id="14" name="Picture 13" descr="../../../../../Desktop/Screen%20Shot%202017-06-08%20at%2015.02.16%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39" y="1491408"/>
            <a:ext cx="2918784" cy="37061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4101" name="Picture 5" descr="C:\Users\iainsutton\Downloads\Beer_NBPI_body_detail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7" r="18309" b="8107"/>
          <a:stretch/>
        </p:blipFill>
        <p:spPr bwMode="auto">
          <a:xfrm>
            <a:off x="7094466" y="4247847"/>
            <a:ext cx="1973463" cy="231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1061" y="6049044"/>
            <a:ext cx="3101809" cy="61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Straight elliptical  guide</a:t>
            </a:r>
            <a:endParaRPr lang="en-GB" sz="1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66912" y="6538912"/>
            <a:ext cx="181972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Window position</a:t>
            </a:r>
            <a:endParaRPr lang="en-GB" sz="18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2346" y="1603788"/>
            <a:ext cx="5934376" cy="29773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NBPI Integration</a:t>
            </a:r>
          </a:p>
          <a:p>
            <a:pPr lvl="1"/>
            <a:r>
              <a:rPr lang="en-US" dirty="0" smtClean="0"/>
              <a:t>Moved jacket section to second location to reduce clashes.</a:t>
            </a:r>
          </a:p>
          <a:p>
            <a:pPr lvl="1"/>
            <a:r>
              <a:rPr lang="en-US" dirty="0" smtClean="0"/>
              <a:t>Several complex geometries, such as true elliptical curves, to be machined in NBPI.</a:t>
            </a:r>
          </a:p>
          <a:p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Alignment features can be placed on either side of NBOA.</a:t>
            </a:r>
          </a:p>
          <a:p>
            <a:pPr lvl="1"/>
            <a:r>
              <a:rPr lang="en-US" dirty="0" smtClean="0"/>
              <a:t>Wave spring solution reduces required space.</a:t>
            </a:r>
          </a:p>
        </p:txBody>
      </p:sp>
    </p:spTree>
    <p:extLst>
      <p:ext uri="{BB962C8B-B14F-4D97-AF65-F5344CB8AC3E}">
        <p14:creationId xmlns:p14="http://schemas.microsoft.com/office/powerpoint/2010/main" val="334961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Bispectral</a:t>
            </a:r>
            <a:endParaRPr lang="en-US" sz="2000" dirty="0" smtClean="0"/>
          </a:p>
          <a:p>
            <a:r>
              <a:rPr lang="en-US" sz="2000" dirty="0" smtClean="0"/>
              <a:t>Tapered left and right</a:t>
            </a:r>
          </a:p>
          <a:p>
            <a:r>
              <a:rPr lang="en-US" sz="2000" dirty="0" smtClean="0"/>
              <a:t>Elliptical top and bottom</a:t>
            </a:r>
          </a:p>
          <a:p>
            <a:r>
              <a:rPr lang="en-US" sz="2000" dirty="0" smtClean="0"/>
              <a:t>M=2.5-4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81294"/>
            <a:ext cx="6623720" cy="467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81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Bispectral</a:t>
            </a:r>
            <a:endParaRPr lang="en-US" sz="2000" dirty="0" smtClean="0"/>
          </a:p>
          <a:p>
            <a:r>
              <a:rPr lang="en-US" sz="2000" dirty="0" smtClean="0"/>
              <a:t>Double guide section</a:t>
            </a:r>
          </a:p>
          <a:p>
            <a:r>
              <a:rPr lang="en-US" sz="2000" dirty="0" smtClean="0"/>
              <a:t>Tapered left and right</a:t>
            </a:r>
          </a:p>
          <a:p>
            <a:r>
              <a:rPr lang="en-US" sz="2000" dirty="0" smtClean="0"/>
              <a:t>Elliptical top and bottom</a:t>
            </a:r>
          </a:p>
          <a:p>
            <a:r>
              <a:rPr lang="en-US" sz="2000" dirty="0" smtClean="0"/>
              <a:t>M=2.5-4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41515"/>
            <a:ext cx="6948264" cy="49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T-REX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Tapered left and right</a:t>
            </a:r>
          </a:p>
          <a:p>
            <a:r>
              <a:rPr lang="en-US" sz="2000" dirty="0" smtClean="0"/>
              <a:t>Elliptical top and bottom</a:t>
            </a:r>
          </a:p>
          <a:p>
            <a:r>
              <a:rPr lang="en-US" sz="2000" dirty="0" smtClean="0"/>
              <a:t>M=1.5-5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20" y="1619225"/>
            <a:ext cx="6945479" cy="490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3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52565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Parameters</a:t>
            </a:r>
          </a:p>
          <a:p>
            <a:r>
              <a:rPr lang="en-GB" sz="2000" dirty="0" smtClean="0"/>
              <a:t>Height	 up to 30mm tall (+substrate)</a:t>
            </a:r>
          </a:p>
          <a:p>
            <a:pPr marL="0" indent="0">
              <a:buNone/>
            </a:pPr>
            <a:r>
              <a:rPr lang="en-US" sz="2000" b="1" dirty="0" smtClean="0"/>
              <a:t>Specific challenges related to this group</a:t>
            </a:r>
          </a:p>
          <a:p>
            <a:r>
              <a:rPr lang="en-US" sz="2000" dirty="0"/>
              <a:t>NBPI Integration, </a:t>
            </a:r>
          </a:p>
          <a:p>
            <a:pPr lvl="1"/>
            <a:r>
              <a:rPr lang="en-US" sz="1600" dirty="0" smtClean="0"/>
              <a:t>Deep and narrow cuts</a:t>
            </a:r>
            <a:endParaRPr lang="en-US" sz="1600" dirty="0"/>
          </a:p>
          <a:p>
            <a:r>
              <a:rPr lang="en-US" sz="2000" dirty="0" smtClean="0"/>
              <a:t>Alignment</a:t>
            </a:r>
          </a:p>
          <a:p>
            <a:pPr lvl="1"/>
            <a:r>
              <a:rPr lang="en-US" sz="1600" dirty="0" smtClean="0"/>
              <a:t>Limited space for alignment features</a:t>
            </a:r>
          </a:p>
          <a:p>
            <a:pPr marL="0" indent="0">
              <a:buNone/>
            </a:pPr>
            <a:r>
              <a:rPr lang="en-US" sz="2000" b="1" dirty="0"/>
              <a:t>Outstanding issues</a:t>
            </a:r>
          </a:p>
          <a:p>
            <a:r>
              <a:rPr lang="en-US" sz="2000" dirty="0"/>
              <a:t>Increased vertical view of </a:t>
            </a:r>
            <a:r>
              <a:rPr lang="en-US" sz="2000" dirty="0" smtClean="0"/>
              <a:t>moderator</a:t>
            </a:r>
            <a:r>
              <a:rPr lang="en-US" sz="2000" dirty="0"/>
              <a:t>?</a:t>
            </a:r>
            <a:endParaRPr lang="sv-S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664931"/>
              </p:ext>
            </p:extLst>
          </p:nvPr>
        </p:nvGraphicFramePr>
        <p:xfrm>
          <a:off x="7380312" y="1700808"/>
          <a:ext cx="1584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85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5122" name="Picture 2" descr="C:\Users\iainsutton\Downloads\Loki_NBOA_NBPI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4" b="90410" l="8000" r="7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3" t="4155" r="22038" b="7322"/>
          <a:stretch/>
        </p:blipFill>
        <p:spPr bwMode="auto">
          <a:xfrm>
            <a:off x="3727184" y="4381433"/>
            <a:ext cx="2444756" cy="22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ainsutton\Downloads\Loki_NBPI_body_detail5(1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6660" r="28008" b="27686"/>
          <a:stretch/>
        </p:blipFill>
        <p:spPr bwMode="auto">
          <a:xfrm>
            <a:off x="6822379" y="1446035"/>
            <a:ext cx="2089623" cy="19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ainsutton\Downloads\Loki_NBOA_lid_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89" b="79228" l="6900" r="913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2" t="11406" r="7931" b="20766"/>
          <a:stretch/>
        </p:blipFill>
        <p:spPr bwMode="auto">
          <a:xfrm>
            <a:off x="114403" y="4709160"/>
            <a:ext cx="4180648" cy="22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iainsutton\Downloads\body_loki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01599">
            <a:off x="6001613" y="3417750"/>
            <a:ext cx="2888539" cy="350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17659" y="5934963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Vertical bend</a:t>
            </a:r>
            <a:endParaRPr lang="en-GB" sz="1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617790" y="6231649"/>
            <a:ext cx="165618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Deep pocket</a:t>
            </a:r>
            <a:endParaRPr lang="en-GB" sz="1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56176" y="3343552"/>
            <a:ext cx="2880320" cy="58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800" dirty="0" smtClean="0"/>
              <a:t>Integration of alignment features</a:t>
            </a:r>
            <a:endParaRPr lang="en-GB" sz="1800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32346" y="1603788"/>
            <a:ext cx="5934376" cy="29773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NBPI Integration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eep cuts and ridge on NBPI due to vertical benders, solved in detail design of NBPI.</a:t>
            </a:r>
          </a:p>
          <a:p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Optimized size alignment features.</a:t>
            </a:r>
          </a:p>
          <a:p>
            <a:pPr lvl="1"/>
            <a:r>
              <a:rPr lang="en-US" dirty="0" smtClean="0"/>
              <a:t>Potentially reduced dimension of alignment features.</a:t>
            </a:r>
          </a:p>
        </p:txBody>
      </p:sp>
    </p:spTree>
    <p:extLst>
      <p:ext uri="{BB962C8B-B14F-4D97-AF65-F5344CB8AC3E}">
        <p14:creationId xmlns:p14="http://schemas.microsoft.com/office/powerpoint/2010/main" val="993623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448272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Multichannel bender </a:t>
            </a:r>
            <a:r>
              <a:rPr lang="en-US" sz="2000"/>
              <a:t>(</a:t>
            </a:r>
            <a:r>
              <a:rPr lang="en-US" sz="2000" smtClean="0"/>
              <a:t>R61,25m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Constant cross-section</a:t>
            </a:r>
            <a:endParaRPr lang="en-US" sz="2000" dirty="0"/>
          </a:p>
          <a:p>
            <a:r>
              <a:rPr lang="en-US" sz="2000" dirty="0" smtClean="0"/>
              <a:t>M=3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04" y="1619225"/>
            <a:ext cx="6903952" cy="48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59" y="2728937"/>
            <a:ext cx="6396441" cy="412906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NBOA Generic </a:t>
            </a:r>
            <a:br>
              <a:rPr lang="en-US" dirty="0" smtClean="0"/>
            </a:br>
            <a:r>
              <a:rPr lang="en-US" dirty="0" smtClean="0"/>
              <a:t>One for all … all for one 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F09E4-8A8A-0142-A7A4-1C15915EC330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504" y="1556792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Objective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evelop high performance, robust, cost effective design as the template for all inserts.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Conduct its integration, validation </a:t>
            </a:r>
            <a:r>
              <a:rPr lang="en-US" sz="2400" dirty="0"/>
              <a:t>and </a:t>
            </a:r>
            <a:r>
              <a:rPr lang="en-US" sz="2400" dirty="0" smtClean="0"/>
              <a:t>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From the template  develop custom designs for all instruments inserts as the basis for procurement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372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Constant cross-section</a:t>
            </a:r>
          </a:p>
          <a:p>
            <a:r>
              <a:rPr lang="en-US" sz="2000" dirty="0" smtClean="0"/>
              <a:t>M=2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12" y="1619225"/>
            <a:ext cx="7121387" cy="50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0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SKADI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448272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Multichannel bender (</a:t>
            </a:r>
            <a:r>
              <a:rPr lang="en-US" sz="2000" dirty="0" smtClean="0"/>
              <a:t>R84m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Constant cross-section</a:t>
            </a:r>
            <a:endParaRPr lang="en-US" sz="2000" dirty="0"/>
          </a:p>
          <a:p>
            <a:r>
              <a:rPr lang="en-US" sz="2000" dirty="0" smtClean="0"/>
              <a:t>M=3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59" y="1619225"/>
            <a:ext cx="6802012" cy="48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52565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Parameters</a:t>
            </a:r>
          </a:p>
          <a:p>
            <a:r>
              <a:rPr lang="en-GB" sz="2000" dirty="0" smtClean="0"/>
              <a:t>Height	up to 70mm tall (+substrate)</a:t>
            </a:r>
          </a:p>
          <a:p>
            <a:r>
              <a:rPr lang="en-GB" sz="2000" dirty="0" smtClean="0"/>
              <a:t>Width	up to 70mm wide (+substrate)</a:t>
            </a:r>
          </a:p>
          <a:p>
            <a:pPr marL="0" indent="0">
              <a:buNone/>
            </a:pPr>
            <a:r>
              <a:rPr lang="en-US" sz="2000" b="1" dirty="0" smtClean="0"/>
              <a:t>Specific challenges related to this group</a:t>
            </a:r>
          </a:p>
          <a:p>
            <a:r>
              <a:rPr lang="en-US" sz="2000" dirty="0"/>
              <a:t>NBPI Integration, </a:t>
            </a:r>
          </a:p>
          <a:p>
            <a:pPr lvl="1"/>
            <a:r>
              <a:rPr lang="en-US" sz="1600" dirty="0" smtClean="0"/>
              <a:t>Complex shapes</a:t>
            </a:r>
          </a:p>
          <a:p>
            <a:pPr marL="0" indent="0">
              <a:buNone/>
            </a:pPr>
            <a:r>
              <a:rPr lang="en-US" sz="2000" b="1" dirty="0"/>
              <a:t>Outstanding issues</a:t>
            </a:r>
          </a:p>
          <a:p>
            <a:r>
              <a:rPr lang="en-US" sz="2000" dirty="0"/>
              <a:t>Increased vertical view of moderator?</a:t>
            </a:r>
            <a:endParaRPr lang="sv-SE" sz="2000" dirty="0"/>
          </a:p>
          <a:p>
            <a:pPr lvl="1"/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078318"/>
              </p:ext>
            </p:extLst>
          </p:nvPr>
        </p:nvGraphicFramePr>
        <p:xfrm>
          <a:off x="7380312" y="1700808"/>
          <a:ext cx="1584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388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32346" y="1603788"/>
            <a:ext cx="5934376" cy="2977340"/>
          </a:xfrm>
        </p:spPr>
        <p:txBody>
          <a:bodyPr>
            <a:normAutofit/>
          </a:bodyPr>
          <a:lstStyle/>
          <a:p>
            <a:r>
              <a:rPr lang="en-US" dirty="0" smtClean="0"/>
              <a:t>Issues covered by the other variants</a:t>
            </a:r>
          </a:p>
        </p:txBody>
      </p:sp>
    </p:spTree>
    <p:extLst>
      <p:ext uri="{BB962C8B-B14F-4D97-AF65-F5344CB8AC3E}">
        <p14:creationId xmlns:p14="http://schemas.microsoft.com/office/powerpoint/2010/main" val="78634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BIFROST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sides elliptical</a:t>
            </a:r>
          </a:p>
          <a:p>
            <a:r>
              <a:rPr lang="en-US" sz="2000" dirty="0" smtClean="0"/>
              <a:t>M=2,5-3.5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48" y="1772816"/>
            <a:ext cx="6903952" cy="48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67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C-SPEC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Constant cross-section</a:t>
            </a:r>
          </a:p>
          <a:p>
            <a:r>
              <a:rPr lang="en-US" sz="2000" dirty="0" smtClean="0"/>
              <a:t>M=3-4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12" y="1619225"/>
            <a:ext cx="7121387" cy="50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59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26</a:t>
            </a:fld>
            <a:endParaRPr lang="en-GB" noProof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sides tapered</a:t>
            </a:r>
          </a:p>
          <a:p>
            <a:r>
              <a:rPr lang="en-US" sz="2000" dirty="0" smtClean="0"/>
              <a:t>M=4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36" y="1423982"/>
            <a:ext cx="7121387" cy="50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448272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Bispectral</a:t>
            </a:r>
            <a:r>
              <a:rPr lang="en-US" sz="2000" dirty="0"/>
              <a:t> </a:t>
            </a:r>
            <a:r>
              <a:rPr lang="en-US" sz="2000" dirty="0" smtClean="0"/>
              <a:t>with blades</a:t>
            </a:r>
          </a:p>
          <a:p>
            <a:r>
              <a:rPr lang="en-US" sz="2000" dirty="0" smtClean="0"/>
              <a:t>Initial 300mm open on right side</a:t>
            </a:r>
          </a:p>
          <a:p>
            <a:r>
              <a:rPr lang="en-US" sz="2000" dirty="0" smtClean="0"/>
              <a:t>All sides elliptical</a:t>
            </a:r>
          </a:p>
          <a:p>
            <a:r>
              <a:rPr lang="en-US" sz="2000" dirty="0" smtClean="0"/>
              <a:t>M=2,5-5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48" y="1619225"/>
            <a:ext cx="6903952" cy="48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28</a:t>
            </a:fld>
            <a:endParaRPr lang="en-GB" noProof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17" y="1988840"/>
            <a:ext cx="7142683" cy="454294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619225"/>
            <a:ext cx="23762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sides </a:t>
            </a:r>
            <a:r>
              <a:rPr lang="en-US" sz="2000" dirty="0" smtClean="0"/>
              <a:t>tapered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=6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2280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UNCOATED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576064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Parameters</a:t>
            </a:r>
          </a:p>
          <a:p>
            <a:r>
              <a:rPr lang="en-GB" sz="2000" dirty="0" smtClean="0"/>
              <a:t>Width	up to 125mm wide (+substrate)</a:t>
            </a:r>
          </a:p>
          <a:p>
            <a:pPr marL="0" indent="0">
              <a:buNone/>
            </a:pPr>
            <a:r>
              <a:rPr lang="en-US" sz="2000" b="1" dirty="0" smtClean="0"/>
              <a:t>Specific challenges related to this group</a:t>
            </a:r>
          </a:p>
          <a:p>
            <a:r>
              <a:rPr lang="en-US" sz="2000" dirty="0" smtClean="0"/>
              <a:t>No optical requirements</a:t>
            </a:r>
          </a:p>
          <a:p>
            <a:pPr lvl="1"/>
            <a:r>
              <a:rPr lang="en-US" sz="1600" dirty="0"/>
              <a:t>More available space for geometry</a:t>
            </a:r>
            <a:endParaRPr lang="en-US" sz="1600" dirty="0" smtClean="0"/>
          </a:p>
          <a:p>
            <a:r>
              <a:rPr lang="en-US" sz="2000" dirty="0" smtClean="0"/>
              <a:t>Excluded from NBOA preliminary design</a:t>
            </a:r>
            <a:endParaRPr lang="en-US" sz="1600" dirty="0"/>
          </a:p>
          <a:p>
            <a:pPr marL="0" indent="0">
              <a:buNone/>
            </a:pPr>
            <a:r>
              <a:rPr lang="en-US" sz="2000" b="1" dirty="0" smtClean="0"/>
              <a:t>Outstanding issues</a:t>
            </a:r>
          </a:p>
          <a:p>
            <a:r>
              <a:rPr lang="en-US" sz="2000" dirty="0"/>
              <a:t>Need a conceptual design of NBEX without substrates  -i.e. an empty </a:t>
            </a:r>
            <a:r>
              <a:rPr lang="en-US" sz="2000" dirty="0" smtClean="0"/>
              <a:t>cavity!</a:t>
            </a:r>
            <a:endParaRPr lang="en-US" sz="1600" dirty="0" smtClean="0"/>
          </a:p>
          <a:p>
            <a:pPr lvl="1"/>
            <a:r>
              <a:rPr lang="en-US" sz="1600" dirty="0" smtClean="0"/>
              <a:t>Applicable for test beamline as well</a:t>
            </a:r>
            <a:endParaRPr lang="sv-S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29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33869348"/>
              </p:ext>
            </p:extLst>
          </p:nvPr>
        </p:nvGraphicFramePr>
        <p:xfrm>
          <a:off x="7380312" y="1700808"/>
          <a:ext cx="1584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93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philosophy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931224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    “True performance can only be judged over the long term ….”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Critical systems shall be;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Robust</a:t>
            </a:r>
          </a:p>
          <a:p>
            <a:r>
              <a:rPr lang="en-US" sz="2800" dirty="0" smtClean="0"/>
              <a:t>Performant</a:t>
            </a:r>
          </a:p>
          <a:p>
            <a:r>
              <a:rPr lang="en-US" sz="2800" dirty="0" smtClean="0"/>
              <a:t>Cost effective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…..in a word simple 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2050" name="Picture 2" descr="C:\Users\iainsutton\Desktop\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07" y="335699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087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30</a:t>
            </a:fld>
            <a:endParaRPr lang="en-GB" noProof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504" y="1619225"/>
            <a:ext cx="2304256" cy="45259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Bispectral</a:t>
            </a:r>
            <a:endParaRPr lang="en-US" sz="2000" dirty="0" smtClean="0"/>
          </a:p>
          <a:p>
            <a:r>
              <a:rPr lang="en-US" sz="2000" dirty="0" smtClean="0"/>
              <a:t>Tapered left and right</a:t>
            </a:r>
          </a:p>
          <a:p>
            <a:r>
              <a:rPr lang="en-US" sz="2000" dirty="0" smtClean="0"/>
              <a:t>Constant height</a:t>
            </a:r>
          </a:p>
          <a:p>
            <a:r>
              <a:rPr lang="en-US" sz="2000" dirty="0" smtClean="0"/>
              <a:t>No coated mirrors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48" y="1617796"/>
            <a:ext cx="6903952" cy="48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7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576064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Parameters</a:t>
            </a:r>
          </a:p>
          <a:p>
            <a:r>
              <a:rPr lang="en-GB" sz="2000" dirty="0" smtClean="0"/>
              <a:t>Width	up to 125mm wide (+substrate)</a:t>
            </a:r>
          </a:p>
          <a:p>
            <a:pPr marL="0" indent="0">
              <a:buNone/>
            </a:pPr>
            <a:r>
              <a:rPr lang="en-US" sz="2000" b="1" dirty="0" smtClean="0"/>
              <a:t>Specific challenges related to this group</a:t>
            </a:r>
          </a:p>
          <a:p>
            <a:r>
              <a:rPr lang="en-US" sz="2000" dirty="0" smtClean="0"/>
              <a:t>Dual guide</a:t>
            </a:r>
          </a:p>
          <a:p>
            <a:r>
              <a:rPr lang="en-US" sz="2000" dirty="0" smtClean="0"/>
              <a:t>Specific integration and support requirements</a:t>
            </a:r>
          </a:p>
          <a:p>
            <a:r>
              <a:rPr lang="en-US" sz="2000" dirty="0" smtClean="0"/>
              <a:t>Alignment issues</a:t>
            </a:r>
          </a:p>
          <a:p>
            <a:r>
              <a:rPr lang="en-US" sz="2000" dirty="0" smtClean="0"/>
              <a:t>Excluded from NBOA preliminary design</a:t>
            </a:r>
            <a:endParaRPr lang="en-US" sz="1600" dirty="0"/>
          </a:p>
          <a:p>
            <a:pPr marL="0" indent="0">
              <a:buNone/>
            </a:pPr>
            <a:r>
              <a:rPr lang="en-US" sz="2000" b="1" dirty="0" smtClean="0"/>
              <a:t>Outstanding issues</a:t>
            </a:r>
          </a:p>
          <a:p>
            <a:r>
              <a:rPr lang="en-US" sz="2000" dirty="0" smtClean="0"/>
              <a:t>NBOA standard preliminary design not suitable for HEIMDAL </a:t>
            </a:r>
          </a:p>
          <a:p>
            <a:r>
              <a:rPr lang="en-US" sz="2000" dirty="0" smtClean="0"/>
              <a:t>Individual integration solution for HEIMDAL needed</a:t>
            </a:r>
            <a:endParaRPr lang="sv-S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31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9966128"/>
              </p:ext>
            </p:extLst>
          </p:nvPr>
        </p:nvGraphicFramePr>
        <p:xfrm>
          <a:off x="7380312" y="1700808"/>
          <a:ext cx="1584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7585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32</a:t>
            </a:fld>
            <a:endParaRPr lang="en-GB" noProof="0"/>
          </a:p>
        </p:txBody>
      </p:sp>
      <p:pic>
        <p:nvPicPr>
          <p:cNvPr id="7170" name="Picture 2" descr="C:\Users\iainsutton\Downloads\fat_boy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28947" r="9498" b="6233"/>
          <a:stretch/>
        </p:blipFill>
        <p:spPr bwMode="auto">
          <a:xfrm rot="165172">
            <a:off x="5626637" y="2206530"/>
            <a:ext cx="2316551" cy="19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ainsutton\Downloads\heimdal_a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39" b="71383" l="0" r="91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74" r="6456" b="21383"/>
          <a:stretch/>
        </p:blipFill>
        <p:spPr bwMode="auto">
          <a:xfrm rot="21316889">
            <a:off x="500136" y="4585998"/>
            <a:ext cx="8381419" cy="13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iainsutton\Downloads\Heimdal_fron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231" l="0" r="903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4" r="8869" b="13122"/>
          <a:stretch/>
        </p:blipFill>
        <p:spPr bwMode="auto">
          <a:xfrm>
            <a:off x="827584" y="1752155"/>
            <a:ext cx="3293830" cy="1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148064" y="4152978"/>
            <a:ext cx="3101809" cy="61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Potential jacket solution</a:t>
            </a:r>
            <a:endParaRPr lang="en-GB" sz="1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451" y="3501008"/>
            <a:ext cx="3101809" cy="61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Complex integration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10237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Outstanding 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76328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Clash checks </a:t>
            </a:r>
            <a:r>
              <a:rPr lang="en-GB" sz="2000" b="1" dirty="0" smtClean="0"/>
              <a:t>and coating </a:t>
            </a:r>
            <a:r>
              <a:rPr lang="en-GB" sz="2000" b="1" dirty="0" smtClean="0"/>
              <a:t>updates</a:t>
            </a:r>
          </a:p>
          <a:p>
            <a:r>
              <a:rPr lang="en-GB" sz="2000" dirty="0" smtClean="0"/>
              <a:t>NMX </a:t>
            </a:r>
            <a:r>
              <a:rPr lang="mr-IN" sz="2000" dirty="0" smtClean="0"/>
              <a:t>–</a:t>
            </a:r>
            <a:r>
              <a:rPr lang="en-GB" sz="2000" dirty="0" smtClean="0"/>
              <a:t> No comments on clash issues</a:t>
            </a:r>
          </a:p>
          <a:p>
            <a:r>
              <a:rPr lang="en-GB" sz="2000" dirty="0" smtClean="0"/>
              <a:t>SKADI </a:t>
            </a:r>
            <a:r>
              <a:rPr lang="mr-IN" sz="2000" dirty="0" smtClean="0"/>
              <a:t>–</a:t>
            </a:r>
            <a:r>
              <a:rPr lang="en-GB" sz="2000" dirty="0" smtClean="0"/>
              <a:t> No comments on clash issues</a:t>
            </a:r>
          </a:p>
          <a:p>
            <a:r>
              <a:rPr lang="en-GB" sz="2000" dirty="0" smtClean="0"/>
              <a:t>ODIN </a:t>
            </a:r>
            <a:r>
              <a:rPr lang="mr-IN" sz="2000" dirty="0" smtClean="0"/>
              <a:t>–</a:t>
            </a:r>
            <a:r>
              <a:rPr lang="en-GB" sz="2000" dirty="0" smtClean="0"/>
              <a:t> No comments on clash </a:t>
            </a:r>
            <a:r>
              <a:rPr lang="en-GB" sz="2000" dirty="0" smtClean="0"/>
              <a:t>or coating issues</a:t>
            </a:r>
          </a:p>
          <a:p>
            <a:r>
              <a:rPr lang="en-GB" sz="2000" dirty="0" smtClean="0"/>
              <a:t>VESPA </a:t>
            </a:r>
            <a:r>
              <a:rPr lang="mr-IN" sz="2000" dirty="0" smtClean="0"/>
              <a:t>–</a:t>
            </a:r>
            <a:r>
              <a:rPr lang="en-GB" sz="2000" dirty="0" smtClean="0"/>
              <a:t> Unresolved coating issue</a:t>
            </a:r>
          </a:p>
          <a:p>
            <a:r>
              <a:rPr lang="en-GB" sz="2000" dirty="0" smtClean="0"/>
              <a:t>T-REX </a:t>
            </a:r>
            <a:r>
              <a:rPr lang="mr-IN" sz="2000" dirty="0"/>
              <a:t>–</a:t>
            </a:r>
            <a:r>
              <a:rPr lang="en-GB" sz="2000" dirty="0"/>
              <a:t> Unresolved coating issue</a:t>
            </a:r>
          </a:p>
          <a:p>
            <a:pPr marL="0" indent="0">
              <a:buNone/>
            </a:pPr>
            <a:r>
              <a:rPr lang="en-US" sz="2000" b="1" smtClean="0"/>
              <a:t>Geometry </a:t>
            </a:r>
            <a:r>
              <a:rPr lang="en-US" sz="2000" b="1" dirty="0" smtClean="0"/>
              <a:t>updates</a:t>
            </a:r>
          </a:p>
          <a:p>
            <a:r>
              <a:rPr lang="en-US" sz="2000" dirty="0" smtClean="0"/>
              <a:t>C-SPEC requested NBOA geometry update (changed radius)</a:t>
            </a:r>
          </a:p>
          <a:p>
            <a:r>
              <a:rPr lang="en-US" sz="2000" dirty="0" smtClean="0"/>
              <a:t>FREIA geometry issues (Solved week 25)</a:t>
            </a:r>
          </a:p>
          <a:p>
            <a:pPr marL="0" indent="0">
              <a:buNone/>
            </a:pPr>
            <a:r>
              <a:rPr lang="en-US" sz="2000" b="1" dirty="0" smtClean="0"/>
              <a:t>Engineering </a:t>
            </a:r>
            <a:r>
              <a:rPr lang="en-US" sz="2000" b="1" dirty="0"/>
              <a:t>issues</a:t>
            </a:r>
          </a:p>
          <a:p>
            <a:r>
              <a:rPr lang="en-US" sz="2000" dirty="0" smtClean="0"/>
              <a:t>Conceptual design for MAGIC NBOA</a:t>
            </a:r>
          </a:p>
          <a:p>
            <a:r>
              <a:rPr lang="en-US" sz="2000" dirty="0" smtClean="0"/>
              <a:t>Conceptual design for </a:t>
            </a:r>
            <a:r>
              <a:rPr lang="en-US" sz="2000" dirty="0" err="1" smtClean="0"/>
              <a:t>Heimdal</a:t>
            </a:r>
            <a:r>
              <a:rPr lang="en-US" sz="2000" dirty="0" smtClean="0"/>
              <a:t> NOBA</a:t>
            </a:r>
            <a:endParaRPr lang="sv-SE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4743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7020807"/>
              </p:ext>
            </p:extLst>
          </p:nvPr>
        </p:nvGraphicFramePr>
        <p:xfrm>
          <a:off x="251520" y="1497178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5521146"/>
            <a:ext cx="36258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Tall = Height &gt;2x width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Wide = Width &gt;2x height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Small = Smaller than 30x30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Intermediate = Other geometries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01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4427984" y="1608855"/>
          <a:ext cx="4608512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806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Profiles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392115"/>
              </p:ext>
            </p:extLst>
          </p:nvPr>
        </p:nvGraphicFramePr>
        <p:xfrm>
          <a:off x="457200" y="1496182"/>
          <a:ext cx="82296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(H*W)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OUT (H*W)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35x85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60x30</a:t>
                      </a:r>
                      <a:endParaRPr lang="en-US" sz="1400" dirty="0"/>
                    </a:p>
                  </a:txBody>
                  <a:tcPr/>
                </a:tc>
              </a:tr>
              <a:tr h="27204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34,6x68,7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48,8x51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55x70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55x70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23,9x44/23,9x32,3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37,6x29,5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134x67</a:t>
                      </a:r>
                      <a:endParaRPr lang="en-US" sz="1400" b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191,9x96</a:t>
                      </a:r>
                      <a:endParaRPr lang="en-US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120x40</a:t>
                      </a:r>
                      <a:endParaRPr lang="en-US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242x40</a:t>
                      </a:r>
                      <a:endParaRPr lang="en-US" sz="140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HEIMDAL-</a:t>
                      </a:r>
                      <a:r>
                        <a:rPr lang="en-US" sz="1400" baseline="0" dirty="0" smtClean="0"/>
                        <a:t> THERMAL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HEIMDAL- COLD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20x20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20x20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25x30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25x30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30x124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30x42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49x60,5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71x46,6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28x30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45x30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33x43,8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52,6x37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30x30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30x30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30x90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44,4x63,8</a:t>
                      </a:r>
                      <a:endParaRPr lang="en-US" sz="1400" dirty="0"/>
                    </a:p>
                  </a:txBody>
                  <a:tcPr/>
                </a:tc>
              </a:tr>
              <a:tr h="2558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35x35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40x40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09762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TALL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5256584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/>
              <a:t>Parameters</a:t>
            </a:r>
          </a:p>
          <a:p>
            <a:r>
              <a:rPr lang="en-GB" sz="2000" dirty="0" smtClean="0"/>
              <a:t>Height	 up to 250mm tall </a:t>
            </a:r>
            <a:r>
              <a:rPr lang="en-GB" sz="2000" dirty="0"/>
              <a:t>(+substrate)</a:t>
            </a:r>
            <a:endParaRPr lang="en-GB" sz="2000" dirty="0" smtClean="0"/>
          </a:p>
          <a:p>
            <a:r>
              <a:rPr lang="en-GB" sz="2000" dirty="0" smtClean="0"/>
              <a:t>Weight	up </a:t>
            </a:r>
            <a:r>
              <a:rPr lang="en-GB" sz="2000" dirty="0"/>
              <a:t>to 200kg </a:t>
            </a:r>
          </a:p>
          <a:p>
            <a:pPr marL="0" indent="0">
              <a:buNone/>
            </a:pPr>
            <a:r>
              <a:rPr lang="en-US" sz="2000" b="1" dirty="0" smtClean="0"/>
              <a:t>Specific challenges related to this group</a:t>
            </a:r>
          </a:p>
          <a:p>
            <a:r>
              <a:rPr lang="en-US" sz="2000" dirty="0"/>
              <a:t>NBPI Integration, </a:t>
            </a:r>
          </a:p>
          <a:p>
            <a:pPr lvl="1"/>
            <a:r>
              <a:rPr lang="en-US" sz="1600" dirty="0" smtClean="0"/>
              <a:t>Vertical space </a:t>
            </a:r>
            <a:r>
              <a:rPr lang="en-US" sz="1600" dirty="0"/>
              <a:t>(clashes)</a:t>
            </a:r>
          </a:p>
          <a:p>
            <a:pPr lvl="1"/>
            <a:r>
              <a:rPr lang="en-US" sz="1600" dirty="0"/>
              <a:t>Complex shapes</a:t>
            </a:r>
          </a:p>
          <a:p>
            <a:r>
              <a:rPr lang="en-US" sz="2000" dirty="0" smtClean="0"/>
              <a:t>Alignment</a:t>
            </a:r>
          </a:p>
          <a:p>
            <a:pPr lvl="1"/>
            <a:r>
              <a:rPr lang="en-US" sz="1600" dirty="0" smtClean="0"/>
              <a:t>Vertical axis</a:t>
            </a:r>
          </a:p>
          <a:p>
            <a:pPr lvl="1"/>
            <a:r>
              <a:rPr lang="en-US" sz="1600" dirty="0" smtClean="0"/>
              <a:t>Highest weight on alignment features</a:t>
            </a:r>
          </a:p>
          <a:p>
            <a:r>
              <a:rPr lang="en-GB" sz="2000" dirty="0" smtClean="0"/>
              <a:t>Largest sets of windows</a:t>
            </a:r>
          </a:p>
          <a:p>
            <a:r>
              <a:rPr lang="en-US" sz="2000" dirty="0" smtClean="0"/>
              <a:t>Highest heat load on optics</a:t>
            </a:r>
          </a:p>
          <a:p>
            <a:pPr marL="0" indent="0">
              <a:buNone/>
            </a:pPr>
            <a:r>
              <a:rPr lang="en-US" sz="2000" b="1" dirty="0" smtClean="0"/>
              <a:t>Outstanding issues</a:t>
            </a:r>
          </a:p>
          <a:p>
            <a:r>
              <a:rPr lang="en-US" sz="2000" dirty="0" smtClean="0"/>
              <a:t>Increased vertical view of moderator ?</a:t>
            </a:r>
            <a:endParaRPr lang="sv-S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8227796"/>
              </p:ext>
            </p:extLst>
          </p:nvPr>
        </p:nvGraphicFramePr>
        <p:xfrm>
          <a:off x="7380312" y="1700808"/>
          <a:ext cx="15841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987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3077" name="Picture 5" descr="C:\Users\iainsutton\Downloads\Estia_NBPI_body_detai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26" y="4728884"/>
            <a:ext cx="2337667" cy="170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ainsutton\Downloads\Estia_NBOA_li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01" y="4468411"/>
            <a:ext cx="3136138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700808"/>
            <a:ext cx="4906888" cy="39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45625" y="6437057"/>
            <a:ext cx="3754828" cy="589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800" dirty="0" smtClean="0"/>
              <a:t>Integration of alignment features</a:t>
            </a:r>
            <a:endParaRPr lang="en-GB" sz="1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77915" y="6391917"/>
            <a:ext cx="3101809" cy="61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Straight elliptical  guide</a:t>
            </a:r>
            <a:endParaRPr lang="en-GB" sz="180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32346" y="1603788"/>
            <a:ext cx="5934376" cy="29773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NBPI Integration</a:t>
            </a:r>
          </a:p>
          <a:p>
            <a:pPr lvl="1"/>
            <a:r>
              <a:rPr lang="en-US" dirty="0" smtClean="0"/>
              <a:t>Several complex geometries, such as true elliptical curves, to be machined in NBPI.</a:t>
            </a:r>
          </a:p>
          <a:p>
            <a:pPr lvl="1"/>
            <a:r>
              <a:rPr lang="en-US" dirty="0" smtClean="0"/>
              <a:t>Space required for Window frame and lid reduced to accommodate guides</a:t>
            </a:r>
          </a:p>
          <a:p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Heavy section drives design of features, both side and vertical alignment</a:t>
            </a:r>
          </a:p>
          <a:p>
            <a:pPr lvl="1"/>
            <a:r>
              <a:rPr lang="en-US" dirty="0" smtClean="0"/>
              <a:t>Compensated by double springs</a:t>
            </a:r>
          </a:p>
        </p:txBody>
      </p:sp>
      <p:pic>
        <p:nvPicPr>
          <p:cNvPr id="16" name="Picture 15" descr="../../../../../Desktop/Screen%20Shot%202017-06-08%20at%2015.00.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29" y="1565453"/>
            <a:ext cx="2758007" cy="337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10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29536" y="6391917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1700808"/>
            <a:ext cx="4906888" cy="39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32346" y="1603788"/>
            <a:ext cx="5934376" cy="2977340"/>
          </a:xfrm>
        </p:spPr>
        <p:txBody>
          <a:bodyPr>
            <a:normAutofit/>
          </a:bodyPr>
          <a:lstStyle/>
          <a:p>
            <a:r>
              <a:rPr lang="en-US" dirty="0" smtClean="0"/>
              <a:t>Windows and seals</a:t>
            </a:r>
          </a:p>
          <a:p>
            <a:pPr lvl="1"/>
            <a:r>
              <a:rPr lang="en-US" dirty="0" smtClean="0"/>
              <a:t>Largest set of windows (250x150mm).</a:t>
            </a:r>
          </a:p>
          <a:p>
            <a:pPr lvl="1"/>
            <a:r>
              <a:rPr lang="en-US" dirty="0" smtClean="0"/>
              <a:t>Size of gasket driven by largest size.</a:t>
            </a:r>
          </a:p>
          <a:p>
            <a:r>
              <a:rPr lang="en-US" dirty="0" smtClean="0"/>
              <a:t>Heat load</a:t>
            </a:r>
          </a:p>
          <a:p>
            <a:pPr lvl="1"/>
            <a:r>
              <a:rPr lang="en-US" dirty="0" smtClean="0"/>
              <a:t>Standard solution sufficient.</a:t>
            </a:r>
          </a:p>
          <a:p>
            <a:pPr lvl="1"/>
            <a:r>
              <a:rPr lang="en-US" dirty="0" smtClean="0"/>
              <a:t>Calculated based on Tall use case</a:t>
            </a:r>
          </a:p>
          <a:p>
            <a:endParaRPr lang="en-US" dirty="0" smtClean="0"/>
          </a:p>
          <a:p>
            <a:endParaRPr lang="sv-SE" dirty="0"/>
          </a:p>
        </p:txBody>
      </p:sp>
      <p:pic>
        <p:nvPicPr>
          <p:cNvPr id="14" name="Bildobjekt 8"/>
          <p:cNvPicPr/>
          <p:nvPr/>
        </p:nvPicPr>
        <p:blipFill rotWithShape="1">
          <a:blip r:embed="rId2"/>
          <a:srcRect r="17860" b="7829"/>
          <a:stretch/>
        </p:blipFill>
        <p:spPr>
          <a:xfrm>
            <a:off x="5966722" y="1916831"/>
            <a:ext cx="2863578" cy="236860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042191" y="4273822"/>
            <a:ext cx="3101809" cy="61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smtClean="0"/>
              <a:t>Heat map on FREIA NBOA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6000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5406</TotalTime>
  <Words>688</Words>
  <Application>Microsoft Macintosh PowerPoint</Application>
  <PresentationFormat>On-screen Show (4:3)</PresentationFormat>
  <Paragraphs>356</Paragraphs>
  <Slides>33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Mangal</vt:lpstr>
      <vt:lpstr>Arial</vt:lpstr>
      <vt:lpstr>Office Theme</vt:lpstr>
      <vt:lpstr> Neutron beam optics assembly Engineering implementation </vt:lpstr>
      <vt:lpstr>NBOA Generic  One for all … all for one !</vt:lpstr>
      <vt:lpstr>Design philosophy</vt:lpstr>
      <vt:lpstr>Diversity</vt:lpstr>
      <vt:lpstr>Diversity</vt:lpstr>
      <vt:lpstr>Beam Profiles</vt:lpstr>
      <vt:lpstr>TALL Issues</vt:lpstr>
      <vt:lpstr>TALL Solutions</vt:lpstr>
      <vt:lpstr>TALL Solutions</vt:lpstr>
      <vt:lpstr>FREIA</vt:lpstr>
      <vt:lpstr>ESTIA</vt:lpstr>
      <vt:lpstr>WIDE Issues</vt:lpstr>
      <vt:lpstr>WIDE Solutions</vt:lpstr>
      <vt:lpstr>BEER</vt:lpstr>
      <vt:lpstr>DREAM</vt:lpstr>
      <vt:lpstr>T-REX</vt:lpstr>
      <vt:lpstr>SMALL Issues</vt:lpstr>
      <vt:lpstr>SMALL Solutions</vt:lpstr>
      <vt:lpstr>LOKI</vt:lpstr>
      <vt:lpstr>NMX</vt:lpstr>
      <vt:lpstr>SKADI</vt:lpstr>
      <vt:lpstr>INTERMEDIATE Issues</vt:lpstr>
      <vt:lpstr>INTERMEDIATE Solutions</vt:lpstr>
      <vt:lpstr>BIFROST</vt:lpstr>
      <vt:lpstr>C-SPEC</vt:lpstr>
      <vt:lpstr>MIRACLES</vt:lpstr>
      <vt:lpstr>ODIN</vt:lpstr>
      <vt:lpstr>VESPA</vt:lpstr>
      <vt:lpstr>UNCOATED Issues</vt:lpstr>
      <vt:lpstr>MAGIC</vt:lpstr>
      <vt:lpstr>UNIQUE</vt:lpstr>
      <vt:lpstr>Dual Solutions</vt:lpstr>
      <vt:lpstr>Outstanding issues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Erik Nilsson</cp:lastModifiedBy>
  <cp:revision>134</cp:revision>
  <cp:lastPrinted>2017-06-13T13:55:09Z</cp:lastPrinted>
  <dcterms:created xsi:type="dcterms:W3CDTF">2017-01-24T06:09:51Z</dcterms:created>
  <dcterms:modified xsi:type="dcterms:W3CDTF">2017-06-14T07:31:07Z</dcterms:modified>
</cp:coreProperties>
</file>