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3" r:id="rId5"/>
    <p:sldId id="260" r:id="rId6"/>
    <p:sldId id="264" r:id="rId7"/>
    <p:sldId id="259" r:id="rId8"/>
    <p:sldId id="265" r:id="rId9"/>
    <p:sldId id="266" r:id="rId10"/>
    <p:sldId id="262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5" autoAdjust="0"/>
    <p:restoredTop sz="94700" autoAdjust="0"/>
  </p:normalViewPr>
  <p:slideViewPr>
    <p:cSldViewPr>
      <p:cViewPr varScale="1">
        <p:scale>
          <a:sx n="91" d="100"/>
          <a:sy n="91" d="100"/>
        </p:scale>
        <p:origin x="67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2017-09-01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2759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01/09/2017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01/09/2017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01/09/2017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01/09/2017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01/09/2017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An amazing summer with DG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Edgars </a:t>
            </a:r>
            <a:r>
              <a:rPr lang="en-GB" sz="2000" dirty="0" err="1" smtClean="0">
                <a:solidFill>
                  <a:schemeClr val="bg1"/>
                </a:solidFill>
              </a:rPr>
              <a:t>Karnickis</a:t>
            </a:r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1 September, 2017</a:t>
            </a:fld>
            <a:endParaRPr lang="en-GB" sz="1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Thank you!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1 September, 2017</a:t>
            </a:fld>
            <a:endParaRPr lang="en-GB" sz="1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38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59925"/>
            <a:ext cx="724154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71569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60361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9233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Getting started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of </a:t>
            </a:r>
            <a:r>
              <a:rPr lang="en-GB" dirty="0" err="1" smtClean="0"/>
              <a:t>Utgård</a:t>
            </a:r>
            <a:r>
              <a:rPr lang="en-GB" dirty="0" smtClean="0"/>
              <a:t> daily tasks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Shelve assembly, fixing shelves</a:t>
            </a:r>
          </a:p>
          <a:p>
            <a:r>
              <a:rPr lang="en-GB" dirty="0" smtClean="0"/>
              <a:t>Rearranging scintillator bars</a:t>
            </a:r>
          </a:p>
          <a:p>
            <a:r>
              <a:rPr lang="en-GB" dirty="0" smtClean="0"/>
              <a:t>Inventory</a:t>
            </a:r>
          </a:p>
          <a:p>
            <a:r>
              <a:rPr lang="en-GB" dirty="0" smtClean="0"/>
              <a:t>Modifying racks</a:t>
            </a:r>
          </a:p>
          <a:p>
            <a:r>
              <a:rPr lang="en-GB" dirty="0" smtClean="0"/>
              <a:t>Wiring workstations</a:t>
            </a:r>
          </a:p>
          <a:p>
            <a:r>
              <a:rPr lang="en-GB" dirty="0" smtClean="0"/>
              <a:t>Assembling tables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726" y="398851"/>
            <a:ext cx="6480720" cy="67919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48" y="2305724"/>
            <a:ext cx="2456997" cy="330210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sp>
        <p:nvSpPr>
          <p:cNvPr id="7" name="TextBox 6"/>
          <p:cNvSpPr txBox="1"/>
          <p:nvPr/>
        </p:nvSpPr>
        <p:spPr>
          <a:xfrm>
            <a:off x="848726" y="3956233"/>
            <a:ext cx="1833881" cy="1561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5559" y="2742634"/>
            <a:ext cx="3302106" cy="24271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1522" y="1669596"/>
            <a:ext cx="3248845" cy="20346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6" y="3956233"/>
            <a:ext cx="3323860" cy="24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0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science related hands on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Wiring for Irina</a:t>
            </a:r>
          </a:p>
          <a:p>
            <a:r>
              <a:rPr lang="en-US" dirty="0" smtClean="0"/>
              <a:t>Assembling a MG detector</a:t>
            </a:r>
          </a:p>
          <a:p>
            <a:r>
              <a:rPr lang="en-US" dirty="0" smtClean="0"/>
              <a:t>Wiring a MG detector with Nicholai</a:t>
            </a:r>
          </a:p>
          <a:p>
            <a:r>
              <a:rPr lang="en-US" dirty="0" smtClean="0"/>
              <a:t>Making grids with Anton and 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18277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294" y="2727758"/>
            <a:ext cx="2828508" cy="221049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26668" y="1598169"/>
            <a:ext cx="2979779" cy="22348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18" y="4029689"/>
            <a:ext cx="3034680" cy="22760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6253" y="2820714"/>
            <a:ext cx="2836149" cy="212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3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MG data analysis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Trying out the DMSC code</a:t>
            </a:r>
          </a:p>
          <a:p>
            <a:r>
              <a:rPr lang="en-US" dirty="0" smtClean="0"/>
              <a:t>Making a Python code</a:t>
            </a:r>
          </a:p>
          <a:p>
            <a:r>
              <a:rPr lang="en-US" dirty="0" smtClean="0"/>
              <a:t>Analyzing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73341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t="6829" r="7516" b="1071"/>
          <a:stretch/>
        </p:blipFill>
        <p:spPr>
          <a:xfrm>
            <a:off x="483441" y="2564904"/>
            <a:ext cx="4032448" cy="29131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98" y="2564905"/>
            <a:ext cx="3880723" cy="291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98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 t="81" r="24507" b="-81"/>
          <a:stretch/>
        </p:blipFill>
        <p:spPr>
          <a:xfrm>
            <a:off x="4716016" y="1999419"/>
            <a:ext cx="3509582" cy="399509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0" t="-341" r="16933" b="341"/>
          <a:stretch/>
        </p:blipFill>
        <p:spPr>
          <a:xfrm>
            <a:off x="899592" y="1999419"/>
            <a:ext cx="3513619" cy="39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28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2037</TotalTime>
  <Words>91</Words>
  <Application>Microsoft Macintosh PowerPoint</Application>
  <PresentationFormat>On-screen Show (4:3)</PresentationFormat>
  <Paragraphs>39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An amazing summer with DG</vt:lpstr>
      <vt:lpstr>Getting started</vt:lpstr>
      <vt:lpstr>Some of Utgård daily tasks</vt:lpstr>
      <vt:lpstr>PowerPoint Presentation</vt:lpstr>
      <vt:lpstr>More science related hands on tasks</vt:lpstr>
      <vt:lpstr>PowerPoint Presentation</vt:lpstr>
      <vt:lpstr>MG data analysis project</vt:lpstr>
      <vt:lpstr>PowerPoint Presentation</vt:lpstr>
      <vt:lpstr>PowerPoint Presentation</vt:lpstr>
      <vt:lpstr>Thank you!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amazing summer with DG</dc:title>
  <dc:creator>Microsoft Office User</dc:creator>
  <cp:lastModifiedBy>judithfreitaramos@gmail.com</cp:lastModifiedBy>
  <cp:revision>9</cp:revision>
  <dcterms:created xsi:type="dcterms:W3CDTF">2017-08-30T05:09:17Z</dcterms:created>
  <dcterms:modified xsi:type="dcterms:W3CDTF">2017-09-01T06:34:56Z</dcterms:modified>
</cp:coreProperties>
</file>