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4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92206" autoAdjust="0"/>
  </p:normalViewPr>
  <p:slideViewPr>
    <p:cSldViewPr>
      <p:cViewPr varScale="1">
        <p:scale>
          <a:sx n="108" d="100"/>
          <a:sy n="108" d="100"/>
        </p:scale>
        <p:origin x="208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5" d="100"/>
          <a:sy n="155" d="100"/>
        </p:scale>
        <p:origin x="-6728" y="-10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F57FC-B3FF-4DF2-9417-962901C07B3B}" type="datetimeFigureOut">
              <a:rPr lang="sv-SE" smtClean="0"/>
              <a:t>2017-08-30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A53A7-64CD-4D0E-AAE8-1AC9C79D7085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84655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41263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2630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25516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Staff handbook </a:t>
            </a:r>
          </a:p>
          <a:p>
            <a:r>
              <a:rPr lang="en-GB" dirty="0" smtClean="0"/>
              <a:t>Chess – document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76866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47613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87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You find the nearest Previa at </a:t>
            </a:r>
            <a:r>
              <a:rPr lang="en-US" dirty="0" err="1" smtClean="0"/>
              <a:t>Scheelevägen</a:t>
            </a:r>
            <a:r>
              <a:rPr lang="en-US" dirty="0" smtClean="0"/>
              <a:t> 17, Lund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dirty="0" smtClean="0"/>
              <a:t>Please mind to </a:t>
            </a:r>
            <a:r>
              <a:rPr lang="en-US" b="1" dirty="0" smtClean="0"/>
              <a:t>book your appointment well in advance</a:t>
            </a:r>
            <a:r>
              <a:rPr lang="en-US" dirty="0" smtClean="0"/>
              <a:t> (at least 3 weeks) before you need to have a valid certificate/medical examination (for examples when travelling to other facilities,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Certificate after examinations are sent to HR – if you want copy come</a:t>
            </a:r>
            <a:r>
              <a:rPr lang="en-US" b="1" baseline="0" dirty="0" smtClean="0"/>
              <a:t> by or send email. </a:t>
            </a:r>
            <a:endParaRPr lang="en-US" b="1" dirty="0" smtClean="0"/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Cancellations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Please note that any booking with Previa needs to be cancelled by the employee at least 48 hours before (not including weekend) the appointment. </a:t>
            </a:r>
          </a:p>
          <a:p>
            <a:pPr>
              <a:buFontTx/>
              <a:buChar char="-"/>
            </a:pPr>
            <a:r>
              <a:rPr lang="en-US" dirty="0" smtClean="0"/>
              <a:t>If they are cancelled to late ESS will still be charged for the visit.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1A53A7-64CD-4D0E-AAE8-1AC9C79D7085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321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en-GB" noProof="0" smtClean="0"/>
              <a:t>30/08/2017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48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884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en-GB" noProof="0" smtClean="0"/>
              <a:t>30/08/2017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9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en-GB" noProof="0" smtClean="0"/>
              <a:t>30/08/2017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8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3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en-GB" noProof="0" smtClean="0"/>
              <a:t>30/08/2017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>
              <a:solidFill>
                <a:srgbClr val="0094C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4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3233B-D569-4A6E-878F-CDE152514C47}" type="datetime1">
              <a:rPr lang="en-GB" noProof="0" smtClean="0"/>
              <a:t>30/08/2017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115BC-487E-4422-894C-CB7CD3E79223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06408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nfluence.esss.lu.se/pages/viewpage.action?pageId=203358619" TargetMode="External"/><Relationship Id="rId4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05695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Work Environment </a:t>
            </a:r>
            <a:r>
              <a:rPr lang="en-GB" sz="4000" dirty="0" smtClean="0"/>
              <a:t>requirements </a:t>
            </a:r>
            <a:r>
              <a:rPr lang="en-GB" sz="4000" dirty="0" smtClean="0"/>
              <a:t>of medical </a:t>
            </a:r>
            <a:r>
              <a:rPr lang="en-GB" sz="4000" dirty="0" smtClean="0"/>
              <a:t>check-ups</a:t>
            </a:r>
            <a:endParaRPr lang="en-GB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GB" sz="2000" dirty="0" err="1" smtClean="0">
                <a:solidFill>
                  <a:schemeClr val="bg1"/>
                </a:solidFill>
              </a:rPr>
              <a:t>Bertil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</a:rPr>
              <a:t>Winér</a:t>
            </a:r>
            <a:r>
              <a:rPr lang="en-GB" sz="2000" dirty="0" smtClean="0">
                <a:solidFill>
                  <a:schemeClr val="bg1"/>
                </a:solidFill>
              </a:rPr>
              <a:t>, </a:t>
            </a:r>
            <a:r>
              <a:rPr lang="en-GB" sz="2000" dirty="0" smtClean="0">
                <a:solidFill>
                  <a:schemeClr val="bg1"/>
                </a:solidFill>
              </a:rPr>
              <a:t>Lena Johansson &amp; Tina Nilsson</a:t>
            </a:r>
            <a:endParaRPr lang="en-GB" sz="2000" dirty="0" smtClean="0">
              <a:solidFill>
                <a:schemeClr val="bg1"/>
              </a:solidFill>
            </a:endParaRPr>
          </a:p>
          <a:p>
            <a:r>
              <a:rPr lang="en-GB" sz="2000" dirty="0">
                <a:solidFill>
                  <a:schemeClr val="bg1"/>
                </a:solidFill>
              </a:rPr>
              <a:t>ES&amp;H Division </a:t>
            </a:r>
            <a:r>
              <a:rPr lang="en-GB" sz="2000" dirty="0" smtClean="0">
                <a:solidFill>
                  <a:schemeClr val="bg1"/>
                </a:solidFill>
              </a:rPr>
              <a:t>and Human Resources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 err="1" smtClean="0">
                <a:solidFill>
                  <a:srgbClr val="FFFFFF"/>
                </a:solidFill>
              </a:rPr>
              <a:t>www.europeanspallationsource.se</a:t>
            </a:r>
            <a:endParaRPr lang="en-GB" sz="1600" dirty="0" smtClean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1 September 2017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6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Requirements working with some sensitizing chemicals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Sensitizing Chemicals  (Sweden)</a:t>
            </a:r>
          </a:p>
          <a:p>
            <a:pPr lvl="1"/>
            <a:r>
              <a:rPr lang="en-GB" dirty="0" smtClean="0"/>
              <a:t>Med. </a:t>
            </a:r>
            <a:r>
              <a:rPr lang="en-GB" dirty="0" err="1" smtClean="0"/>
              <a:t>Dr.</a:t>
            </a:r>
            <a:r>
              <a:rPr lang="en-GB" dirty="0" smtClean="0"/>
              <a:t> approval for working with some sensitizing chemicals</a:t>
            </a:r>
          </a:p>
          <a:p>
            <a:pPr lvl="2"/>
            <a:r>
              <a:rPr lang="en-GB" dirty="0" smtClean="0"/>
              <a:t>Chemicals containing free </a:t>
            </a:r>
            <a:r>
              <a:rPr lang="en-GB" dirty="0" err="1" smtClean="0"/>
              <a:t>diisocyanates</a:t>
            </a:r>
            <a:endParaRPr lang="en-GB" dirty="0" smtClean="0"/>
          </a:p>
          <a:p>
            <a:pPr lvl="2"/>
            <a:r>
              <a:rPr lang="en-GB" dirty="0" smtClean="0"/>
              <a:t>Organic acid anhydrides marked with H334 </a:t>
            </a:r>
          </a:p>
          <a:p>
            <a:pPr lvl="3"/>
            <a:r>
              <a:rPr lang="en-GB" dirty="0"/>
              <a:t>May cause allergy or asthma symptoms or breathing difficulties if inhaled.</a:t>
            </a:r>
            <a:endParaRPr lang="en-GB" dirty="0" smtClean="0"/>
          </a:p>
          <a:p>
            <a:pPr lvl="2"/>
            <a:r>
              <a:rPr lang="en-GB" dirty="0" smtClean="0"/>
              <a:t>Chemicals containing (m)ethyl-2-cyanoachrylates</a:t>
            </a:r>
          </a:p>
          <a:p>
            <a:pPr lvl="1"/>
            <a:r>
              <a:rPr lang="en-GB" dirty="0" smtClean="0"/>
              <a:t>Medical check before starting to work with these chemicals.</a:t>
            </a:r>
          </a:p>
          <a:p>
            <a:pPr lvl="1"/>
            <a:r>
              <a:rPr lang="en-GB" dirty="0" smtClean="0"/>
              <a:t>Medical check every 2</a:t>
            </a:r>
            <a:r>
              <a:rPr lang="en-GB" baseline="30000" dirty="0" smtClean="0"/>
              <a:t>nd</a:t>
            </a:r>
            <a:r>
              <a:rPr lang="en-GB" dirty="0" smtClean="0"/>
              <a:t> year</a:t>
            </a:r>
          </a:p>
          <a:p>
            <a:pPr lvl="1"/>
            <a:r>
              <a:rPr lang="en-GB" dirty="0" smtClean="0"/>
              <a:t>Other thermosetting plastics like epoxies or unsaturated polyesters, ESS has to offer a medical check, but no approval is necessary from Med. Dr.</a:t>
            </a:r>
          </a:p>
          <a:p>
            <a:pPr lvl="1"/>
            <a:r>
              <a:rPr lang="en-GB" dirty="0" smtClean="0"/>
              <a:t>Mandatory training for employees working with these chemicals and managers (Penalty fee)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02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working with lead, cadmium or at nights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Lead/Cadmium</a:t>
            </a:r>
          </a:p>
          <a:p>
            <a:pPr lvl="1"/>
            <a:r>
              <a:rPr lang="en-GB" dirty="0"/>
              <a:t>Definition of work with lead and </a:t>
            </a:r>
            <a:r>
              <a:rPr lang="en-GB" dirty="0" smtClean="0"/>
              <a:t>cadmium</a:t>
            </a:r>
          </a:p>
          <a:p>
            <a:pPr lvl="2"/>
            <a:r>
              <a:rPr lang="en-GB" dirty="0" smtClean="0"/>
              <a:t>Work with material containing &gt; 1 % Pb or Cd</a:t>
            </a:r>
          </a:p>
          <a:p>
            <a:pPr lvl="2"/>
            <a:r>
              <a:rPr lang="en-GB" dirty="0" smtClean="0"/>
              <a:t>Work </a:t>
            </a:r>
            <a:r>
              <a:rPr lang="en-GB" dirty="0"/>
              <a:t>5 hours/week </a:t>
            </a:r>
            <a:r>
              <a:rPr lang="en-GB" dirty="0" smtClean="0"/>
              <a:t>continuously</a:t>
            </a:r>
          </a:p>
          <a:p>
            <a:pPr lvl="1"/>
            <a:r>
              <a:rPr lang="en-GB" dirty="0" smtClean="0"/>
              <a:t>Medical check before starting to work	</a:t>
            </a:r>
          </a:p>
          <a:p>
            <a:pPr lvl="1"/>
            <a:r>
              <a:rPr lang="en-GB" dirty="0" smtClean="0"/>
              <a:t>Every 3</a:t>
            </a:r>
            <a:r>
              <a:rPr lang="en-GB" baseline="30000" dirty="0" smtClean="0"/>
              <a:t>rd</a:t>
            </a:r>
            <a:r>
              <a:rPr lang="en-GB" dirty="0" smtClean="0"/>
              <a:t> year	</a:t>
            </a:r>
          </a:p>
          <a:p>
            <a:r>
              <a:rPr lang="en-GB" dirty="0" smtClean="0"/>
              <a:t>Work at nights</a:t>
            </a:r>
          </a:p>
          <a:p>
            <a:pPr lvl="1"/>
            <a:r>
              <a:rPr lang="en-GB" dirty="0" smtClean="0"/>
              <a:t>Definition of night work</a:t>
            </a:r>
            <a:br>
              <a:rPr lang="en-GB" dirty="0" smtClean="0"/>
            </a:br>
            <a:r>
              <a:rPr lang="en-GB" dirty="0" smtClean="0"/>
              <a:t>	Work &gt; 38 % of total time at nights (Sweden)</a:t>
            </a:r>
            <a:br>
              <a:rPr lang="en-GB" dirty="0" smtClean="0"/>
            </a:br>
            <a:r>
              <a:rPr lang="en-GB" dirty="0" smtClean="0"/>
              <a:t>   Work &gt; 300 night hours/year (Denmark)</a:t>
            </a:r>
          </a:p>
          <a:p>
            <a:pPr lvl="1"/>
            <a:r>
              <a:rPr lang="en-GB" dirty="0" smtClean="0"/>
              <a:t>Every 6</a:t>
            </a:r>
            <a:r>
              <a:rPr lang="en-GB" baseline="30000" dirty="0" smtClean="0"/>
              <a:t>th</a:t>
            </a:r>
            <a:r>
              <a:rPr lang="en-GB" dirty="0" smtClean="0"/>
              <a:t> year (every 3</a:t>
            </a:r>
            <a:r>
              <a:rPr lang="en-GB" baseline="30000" dirty="0" smtClean="0"/>
              <a:t>rd</a:t>
            </a:r>
            <a:r>
              <a:rPr lang="en-GB" dirty="0" smtClean="0"/>
              <a:t> year age &gt; 50 years)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3781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of medical checks, 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 working situations/conditions which needs medical checks: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Vibrations</a:t>
            </a:r>
          </a:p>
          <a:p>
            <a:pPr lvl="1"/>
            <a:r>
              <a:rPr lang="en-GB" dirty="0" smtClean="0"/>
              <a:t>Asbestos</a:t>
            </a:r>
            <a:endParaRPr lang="en-GB" dirty="0"/>
          </a:p>
          <a:p>
            <a:pPr lvl="1"/>
            <a:r>
              <a:rPr lang="en-GB" dirty="0" smtClean="0"/>
              <a:t>Quarts</a:t>
            </a:r>
          </a:p>
          <a:p>
            <a:pPr lvl="1"/>
            <a:r>
              <a:rPr lang="en-GB" dirty="0" smtClean="0"/>
              <a:t>Smoke Diving</a:t>
            </a:r>
          </a:p>
          <a:p>
            <a:pPr lvl="1"/>
            <a:r>
              <a:rPr lang="en-GB" dirty="0" smtClean="0"/>
              <a:t>Height </a:t>
            </a:r>
            <a:r>
              <a:rPr lang="en-GB" dirty="0"/>
              <a:t>work on masts and </a:t>
            </a:r>
            <a:r>
              <a:rPr lang="en-GB" dirty="0" smtClean="0"/>
              <a:t>poles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4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2573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Ionising Radiation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A medical examination is mandatory for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Work in controlled radiation areas where the yearly effective dose could be 6 </a:t>
            </a:r>
            <a:r>
              <a:rPr lang="en-GB" dirty="0" err="1" smtClean="0"/>
              <a:t>mSv</a:t>
            </a:r>
            <a:r>
              <a:rPr lang="en-GB" dirty="0" smtClean="0"/>
              <a:t> per year</a:t>
            </a:r>
          </a:p>
          <a:p>
            <a:r>
              <a:rPr lang="en-GB" b="1" dirty="0" smtClean="0"/>
              <a:t>Not</a:t>
            </a:r>
            <a:r>
              <a:rPr lang="en-GB" dirty="0" smtClean="0"/>
              <a:t> when visiting controlled radiation areas</a:t>
            </a:r>
          </a:p>
          <a:p>
            <a:r>
              <a:rPr lang="en-GB" b="1" dirty="0" smtClean="0"/>
              <a:t>Not</a:t>
            </a:r>
            <a:r>
              <a:rPr lang="en-GB" dirty="0" smtClean="0"/>
              <a:t> when working in Supervised radiation areas (&lt;6 </a:t>
            </a:r>
            <a:r>
              <a:rPr lang="en-GB" dirty="0" err="1" smtClean="0"/>
              <a:t>mSv</a:t>
            </a:r>
            <a:r>
              <a:rPr lang="en-GB" dirty="0" smtClean="0"/>
              <a:t> per year, or &lt; 3 </a:t>
            </a:r>
            <a:r>
              <a:rPr lang="en-GB" dirty="0" err="1" smtClean="0">
                <a:latin typeface="Symbol" charset="2"/>
                <a:ea typeface="Symbol" charset="2"/>
                <a:cs typeface="Symbol" charset="2"/>
              </a:rPr>
              <a:t>m</a:t>
            </a:r>
            <a:r>
              <a:rPr lang="en-GB" dirty="0" err="1" smtClean="0"/>
              <a:t>Sv</a:t>
            </a:r>
            <a:r>
              <a:rPr lang="en-GB" dirty="0" smtClean="0"/>
              <a:t>/h)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8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Responsibility - </a:t>
            </a:r>
            <a:r>
              <a:rPr lang="is-IS" dirty="0" smtClean="0"/>
              <a:t>ESS-0052868 </a:t>
            </a:r>
            <a:r>
              <a:rPr lang="en-US" dirty="0"/>
              <a:t>Rules for Medical examinations </a:t>
            </a:r>
            <a:br>
              <a:rPr lang="en-US" dirty="0"/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i="1" dirty="0" smtClean="0"/>
              <a:t>The </a:t>
            </a:r>
            <a:r>
              <a:rPr lang="en-GB" i="1" dirty="0"/>
              <a:t>Line Manager is primarily responsible to </a:t>
            </a:r>
            <a:r>
              <a:rPr lang="en-US" i="1" dirty="0"/>
              <a:t>evaluate if the work requires </a:t>
            </a:r>
            <a:r>
              <a:rPr lang="en-US" i="1" dirty="0" smtClean="0"/>
              <a:t>the employee </a:t>
            </a:r>
            <a:r>
              <a:rPr lang="en-US" i="1" dirty="0"/>
              <a:t>to have a medical examination. 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Line Manager will </a:t>
            </a:r>
            <a:r>
              <a:rPr lang="en-GB" i="1" dirty="0"/>
              <a:t>inform the HR Division if the employee is expected to be exposed </a:t>
            </a:r>
            <a:r>
              <a:rPr lang="en-GB" i="1" dirty="0" smtClean="0"/>
              <a:t>substances </a:t>
            </a:r>
            <a:r>
              <a:rPr lang="en-GB" i="1" dirty="0"/>
              <a:t>or working conditions in order to book a medical examination. </a:t>
            </a:r>
            <a:endParaRPr lang="en-GB" i="1" dirty="0" smtClean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HR division is responsible for keeping a record of all medical certificates of employees with confidentiality.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6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8882" y="2492896"/>
            <a:ext cx="684076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Practice: Line </a:t>
            </a:r>
            <a:r>
              <a:rPr lang="en-GB" dirty="0" smtClean="0">
                <a:solidFill>
                  <a:srgbClr val="FF0000"/>
                </a:solidFill>
              </a:rPr>
              <a:t>manager evaluate work ongoing &amp; inform employees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Practice: Employees </a:t>
            </a:r>
            <a:r>
              <a:rPr lang="en-GB" dirty="0" smtClean="0">
                <a:solidFill>
                  <a:srgbClr val="FF0000"/>
                </a:solidFill>
              </a:rPr>
              <a:t>book medical examination via HR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endParaRPr lang="en-GB" dirty="0">
              <a:solidFill>
                <a:srgbClr val="FF0000"/>
              </a:solidFill>
            </a:endParaRPr>
          </a:p>
          <a:p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>
                <a:solidFill>
                  <a:srgbClr val="FF0000"/>
                </a:solidFill>
              </a:rPr>
              <a:t>Practice: HR </a:t>
            </a:r>
            <a:r>
              <a:rPr lang="en-GB" dirty="0" smtClean="0">
                <a:solidFill>
                  <a:srgbClr val="FF0000"/>
                </a:solidFill>
              </a:rPr>
              <a:t>saves certificate and Line Manager/employee sets alert for renewal  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6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book – Ticket in snow 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591" y="1554787"/>
            <a:ext cx="6838998" cy="452596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smtClean="0"/>
              <a:t>7</a:t>
            </a:fld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06689" y="1554787"/>
            <a:ext cx="2237311" cy="4525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 smtClean="0"/>
              <a:t>1.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500" dirty="0" smtClean="0"/>
              <a:t>Kind of check up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500" dirty="0" smtClean="0"/>
              <a:t>PCC code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500" dirty="0" smtClean="0"/>
              <a:t>Personal id no </a:t>
            </a:r>
          </a:p>
          <a:p>
            <a:pPr marL="285750" indent="-285750">
              <a:buFont typeface="Arial" charset="0"/>
              <a:buChar char="•"/>
            </a:pPr>
            <a:r>
              <a:rPr lang="en-GB" sz="1500" dirty="0" smtClean="0"/>
              <a:t>Confirm that Manager /PCC is inform </a:t>
            </a:r>
          </a:p>
          <a:p>
            <a:endParaRPr lang="en-GB" sz="1500" dirty="0" smtClean="0"/>
          </a:p>
          <a:p>
            <a:r>
              <a:rPr lang="en-GB" sz="1500" dirty="0" smtClean="0"/>
              <a:t>2.  HR </a:t>
            </a:r>
            <a:r>
              <a:rPr lang="en-GB" sz="1500" dirty="0"/>
              <a:t>informs Previa and gets </a:t>
            </a:r>
            <a:r>
              <a:rPr lang="en-GB" sz="1500" dirty="0" smtClean="0"/>
              <a:t>back to </a:t>
            </a:r>
            <a:r>
              <a:rPr lang="en-GB" sz="1500" dirty="0"/>
              <a:t>you</a:t>
            </a:r>
          </a:p>
          <a:p>
            <a:endParaRPr lang="en-GB" sz="1500" dirty="0" smtClean="0"/>
          </a:p>
          <a:p>
            <a:r>
              <a:rPr lang="en-GB" sz="1500" dirty="0" smtClean="0"/>
              <a:t>3. You </a:t>
            </a:r>
            <a:r>
              <a:rPr lang="en-GB" sz="1500" dirty="0"/>
              <a:t>book your own appointment </a:t>
            </a:r>
            <a:endParaRPr lang="en-GB" sz="1500" dirty="0" smtClean="0"/>
          </a:p>
          <a:p>
            <a:endParaRPr lang="en-GB" sz="1500" dirty="0"/>
          </a:p>
          <a:p>
            <a:r>
              <a:rPr lang="en-GB" sz="1500" dirty="0" smtClean="0"/>
              <a:t>4. Previa sends certificate to HR </a:t>
            </a:r>
          </a:p>
          <a:p>
            <a:endParaRPr lang="en-GB" sz="1500" dirty="0" smtClean="0"/>
          </a:p>
          <a:p>
            <a:r>
              <a:rPr lang="en-GB" sz="1500" dirty="0" smtClean="0"/>
              <a:t>5. Invoice is sent to Line manager/PCC owner</a:t>
            </a:r>
            <a:endParaRPr lang="en-GB" sz="1500" dirty="0"/>
          </a:p>
          <a:p>
            <a:pPr marL="285750" indent="-285750">
              <a:buFont typeface="Arial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19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 - Ionising radiation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341"/>
            <a:ext cx="497580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-6754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164288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6952" y="1493015"/>
            <a:ext cx="3682544" cy="534512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76088" y="1556792"/>
            <a:ext cx="46719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b="1" dirty="0"/>
              <a:t>Year 1:</a:t>
            </a:r>
            <a:r>
              <a:rPr lang="en-US" dirty="0"/>
              <a:t>  Medical examination at Previa 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Year 2:</a:t>
            </a:r>
            <a:r>
              <a:rPr lang="en-US" dirty="0"/>
              <a:t>  Updated Health declaration sent to Previa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Year 3: </a:t>
            </a:r>
            <a:r>
              <a:rPr lang="en-US" dirty="0"/>
              <a:t>Updated Health declaration sent to Previa</a:t>
            </a:r>
          </a:p>
          <a:p>
            <a:endParaRPr lang="en-US" b="1" dirty="0"/>
          </a:p>
          <a:p>
            <a:r>
              <a:rPr lang="en-US" b="1" dirty="0"/>
              <a:t>Year 4:</a:t>
            </a:r>
            <a:r>
              <a:rPr lang="en-US" dirty="0"/>
              <a:t> Cycle starts over with examination at Previa</a:t>
            </a:r>
          </a:p>
        </p:txBody>
      </p:sp>
    </p:spTree>
    <p:extLst>
      <p:ext uri="{BB962C8B-B14F-4D97-AF65-F5344CB8AC3E}">
        <p14:creationId xmlns:p14="http://schemas.microsoft.com/office/powerpoint/2010/main" val="44018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7088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Previa – The </a:t>
            </a:r>
            <a:r>
              <a:rPr lang="en-GB" dirty="0" smtClean="0"/>
              <a:t>Occupational Health </a:t>
            </a:r>
            <a:r>
              <a:rPr lang="en-GB" dirty="0" smtClean="0"/>
              <a:t>Care Service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Previa at </a:t>
            </a:r>
            <a:r>
              <a:rPr lang="en-US" dirty="0" err="1" smtClean="0"/>
              <a:t>Scheelevägen</a:t>
            </a:r>
            <a:r>
              <a:rPr lang="en-US" dirty="0" smtClean="0"/>
              <a:t> 17, Lund </a:t>
            </a:r>
          </a:p>
          <a:p>
            <a:r>
              <a:rPr lang="en-US" dirty="0"/>
              <a:t>B</a:t>
            </a:r>
            <a:r>
              <a:rPr lang="en-US" dirty="0" smtClean="0"/>
              <a:t>ook </a:t>
            </a:r>
            <a:r>
              <a:rPr lang="en-US" dirty="0"/>
              <a:t>your appointment well in advance </a:t>
            </a:r>
            <a:r>
              <a:rPr lang="en-US" dirty="0" smtClean="0"/>
              <a:t>- at </a:t>
            </a:r>
            <a:r>
              <a:rPr lang="en-US" dirty="0"/>
              <a:t>least 3</a:t>
            </a:r>
            <a:r>
              <a:rPr lang="en-US" dirty="0" smtClean="0"/>
              <a:t> weeks</a:t>
            </a:r>
          </a:p>
          <a:p>
            <a:r>
              <a:rPr lang="en-US" dirty="0" smtClean="0"/>
              <a:t>Certificate after examinations are sent to HR </a:t>
            </a:r>
          </a:p>
          <a:p>
            <a:r>
              <a:rPr lang="en-US" dirty="0" smtClean="0"/>
              <a:t>Cancellations 48 </a:t>
            </a:r>
            <a:r>
              <a:rPr lang="en-US" dirty="0"/>
              <a:t>hours before </a:t>
            </a:r>
            <a:r>
              <a:rPr lang="en-US" dirty="0" smtClean="0"/>
              <a:t>the appointment. </a:t>
            </a:r>
          </a:p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dirty="0" err="1" smtClean="0"/>
              <a:t>More</a:t>
            </a:r>
            <a:r>
              <a:rPr lang="sv-SE" dirty="0" smtClean="0"/>
              <a:t> info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Confluence, Staff handbook – Medical </a:t>
            </a:r>
            <a:r>
              <a:rPr lang="en-US" dirty="0"/>
              <a:t>examinations- 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confluence.esss.lu.se/pages/viewpage.action?pageId=203358619</a:t>
            </a:r>
            <a:endParaRPr lang="en-US" dirty="0" smtClean="0"/>
          </a:p>
          <a:p>
            <a:r>
              <a:rPr lang="is-IS" dirty="0" smtClean="0"/>
              <a:t>ESS-0052868 </a:t>
            </a:r>
            <a:r>
              <a:rPr lang="en-US" dirty="0" smtClean="0"/>
              <a:t>Rules </a:t>
            </a:r>
            <a:r>
              <a:rPr lang="en-US" dirty="0"/>
              <a:t>for Medical </a:t>
            </a:r>
            <a:r>
              <a:rPr lang="en-US" dirty="0" smtClean="0"/>
              <a:t>examinations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en-GB" noProof="0" smtClean="0"/>
              <a:t>9</a:t>
            </a:fld>
            <a:endParaRPr lang="en-GB" noProof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6074" y="1647825"/>
            <a:ext cx="1860376" cy="75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B44B2280-2390-4D03-8D38-6C24B0BAA245}" vid="{0B7C071A-F5F7-47CF-A93A-F42DBF607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Chess Core Powerpoint</Template>
  <TotalTime>1670</TotalTime>
  <Words>550</Words>
  <Application>Microsoft Macintosh PowerPoint</Application>
  <PresentationFormat>On-screen Show (4:3)</PresentationFormat>
  <Paragraphs>118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Calibri</vt:lpstr>
      <vt:lpstr>Symbol</vt:lpstr>
      <vt:lpstr>Arial</vt:lpstr>
      <vt:lpstr>Office Theme</vt:lpstr>
      <vt:lpstr>Work Environment requirements of medical check-ups</vt:lpstr>
      <vt:lpstr>Requirements working with some sensitizing chemicals</vt:lpstr>
      <vt:lpstr>Requirements working with lead, cadmium or at nights</vt:lpstr>
      <vt:lpstr>Requirements of medical checks, others</vt:lpstr>
      <vt:lpstr>Ionising Radiation</vt:lpstr>
      <vt:lpstr>Responsibility - ESS-0052868 Rules for Medical examinations   </vt:lpstr>
      <vt:lpstr>How to book – Ticket in snow </vt:lpstr>
      <vt:lpstr>Timeline - Ionising radiation </vt:lpstr>
      <vt:lpstr>PowerPoint Presentation</vt:lpstr>
    </vt:vector>
  </TitlesOfParts>
  <Company/>
  <LinksUpToDate>false</LinksUpToDate>
  <SharedDoc>false</SharedDoc>
  <HyperlinksChanged>false</HyperlinksChanged>
  <AppVersion>15.0035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Microsoft Office User</dc:creator>
  <cp:lastModifiedBy>Microsoft Office User</cp:lastModifiedBy>
  <cp:revision>17</cp:revision>
  <dcterms:created xsi:type="dcterms:W3CDTF">2017-05-22T06:16:21Z</dcterms:created>
  <dcterms:modified xsi:type="dcterms:W3CDTF">2017-08-30T11:15:54Z</dcterms:modified>
</cp:coreProperties>
</file>