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57" r:id="rId3"/>
    <p:sldId id="280" r:id="rId4"/>
    <p:sldId id="258" r:id="rId5"/>
    <p:sldId id="277" r:id="rId6"/>
    <p:sldId id="281" r:id="rId7"/>
    <p:sldId id="282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72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444" autoAdjust="0"/>
  </p:normalViewPr>
  <p:slideViewPr>
    <p:cSldViewPr>
      <p:cViewPr varScale="1">
        <p:scale>
          <a:sx n="105" d="100"/>
          <a:sy n="105" d="100"/>
        </p:scale>
        <p:origin x="1880" y="200"/>
      </p:cViewPr>
      <p:guideLst>
        <p:guide orient="horz" pos="2160"/>
        <p:guide orient="horz" pos="1072"/>
        <p:guide orient="horz" pos="3888"/>
        <p:guide orient="horz" pos="368"/>
        <p:guide pos="2880"/>
        <p:guide pos="576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DC108-6549-477E-BF7D-C959E6560666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18EBDC-E53A-45B9-AD7F-47A61C76DAD9}">
      <dgm:prSet phldrT="[Testo]"/>
      <dgm:spPr/>
      <dgm:t>
        <a:bodyPr/>
        <a:lstStyle/>
        <a:p>
          <a:r>
            <a:rPr lang="it-IT" dirty="0" err="1" smtClean="0"/>
            <a:t>Scientific</a:t>
          </a:r>
          <a:r>
            <a:rPr lang="it-IT" dirty="0" smtClean="0"/>
            <a:t> career</a:t>
          </a:r>
          <a:endParaRPr lang="it-IT" dirty="0"/>
        </a:p>
      </dgm:t>
    </dgm:pt>
    <dgm:pt modelId="{7A3259C1-F673-4596-9171-3C9E40A96E6D}" type="parTrans" cxnId="{1C22E81A-F5D9-4B22-AA60-FA05974C1723}">
      <dgm:prSet/>
      <dgm:spPr/>
      <dgm:t>
        <a:bodyPr/>
        <a:lstStyle/>
        <a:p>
          <a:endParaRPr lang="it-IT"/>
        </a:p>
      </dgm:t>
    </dgm:pt>
    <dgm:pt modelId="{0DE021BD-BF12-4EA2-BFA1-4022C5FA3E68}" type="sibTrans" cxnId="{1C22E81A-F5D9-4B22-AA60-FA05974C1723}">
      <dgm:prSet/>
      <dgm:spPr/>
      <dgm:t>
        <a:bodyPr/>
        <a:lstStyle/>
        <a:p>
          <a:endParaRPr lang="it-IT"/>
        </a:p>
      </dgm:t>
    </dgm:pt>
    <dgm:pt modelId="{E0CE89F0-B3D8-44DF-92FA-E10DC9CCC232}">
      <dgm:prSet phldrT="[Testo]"/>
      <dgm:spPr/>
      <dgm:t>
        <a:bodyPr/>
        <a:lstStyle/>
        <a:p>
          <a:r>
            <a:rPr lang="it-IT" dirty="0" smtClean="0"/>
            <a:t>Educational </a:t>
          </a:r>
          <a:r>
            <a:rPr lang="it-IT" dirty="0" err="1" smtClean="0"/>
            <a:t>backgrond</a:t>
          </a:r>
          <a:endParaRPr lang="it-IT" dirty="0"/>
        </a:p>
      </dgm:t>
    </dgm:pt>
    <dgm:pt modelId="{CEE868E7-7659-4EB7-A921-B249DAA6C0B1}" type="parTrans" cxnId="{4CA8B40B-8F67-4A66-9061-E20E12B2894B}">
      <dgm:prSet/>
      <dgm:spPr/>
      <dgm:t>
        <a:bodyPr/>
        <a:lstStyle/>
        <a:p>
          <a:endParaRPr lang="it-IT"/>
        </a:p>
      </dgm:t>
    </dgm:pt>
    <dgm:pt modelId="{FE492C6C-035D-46AD-9D5A-31F7411ABF96}" type="sibTrans" cxnId="{4CA8B40B-8F67-4A66-9061-E20E12B2894B}">
      <dgm:prSet/>
      <dgm:spPr/>
      <dgm:t>
        <a:bodyPr/>
        <a:lstStyle/>
        <a:p>
          <a:endParaRPr lang="it-IT"/>
        </a:p>
      </dgm:t>
    </dgm:pt>
    <dgm:pt modelId="{61096E14-AF9A-4083-9071-7CBE028B34A1}">
      <dgm:prSet phldrT="[Testo]"/>
      <dgm:spPr/>
      <dgm:t>
        <a:bodyPr/>
        <a:lstStyle/>
        <a:p>
          <a:r>
            <a:rPr lang="it-IT" dirty="0" err="1" smtClean="0"/>
            <a:t>Internship</a:t>
          </a:r>
          <a:r>
            <a:rPr lang="it-IT" dirty="0" smtClean="0"/>
            <a:t> work </a:t>
          </a:r>
          <a:endParaRPr lang="it-IT" dirty="0"/>
        </a:p>
      </dgm:t>
    </dgm:pt>
    <dgm:pt modelId="{931CB8C5-4159-420B-8839-D382D3B6C692}" type="parTrans" cxnId="{781DBB45-FB1B-4EC9-B130-33433B50AA67}">
      <dgm:prSet/>
      <dgm:spPr/>
      <dgm:t>
        <a:bodyPr/>
        <a:lstStyle/>
        <a:p>
          <a:endParaRPr lang="it-IT"/>
        </a:p>
      </dgm:t>
    </dgm:pt>
    <dgm:pt modelId="{3FE835F0-3D79-4F14-BE8F-A5C3E327ECB6}" type="sibTrans" cxnId="{781DBB45-FB1B-4EC9-B130-33433B50AA67}">
      <dgm:prSet/>
      <dgm:spPr/>
      <dgm:t>
        <a:bodyPr/>
        <a:lstStyle/>
        <a:p>
          <a:endParaRPr lang="it-IT"/>
        </a:p>
      </dgm:t>
    </dgm:pt>
    <dgm:pt modelId="{1AB74D0E-29C8-412D-9D59-CBF85627DB86}">
      <dgm:prSet phldrT="[Testo]"/>
      <dgm:spPr/>
      <dgm:t>
        <a:bodyPr/>
        <a:lstStyle/>
        <a:p>
          <a:r>
            <a:rPr lang="it-IT" dirty="0" smtClean="0"/>
            <a:t>Multi-</a:t>
          </a:r>
          <a:r>
            <a:rPr lang="it-IT" dirty="0" err="1" smtClean="0"/>
            <a:t>Blade</a:t>
          </a:r>
          <a:r>
            <a:rPr lang="it-IT" dirty="0" smtClean="0"/>
            <a:t> </a:t>
          </a:r>
          <a:r>
            <a:rPr lang="it-IT" dirty="0" err="1" smtClean="0"/>
            <a:t>assembly</a:t>
          </a:r>
          <a:r>
            <a:rPr lang="it-IT" dirty="0" smtClean="0"/>
            <a:t> and </a:t>
          </a:r>
          <a:r>
            <a:rPr lang="it-IT" dirty="0" err="1" smtClean="0"/>
            <a:t>testing</a:t>
          </a:r>
          <a:endParaRPr lang="it-IT" dirty="0"/>
        </a:p>
      </dgm:t>
    </dgm:pt>
    <dgm:pt modelId="{09A99E5B-C6E4-45DB-BC9D-A9C381F35D23}" type="parTrans" cxnId="{72446AB2-7E46-410D-A358-36032781ABF9}">
      <dgm:prSet/>
      <dgm:spPr/>
      <dgm:t>
        <a:bodyPr/>
        <a:lstStyle/>
        <a:p>
          <a:endParaRPr lang="it-IT"/>
        </a:p>
      </dgm:t>
    </dgm:pt>
    <dgm:pt modelId="{4854FB8E-0E38-47EA-B2C9-4D8EB4F87663}" type="sibTrans" cxnId="{72446AB2-7E46-410D-A358-36032781ABF9}">
      <dgm:prSet/>
      <dgm:spPr/>
      <dgm:t>
        <a:bodyPr/>
        <a:lstStyle/>
        <a:p>
          <a:endParaRPr lang="it-IT"/>
        </a:p>
      </dgm:t>
    </dgm:pt>
    <dgm:pt modelId="{675F0EEC-AB84-4E02-B24A-17DBF76B1424}">
      <dgm:prSet phldrT="[Testo]"/>
      <dgm:spPr/>
      <dgm:t>
        <a:bodyPr/>
        <a:lstStyle/>
        <a:p>
          <a:r>
            <a:rPr lang="it-IT" dirty="0" err="1" smtClean="0"/>
            <a:t>What</a:t>
          </a:r>
          <a:r>
            <a:rPr lang="it-IT" dirty="0" smtClean="0"/>
            <a:t> </a:t>
          </a:r>
          <a:r>
            <a:rPr lang="it-IT" dirty="0" err="1" smtClean="0"/>
            <a:t>next</a:t>
          </a:r>
          <a:endParaRPr lang="it-IT" dirty="0"/>
        </a:p>
      </dgm:t>
    </dgm:pt>
    <dgm:pt modelId="{37D5D5FF-FD26-4AA7-8B74-24EC475E6BD1}" type="parTrans" cxnId="{CBF633EC-A6C9-477D-A5D8-3E02D4229A43}">
      <dgm:prSet/>
      <dgm:spPr/>
      <dgm:t>
        <a:bodyPr/>
        <a:lstStyle/>
        <a:p>
          <a:endParaRPr lang="it-IT"/>
        </a:p>
      </dgm:t>
    </dgm:pt>
    <dgm:pt modelId="{F266F3E8-45FE-4514-8EAB-0D670138346A}" type="sibTrans" cxnId="{CBF633EC-A6C9-477D-A5D8-3E02D4229A43}">
      <dgm:prSet/>
      <dgm:spPr/>
      <dgm:t>
        <a:bodyPr/>
        <a:lstStyle/>
        <a:p>
          <a:endParaRPr lang="it-IT"/>
        </a:p>
      </dgm:t>
    </dgm:pt>
    <dgm:pt modelId="{D36EED26-541D-420B-84AB-0A5D8C32D577}">
      <dgm:prSet phldrT="[Testo]"/>
      <dgm:spPr/>
      <dgm:t>
        <a:bodyPr/>
        <a:lstStyle/>
        <a:p>
          <a:r>
            <a:rPr lang="it-IT" dirty="0" err="1" smtClean="0"/>
            <a:t>Developments</a:t>
          </a:r>
          <a:r>
            <a:rPr lang="it-IT" dirty="0" smtClean="0"/>
            <a:t> of the Multi-Balde </a:t>
          </a:r>
          <a:r>
            <a:rPr lang="it-IT" dirty="0" err="1" smtClean="0"/>
            <a:t>project</a:t>
          </a:r>
          <a:endParaRPr lang="it-IT" dirty="0"/>
        </a:p>
      </dgm:t>
    </dgm:pt>
    <dgm:pt modelId="{2735AD8D-C359-415D-9CF5-AB284308FFB4}" type="parTrans" cxnId="{A7834DAD-9E49-42D5-94C6-E23D9F3089CC}">
      <dgm:prSet/>
      <dgm:spPr/>
      <dgm:t>
        <a:bodyPr/>
        <a:lstStyle/>
        <a:p>
          <a:endParaRPr lang="it-IT"/>
        </a:p>
      </dgm:t>
    </dgm:pt>
    <dgm:pt modelId="{01645C2F-3BF0-4B4D-8AA0-DFCD3AB9306A}" type="sibTrans" cxnId="{A7834DAD-9E49-42D5-94C6-E23D9F3089CC}">
      <dgm:prSet/>
      <dgm:spPr/>
      <dgm:t>
        <a:bodyPr/>
        <a:lstStyle/>
        <a:p>
          <a:endParaRPr lang="it-IT"/>
        </a:p>
      </dgm:t>
    </dgm:pt>
    <dgm:pt modelId="{69D44434-CBDC-44E8-9F69-1555731675BE}" type="pres">
      <dgm:prSet presAssocID="{F39DC108-6549-477E-BF7D-C959E656066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15BA8C-EDEA-478B-9520-D22C93EBBE66}" type="pres">
      <dgm:prSet presAssocID="{4518EBDC-E53A-45B9-AD7F-47A61C76DAD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CC6E43-D78E-4662-A9EE-13D99EF85DEE}" type="pres">
      <dgm:prSet presAssocID="{4518EBDC-E53A-45B9-AD7F-47A61C76DAD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63F5D-1AE4-4B48-BC94-93AC04CE489A}" type="pres">
      <dgm:prSet presAssocID="{61096E14-AF9A-4083-9071-7CBE028B34A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2AB3C4-581D-48C6-A5B7-9938716CA572}" type="pres">
      <dgm:prSet presAssocID="{61096E14-AF9A-4083-9071-7CBE028B34A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0674AC-BBC2-4927-9381-B2FCFF4E42EF}" type="pres">
      <dgm:prSet presAssocID="{675F0EEC-AB84-4E02-B24A-17DBF76B142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A7655-C7E0-4B2E-8210-4CD5B3C2BBC4}" type="pres">
      <dgm:prSet presAssocID="{675F0EEC-AB84-4E02-B24A-17DBF76B142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7F22542-BF2C-4E9E-B3B5-433B34D6490D}" type="presOf" srcId="{D36EED26-541D-420B-84AB-0A5D8C32D577}" destId="{329A7655-C7E0-4B2E-8210-4CD5B3C2BBC4}" srcOrd="0" destOrd="0" presId="urn:microsoft.com/office/officeart/2009/3/layout/IncreasingArrowsProcess"/>
    <dgm:cxn modelId="{05F247D2-528C-42D2-87FC-60AD7BFFABB0}" type="presOf" srcId="{4518EBDC-E53A-45B9-AD7F-47A61C76DAD9}" destId="{5515BA8C-EDEA-478B-9520-D22C93EBBE66}" srcOrd="0" destOrd="0" presId="urn:microsoft.com/office/officeart/2009/3/layout/IncreasingArrowsProcess"/>
    <dgm:cxn modelId="{50CA36F9-7371-4670-98C5-3E397C9A3B41}" type="presOf" srcId="{61096E14-AF9A-4083-9071-7CBE028B34A1}" destId="{ED963F5D-1AE4-4B48-BC94-93AC04CE489A}" srcOrd="0" destOrd="0" presId="urn:microsoft.com/office/officeart/2009/3/layout/IncreasingArrowsProcess"/>
    <dgm:cxn modelId="{B6ECF139-8BD5-40B5-8FD2-FA17BA597A13}" type="presOf" srcId="{E0CE89F0-B3D8-44DF-92FA-E10DC9CCC232}" destId="{F0CC6E43-D78E-4662-A9EE-13D99EF85DEE}" srcOrd="0" destOrd="0" presId="urn:microsoft.com/office/officeart/2009/3/layout/IncreasingArrowsProcess"/>
    <dgm:cxn modelId="{CBF633EC-A6C9-477D-A5D8-3E02D4229A43}" srcId="{F39DC108-6549-477E-BF7D-C959E6560666}" destId="{675F0EEC-AB84-4E02-B24A-17DBF76B1424}" srcOrd="2" destOrd="0" parTransId="{37D5D5FF-FD26-4AA7-8B74-24EC475E6BD1}" sibTransId="{F266F3E8-45FE-4514-8EAB-0D670138346A}"/>
    <dgm:cxn modelId="{781DBB45-FB1B-4EC9-B130-33433B50AA67}" srcId="{F39DC108-6549-477E-BF7D-C959E6560666}" destId="{61096E14-AF9A-4083-9071-7CBE028B34A1}" srcOrd="1" destOrd="0" parTransId="{931CB8C5-4159-420B-8839-D382D3B6C692}" sibTransId="{3FE835F0-3D79-4F14-BE8F-A5C3E327ECB6}"/>
    <dgm:cxn modelId="{72446AB2-7E46-410D-A358-36032781ABF9}" srcId="{61096E14-AF9A-4083-9071-7CBE028B34A1}" destId="{1AB74D0E-29C8-412D-9D59-CBF85627DB86}" srcOrd="0" destOrd="0" parTransId="{09A99E5B-C6E4-45DB-BC9D-A9C381F35D23}" sibTransId="{4854FB8E-0E38-47EA-B2C9-4D8EB4F87663}"/>
    <dgm:cxn modelId="{4CA8B40B-8F67-4A66-9061-E20E12B2894B}" srcId="{4518EBDC-E53A-45B9-AD7F-47A61C76DAD9}" destId="{E0CE89F0-B3D8-44DF-92FA-E10DC9CCC232}" srcOrd="0" destOrd="0" parTransId="{CEE868E7-7659-4EB7-A921-B249DAA6C0B1}" sibTransId="{FE492C6C-035D-46AD-9D5A-31F7411ABF96}"/>
    <dgm:cxn modelId="{6C7991DD-E666-4DBB-8325-8544E6F5A4F9}" type="presOf" srcId="{675F0EEC-AB84-4E02-B24A-17DBF76B1424}" destId="{CF0674AC-BBC2-4927-9381-B2FCFF4E42EF}" srcOrd="0" destOrd="0" presId="urn:microsoft.com/office/officeart/2009/3/layout/IncreasingArrowsProcess"/>
    <dgm:cxn modelId="{A7834DAD-9E49-42D5-94C6-E23D9F3089CC}" srcId="{675F0EEC-AB84-4E02-B24A-17DBF76B1424}" destId="{D36EED26-541D-420B-84AB-0A5D8C32D577}" srcOrd="0" destOrd="0" parTransId="{2735AD8D-C359-415D-9CF5-AB284308FFB4}" sibTransId="{01645C2F-3BF0-4B4D-8AA0-DFCD3AB9306A}"/>
    <dgm:cxn modelId="{56E8D859-825A-4440-9BCA-CBB62D1ADB64}" type="presOf" srcId="{F39DC108-6549-477E-BF7D-C959E6560666}" destId="{69D44434-CBDC-44E8-9F69-1555731675BE}" srcOrd="0" destOrd="0" presId="urn:microsoft.com/office/officeart/2009/3/layout/IncreasingArrowsProcess"/>
    <dgm:cxn modelId="{1C22E81A-F5D9-4B22-AA60-FA05974C1723}" srcId="{F39DC108-6549-477E-BF7D-C959E6560666}" destId="{4518EBDC-E53A-45B9-AD7F-47A61C76DAD9}" srcOrd="0" destOrd="0" parTransId="{7A3259C1-F673-4596-9171-3C9E40A96E6D}" sibTransId="{0DE021BD-BF12-4EA2-BFA1-4022C5FA3E68}"/>
    <dgm:cxn modelId="{4C547647-1996-456D-96ED-5C1BC444B5E7}" type="presOf" srcId="{1AB74D0E-29C8-412D-9D59-CBF85627DB86}" destId="{B72AB3C4-581D-48C6-A5B7-9938716CA572}" srcOrd="0" destOrd="0" presId="urn:microsoft.com/office/officeart/2009/3/layout/IncreasingArrowsProcess"/>
    <dgm:cxn modelId="{D1C6000D-1572-4547-AC41-6CF26E941CAC}" type="presParOf" srcId="{69D44434-CBDC-44E8-9F69-1555731675BE}" destId="{5515BA8C-EDEA-478B-9520-D22C93EBBE66}" srcOrd="0" destOrd="0" presId="urn:microsoft.com/office/officeart/2009/3/layout/IncreasingArrowsProcess"/>
    <dgm:cxn modelId="{28A6E694-7C37-4196-9EF6-9763C80E4EC3}" type="presParOf" srcId="{69D44434-CBDC-44E8-9F69-1555731675BE}" destId="{F0CC6E43-D78E-4662-A9EE-13D99EF85DEE}" srcOrd="1" destOrd="0" presId="urn:microsoft.com/office/officeart/2009/3/layout/IncreasingArrowsProcess"/>
    <dgm:cxn modelId="{33A83ADE-C222-40E0-B0CF-074DDA2ED522}" type="presParOf" srcId="{69D44434-CBDC-44E8-9F69-1555731675BE}" destId="{ED963F5D-1AE4-4B48-BC94-93AC04CE489A}" srcOrd="2" destOrd="0" presId="urn:microsoft.com/office/officeart/2009/3/layout/IncreasingArrowsProcess"/>
    <dgm:cxn modelId="{94A0F799-70AB-43F1-A68D-2195411466F8}" type="presParOf" srcId="{69D44434-CBDC-44E8-9F69-1555731675BE}" destId="{B72AB3C4-581D-48C6-A5B7-9938716CA572}" srcOrd="3" destOrd="0" presId="urn:microsoft.com/office/officeart/2009/3/layout/IncreasingArrowsProcess"/>
    <dgm:cxn modelId="{B99FE678-D7D6-45A2-B197-78FECB0DB21A}" type="presParOf" srcId="{69D44434-CBDC-44E8-9F69-1555731675BE}" destId="{CF0674AC-BBC2-4927-9381-B2FCFF4E42EF}" srcOrd="4" destOrd="0" presId="urn:microsoft.com/office/officeart/2009/3/layout/IncreasingArrowsProcess"/>
    <dgm:cxn modelId="{643F9C4B-03AB-4EF9-BB62-16EA58026AEE}" type="presParOf" srcId="{69D44434-CBDC-44E8-9F69-1555731675BE}" destId="{329A7655-C7E0-4B2E-8210-4CD5B3C2BBC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5BA8C-EDEA-478B-9520-D22C93EBBE66}">
      <dsp:nvSpPr>
        <dsp:cNvPr id="0" name=""/>
        <dsp:cNvSpPr/>
      </dsp:nvSpPr>
      <dsp:spPr>
        <a:xfrm>
          <a:off x="0" y="395083"/>
          <a:ext cx="7488832" cy="1090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14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Scientific</a:t>
          </a:r>
          <a:r>
            <a:rPr lang="it-IT" sz="2100" kern="1200" dirty="0" smtClean="0"/>
            <a:t> career</a:t>
          </a:r>
          <a:endParaRPr lang="it-IT" sz="2100" kern="1200" dirty="0"/>
        </a:p>
      </dsp:txBody>
      <dsp:txXfrm>
        <a:off x="0" y="667748"/>
        <a:ext cx="7216167" cy="545329"/>
      </dsp:txXfrm>
    </dsp:sp>
    <dsp:sp modelId="{F0CC6E43-D78E-4662-A9EE-13D99EF85DEE}">
      <dsp:nvSpPr>
        <dsp:cNvPr id="0" name=""/>
        <dsp:cNvSpPr/>
      </dsp:nvSpPr>
      <dsp:spPr>
        <a:xfrm>
          <a:off x="0" y="1236139"/>
          <a:ext cx="2306560" cy="2101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Educational </a:t>
          </a:r>
          <a:r>
            <a:rPr lang="it-IT" sz="2100" kern="1200" dirty="0" err="1" smtClean="0"/>
            <a:t>backgrond</a:t>
          </a:r>
          <a:endParaRPr lang="it-IT" sz="2100" kern="1200" dirty="0"/>
        </a:p>
      </dsp:txBody>
      <dsp:txXfrm>
        <a:off x="0" y="1236139"/>
        <a:ext cx="2306560" cy="2101011"/>
      </dsp:txXfrm>
    </dsp:sp>
    <dsp:sp modelId="{ED963F5D-1AE4-4B48-BC94-93AC04CE489A}">
      <dsp:nvSpPr>
        <dsp:cNvPr id="0" name=""/>
        <dsp:cNvSpPr/>
      </dsp:nvSpPr>
      <dsp:spPr>
        <a:xfrm>
          <a:off x="2306560" y="758636"/>
          <a:ext cx="5182271" cy="1090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14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Internship</a:t>
          </a:r>
          <a:r>
            <a:rPr lang="it-IT" sz="2100" kern="1200" dirty="0" smtClean="0"/>
            <a:t> work </a:t>
          </a:r>
          <a:endParaRPr lang="it-IT" sz="2100" kern="1200" dirty="0"/>
        </a:p>
      </dsp:txBody>
      <dsp:txXfrm>
        <a:off x="2306560" y="1031301"/>
        <a:ext cx="4909606" cy="545329"/>
      </dsp:txXfrm>
    </dsp:sp>
    <dsp:sp modelId="{B72AB3C4-581D-48C6-A5B7-9938716CA572}">
      <dsp:nvSpPr>
        <dsp:cNvPr id="0" name=""/>
        <dsp:cNvSpPr/>
      </dsp:nvSpPr>
      <dsp:spPr>
        <a:xfrm>
          <a:off x="2306560" y="1599692"/>
          <a:ext cx="2306560" cy="2101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Multi-</a:t>
          </a:r>
          <a:r>
            <a:rPr lang="it-IT" sz="2100" kern="1200" dirty="0" err="1" smtClean="0"/>
            <a:t>Blade</a:t>
          </a:r>
          <a:r>
            <a:rPr lang="it-IT" sz="2100" kern="1200" dirty="0" smtClean="0"/>
            <a:t> </a:t>
          </a:r>
          <a:r>
            <a:rPr lang="it-IT" sz="2100" kern="1200" dirty="0" err="1" smtClean="0"/>
            <a:t>assembly</a:t>
          </a:r>
          <a:r>
            <a:rPr lang="it-IT" sz="2100" kern="1200" dirty="0" smtClean="0"/>
            <a:t> and </a:t>
          </a:r>
          <a:r>
            <a:rPr lang="it-IT" sz="2100" kern="1200" dirty="0" err="1" smtClean="0"/>
            <a:t>testing</a:t>
          </a:r>
          <a:endParaRPr lang="it-IT" sz="2100" kern="1200" dirty="0"/>
        </a:p>
      </dsp:txBody>
      <dsp:txXfrm>
        <a:off x="2306560" y="1599692"/>
        <a:ext cx="2306560" cy="2101011"/>
      </dsp:txXfrm>
    </dsp:sp>
    <dsp:sp modelId="{CF0674AC-BBC2-4927-9381-B2FCFF4E42EF}">
      <dsp:nvSpPr>
        <dsp:cNvPr id="0" name=""/>
        <dsp:cNvSpPr/>
      </dsp:nvSpPr>
      <dsp:spPr>
        <a:xfrm>
          <a:off x="4613120" y="1122189"/>
          <a:ext cx="2875711" cy="1090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14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What</a:t>
          </a:r>
          <a:r>
            <a:rPr lang="it-IT" sz="2100" kern="1200" dirty="0" smtClean="0"/>
            <a:t> </a:t>
          </a:r>
          <a:r>
            <a:rPr lang="it-IT" sz="2100" kern="1200" dirty="0" err="1" smtClean="0"/>
            <a:t>next</a:t>
          </a:r>
          <a:endParaRPr lang="it-IT" sz="2100" kern="1200" dirty="0"/>
        </a:p>
      </dsp:txBody>
      <dsp:txXfrm>
        <a:off x="4613120" y="1394854"/>
        <a:ext cx="2603046" cy="545329"/>
      </dsp:txXfrm>
    </dsp:sp>
    <dsp:sp modelId="{329A7655-C7E0-4B2E-8210-4CD5B3C2BBC4}">
      <dsp:nvSpPr>
        <dsp:cNvPr id="0" name=""/>
        <dsp:cNvSpPr/>
      </dsp:nvSpPr>
      <dsp:spPr>
        <a:xfrm>
          <a:off x="4613120" y="1963245"/>
          <a:ext cx="2306560" cy="2070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Developments</a:t>
          </a:r>
          <a:r>
            <a:rPr lang="it-IT" sz="2100" kern="1200" dirty="0" smtClean="0"/>
            <a:t> of the Multi-Balde </a:t>
          </a:r>
          <a:r>
            <a:rPr lang="it-IT" sz="2100" kern="1200" dirty="0" err="1" smtClean="0"/>
            <a:t>project</a:t>
          </a:r>
          <a:endParaRPr lang="it-IT" sz="2100" kern="1200" dirty="0"/>
        </a:p>
      </dsp:txBody>
      <dsp:txXfrm>
        <a:off x="4613120" y="1963245"/>
        <a:ext cx="2306560" cy="2070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it-IT"/>
              <a:t>31/08/17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it-IT"/>
              <a:t>31/08/17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6689" y="6057150"/>
            <a:ext cx="4125119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84201"/>
            <a:ext cx="6553200" cy="200025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16200"/>
            <a:ext cx="65532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cap="all" spc="150" baseline="0">
                <a:solidFill>
                  <a:schemeClr val="accent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4200"/>
            <a:ext cx="2057400" cy="558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84200"/>
            <a:ext cx="5562600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09802"/>
            <a:ext cx="6705600" cy="2764335"/>
          </a:xfrm>
        </p:spPr>
        <p:txBody>
          <a:bodyPr anchor="b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951267"/>
            <a:ext cx="5303520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101" cap="all" spc="150" baseline="0">
                <a:solidFill>
                  <a:schemeClr val="accent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3810000" cy="446532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1706880"/>
            <a:ext cx="3810000" cy="446532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01800"/>
            <a:ext cx="3813048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 b="0" cap="all" spc="150" baseline="0">
                <a:solidFill>
                  <a:schemeClr val="accent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2717800"/>
            <a:ext cx="3810000" cy="3454400"/>
          </a:xfrm>
        </p:spPr>
        <p:txBody>
          <a:bodyPr>
            <a:no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 baseline="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701800"/>
            <a:ext cx="3813048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 b="0" cap="all" spc="150" baseline="0">
                <a:solidFill>
                  <a:schemeClr val="accent1"/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1" y="2717800"/>
            <a:ext cx="3810000" cy="3454400"/>
          </a:xfrm>
        </p:spPr>
        <p:txBody>
          <a:bodyPr>
            <a:no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 baseline="0"/>
            </a:lvl6pPr>
            <a:lvl7pPr>
              <a:defRPr sz="1500" baseline="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anchor="b">
            <a:normAutofit/>
          </a:bodyPr>
          <a:lstStyle>
            <a:lvl1pPr algn="l">
              <a:defRPr sz="2101" b="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84200"/>
            <a:ext cx="4572000" cy="5588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anchor="b">
            <a:normAutofit/>
          </a:bodyPr>
          <a:lstStyle>
            <a:lvl1pPr algn="l">
              <a:defRPr sz="2101" b="0" cap="all" spc="150" baseline="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0" y="584200"/>
            <a:ext cx="4572000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it-IT"/>
              <a:t>31/08/17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1905" y="-3174"/>
            <a:ext cx="615155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701797"/>
            <a:ext cx="77724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3"/>
            <a:ext cx="1676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it-IT"/>
              <a:pPr/>
              <a:t>31/08/17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3"/>
            <a:ext cx="3962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1" y="6356353"/>
            <a:ext cx="762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84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104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726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347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967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589" indent="-173752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529264" cy="2000251"/>
          </a:xfrm>
        </p:spPr>
        <p:txBody>
          <a:bodyPr>
            <a:normAutofit/>
          </a:bodyPr>
          <a:lstStyle/>
          <a:p>
            <a:pPr algn="ctr" defTabSz="912357">
              <a:spcBef>
                <a:spcPts val="0"/>
              </a:spcBef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meeting Detector Group ESS 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81731" y="566124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Giacomo Mauri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970813721"/>
              </p:ext>
            </p:extLst>
          </p:nvPr>
        </p:nvGraphicFramePr>
        <p:xfrm>
          <a:off x="1043608" y="1088640"/>
          <a:ext cx="7488832" cy="44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755576" y="116632"/>
            <a:ext cx="7772400" cy="90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1219"/>
            <a:ext cx="7772400" cy="900000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background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560805"/>
            <a:ext cx="4104456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2013- </a:t>
            </a:r>
            <a:r>
              <a:rPr lang="it-IT" dirty="0" err="1" smtClean="0"/>
              <a:t>Bachelor</a:t>
            </a:r>
            <a:r>
              <a:rPr lang="it-IT" dirty="0" smtClean="0"/>
              <a:t> </a:t>
            </a:r>
            <a:r>
              <a:rPr lang="it-IT" dirty="0" err="1" smtClean="0"/>
              <a:t>degree</a:t>
            </a:r>
            <a:r>
              <a:rPr lang="it-IT" dirty="0" smtClean="0"/>
              <a:t> </a:t>
            </a:r>
          </a:p>
          <a:p>
            <a:r>
              <a:rPr lang="it-IT" sz="2000" i="1" dirty="0" smtClean="0"/>
              <a:t>      </a:t>
            </a:r>
            <a:r>
              <a:rPr lang="it-IT" sz="2000" i="1" dirty="0" err="1" smtClean="0"/>
              <a:t>Vibration</a:t>
            </a:r>
            <a:r>
              <a:rPr lang="it-IT" sz="2000" i="1" dirty="0" smtClean="0"/>
              <a:t> Energy </a:t>
            </a:r>
            <a:r>
              <a:rPr lang="it-IT" sz="2000" i="1" dirty="0" err="1" smtClean="0"/>
              <a:t>Harvesting</a:t>
            </a:r>
            <a:endParaRPr lang="it-IT" sz="2000" i="1" dirty="0" smtClean="0"/>
          </a:p>
          <a:p>
            <a:r>
              <a:rPr lang="it-IT" sz="2000" i="1" dirty="0" smtClean="0"/>
              <a:t>      </a:t>
            </a:r>
            <a:r>
              <a:rPr lang="it-IT" sz="2000" i="1" dirty="0" err="1" smtClean="0"/>
              <a:t>using</a:t>
            </a:r>
            <a:r>
              <a:rPr lang="it-IT" sz="2000" i="1" dirty="0" smtClean="0"/>
              <a:t> non linear nano</a:t>
            </a:r>
          </a:p>
          <a:p>
            <a:r>
              <a:rPr lang="it-IT" sz="2000" i="1" dirty="0"/>
              <a:t> </a:t>
            </a:r>
            <a:r>
              <a:rPr lang="it-IT" sz="2000" i="1" dirty="0" smtClean="0"/>
              <a:t>     </a:t>
            </a:r>
            <a:r>
              <a:rPr lang="it-IT" sz="2000" i="1" dirty="0" err="1" smtClean="0"/>
              <a:t>membranes</a:t>
            </a:r>
            <a:r>
              <a:rPr lang="it-IT" sz="20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2015- Master </a:t>
            </a:r>
            <a:r>
              <a:rPr lang="it-IT" dirty="0" err="1" smtClean="0"/>
              <a:t>degree</a:t>
            </a:r>
            <a:r>
              <a:rPr lang="it-IT" dirty="0" smtClean="0"/>
              <a:t>  </a:t>
            </a:r>
          </a:p>
          <a:p>
            <a:r>
              <a:rPr lang="it-IT" sz="2000" i="1" dirty="0"/>
              <a:t> </a:t>
            </a:r>
            <a:r>
              <a:rPr lang="it-IT" sz="2000" i="1" dirty="0" smtClean="0"/>
              <a:t>    Development of a </a:t>
            </a:r>
            <a:r>
              <a:rPr lang="it-IT" sz="2000" i="1" dirty="0" err="1" smtClean="0"/>
              <a:t>solid</a:t>
            </a:r>
            <a:r>
              <a:rPr lang="it-IT" sz="2000" i="1" dirty="0" smtClean="0"/>
              <a:t> state</a:t>
            </a:r>
          </a:p>
          <a:p>
            <a:r>
              <a:rPr lang="it-IT" sz="2000" i="1" dirty="0"/>
              <a:t> </a:t>
            </a:r>
            <a:r>
              <a:rPr lang="it-IT" sz="2000" i="1" dirty="0" smtClean="0"/>
              <a:t>    </a:t>
            </a:r>
            <a:r>
              <a:rPr lang="it-IT" sz="2000" i="1" dirty="0" err="1" smtClean="0"/>
              <a:t>thermal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neutron</a:t>
            </a:r>
            <a:r>
              <a:rPr lang="it-IT" sz="2000" i="1" dirty="0" smtClean="0"/>
              <a:t> detector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2015-now- </a:t>
            </a:r>
            <a:r>
              <a:rPr lang="it-IT" dirty="0" err="1" smtClean="0"/>
              <a:t>PhD</a:t>
            </a:r>
            <a:r>
              <a:rPr lang="it-IT" dirty="0" smtClean="0"/>
              <a:t> Scienze e Tecnologie per la Fisica e la Geologia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31826" y="2492896"/>
            <a:ext cx="319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Perugia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2" y="2874607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1" y="32405"/>
            <a:ext cx="7772400" cy="876315"/>
          </a:xfrm>
        </p:spPr>
        <p:txBody>
          <a:bodyPr>
            <a:noAutofit/>
          </a:bodyPr>
          <a:lstStyle/>
          <a:p>
            <a:r>
              <a:rPr lang="it-I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052736"/>
            <a:ext cx="8208912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it-IT" sz="1800" dirty="0" smtClean="0"/>
              <a:t>MULTI-BLADE ASSEMBLY </a:t>
            </a:r>
            <a:r>
              <a:rPr lang="it-IT" sz="1800" dirty="0" smtClean="0"/>
              <a:t>AND TESTING                                         </a:t>
            </a: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>
              <a:buClr>
                <a:schemeClr val="tx2"/>
              </a:buClr>
            </a:pPr>
            <a:r>
              <a:rPr lang="it-IT" sz="1800" dirty="0" smtClean="0"/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4076752"/>
            <a:ext cx="8208911" cy="26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it-IT" sz="2000" dirty="0" smtClean="0"/>
              <a:t>DRAFT </a:t>
            </a:r>
          </a:p>
          <a:p>
            <a:pPr>
              <a:buClr>
                <a:schemeClr val="tx2"/>
              </a:buClr>
            </a:pPr>
            <a:r>
              <a:rPr lang="it-IT" sz="2000" i="1" dirty="0" smtClean="0"/>
              <a:t>Fast </a:t>
            </a:r>
            <a:r>
              <a:rPr lang="it-IT" sz="2000" i="1" dirty="0" err="1" smtClean="0"/>
              <a:t>neutron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sensitivity</a:t>
            </a:r>
            <a:r>
              <a:rPr lang="it-IT" sz="2000" i="1" dirty="0" smtClean="0"/>
              <a:t> of </a:t>
            </a:r>
            <a:r>
              <a:rPr lang="it-IT" sz="2000" i="1" dirty="0" err="1" smtClean="0"/>
              <a:t>neutron</a:t>
            </a:r>
            <a:r>
              <a:rPr lang="it-IT" sz="2000" i="1" dirty="0" smtClean="0"/>
              <a:t> detector </a:t>
            </a:r>
            <a:r>
              <a:rPr lang="it-IT" sz="2000" i="1" dirty="0" err="1" smtClean="0"/>
              <a:t>based</a:t>
            </a:r>
            <a:r>
              <a:rPr lang="it-IT" sz="2000" i="1" dirty="0" smtClean="0"/>
              <a:t> on boron-10 </a:t>
            </a:r>
            <a:r>
              <a:rPr lang="it-IT" sz="2000" i="1" dirty="0" err="1" smtClean="0"/>
              <a:t>converter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layer</a:t>
            </a:r>
            <a:endParaRPr lang="it-IT" sz="2000" i="1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20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2000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20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2000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2000" dirty="0"/>
          </a:p>
          <a:p>
            <a:pPr>
              <a:buClr>
                <a:schemeClr val="tx2"/>
              </a:buClr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269" y="1902396"/>
            <a:ext cx="1920000" cy="144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4359" y="1902396"/>
            <a:ext cx="1920000" cy="144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2240" y="1748723"/>
            <a:ext cx="2400000" cy="1800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16354" b="23514"/>
          <a:stretch/>
        </p:blipFill>
        <p:spPr>
          <a:xfrm>
            <a:off x="934887" y="2082396"/>
            <a:ext cx="1241098" cy="10800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2355738" y="2622396"/>
            <a:ext cx="432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012160" y="2648723"/>
            <a:ext cx="432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04108"/>
              </p:ext>
            </p:extLst>
          </p:nvPr>
        </p:nvGraphicFramePr>
        <p:xfrm>
          <a:off x="5082566" y="4962525"/>
          <a:ext cx="3604235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7" imgW="8105493" imgH="3238296" progId="AcroExch.Document.DC">
                  <p:embed/>
                </p:oleObj>
              </mc:Choice>
              <mc:Fallback>
                <p:oleObj name="Acrobat Document" r:id="rId7" imgW="8105493" imgH="32382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2566" y="4962525"/>
                        <a:ext cx="3604235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04980"/>
              </p:ext>
            </p:extLst>
          </p:nvPr>
        </p:nvGraphicFramePr>
        <p:xfrm>
          <a:off x="934887" y="4962525"/>
          <a:ext cx="3601548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9" imgW="8096037" imgH="3238296" progId="AcroExch.Document.DC">
                  <p:embed/>
                </p:oleObj>
              </mc:Choice>
              <mc:Fallback>
                <p:oleObj name="Acrobat Document" r:id="rId9" imgW="8096037" imgH="32382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4887" y="4962525"/>
                        <a:ext cx="3601548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1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1" y="32405"/>
            <a:ext cx="7772400" cy="876315"/>
          </a:xfrm>
        </p:spPr>
        <p:txBody>
          <a:bodyPr>
            <a:noAutofit/>
          </a:bodyPr>
          <a:lstStyle/>
          <a:p>
            <a:r>
              <a:rPr lang="it-I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052736"/>
            <a:ext cx="8208912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it-IT" sz="1800" dirty="0" smtClean="0"/>
              <a:t>BEAM TEST KFKI (Budapest </a:t>
            </a:r>
            <a:r>
              <a:rPr lang="it-IT" sz="1800" dirty="0" err="1"/>
              <a:t>J</a:t>
            </a:r>
            <a:r>
              <a:rPr lang="it-IT" sz="1800" dirty="0" err="1" smtClean="0"/>
              <a:t>une</a:t>
            </a:r>
            <a:r>
              <a:rPr lang="it-IT" sz="1800" dirty="0" smtClean="0"/>
              <a:t> 2017)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it-IT" sz="1800" dirty="0"/>
          </a:p>
          <a:p>
            <a:pPr>
              <a:buClr>
                <a:schemeClr val="tx2"/>
              </a:buClr>
            </a:pPr>
            <a:r>
              <a:rPr lang="it-IT" sz="1800" dirty="0" smtClean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0594" y="1721749"/>
            <a:ext cx="1983249" cy="19355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1194" y="1703262"/>
            <a:ext cx="1999870" cy="199269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5033" y="1727502"/>
            <a:ext cx="2001366" cy="194421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72708" y="3964879"/>
            <a:ext cx="276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Pulse</a:t>
            </a:r>
            <a:r>
              <a:rPr lang="it-IT" sz="2000" dirty="0" smtClean="0"/>
              <a:t> </a:t>
            </a:r>
            <a:r>
              <a:rPr lang="it-IT" sz="2000" dirty="0" err="1" smtClean="0"/>
              <a:t>height</a:t>
            </a:r>
            <a:r>
              <a:rPr lang="it-IT" sz="2000" dirty="0" smtClean="0"/>
              <a:t> </a:t>
            </a:r>
            <a:r>
              <a:rPr lang="it-IT" sz="2000" dirty="0" err="1" smtClean="0"/>
              <a:t>Spectrum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25450" y="3964878"/>
            <a:ext cx="350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ToF</a:t>
            </a:r>
            <a:r>
              <a:rPr lang="it-IT" sz="2000" dirty="0" smtClean="0"/>
              <a:t> </a:t>
            </a:r>
            <a:r>
              <a:rPr lang="it-IT" sz="2000" dirty="0" err="1" smtClean="0"/>
              <a:t>Spectrum</a:t>
            </a:r>
            <a:endParaRPr lang="it-IT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22" y="4344990"/>
            <a:ext cx="2761413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01" y="4326324"/>
            <a:ext cx="2761411" cy="216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8" y="4344990"/>
            <a:ext cx="276141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1" y="32405"/>
            <a:ext cx="7772400" cy="876315"/>
          </a:xfrm>
        </p:spPr>
        <p:txBody>
          <a:bodyPr>
            <a:noAutofit/>
          </a:bodyPr>
          <a:lstStyle/>
          <a:p>
            <a:r>
              <a:rPr lang="it-I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052736"/>
            <a:ext cx="4176464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it-IT" dirty="0" err="1" smtClean="0"/>
              <a:t>Refining</a:t>
            </a:r>
            <a:r>
              <a:rPr lang="it-IT" dirty="0" smtClean="0"/>
              <a:t> </a:t>
            </a:r>
            <a:r>
              <a:rPr lang="it-IT" dirty="0" err="1" smtClean="0"/>
              <a:t>Draft</a:t>
            </a:r>
            <a:r>
              <a:rPr lang="it-IT" dirty="0" smtClean="0"/>
              <a:t> </a:t>
            </a:r>
          </a:p>
          <a:p>
            <a:pPr>
              <a:buClr>
                <a:schemeClr val="tx2"/>
              </a:buClr>
            </a:pPr>
            <a:endParaRPr lang="it-IT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it-IT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it-IT" dirty="0" smtClean="0"/>
              <a:t>Test for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reflectometry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ISIS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it-IT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it-IT" dirty="0" smtClean="0"/>
              <a:t>Development of Multi-</a:t>
            </a:r>
            <a:r>
              <a:rPr lang="it-IT" dirty="0" err="1" smtClean="0"/>
              <a:t>Blade</a:t>
            </a:r>
            <a:endParaRPr lang="it-IT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it-IT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thesis</a:t>
            </a:r>
            <a:r>
              <a:rPr lang="it-IT" dirty="0" smtClean="0"/>
              <a:t>  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51492"/>
              </p:ext>
            </p:extLst>
          </p:nvPr>
        </p:nvGraphicFramePr>
        <p:xfrm>
          <a:off x="6169453" y="3272236"/>
          <a:ext cx="19685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1609373" imgH="1418923" progId="AcroExch.Document.DC">
                  <p:embed/>
                </p:oleObj>
              </mc:Choice>
              <mc:Fallback>
                <p:oleObj name="Acrobat Document" r:id="rId3" imgW="1609373" imgH="14189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9453" y="3272236"/>
                        <a:ext cx="1968500" cy="173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90" y="1268760"/>
            <a:ext cx="3054226" cy="16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73" y="0"/>
            <a:ext cx="5983055" cy="468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88" y="5006885"/>
            <a:ext cx="5256584" cy="1842955"/>
          </a:xfrm>
        </p:spPr>
        <p:txBody>
          <a:bodyPr>
            <a:normAutofit/>
          </a:bodyPr>
          <a:lstStyle/>
          <a:p>
            <a:pPr algn="ctr"/>
            <a:r>
              <a:rPr lang="it-IT" sz="6000" dirty="0" err="1" smtClean="0">
                <a:solidFill>
                  <a:schemeClr val="tx2"/>
                </a:solidFill>
              </a:rPr>
              <a:t>Thank</a:t>
            </a:r>
            <a:r>
              <a:rPr lang="it-IT" sz="6000" dirty="0" smtClean="0">
                <a:solidFill>
                  <a:schemeClr val="tx2"/>
                </a:solidFill>
              </a:rPr>
              <a:t> </a:t>
            </a:r>
            <a:r>
              <a:rPr lang="it-IT" sz="6000" dirty="0" err="1" smtClean="0">
                <a:solidFill>
                  <a:schemeClr val="tx2"/>
                </a:solidFill>
              </a:rPr>
              <a:t>you</a:t>
            </a:r>
            <a:r>
              <a:rPr lang="it-IT" sz="6000" dirty="0" smtClean="0">
                <a:solidFill>
                  <a:schemeClr val="tx2"/>
                </a:solidFill>
              </a:rPr>
              <a:t> for </a:t>
            </a:r>
            <a:r>
              <a:rPr lang="it-IT" sz="6000" dirty="0" err="1" smtClean="0">
                <a:solidFill>
                  <a:schemeClr val="tx2"/>
                </a:solidFill>
              </a:rPr>
              <a:t>attention</a:t>
            </a:r>
            <a:endParaRPr lang="it-IT" sz="6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" y="1070847"/>
            <a:ext cx="3384408" cy="253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85050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_16x9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A9CF22-D4D5-4E70-927F-67513ED5BF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linee circolari triple (widescreen)</Template>
  <TotalTime>0</TotalTime>
  <Words>126</Words>
  <Application>Microsoft Macintosh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Times New Roman</vt:lpstr>
      <vt:lpstr>Wingdings</vt:lpstr>
      <vt:lpstr>Arial</vt:lpstr>
      <vt:lpstr>Tech_16x9</vt:lpstr>
      <vt:lpstr>Acrobat Document</vt:lpstr>
      <vt:lpstr>Monthly meeting Detector Group ESS </vt:lpstr>
      <vt:lpstr>PowerPoint Presentation</vt:lpstr>
      <vt:lpstr>Educational background</vt:lpstr>
      <vt:lpstr>Internship work</vt:lpstr>
      <vt:lpstr>Internship work</vt:lpstr>
      <vt:lpstr>What next…</vt:lpstr>
      <vt:lpstr>Thank you for attention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2016-10-03T09:12:29Z</dcterms:created>
  <dcterms:modified xsi:type="dcterms:W3CDTF">2017-08-31T14:11:57Z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