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5" name="Shape 9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2.jpg"/><Relationship Id="rId7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Relationship Id="rId6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5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Vendula Maulerova</a:t>
            </a:r>
          </a:p>
        </p:txBody>
      </p:sp>
      <p:sp>
        <p:nvSpPr>
          <p:cNvPr id="112" name="Shape 11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Lab assistant, Source Testing Facility, 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PuBe gamma and Neutron Generator (PuBeGammaGen, PuBeGen), based on the data from the article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AmBe Generator (AmBeGen)- generates neutrons by their energy probability distribution. AmBe generates neutrons AND gammas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76900" y="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Simulations</a:t>
            </a:r>
          </a:p>
        </p:txBody>
      </p:sp>
      <p:pic>
        <p:nvPicPr>
          <p:cNvPr descr="Screenshot from 2017-08-28 18:07:30.pn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4" y="1090449"/>
            <a:ext cx="4387749" cy="364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BeSource_neutrons.png"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775" y="-58699"/>
            <a:ext cx="4272850" cy="320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tector1gammasFakeDetVsMeasurement.png"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5887" y="2915400"/>
            <a:ext cx="3039323" cy="22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>
            <p:ph type="title"/>
          </p:nvPr>
        </p:nvSpPr>
        <p:spPr>
          <a:xfrm>
            <a:off x="40200" y="5298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https://confluence.esss.lu.se/display/DG/SrcFacility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112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Now: 50 % lab Assistant for ESS, progressing towards Master’s degree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42950" y="341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Before ESS:</a:t>
            </a:r>
          </a:p>
        </p:txBody>
      </p:sp>
      <p:pic>
        <p:nvPicPr>
          <p:cNvPr descr="S1020007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50" y="594800"/>
            <a:ext cx="3585295" cy="20167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on_trap.png"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9450" y="152400"/>
            <a:ext cx="4622549" cy="1331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bot_1.png"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25" y="2780849"/>
            <a:ext cx="3901899" cy="228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descr="double_dot_circuit.jpg" id="123" name="Shape 1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3875" y="2186000"/>
            <a:ext cx="3420125" cy="290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ntum_dot_physically.jpg" id="124" name="Shape 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1825" y="1482150"/>
            <a:ext cx="1775250" cy="235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5979950" y="1702275"/>
            <a:ext cx="2678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186975" y="4147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… As a summer junior researcher</a:t>
            </a:r>
          </a:p>
        </p:txBody>
      </p:sp>
      <p:pic>
        <p:nvPicPr>
          <p:cNvPr descr="Exp_beam_monitors.jpg"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75" y="697049"/>
            <a:ext cx="3998426" cy="23997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p_SoNDe.jpg"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1199" y="0"/>
            <a:ext cx="2746672" cy="2003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30.JPG"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0250" y="923824"/>
            <a:ext cx="3164774" cy="4219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20.JPG"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376" y="3096824"/>
            <a:ext cx="2615353" cy="196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355325" y="37505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Hands-on:</a:t>
            </a:r>
          </a:p>
        </p:txBody>
      </p:sp>
      <p:pic>
        <p:nvPicPr>
          <p:cNvPr descr="IMG_0014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037" y="1159750"/>
            <a:ext cx="3850051" cy="30568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40.JPG"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5375" y="903349"/>
            <a:ext cx="3136726" cy="41823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37.JPG"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775" y="2812799"/>
            <a:ext cx="1748025" cy="233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039.JPG" id="143" name="Shape 1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6837" y="375050"/>
            <a:ext cx="1853901" cy="247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3323825" y="924500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tgard(1).jp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00" y="1262924"/>
            <a:ext cx="4601000" cy="2985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>
            <p:ph idx="4294967295" type="title"/>
          </p:nvPr>
        </p:nvSpPr>
        <p:spPr>
          <a:xfrm>
            <a:off x="58725" y="3457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IKON13 Preparation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76900" y="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Simulations</a:t>
            </a:r>
          </a:p>
        </p:txBody>
      </p:sp>
      <p:pic>
        <p:nvPicPr>
          <p:cNvPr descr="Screenshot from 2017-08-28 18:07:30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774" y="1090449"/>
            <a:ext cx="4387749" cy="364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BeSource_neutrons.png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775" y="-58699"/>
            <a:ext cx="4272850" cy="320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tector1gammasFakeDetVsMeasurement.png"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5887" y="2915400"/>
            <a:ext cx="3039323" cy="22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type="title"/>
          </p:nvPr>
        </p:nvSpPr>
        <p:spPr>
          <a:xfrm>
            <a:off x="40200" y="529800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https://confluence.esss.lu.se/display/DG/SrcFacility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0043.JPG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Geometry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11700" y="1152475"/>
            <a:ext cx="8520600" cy="352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uterBox.pn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9" y="-149075"/>
            <a:ext cx="634544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ter_space.png"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75" y="-149062"/>
            <a:ext cx="7055100" cy="544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_ports.png"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375" y="-149075"/>
            <a:ext cx="6813849" cy="550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_ports2.jpg" id="174" name="Shape 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000" y="-330911"/>
            <a:ext cx="6813850" cy="6488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ide_ports3.png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903" y="0"/>
            <a:ext cx="51301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