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18"/>
  </p:notesMasterIdLst>
  <p:sldIdLst>
    <p:sldId id="455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0" autoAdjust="0"/>
    <p:restoredTop sz="99681" autoAdjust="0"/>
  </p:normalViewPr>
  <p:slideViewPr>
    <p:cSldViewPr snapToGrid="0" snapToObjects="1">
      <p:cViewPr varScale="1">
        <p:scale>
          <a:sx n="98" d="100"/>
          <a:sy n="98" d="100"/>
        </p:scale>
        <p:origin x="-104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28898-0373-B14E-9C54-3B10D529D4A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B2DA780-B210-A54F-828E-033BC514652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Build cavity &amp; coupler volume, and mesh</a:t>
          </a:r>
          <a:endParaRPr lang="en-US" dirty="0"/>
        </a:p>
      </dgm:t>
    </dgm:pt>
    <dgm:pt modelId="{A61DE267-6AB0-EB48-9DB2-CCD4DF124A4A}" type="parTrans" cxnId="{3F9DF3A2-4D36-2D4C-AB40-949D3DFFDFC3}">
      <dgm:prSet/>
      <dgm:spPr/>
      <dgm:t>
        <a:bodyPr/>
        <a:lstStyle/>
        <a:p>
          <a:endParaRPr lang="en-US"/>
        </a:p>
      </dgm:t>
    </dgm:pt>
    <dgm:pt modelId="{7E93BB65-2EB8-F448-8B64-2428D07AD35D}" type="sibTrans" cxnId="{3F9DF3A2-4D36-2D4C-AB40-949D3DFFDFC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DD062B-6F1E-1549-A1BE-1178561CFE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</a:t>
          </a:r>
          <a:r>
            <a:rPr lang="en-US" dirty="0" err="1" smtClean="0"/>
            <a:t>eigenmodes</a:t>
          </a:r>
          <a:r>
            <a:rPr lang="en-US" dirty="0" smtClean="0"/>
            <a:t> (using Omega3P)</a:t>
          </a:r>
          <a:endParaRPr lang="en-US" dirty="0"/>
        </a:p>
      </dgm:t>
    </dgm:pt>
    <dgm:pt modelId="{7711C67B-C49E-6747-95CD-11EFECB82A63}" type="parTrans" cxnId="{FB959574-CF1F-E242-BDEE-AC9550F615B8}">
      <dgm:prSet/>
      <dgm:spPr/>
      <dgm:t>
        <a:bodyPr/>
        <a:lstStyle/>
        <a:p>
          <a:endParaRPr lang="en-US"/>
        </a:p>
      </dgm:t>
    </dgm:pt>
    <dgm:pt modelId="{9352D3F6-7091-9748-8FFC-E0CE1E8773DC}" type="sibTrans" cxnId="{FB959574-CF1F-E242-BDEE-AC9550F615B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3D2E30E-3C2D-8C47-B730-76291AB70D5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Track electrons emitted from coupler surface (using Track3P</a:t>
          </a:r>
          <a:endParaRPr lang="en-US" dirty="0"/>
        </a:p>
      </dgm:t>
    </dgm:pt>
    <dgm:pt modelId="{13C3F2E5-128C-B341-8994-00B36A3295F5}" type="parTrans" cxnId="{03DCE543-2B76-9543-9D6F-6436F3D71D4E}">
      <dgm:prSet/>
      <dgm:spPr/>
      <dgm:t>
        <a:bodyPr/>
        <a:lstStyle/>
        <a:p>
          <a:endParaRPr lang="en-US"/>
        </a:p>
      </dgm:t>
    </dgm:pt>
    <dgm:pt modelId="{3A20E1BA-05EC-4D41-AABE-EF557FE55921}" type="sibTrans" cxnId="{03DCE543-2B76-9543-9D6F-6436F3D71D4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8C9D1B-617E-804B-B805-822FB2AA0587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resonant impacts &amp; scale by SEY</a:t>
          </a:r>
          <a:endParaRPr lang="en-US" dirty="0"/>
        </a:p>
      </dgm:t>
    </dgm:pt>
    <dgm:pt modelId="{AEECA4F1-7982-F442-A718-3B808D210FCB}" type="parTrans" cxnId="{5C3D7AA8-08AB-DF4E-BA9C-15F4733B2E06}">
      <dgm:prSet/>
      <dgm:spPr/>
      <dgm:t>
        <a:bodyPr/>
        <a:lstStyle/>
        <a:p>
          <a:endParaRPr lang="en-US"/>
        </a:p>
      </dgm:t>
    </dgm:pt>
    <dgm:pt modelId="{16206419-9A77-6E41-8044-3EF05E1F13F0}" type="sibTrans" cxnId="{5C3D7AA8-08AB-DF4E-BA9C-15F4733B2E06}">
      <dgm:prSet/>
      <dgm:spPr/>
      <dgm:t>
        <a:bodyPr/>
        <a:lstStyle/>
        <a:p>
          <a:endParaRPr lang="en-US"/>
        </a:p>
      </dgm:t>
    </dgm:pt>
    <dgm:pt modelId="{C94B3685-22DB-F04F-A8B3-6F8E0FFB6E0A}" type="pres">
      <dgm:prSet presAssocID="{2FE28898-0373-B14E-9C54-3B10D529D4A8}" presName="Name0" presStyleCnt="0">
        <dgm:presLayoutVars>
          <dgm:dir/>
          <dgm:resizeHandles val="exact"/>
        </dgm:presLayoutVars>
      </dgm:prSet>
      <dgm:spPr/>
    </dgm:pt>
    <dgm:pt modelId="{4CC54A74-5573-9C45-92F0-B76AB74EC1E9}" type="pres">
      <dgm:prSet presAssocID="{5B2DA780-B210-A54F-828E-033BC51465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3250F-64A6-9947-8822-B9949C6513DF}" type="pres">
      <dgm:prSet presAssocID="{7E93BB65-2EB8-F448-8B64-2428D07AD35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DCC667B-8799-E147-AFE8-2F50B3902119}" type="pres">
      <dgm:prSet presAssocID="{7E93BB65-2EB8-F448-8B64-2428D07AD35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6D8D22C-3815-8E49-8CE8-54A066B046CA}" type="pres">
      <dgm:prSet presAssocID="{B6DD062B-6F1E-1549-A1BE-1178561CFE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E83E-01C8-9B45-A1C1-BA511A82165F}" type="pres">
      <dgm:prSet presAssocID="{9352D3F6-7091-9748-8FFC-E0CE1E8773D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387CBBF-B41C-7E4D-BBF0-9B9733249983}" type="pres">
      <dgm:prSet presAssocID="{9352D3F6-7091-9748-8FFC-E0CE1E8773D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6CC312-D021-B040-9259-77DCBA8AA74D}" type="pres">
      <dgm:prSet presAssocID="{83D2E30E-3C2D-8C47-B730-76291AB70D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B55B0-76B0-B740-83D1-E15FCCF9CA87}" type="pres">
      <dgm:prSet presAssocID="{3A20E1BA-05EC-4D41-AABE-EF557FE5592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CD8F91D-DD1B-874F-A664-B7B831C17EDE}" type="pres">
      <dgm:prSet presAssocID="{3A20E1BA-05EC-4D41-AABE-EF557FE5592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933BED1-A776-1647-867C-FBA0212706E1}" type="pres">
      <dgm:prSet presAssocID="{178C9D1B-617E-804B-B805-822FB2AA05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70E32C-C670-C240-BFF6-B4855A4C28D6}" type="presOf" srcId="{7E93BB65-2EB8-F448-8B64-2428D07AD35D}" destId="{C123250F-64A6-9947-8822-B9949C6513DF}" srcOrd="0" destOrd="0" presId="urn:microsoft.com/office/officeart/2005/8/layout/process1"/>
    <dgm:cxn modelId="{B5A99402-E061-A84F-9A6C-D79B0E7FA241}" type="presOf" srcId="{B6DD062B-6F1E-1549-A1BE-1178561CFEB6}" destId="{D6D8D22C-3815-8E49-8CE8-54A066B046CA}" srcOrd="0" destOrd="0" presId="urn:microsoft.com/office/officeart/2005/8/layout/process1"/>
    <dgm:cxn modelId="{DA5102BE-65A4-8747-A1C2-8ECDE6BC253A}" type="presOf" srcId="{2FE28898-0373-B14E-9C54-3B10D529D4A8}" destId="{C94B3685-22DB-F04F-A8B3-6F8E0FFB6E0A}" srcOrd="0" destOrd="0" presId="urn:microsoft.com/office/officeart/2005/8/layout/process1"/>
    <dgm:cxn modelId="{74AEF382-0687-B44B-92CF-16A4796E0B8B}" type="presOf" srcId="{178C9D1B-617E-804B-B805-822FB2AA0587}" destId="{D933BED1-A776-1647-867C-FBA0212706E1}" srcOrd="0" destOrd="0" presId="urn:microsoft.com/office/officeart/2005/8/layout/process1"/>
    <dgm:cxn modelId="{48377834-21E9-9C4A-B2C1-7B645223A424}" type="presOf" srcId="{3A20E1BA-05EC-4D41-AABE-EF557FE55921}" destId="{8CD8F91D-DD1B-874F-A664-B7B831C17EDE}" srcOrd="1" destOrd="0" presId="urn:microsoft.com/office/officeart/2005/8/layout/process1"/>
    <dgm:cxn modelId="{3F9DF3A2-4D36-2D4C-AB40-949D3DFFDFC3}" srcId="{2FE28898-0373-B14E-9C54-3B10D529D4A8}" destId="{5B2DA780-B210-A54F-828E-033BC5146520}" srcOrd="0" destOrd="0" parTransId="{A61DE267-6AB0-EB48-9DB2-CCD4DF124A4A}" sibTransId="{7E93BB65-2EB8-F448-8B64-2428D07AD35D}"/>
    <dgm:cxn modelId="{E50BE61D-13E4-E644-AC1B-6FBE0F44495D}" type="presOf" srcId="{5B2DA780-B210-A54F-828E-033BC5146520}" destId="{4CC54A74-5573-9C45-92F0-B76AB74EC1E9}" srcOrd="0" destOrd="0" presId="urn:microsoft.com/office/officeart/2005/8/layout/process1"/>
    <dgm:cxn modelId="{652FB914-761B-2B40-889E-C27F99FB60E8}" type="presOf" srcId="{9352D3F6-7091-9748-8FFC-E0CE1E8773DC}" destId="{16BFE83E-01C8-9B45-A1C1-BA511A82165F}" srcOrd="0" destOrd="0" presId="urn:microsoft.com/office/officeart/2005/8/layout/process1"/>
    <dgm:cxn modelId="{B868020C-B219-4B48-9040-34FFDE290C71}" type="presOf" srcId="{83D2E30E-3C2D-8C47-B730-76291AB70D55}" destId="{8B6CC312-D021-B040-9259-77DCBA8AA74D}" srcOrd="0" destOrd="0" presId="urn:microsoft.com/office/officeart/2005/8/layout/process1"/>
    <dgm:cxn modelId="{F4BEFF64-D10D-DE4D-804B-58B2C58001D6}" type="presOf" srcId="{7E93BB65-2EB8-F448-8B64-2428D07AD35D}" destId="{1DCC667B-8799-E147-AFE8-2F50B3902119}" srcOrd="1" destOrd="0" presId="urn:microsoft.com/office/officeart/2005/8/layout/process1"/>
    <dgm:cxn modelId="{5C3D7AA8-08AB-DF4E-BA9C-15F4733B2E06}" srcId="{2FE28898-0373-B14E-9C54-3B10D529D4A8}" destId="{178C9D1B-617E-804B-B805-822FB2AA0587}" srcOrd="3" destOrd="0" parTransId="{AEECA4F1-7982-F442-A718-3B808D210FCB}" sibTransId="{16206419-9A77-6E41-8044-3EF05E1F13F0}"/>
    <dgm:cxn modelId="{03DCE543-2B76-9543-9D6F-6436F3D71D4E}" srcId="{2FE28898-0373-B14E-9C54-3B10D529D4A8}" destId="{83D2E30E-3C2D-8C47-B730-76291AB70D55}" srcOrd="2" destOrd="0" parTransId="{13C3F2E5-128C-B341-8994-00B36A3295F5}" sibTransId="{3A20E1BA-05EC-4D41-AABE-EF557FE55921}"/>
    <dgm:cxn modelId="{42EEEB80-71CA-844D-8546-E3231DD6D487}" type="presOf" srcId="{3A20E1BA-05EC-4D41-AABE-EF557FE55921}" destId="{0C5B55B0-76B0-B740-83D1-E15FCCF9CA87}" srcOrd="0" destOrd="0" presId="urn:microsoft.com/office/officeart/2005/8/layout/process1"/>
    <dgm:cxn modelId="{FB959574-CF1F-E242-BDEE-AC9550F615B8}" srcId="{2FE28898-0373-B14E-9C54-3B10D529D4A8}" destId="{B6DD062B-6F1E-1549-A1BE-1178561CFEB6}" srcOrd="1" destOrd="0" parTransId="{7711C67B-C49E-6747-95CD-11EFECB82A63}" sibTransId="{9352D3F6-7091-9748-8FFC-E0CE1E8773DC}"/>
    <dgm:cxn modelId="{A5AAEE7E-CF4F-1642-8B1D-E9C53AFFBF7A}" type="presOf" srcId="{9352D3F6-7091-9748-8FFC-E0CE1E8773DC}" destId="{0387CBBF-B41C-7E4D-BBF0-9B9733249983}" srcOrd="1" destOrd="0" presId="urn:microsoft.com/office/officeart/2005/8/layout/process1"/>
    <dgm:cxn modelId="{4C3EC621-0EB2-D54C-8B5B-A48467283B2D}" type="presParOf" srcId="{C94B3685-22DB-F04F-A8B3-6F8E0FFB6E0A}" destId="{4CC54A74-5573-9C45-92F0-B76AB74EC1E9}" srcOrd="0" destOrd="0" presId="urn:microsoft.com/office/officeart/2005/8/layout/process1"/>
    <dgm:cxn modelId="{FDEB222C-5EA7-D04D-96F4-5A3E1C328903}" type="presParOf" srcId="{C94B3685-22DB-F04F-A8B3-6F8E0FFB6E0A}" destId="{C123250F-64A6-9947-8822-B9949C6513DF}" srcOrd="1" destOrd="0" presId="urn:microsoft.com/office/officeart/2005/8/layout/process1"/>
    <dgm:cxn modelId="{934F08DF-C55A-5047-A46A-C90E91F3A1A6}" type="presParOf" srcId="{C123250F-64A6-9947-8822-B9949C6513DF}" destId="{1DCC667B-8799-E147-AFE8-2F50B3902119}" srcOrd="0" destOrd="0" presId="urn:microsoft.com/office/officeart/2005/8/layout/process1"/>
    <dgm:cxn modelId="{A17ABF3E-0D48-9941-A5AE-65F963999885}" type="presParOf" srcId="{C94B3685-22DB-F04F-A8B3-6F8E0FFB6E0A}" destId="{D6D8D22C-3815-8E49-8CE8-54A066B046CA}" srcOrd="2" destOrd="0" presId="urn:microsoft.com/office/officeart/2005/8/layout/process1"/>
    <dgm:cxn modelId="{B3EB78A9-52AE-C642-A9B3-72EB85947ED4}" type="presParOf" srcId="{C94B3685-22DB-F04F-A8B3-6F8E0FFB6E0A}" destId="{16BFE83E-01C8-9B45-A1C1-BA511A82165F}" srcOrd="3" destOrd="0" presId="urn:microsoft.com/office/officeart/2005/8/layout/process1"/>
    <dgm:cxn modelId="{67572B50-665F-6646-9F49-75BFA5D18D2D}" type="presParOf" srcId="{16BFE83E-01C8-9B45-A1C1-BA511A82165F}" destId="{0387CBBF-B41C-7E4D-BBF0-9B9733249983}" srcOrd="0" destOrd="0" presId="urn:microsoft.com/office/officeart/2005/8/layout/process1"/>
    <dgm:cxn modelId="{F48D849D-47F2-5A4A-96E6-4C9AED1627FE}" type="presParOf" srcId="{C94B3685-22DB-F04F-A8B3-6F8E0FFB6E0A}" destId="{8B6CC312-D021-B040-9259-77DCBA8AA74D}" srcOrd="4" destOrd="0" presId="urn:microsoft.com/office/officeart/2005/8/layout/process1"/>
    <dgm:cxn modelId="{3EAD4EB5-70DD-5C43-B25D-CDAE8AF208F7}" type="presParOf" srcId="{C94B3685-22DB-F04F-A8B3-6F8E0FFB6E0A}" destId="{0C5B55B0-76B0-B740-83D1-E15FCCF9CA87}" srcOrd="5" destOrd="0" presId="urn:microsoft.com/office/officeart/2005/8/layout/process1"/>
    <dgm:cxn modelId="{5FBBF14E-E68B-5644-8B55-A9ED69ECDF9B}" type="presParOf" srcId="{0C5B55B0-76B0-B740-83D1-E15FCCF9CA87}" destId="{8CD8F91D-DD1B-874F-A664-B7B831C17EDE}" srcOrd="0" destOrd="0" presId="urn:microsoft.com/office/officeart/2005/8/layout/process1"/>
    <dgm:cxn modelId="{C64D6E4A-3BD2-F146-98E0-B21B2CF0B005}" type="presParOf" srcId="{C94B3685-22DB-F04F-A8B3-6F8E0FFB6E0A}" destId="{D933BED1-A776-1647-867C-FBA0212706E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E28898-0373-B14E-9C54-3B10D529D4A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B2DA780-B210-A54F-828E-033BC514652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Build cavity &amp; coupler volume, and mesh</a:t>
          </a:r>
          <a:endParaRPr lang="en-US" dirty="0"/>
        </a:p>
      </dgm:t>
    </dgm:pt>
    <dgm:pt modelId="{A61DE267-6AB0-EB48-9DB2-CCD4DF124A4A}" type="parTrans" cxnId="{3F9DF3A2-4D36-2D4C-AB40-949D3DFFDFC3}">
      <dgm:prSet/>
      <dgm:spPr/>
      <dgm:t>
        <a:bodyPr/>
        <a:lstStyle/>
        <a:p>
          <a:endParaRPr lang="en-US"/>
        </a:p>
      </dgm:t>
    </dgm:pt>
    <dgm:pt modelId="{7E93BB65-2EB8-F448-8B64-2428D07AD35D}" type="sibTrans" cxnId="{3F9DF3A2-4D36-2D4C-AB40-949D3DFFDFC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DD062B-6F1E-1549-A1BE-1178561CFE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</a:t>
          </a:r>
          <a:r>
            <a:rPr lang="en-US" dirty="0" err="1" smtClean="0"/>
            <a:t>eigenmodes</a:t>
          </a:r>
          <a:r>
            <a:rPr lang="en-US" dirty="0" smtClean="0"/>
            <a:t> (using Omega3P)</a:t>
          </a:r>
          <a:endParaRPr lang="en-US" dirty="0"/>
        </a:p>
      </dgm:t>
    </dgm:pt>
    <dgm:pt modelId="{7711C67B-C49E-6747-95CD-11EFECB82A63}" type="parTrans" cxnId="{FB959574-CF1F-E242-BDEE-AC9550F615B8}">
      <dgm:prSet/>
      <dgm:spPr/>
      <dgm:t>
        <a:bodyPr/>
        <a:lstStyle/>
        <a:p>
          <a:endParaRPr lang="en-US"/>
        </a:p>
      </dgm:t>
    </dgm:pt>
    <dgm:pt modelId="{9352D3F6-7091-9748-8FFC-E0CE1E8773DC}" type="sibTrans" cxnId="{FB959574-CF1F-E242-BDEE-AC9550F615B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3D2E30E-3C2D-8C47-B730-76291AB70D5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Track electrons emitted from coupler surface (using Track3P</a:t>
          </a:r>
          <a:endParaRPr lang="en-US" dirty="0"/>
        </a:p>
      </dgm:t>
    </dgm:pt>
    <dgm:pt modelId="{13C3F2E5-128C-B341-8994-00B36A3295F5}" type="parTrans" cxnId="{03DCE543-2B76-9543-9D6F-6436F3D71D4E}">
      <dgm:prSet/>
      <dgm:spPr/>
      <dgm:t>
        <a:bodyPr/>
        <a:lstStyle/>
        <a:p>
          <a:endParaRPr lang="en-US"/>
        </a:p>
      </dgm:t>
    </dgm:pt>
    <dgm:pt modelId="{3A20E1BA-05EC-4D41-AABE-EF557FE55921}" type="sibTrans" cxnId="{03DCE543-2B76-9543-9D6F-6436F3D71D4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8C9D1B-617E-804B-B805-822FB2AA0587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resonant impacts &amp; scale by SEY</a:t>
          </a:r>
          <a:endParaRPr lang="en-US" dirty="0"/>
        </a:p>
      </dgm:t>
    </dgm:pt>
    <dgm:pt modelId="{AEECA4F1-7982-F442-A718-3B808D210FCB}" type="parTrans" cxnId="{5C3D7AA8-08AB-DF4E-BA9C-15F4733B2E06}">
      <dgm:prSet/>
      <dgm:spPr/>
      <dgm:t>
        <a:bodyPr/>
        <a:lstStyle/>
        <a:p>
          <a:endParaRPr lang="en-US"/>
        </a:p>
      </dgm:t>
    </dgm:pt>
    <dgm:pt modelId="{16206419-9A77-6E41-8044-3EF05E1F13F0}" type="sibTrans" cxnId="{5C3D7AA8-08AB-DF4E-BA9C-15F4733B2E06}">
      <dgm:prSet/>
      <dgm:spPr/>
      <dgm:t>
        <a:bodyPr/>
        <a:lstStyle/>
        <a:p>
          <a:endParaRPr lang="en-US"/>
        </a:p>
      </dgm:t>
    </dgm:pt>
    <dgm:pt modelId="{C94B3685-22DB-F04F-A8B3-6F8E0FFB6E0A}" type="pres">
      <dgm:prSet presAssocID="{2FE28898-0373-B14E-9C54-3B10D529D4A8}" presName="Name0" presStyleCnt="0">
        <dgm:presLayoutVars>
          <dgm:dir/>
          <dgm:resizeHandles val="exact"/>
        </dgm:presLayoutVars>
      </dgm:prSet>
      <dgm:spPr/>
    </dgm:pt>
    <dgm:pt modelId="{4CC54A74-5573-9C45-92F0-B76AB74EC1E9}" type="pres">
      <dgm:prSet presAssocID="{5B2DA780-B210-A54F-828E-033BC51465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3250F-64A6-9947-8822-B9949C6513DF}" type="pres">
      <dgm:prSet presAssocID="{7E93BB65-2EB8-F448-8B64-2428D07AD35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DCC667B-8799-E147-AFE8-2F50B3902119}" type="pres">
      <dgm:prSet presAssocID="{7E93BB65-2EB8-F448-8B64-2428D07AD35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6D8D22C-3815-8E49-8CE8-54A066B046CA}" type="pres">
      <dgm:prSet presAssocID="{B6DD062B-6F1E-1549-A1BE-1178561CFE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E83E-01C8-9B45-A1C1-BA511A82165F}" type="pres">
      <dgm:prSet presAssocID="{9352D3F6-7091-9748-8FFC-E0CE1E8773D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387CBBF-B41C-7E4D-BBF0-9B9733249983}" type="pres">
      <dgm:prSet presAssocID="{9352D3F6-7091-9748-8FFC-E0CE1E8773D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6CC312-D021-B040-9259-77DCBA8AA74D}" type="pres">
      <dgm:prSet presAssocID="{83D2E30E-3C2D-8C47-B730-76291AB70D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B55B0-76B0-B740-83D1-E15FCCF9CA87}" type="pres">
      <dgm:prSet presAssocID="{3A20E1BA-05EC-4D41-AABE-EF557FE5592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CD8F91D-DD1B-874F-A664-B7B831C17EDE}" type="pres">
      <dgm:prSet presAssocID="{3A20E1BA-05EC-4D41-AABE-EF557FE5592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933BED1-A776-1647-867C-FBA0212706E1}" type="pres">
      <dgm:prSet presAssocID="{178C9D1B-617E-804B-B805-822FB2AA05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DBFFF4-587C-2645-9291-16B7E138A49C}" type="presOf" srcId="{3A20E1BA-05EC-4D41-AABE-EF557FE55921}" destId="{0C5B55B0-76B0-B740-83D1-E15FCCF9CA87}" srcOrd="0" destOrd="0" presId="urn:microsoft.com/office/officeart/2005/8/layout/process1"/>
    <dgm:cxn modelId="{DAD7CC90-17D7-1D44-862D-D412C7D47DCB}" type="presOf" srcId="{5B2DA780-B210-A54F-828E-033BC5146520}" destId="{4CC54A74-5573-9C45-92F0-B76AB74EC1E9}" srcOrd="0" destOrd="0" presId="urn:microsoft.com/office/officeart/2005/8/layout/process1"/>
    <dgm:cxn modelId="{3F9DF3A2-4D36-2D4C-AB40-949D3DFFDFC3}" srcId="{2FE28898-0373-B14E-9C54-3B10D529D4A8}" destId="{5B2DA780-B210-A54F-828E-033BC5146520}" srcOrd="0" destOrd="0" parTransId="{A61DE267-6AB0-EB48-9DB2-CCD4DF124A4A}" sibTransId="{7E93BB65-2EB8-F448-8B64-2428D07AD35D}"/>
    <dgm:cxn modelId="{3CD4B662-4D43-0D4D-8500-E384725D2C7D}" type="presOf" srcId="{3A20E1BA-05EC-4D41-AABE-EF557FE55921}" destId="{8CD8F91D-DD1B-874F-A664-B7B831C17EDE}" srcOrd="1" destOrd="0" presId="urn:microsoft.com/office/officeart/2005/8/layout/process1"/>
    <dgm:cxn modelId="{75387E23-C7C1-A449-BE88-239E389789D7}" type="presOf" srcId="{7E93BB65-2EB8-F448-8B64-2428D07AD35D}" destId="{1DCC667B-8799-E147-AFE8-2F50B3902119}" srcOrd="1" destOrd="0" presId="urn:microsoft.com/office/officeart/2005/8/layout/process1"/>
    <dgm:cxn modelId="{FA6346AD-BDCE-CA4C-A67B-44EDC270E039}" type="presOf" srcId="{83D2E30E-3C2D-8C47-B730-76291AB70D55}" destId="{8B6CC312-D021-B040-9259-77DCBA8AA74D}" srcOrd="0" destOrd="0" presId="urn:microsoft.com/office/officeart/2005/8/layout/process1"/>
    <dgm:cxn modelId="{2BC10347-7330-A244-ADAC-5C7CF6E2C3D3}" type="presOf" srcId="{178C9D1B-617E-804B-B805-822FB2AA0587}" destId="{D933BED1-A776-1647-867C-FBA0212706E1}" srcOrd="0" destOrd="0" presId="urn:microsoft.com/office/officeart/2005/8/layout/process1"/>
    <dgm:cxn modelId="{76BCC70B-F5E9-4C44-91C2-50BBF25F065F}" type="presOf" srcId="{2FE28898-0373-B14E-9C54-3B10D529D4A8}" destId="{C94B3685-22DB-F04F-A8B3-6F8E0FFB6E0A}" srcOrd="0" destOrd="0" presId="urn:microsoft.com/office/officeart/2005/8/layout/process1"/>
    <dgm:cxn modelId="{0A9C223F-28BF-6D4F-81AC-8EC46500BED5}" type="presOf" srcId="{B6DD062B-6F1E-1549-A1BE-1178561CFEB6}" destId="{D6D8D22C-3815-8E49-8CE8-54A066B046CA}" srcOrd="0" destOrd="0" presId="urn:microsoft.com/office/officeart/2005/8/layout/process1"/>
    <dgm:cxn modelId="{7F390998-1728-E646-A599-59AC4CAE175B}" type="presOf" srcId="{9352D3F6-7091-9748-8FFC-E0CE1E8773DC}" destId="{16BFE83E-01C8-9B45-A1C1-BA511A82165F}" srcOrd="0" destOrd="0" presId="urn:microsoft.com/office/officeart/2005/8/layout/process1"/>
    <dgm:cxn modelId="{5C3D7AA8-08AB-DF4E-BA9C-15F4733B2E06}" srcId="{2FE28898-0373-B14E-9C54-3B10D529D4A8}" destId="{178C9D1B-617E-804B-B805-822FB2AA0587}" srcOrd="3" destOrd="0" parTransId="{AEECA4F1-7982-F442-A718-3B808D210FCB}" sibTransId="{16206419-9A77-6E41-8044-3EF05E1F13F0}"/>
    <dgm:cxn modelId="{E350C29B-6A97-4B43-9553-21E240E007D3}" type="presOf" srcId="{7E93BB65-2EB8-F448-8B64-2428D07AD35D}" destId="{C123250F-64A6-9947-8822-B9949C6513DF}" srcOrd="0" destOrd="0" presId="urn:microsoft.com/office/officeart/2005/8/layout/process1"/>
    <dgm:cxn modelId="{03DCE543-2B76-9543-9D6F-6436F3D71D4E}" srcId="{2FE28898-0373-B14E-9C54-3B10D529D4A8}" destId="{83D2E30E-3C2D-8C47-B730-76291AB70D55}" srcOrd="2" destOrd="0" parTransId="{13C3F2E5-128C-B341-8994-00B36A3295F5}" sibTransId="{3A20E1BA-05EC-4D41-AABE-EF557FE55921}"/>
    <dgm:cxn modelId="{FB959574-CF1F-E242-BDEE-AC9550F615B8}" srcId="{2FE28898-0373-B14E-9C54-3B10D529D4A8}" destId="{B6DD062B-6F1E-1549-A1BE-1178561CFEB6}" srcOrd="1" destOrd="0" parTransId="{7711C67B-C49E-6747-95CD-11EFECB82A63}" sibTransId="{9352D3F6-7091-9748-8FFC-E0CE1E8773DC}"/>
    <dgm:cxn modelId="{7264D8FF-65BA-0348-B74D-167250B13692}" type="presOf" srcId="{9352D3F6-7091-9748-8FFC-E0CE1E8773DC}" destId="{0387CBBF-B41C-7E4D-BBF0-9B9733249983}" srcOrd="1" destOrd="0" presId="urn:microsoft.com/office/officeart/2005/8/layout/process1"/>
    <dgm:cxn modelId="{8D40314A-8B47-724F-88C6-68485C8EACCF}" type="presParOf" srcId="{C94B3685-22DB-F04F-A8B3-6F8E0FFB6E0A}" destId="{4CC54A74-5573-9C45-92F0-B76AB74EC1E9}" srcOrd="0" destOrd="0" presId="urn:microsoft.com/office/officeart/2005/8/layout/process1"/>
    <dgm:cxn modelId="{FE67CA8D-A5A8-6F48-AC9C-687E755E977D}" type="presParOf" srcId="{C94B3685-22DB-F04F-A8B3-6F8E0FFB6E0A}" destId="{C123250F-64A6-9947-8822-B9949C6513DF}" srcOrd="1" destOrd="0" presId="urn:microsoft.com/office/officeart/2005/8/layout/process1"/>
    <dgm:cxn modelId="{C2258AF7-B57D-8F44-82E1-30EBF7A0C8C6}" type="presParOf" srcId="{C123250F-64A6-9947-8822-B9949C6513DF}" destId="{1DCC667B-8799-E147-AFE8-2F50B3902119}" srcOrd="0" destOrd="0" presId="urn:microsoft.com/office/officeart/2005/8/layout/process1"/>
    <dgm:cxn modelId="{CE40735A-846B-9F45-938C-8CFDFC3BF555}" type="presParOf" srcId="{C94B3685-22DB-F04F-A8B3-6F8E0FFB6E0A}" destId="{D6D8D22C-3815-8E49-8CE8-54A066B046CA}" srcOrd="2" destOrd="0" presId="urn:microsoft.com/office/officeart/2005/8/layout/process1"/>
    <dgm:cxn modelId="{1E4609A0-226E-3C41-BBE9-BAF665E3461C}" type="presParOf" srcId="{C94B3685-22DB-F04F-A8B3-6F8E0FFB6E0A}" destId="{16BFE83E-01C8-9B45-A1C1-BA511A82165F}" srcOrd="3" destOrd="0" presId="urn:microsoft.com/office/officeart/2005/8/layout/process1"/>
    <dgm:cxn modelId="{77593ED9-0A9E-DC4A-BDE3-F3BCB218350F}" type="presParOf" srcId="{16BFE83E-01C8-9B45-A1C1-BA511A82165F}" destId="{0387CBBF-B41C-7E4D-BBF0-9B9733249983}" srcOrd="0" destOrd="0" presId="urn:microsoft.com/office/officeart/2005/8/layout/process1"/>
    <dgm:cxn modelId="{0AF0217E-D64F-944F-A0D2-066C16CD7DED}" type="presParOf" srcId="{C94B3685-22DB-F04F-A8B3-6F8E0FFB6E0A}" destId="{8B6CC312-D021-B040-9259-77DCBA8AA74D}" srcOrd="4" destOrd="0" presId="urn:microsoft.com/office/officeart/2005/8/layout/process1"/>
    <dgm:cxn modelId="{61C720E4-FDF4-4A46-BCF2-BF3CCC9E5057}" type="presParOf" srcId="{C94B3685-22DB-F04F-A8B3-6F8E0FFB6E0A}" destId="{0C5B55B0-76B0-B740-83D1-E15FCCF9CA87}" srcOrd="5" destOrd="0" presId="urn:microsoft.com/office/officeart/2005/8/layout/process1"/>
    <dgm:cxn modelId="{A8A2374A-D44D-2D49-B948-C3F37EBBB7A2}" type="presParOf" srcId="{0C5B55B0-76B0-B740-83D1-E15FCCF9CA87}" destId="{8CD8F91D-DD1B-874F-A664-B7B831C17EDE}" srcOrd="0" destOrd="0" presId="urn:microsoft.com/office/officeart/2005/8/layout/process1"/>
    <dgm:cxn modelId="{6151B731-0BC1-F945-9702-17CC33A47B93}" type="presParOf" srcId="{C94B3685-22DB-F04F-A8B3-6F8E0FFB6E0A}" destId="{D933BED1-A776-1647-867C-FBA0212706E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E28898-0373-B14E-9C54-3B10D529D4A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B2DA780-B210-A54F-828E-033BC514652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Build cavity &amp; coupler volume, and mesh</a:t>
          </a:r>
          <a:endParaRPr lang="en-US" dirty="0"/>
        </a:p>
      </dgm:t>
    </dgm:pt>
    <dgm:pt modelId="{A61DE267-6AB0-EB48-9DB2-CCD4DF124A4A}" type="parTrans" cxnId="{3F9DF3A2-4D36-2D4C-AB40-949D3DFFDFC3}">
      <dgm:prSet/>
      <dgm:spPr/>
      <dgm:t>
        <a:bodyPr/>
        <a:lstStyle/>
        <a:p>
          <a:endParaRPr lang="en-US"/>
        </a:p>
      </dgm:t>
    </dgm:pt>
    <dgm:pt modelId="{7E93BB65-2EB8-F448-8B64-2428D07AD35D}" type="sibTrans" cxnId="{3F9DF3A2-4D36-2D4C-AB40-949D3DFFDFC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DD062B-6F1E-1549-A1BE-1178561CFE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</a:t>
          </a:r>
          <a:r>
            <a:rPr lang="en-US" dirty="0" err="1" smtClean="0"/>
            <a:t>eigenmodes</a:t>
          </a:r>
          <a:r>
            <a:rPr lang="en-US" dirty="0" smtClean="0"/>
            <a:t> (using Omega3P)</a:t>
          </a:r>
          <a:endParaRPr lang="en-US" dirty="0"/>
        </a:p>
      </dgm:t>
    </dgm:pt>
    <dgm:pt modelId="{7711C67B-C49E-6747-95CD-11EFECB82A63}" type="parTrans" cxnId="{FB959574-CF1F-E242-BDEE-AC9550F615B8}">
      <dgm:prSet/>
      <dgm:spPr/>
      <dgm:t>
        <a:bodyPr/>
        <a:lstStyle/>
        <a:p>
          <a:endParaRPr lang="en-US"/>
        </a:p>
      </dgm:t>
    </dgm:pt>
    <dgm:pt modelId="{9352D3F6-7091-9748-8FFC-E0CE1E8773DC}" type="sibTrans" cxnId="{FB959574-CF1F-E242-BDEE-AC9550F615B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3D2E30E-3C2D-8C47-B730-76291AB70D5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Track electrons emitted from coupler surface (using Track3P</a:t>
          </a:r>
          <a:endParaRPr lang="en-US" dirty="0"/>
        </a:p>
      </dgm:t>
    </dgm:pt>
    <dgm:pt modelId="{13C3F2E5-128C-B341-8994-00B36A3295F5}" type="parTrans" cxnId="{03DCE543-2B76-9543-9D6F-6436F3D71D4E}">
      <dgm:prSet/>
      <dgm:spPr/>
      <dgm:t>
        <a:bodyPr/>
        <a:lstStyle/>
        <a:p>
          <a:endParaRPr lang="en-US"/>
        </a:p>
      </dgm:t>
    </dgm:pt>
    <dgm:pt modelId="{3A20E1BA-05EC-4D41-AABE-EF557FE55921}" type="sibTrans" cxnId="{03DCE543-2B76-9543-9D6F-6436F3D71D4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8C9D1B-617E-804B-B805-822FB2AA0587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resonant impacts &amp; scale by SEY</a:t>
          </a:r>
          <a:endParaRPr lang="en-US" dirty="0"/>
        </a:p>
      </dgm:t>
    </dgm:pt>
    <dgm:pt modelId="{AEECA4F1-7982-F442-A718-3B808D210FCB}" type="parTrans" cxnId="{5C3D7AA8-08AB-DF4E-BA9C-15F4733B2E06}">
      <dgm:prSet/>
      <dgm:spPr/>
      <dgm:t>
        <a:bodyPr/>
        <a:lstStyle/>
        <a:p>
          <a:endParaRPr lang="en-US"/>
        </a:p>
      </dgm:t>
    </dgm:pt>
    <dgm:pt modelId="{16206419-9A77-6E41-8044-3EF05E1F13F0}" type="sibTrans" cxnId="{5C3D7AA8-08AB-DF4E-BA9C-15F4733B2E06}">
      <dgm:prSet/>
      <dgm:spPr/>
      <dgm:t>
        <a:bodyPr/>
        <a:lstStyle/>
        <a:p>
          <a:endParaRPr lang="en-US"/>
        </a:p>
      </dgm:t>
    </dgm:pt>
    <dgm:pt modelId="{C94B3685-22DB-F04F-A8B3-6F8E0FFB6E0A}" type="pres">
      <dgm:prSet presAssocID="{2FE28898-0373-B14E-9C54-3B10D529D4A8}" presName="Name0" presStyleCnt="0">
        <dgm:presLayoutVars>
          <dgm:dir/>
          <dgm:resizeHandles val="exact"/>
        </dgm:presLayoutVars>
      </dgm:prSet>
      <dgm:spPr/>
    </dgm:pt>
    <dgm:pt modelId="{4CC54A74-5573-9C45-92F0-B76AB74EC1E9}" type="pres">
      <dgm:prSet presAssocID="{5B2DA780-B210-A54F-828E-033BC51465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3250F-64A6-9947-8822-B9949C6513DF}" type="pres">
      <dgm:prSet presAssocID="{7E93BB65-2EB8-F448-8B64-2428D07AD35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DCC667B-8799-E147-AFE8-2F50B3902119}" type="pres">
      <dgm:prSet presAssocID="{7E93BB65-2EB8-F448-8B64-2428D07AD35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6D8D22C-3815-8E49-8CE8-54A066B046CA}" type="pres">
      <dgm:prSet presAssocID="{B6DD062B-6F1E-1549-A1BE-1178561CFE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E83E-01C8-9B45-A1C1-BA511A82165F}" type="pres">
      <dgm:prSet presAssocID="{9352D3F6-7091-9748-8FFC-E0CE1E8773D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387CBBF-B41C-7E4D-BBF0-9B9733249983}" type="pres">
      <dgm:prSet presAssocID="{9352D3F6-7091-9748-8FFC-E0CE1E8773D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6CC312-D021-B040-9259-77DCBA8AA74D}" type="pres">
      <dgm:prSet presAssocID="{83D2E30E-3C2D-8C47-B730-76291AB70D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B55B0-76B0-B740-83D1-E15FCCF9CA87}" type="pres">
      <dgm:prSet presAssocID="{3A20E1BA-05EC-4D41-AABE-EF557FE5592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CD8F91D-DD1B-874F-A664-B7B831C17EDE}" type="pres">
      <dgm:prSet presAssocID="{3A20E1BA-05EC-4D41-AABE-EF557FE5592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933BED1-A776-1647-867C-FBA0212706E1}" type="pres">
      <dgm:prSet presAssocID="{178C9D1B-617E-804B-B805-822FB2AA05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9D55EF-30C1-2D43-9F49-399A9A0F65FC}" type="presOf" srcId="{9352D3F6-7091-9748-8FFC-E0CE1E8773DC}" destId="{16BFE83E-01C8-9B45-A1C1-BA511A82165F}" srcOrd="0" destOrd="0" presId="urn:microsoft.com/office/officeart/2005/8/layout/process1"/>
    <dgm:cxn modelId="{4F9D815E-569C-7945-BBE4-C6B1DAA48E6B}" type="presOf" srcId="{83D2E30E-3C2D-8C47-B730-76291AB70D55}" destId="{8B6CC312-D021-B040-9259-77DCBA8AA74D}" srcOrd="0" destOrd="0" presId="urn:microsoft.com/office/officeart/2005/8/layout/process1"/>
    <dgm:cxn modelId="{68496469-0E29-3D4E-A635-3F5B0766477B}" type="presOf" srcId="{5B2DA780-B210-A54F-828E-033BC5146520}" destId="{4CC54A74-5573-9C45-92F0-B76AB74EC1E9}" srcOrd="0" destOrd="0" presId="urn:microsoft.com/office/officeart/2005/8/layout/process1"/>
    <dgm:cxn modelId="{B799A724-055D-DB4D-8238-DCF40D5F252E}" type="presOf" srcId="{7E93BB65-2EB8-F448-8B64-2428D07AD35D}" destId="{1DCC667B-8799-E147-AFE8-2F50B3902119}" srcOrd="1" destOrd="0" presId="urn:microsoft.com/office/officeart/2005/8/layout/process1"/>
    <dgm:cxn modelId="{83A70B1E-D714-F04D-83D4-6596729DE832}" type="presOf" srcId="{B6DD062B-6F1E-1549-A1BE-1178561CFEB6}" destId="{D6D8D22C-3815-8E49-8CE8-54A066B046CA}" srcOrd="0" destOrd="0" presId="urn:microsoft.com/office/officeart/2005/8/layout/process1"/>
    <dgm:cxn modelId="{3F9DF3A2-4D36-2D4C-AB40-949D3DFFDFC3}" srcId="{2FE28898-0373-B14E-9C54-3B10D529D4A8}" destId="{5B2DA780-B210-A54F-828E-033BC5146520}" srcOrd="0" destOrd="0" parTransId="{A61DE267-6AB0-EB48-9DB2-CCD4DF124A4A}" sibTransId="{7E93BB65-2EB8-F448-8B64-2428D07AD35D}"/>
    <dgm:cxn modelId="{7B260E6C-1805-A546-AF78-EA72D4E6ECD8}" type="presOf" srcId="{9352D3F6-7091-9748-8FFC-E0CE1E8773DC}" destId="{0387CBBF-B41C-7E4D-BBF0-9B9733249983}" srcOrd="1" destOrd="0" presId="urn:microsoft.com/office/officeart/2005/8/layout/process1"/>
    <dgm:cxn modelId="{37132727-A118-A148-9B05-8546D76606CA}" type="presOf" srcId="{178C9D1B-617E-804B-B805-822FB2AA0587}" destId="{D933BED1-A776-1647-867C-FBA0212706E1}" srcOrd="0" destOrd="0" presId="urn:microsoft.com/office/officeart/2005/8/layout/process1"/>
    <dgm:cxn modelId="{F494B448-4E18-4042-89CB-BD6ECAB15CE0}" type="presOf" srcId="{7E93BB65-2EB8-F448-8B64-2428D07AD35D}" destId="{C123250F-64A6-9947-8822-B9949C6513DF}" srcOrd="0" destOrd="0" presId="urn:microsoft.com/office/officeart/2005/8/layout/process1"/>
    <dgm:cxn modelId="{84C11E9E-E6A9-4E44-8863-14180301A206}" type="presOf" srcId="{3A20E1BA-05EC-4D41-AABE-EF557FE55921}" destId="{8CD8F91D-DD1B-874F-A664-B7B831C17EDE}" srcOrd="1" destOrd="0" presId="urn:microsoft.com/office/officeart/2005/8/layout/process1"/>
    <dgm:cxn modelId="{38BE00C3-5782-7447-83B8-533DFA6C5CF6}" type="presOf" srcId="{2FE28898-0373-B14E-9C54-3B10D529D4A8}" destId="{C94B3685-22DB-F04F-A8B3-6F8E0FFB6E0A}" srcOrd="0" destOrd="0" presId="urn:microsoft.com/office/officeart/2005/8/layout/process1"/>
    <dgm:cxn modelId="{5C3D7AA8-08AB-DF4E-BA9C-15F4733B2E06}" srcId="{2FE28898-0373-B14E-9C54-3B10D529D4A8}" destId="{178C9D1B-617E-804B-B805-822FB2AA0587}" srcOrd="3" destOrd="0" parTransId="{AEECA4F1-7982-F442-A718-3B808D210FCB}" sibTransId="{16206419-9A77-6E41-8044-3EF05E1F13F0}"/>
    <dgm:cxn modelId="{03DCE543-2B76-9543-9D6F-6436F3D71D4E}" srcId="{2FE28898-0373-B14E-9C54-3B10D529D4A8}" destId="{83D2E30E-3C2D-8C47-B730-76291AB70D55}" srcOrd="2" destOrd="0" parTransId="{13C3F2E5-128C-B341-8994-00B36A3295F5}" sibTransId="{3A20E1BA-05EC-4D41-AABE-EF557FE55921}"/>
    <dgm:cxn modelId="{FB959574-CF1F-E242-BDEE-AC9550F615B8}" srcId="{2FE28898-0373-B14E-9C54-3B10D529D4A8}" destId="{B6DD062B-6F1E-1549-A1BE-1178561CFEB6}" srcOrd="1" destOrd="0" parTransId="{7711C67B-C49E-6747-95CD-11EFECB82A63}" sibTransId="{9352D3F6-7091-9748-8FFC-E0CE1E8773DC}"/>
    <dgm:cxn modelId="{3BC340F9-0B9D-C446-A30A-BB64C4C982A7}" type="presOf" srcId="{3A20E1BA-05EC-4D41-AABE-EF557FE55921}" destId="{0C5B55B0-76B0-B740-83D1-E15FCCF9CA87}" srcOrd="0" destOrd="0" presId="urn:microsoft.com/office/officeart/2005/8/layout/process1"/>
    <dgm:cxn modelId="{03D9D91A-A924-F948-805D-ED063F700D8F}" type="presParOf" srcId="{C94B3685-22DB-F04F-A8B3-6F8E0FFB6E0A}" destId="{4CC54A74-5573-9C45-92F0-B76AB74EC1E9}" srcOrd="0" destOrd="0" presId="urn:microsoft.com/office/officeart/2005/8/layout/process1"/>
    <dgm:cxn modelId="{92AF4CB9-7944-9844-BA5A-4F072C8DA92A}" type="presParOf" srcId="{C94B3685-22DB-F04F-A8B3-6F8E0FFB6E0A}" destId="{C123250F-64A6-9947-8822-B9949C6513DF}" srcOrd="1" destOrd="0" presId="urn:microsoft.com/office/officeart/2005/8/layout/process1"/>
    <dgm:cxn modelId="{536004C1-7129-C640-9D6A-770672F58B43}" type="presParOf" srcId="{C123250F-64A6-9947-8822-B9949C6513DF}" destId="{1DCC667B-8799-E147-AFE8-2F50B3902119}" srcOrd="0" destOrd="0" presId="urn:microsoft.com/office/officeart/2005/8/layout/process1"/>
    <dgm:cxn modelId="{4BBEDC70-A9B9-074D-ADA9-FB781A571087}" type="presParOf" srcId="{C94B3685-22DB-F04F-A8B3-6F8E0FFB6E0A}" destId="{D6D8D22C-3815-8E49-8CE8-54A066B046CA}" srcOrd="2" destOrd="0" presId="urn:microsoft.com/office/officeart/2005/8/layout/process1"/>
    <dgm:cxn modelId="{6598EE57-F4A4-D042-9014-C053BF8964B5}" type="presParOf" srcId="{C94B3685-22DB-F04F-A8B3-6F8E0FFB6E0A}" destId="{16BFE83E-01C8-9B45-A1C1-BA511A82165F}" srcOrd="3" destOrd="0" presId="urn:microsoft.com/office/officeart/2005/8/layout/process1"/>
    <dgm:cxn modelId="{FB478AEA-4C35-3B49-94E5-24A44828C1B5}" type="presParOf" srcId="{16BFE83E-01C8-9B45-A1C1-BA511A82165F}" destId="{0387CBBF-B41C-7E4D-BBF0-9B9733249983}" srcOrd="0" destOrd="0" presId="urn:microsoft.com/office/officeart/2005/8/layout/process1"/>
    <dgm:cxn modelId="{107FE031-72DB-1D49-BE40-577BA6A0E31C}" type="presParOf" srcId="{C94B3685-22DB-F04F-A8B3-6F8E0FFB6E0A}" destId="{8B6CC312-D021-B040-9259-77DCBA8AA74D}" srcOrd="4" destOrd="0" presId="urn:microsoft.com/office/officeart/2005/8/layout/process1"/>
    <dgm:cxn modelId="{733C0FBF-E6D9-6240-895D-EDB258BEA392}" type="presParOf" srcId="{C94B3685-22DB-F04F-A8B3-6F8E0FFB6E0A}" destId="{0C5B55B0-76B0-B740-83D1-E15FCCF9CA87}" srcOrd="5" destOrd="0" presId="urn:microsoft.com/office/officeart/2005/8/layout/process1"/>
    <dgm:cxn modelId="{CEF937C7-329F-3442-B853-21A7D7723A82}" type="presParOf" srcId="{0C5B55B0-76B0-B740-83D1-E15FCCF9CA87}" destId="{8CD8F91D-DD1B-874F-A664-B7B831C17EDE}" srcOrd="0" destOrd="0" presId="urn:microsoft.com/office/officeart/2005/8/layout/process1"/>
    <dgm:cxn modelId="{5FBC156B-A27E-0F4E-A957-4F9E1380A013}" type="presParOf" srcId="{C94B3685-22DB-F04F-A8B3-6F8E0FFB6E0A}" destId="{D933BED1-A776-1647-867C-FBA0212706E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28898-0373-B14E-9C54-3B10D529D4A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B2DA780-B210-A54F-828E-033BC514652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Build cavity &amp; coupler volume, and mesh</a:t>
          </a:r>
          <a:endParaRPr lang="en-US" dirty="0"/>
        </a:p>
      </dgm:t>
    </dgm:pt>
    <dgm:pt modelId="{A61DE267-6AB0-EB48-9DB2-CCD4DF124A4A}" type="parTrans" cxnId="{3F9DF3A2-4D36-2D4C-AB40-949D3DFFDFC3}">
      <dgm:prSet/>
      <dgm:spPr/>
      <dgm:t>
        <a:bodyPr/>
        <a:lstStyle/>
        <a:p>
          <a:endParaRPr lang="en-US"/>
        </a:p>
      </dgm:t>
    </dgm:pt>
    <dgm:pt modelId="{7E93BB65-2EB8-F448-8B64-2428D07AD35D}" type="sibTrans" cxnId="{3F9DF3A2-4D36-2D4C-AB40-949D3DFFDFC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DD062B-6F1E-1549-A1BE-1178561CFEB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</a:t>
          </a:r>
          <a:r>
            <a:rPr lang="en-US" dirty="0" err="1" smtClean="0"/>
            <a:t>eigenmodes</a:t>
          </a:r>
          <a:r>
            <a:rPr lang="en-US" dirty="0" smtClean="0"/>
            <a:t> (using Omega3P)</a:t>
          </a:r>
          <a:endParaRPr lang="en-US" dirty="0"/>
        </a:p>
      </dgm:t>
    </dgm:pt>
    <dgm:pt modelId="{7711C67B-C49E-6747-95CD-11EFECB82A63}" type="parTrans" cxnId="{FB959574-CF1F-E242-BDEE-AC9550F615B8}">
      <dgm:prSet/>
      <dgm:spPr/>
      <dgm:t>
        <a:bodyPr/>
        <a:lstStyle/>
        <a:p>
          <a:endParaRPr lang="en-US"/>
        </a:p>
      </dgm:t>
    </dgm:pt>
    <dgm:pt modelId="{9352D3F6-7091-9748-8FFC-E0CE1E8773DC}" type="sibTrans" cxnId="{FB959574-CF1F-E242-BDEE-AC9550F615B8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3D2E30E-3C2D-8C47-B730-76291AB70D5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Track electrons emitted from coupler surface (using Track3P</a:t>
          </a:r>
          <a:endParaRPr lang="en-US" dirty="0"/>
        </a:p>
      </dgm:t>
    </dgm:pt>
    <dgm:pt modelId="{13C3F2E5-128C-B341-8994-00B36A3295F5}" type="parTrans" cxnId="{03DCE543-2B76-9543-9D6F-6436F3D71D4E}">
      <dgm:prSet/>
      <dgm:spPr/>
      <dgm:t>
        <a:bodyPr/>
        <a:lstStyle/>
        <a:p>
          <a:endParaRPr lang="en-US"/>
        </a:p>
      </dgm:t>
    </dgm:pt>
    <dgm:pt modelId="{3A20E1BA-05EC-4D41-AABE-EF557FE55921}" type="sibTrans" cxnId="{03DCE543-2B76-9543-9D6F-6436F3D71D4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8C9D1B-617E-804B-B805-822FB2AA0587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Find resonant impacts &amp; scale by SEY</a:t>
          </a:r>
          <a:endParaRPr lang="en-US" dirty="0"/>
        </a:p>
      </dgm:t>
    </dgm:pt>
    <dgm:pt modelId="{AEECA4F1-7982-F442-A718-3B808D210FCB}" type="parTrans" cxnId="{5C3D7AA8-08AB-DF4E-BA9C-15F4733B2E06}">
      <dgm:prSet/>
      <dgm:spPr/>
      <dgm:t>
        <a:bodyPr/>
        <a:lstStyle/>
        <a:p>
          <a:endParaRPr lang="en-US"/>
        </a:p>
      </dgm:t>
    </dgm:pt>
    <dgm:pt modelId="{16206419-9A77-6E41-8044-3EF05E1F13F0}" type="sibTrans" cxnId="{5C3D7AA8-08AB-DF4E-BA9C-15F4733B2E06}">
      <dgm:prSet/>
      <dgm:spPr/>
      <dgm:t>
        <a:bodyPr/>
        <a:lstStyle/>
        <a:p>
          <a:endParaRPr lang="en-US"/>
        </a:p>
      </dgm:t>
    </dgm:pt>
    <dgm:pt modelId="{C94B3685-22DB-F04F-A8B3-6F8E0FFB6E0A}" type="pres">
      <dgm:prSet presAssocID="{2FE28898-0373-B14E-9C54-3B10D529D4A8}" presName="Name0" presStyleCnt="0">
        <dgm:presLayoutVars>
          <dgm:dir/>
          <dgm:resizeHandles val="exact"/>
        </dgm:presLayoutVars>
      </dgm:prSet>
      <dgm:spPr/>
    </dgm:pt>
    <dgm:pt modelId="{4CC54A74-5573-9C45-92F0-B76AB74EC1E9}" type="pres">
      <dgm:prSet presAssocID="{5B2DA780-B210-A54F-828E-033BC51465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3250F-64A6-9947-8822-B9949C6513DF}" type="pres">
      <dgm:prSet presAssocID="{7E93BB65-2EB8-F448-8B64-2428D07AD35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1DCC667B-8799-E147-AFE8-2F50B3902119}" type="pres">
      <dgm:prSet presAssocID="{7E93BB65-2EB8-F448-8B64-2428D07AD35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6D8D22C-3815-8E49-8CE8-54A066B046CA}" type="pres">
      <dgm:prSet presAssocID="{B6DD062B-6F1E-1549-A1BE-1178561CFE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E83E-01C8-9B45-A1C1-BA511A82165F}" type="pres">
      <dgm:prSet presAssocID="{9352D3F6-7091-9748-8FFC-E0CE1E8773D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387CBBF-B41C-7E4D-BBF0-9B9733249983}" type="pres">
      <dgm:prSet presAssocID="{9352D3F6-7091-9748-8FFC-E0CE1E8773D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6CC312-D021-B040-9259-77DCBA8AA74D}" type="pres">
      <dgm:prSet presAssocID="{83D2E30E-3C2D-8C47-B730-76291AB70D5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B55B0-76B0-B740-83D1-E15FCCF9CA87}" type="pres">
      <dgm:prSet presAssocID="{3A20E1BA-05EC-4D41-AABE-EF557FE5592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CD8F91D-DD1B-874F-A664-B7B831C17EDE}" type="pres">
      <dgm:prSet presAssocID="{3A20E1BA-05EC-4D41-AABE-EF557FE5592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933BED1-A776-1647-867C-FBA0212706E1}" type="pres">
      <dgm:prSet presAssocID="{178C9D1B-617E-804B-B805-822FB2AA05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5E99D-0A10-BA40-BE30-4728B441FDBC}" type="presOf" srcId="{178C9D1B-617E-804B-B805-822FB2AA0587}" destId="{D933BED1-A776-1647-867C-FBA0212706E1}" srcOrd="0" destOrd="0" presId="urn:microsoft.com/office/officeart/2005/8/layout/process1"/>
    <dgm:cxn modelId="{FB959574-CF1F-E242-BDEE-AC9550F615B8}" srcId="{2FE28898-0373-B14E-9C54-3B10D529D4A8}" destId="{B6DD062B-6F1E-1549-A1BE-1178561CFEB6}" srcOrd="1" destOrd="0" parTransId="{7711C67B-C49E-6747-95CD-11EFECB82A63}" sibTransId="{9352D3F6-7091-9748-8FFC-E0CE1E8773DC}"/>
    <dgm:cxn modelId="{3F9DF3A2-4D36-2D4C-AB40-949D3DFFDFC3}" srcId="{2FE28898-0373-B14E-9C54-3B10D529D4A8}" destId="{5B2DA780-B210-A54F-828E-033BC5146520}" srcOrd="0" destOrd="0" parTransId="{A61DE267-6AB0-EB48-9DB2-CCD4DF124A4A}" sibTransId="{7E93BB65-2EB8-F448-8B64-2428D07AD35D}"/>
    <dgm:cxn modelId="{EA5ADE00-D295-F841-B764-1B48F285C82D}" type="presOf" srcId="{5B2DA780-B210-A54F-828E-033BC5146520}" destId="{4CC54A74-5573-9C45-92F0-B76AB74EC1E9}" srcOrd="0" destOrd="0" presId="urn:microsoft.com/office/officeart/2005/8/layout/process1"/>
    <dgm:cxn modelId="{5C3D7AA8-08AB-DF4E-BA9C-15F4733B2E06}" srcId="{2FE28898-0373-B14E-9C54-3B10D529D4A8}" destId="{178C9D1B-617E-804B-B805-822FB2AA0587}" srcOrd="3" destOrd="0" parTransId="{AEECA4F1-7982-F442-A718-3B808D210FCB}" sibTransId="{16206419-9A77-6E41-8044-3EF05E1F13F0}"/>
    <dgm:cxn modelId="{22B169E4-B076-554E-B46E-DAA1A3CB37F0}" type="presOf" srcId="{3A20E1BA-05EC-4D41-AABE-EF557FE55921}" destId="{0C5B55B0-76B0-B740-83D1-E15FCCF9CA87}" srcOrd="0" destOrd="0" presId="urn:microsoft.com/office/officeart/2005/8/layout/process1"/>
    <dgm:cxn modelId="{D3C52031-B460-E34B-8FB4-99C90C0BF403}" type="presOf" srcId="{3A20E1BA-05EC-4D41-AABE-EF557FE55921}" destId="{8CD8F91D-DD1B-874F-A664-B7B831C17EDE}" srcOrd="1" destOrd="0" presId="urn:microsoft.com/office/officeart/2005/8/layout/process1"/>
    <dgm:cxn modelId="{03DCE543-2B76-9543-9D6F-6436F3D71D4E}" srcId="{2FE28898-0373-B14E-9C54-3B10D529D4A8}" destId="{83D2E30E-3C2D-8C47-B730-76291AB70D55}" srcOrd="2" destOrd="0" parTransId="{13C3F2E5-128C-B341-8994-00B36A3295F5}" sibTransId="{3A20E1BA-05EC-4D41-AABE-EF557FE55921}"/>
    <dgm:cxn modelId="{37689FA0-AF45-724D-9F71-DE0E0B6B35FD}" type="presOf" srcId="{B6DD062B-6F1E-1549-A1BE-1178561CFEB6}" destId="{D6D8D22C-3815-8E49-8CE8-54A066B046CA}" srcOrd="0" destOrd="0" presId="urn:microsoft.com/office/officeart/2005/8/layout/process1"/>
    <dgm:cxn modelId="{8A560994-F26F-6A4E-BE46-B60E342E4A47}" type="presOf" srcId="{2FE28898-0373-B14E-9C54-3B10D529D4A8}" destId="{C94B3685-22DB-F04F-A8B3-6F8E0FFB6E0A}" srcOrd="0" destOrd="0" presId="urn:microsoft.com/office/officeart/2005/8/layout/process1"/>
    <dgm:cxn modelId="{077CDC26-C46B-0544-818A-3B04517C0BA6}" type="presOf" srcId="{9352D3F6-7091-9748-8FFC-E0CE1E8773DC}" destId="{16BFE83E-01C8-9B45-A1C1-BA511A82165F}" srcOrd="0" destOrd="0" presId="urn:microsoft.com/office/officeart/2005/8/layout/process1"/>
    <dgm:cxn modelId="{20472A55-07FA-7F4A-B2C1-D4BFB6663FCF}" type="presOf" srcId="{83D2E30E-3C2D-8C47-B730-76291AB70D55}" destId="{8B6CC312-D021-B040-9259-77DCBA8AA74D}" srcOrd="0" destOrd="0" presId="urn:microsoft.com/office/officeart/2005/8/layout/process1"/>
    <dgm:cxn modelId="{8287C719-085A-EC4B-BB63-0B0DAE0BFA4E}" type="presOf" srcId="{7E93BB65-2EB8-F448-8B64-2428D07AD35D}" destId="{1DCC667B-8799-E147-AFE8-2F50B3902119}" srcOrd="1" destOrd="0" presId="urn:microsoft.com/office/officeart/2005/8/layout/process1"/>
    <dgm:cxn modelId="{0EB94519-CA00-F14B-8D62-5202EF5A866C}" type="presOf" srcId="{9352D3F6-7091-9748-8FFC-E0CE1E8773DC}" destId="{0387CBBF-B41C-7E4D-BBF0-9B9733249983}" srcOrd="1" destOrd="0" presId="urn:microsoft.com/office/officeart/2005/8/layout/process1"/>
    <dgm:cxn modelId="{FB99266B-C16C-BB47-B157-9BDE9247B956}" type="presOf" srcId="{7E93BB65-2EB8-F448-8B64-2428D07AD35D}" destId="{C123250F-64A6-9947-8822-B9949C6513DF}" srcOrd="0" destOrd="0" presId="urn:microsoft.com/office/officeart/2005/8/layout/process1"/>
    <dgm:cxn modelId="{B8C3FF65-AE48-7B4D-8FEB-60DFF3FB34CB}" type="presParOf" srcId="{C94B3685-22DB-F04F-A8B3-6F8E0FFB6E0A}" destId="{4CC54A74-5573-9C45-92F0-B76AB74EC1E9}" srcOrd="0" destOrd="0" presId="urn:microsoft.com/office/officeart/2005/8/layout/process1"/>
    <dgm:cxn modelId="{864CD2B5-C959-344B-B4B4-685AFA1EEC4D}" type="presParOf" srcId="{C94B3685-22DB-F04F-A8B3-6F8E0FFB6E0A}" destId="{C123250F-64A6-9947-8822-B9949C6513DF}" srcOrd="1" destOrd="0" presId="urn:microsoft.com/office/officeart/2005/8/layout/process1"/>
    <dgm:cxn modelId="{711A7916-9255-1D4D-AE72-40735ECB31D0}" type="presParOf" srcId="{C123250F-64A6-9947-8822-B9949C6513DF}" destId="{1DCC667B-8799-E147-AFE8-2F50B3902119}" srcOrd="0" destOrd="0" presId="urn:microsoft.com/office/officeart/2005/8/layout/process1"/>
    <dgm:cxn modelId="{FC5F2F5E-FDE5-1340-9C39-147CE1024C17}" type="presParOf" srcId="{C94B3685-22DB-F04F-A8B3-6F8E0FFB6E0A}" destId="{D6D8D22C-3815-8E49-8CE8-54A066B046CA}" srcOrd="2" destOrd="0" presId="urn:microsoft.com/office/officeart/2005/8/layout/process1"/>
    <dgm:cxn modelId="{3A2DCD04-966A-D846-8ECD-DF40655535BB}" type="presParOf" srcId="{C94B3685-22DB-F04F-A8B3-6F8E0FFB6E0A}" destId="{16BFE83E-01C8-9B45-A1C1-BA511A82165F}" srcOrd="3" destOrd="0" presId="urn:microsoft.com/office/officeart/2005/8/layout/process1"/>
    <dgm:cxn modelId="{B2E70CF1-1D2E-C14E-9494-9C4C4FBA35EB}" type="presParOf" srcId="{16BFE83E-01C8-9B45-A1C1-BA511A82165F}" destId="{0387CBBF-B41C-7E4D-BBF0-9B9733249983}" srcOrd="0" destOrd="0" presId="urn:microsoft.com/office/officeart/2005/8/layout/process1"/>
    <dgm:cxn modelId="{D4381435-C9F6-9747-97E0-52BBC96D5A88}" type="presParOf" srcId="{C94B3685-22DB-F04F-A8B3-6F8E0FFB6E0A}" destId="{8B6CC312-D021-B040-9259-77DCBA8AA74D}" srcOrd="4" destOrd="0" presId="urn:microsoft.com/office/officeart/2005/8/layout/process1"/>
    <dgm:cxn modelId="{FED851AB-477C-BF48-AA62-01D2C94B78B8}" type="presParOf" srcId="{C94B3685-22DB-F04F-A8B3-6F8E0FFB6E0A}" destId="{0C5B55B0-76B0-B740-83D1-E15FCCF9CA87}" srcOrd="5" destOrd="0" presId="urn:microsoft.com/office/officeart/2005/8/layout/process1"/>
    <dgm:cxn modelId="{485BABB5-481F-C24F-868D-4B9F99925CA8}" type="presParOf" srcId="{0C5B55B0-76B0-B740-83D1-E15FCCF9CA87}" destId="{8CD8F91D-DD1B-874F-A664-B7B831C17EDE}" srcOrd="0" destOrd="0" presId="urn:microsoft.com/office/officeart/2005/8/layout/process1"/>
    <dgm:cxn modelId="{9AE1E605-3D8F-A240-9969-52122982C152}" type="presParOf" srcId="{C94B3685-22DB-F04F-A8B3-6F8E0FFB6E0A}" destId="{D933BED1-A776-1647-867C-FBA0212706E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4A74-5573-9C45-92F0-B76AB74EC1E9}">
      <dsp:nvSpPr>
        <dsp:cNvPr id="0" name=""/>
        <dsp:cNvSpPr/>
      </dsp:nvSpPr>
      <dsp:spPr>
        <a:xfrm>
          <a:off x="3969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Build cavity &amp; coupler volume, and mesh</a:t>
          </a:r>
          <a:endParaRPr lang="en-US" sz="1800" kern="1200" dirty="0"/>
        </a:p>
      </dsp:txBody>
      <dsp:txXfrm>
        <a:off x="40188" y="232712"/>
        <a:ext cx="1663142" cy="1164163"/>
      </dsp:txXfrm>
    </dsp:sp>
    <dsp:sp modelId="{C123250F-64A6-9947-8822-B9949C6513DF}">
      <dsp:nvSpPr>
        <dsp:cNvPr id="0" name=""/>
        <dsp:cNvSpPr/>
      </dsp:nvSpPr>
      <dsp:spPr>
        <a:xfrm>
          <a:off x="1913107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13107" y="685667"/>
        <a:ext cx="257560" cy="258253"/>
      </dsp:txXfrm>
    </dsp:sp>
    <dsp:sp modelId="{D6D8D22C-3815-8E49-8CE8-54A066B046CA}">
      <dsp:nvSpPr>
        <dsp:cNvPr id="0" name=""/>
        <dsp:cNvSpPr/>
      </dsp:nvSpPr>
      <dsp:spPr>
        <a:xfrm>
          <a:off x="2433782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</a:t>
          </a:r>
          <a:r>
            <a:rPr lang="en-US" sz="1800" kern="1200" dirty="0" err="1" smtClean="0"/>
            <a:t>eigenmodes</a:t>
          </a:r>
          <a:r>
            <a:rPr lang="en-US" sz="1800" kern="1200" dirty="0" smtClean="0"/>
            <a:t> (using Omega3P)</a:t>
          </a:r>
          <a:endParaRPr lang="en-US" sz="1800" kern="1200" dirty="0"/>
        </a:p>
      </dsp:txBody>
      <dsp:txXfrm>
        <a:off x="2470001" y="232712"/>
        <a:ext cx="1663142" cy="1164163"/>
      </dsp:txXfrm>
    </dsp:sp>
    <dsp:sp modelId="{16BFE83E-01C8-9B45-A1C1-BA511A82165F}">
      <dsp:nvSpPr>
        <dsp:cNvPr id="0" name=""/>
        <dsp:cNvSpPr/>
      </dsp:nvSpPr>
      <dsp:spPr>
        <a:xfrm>
          <a:off x="4342920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42920" y="685667"/>
        <a:ext cx="257560" cy="258253"/>
      </dsp:txXfrm>
    </dsp:sp>
    <dsp:sp modelId="{8B6CC312-D021-B040-9259-77DCBA8AA74D}">
      <dsp:nvSpPr>
        <dsp:cNvPr id="0" name=""/>
        <dsp:cNvSpPr/>
      </dsp:nvSpPr>
      <dsp:spPr>
        <a:xfrm>
          <a:off x="4863594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Track electrons emitted from coupler surface (using Track3P</a:t>
          </a:r>
          <a:endParaRPr lang="en-US" sz="1800" kern="1200" dirty="0"/>
        </a:p>
      </dsp:txBody>
      <dsp:txXfrm>
        <a:off x="4899813" y="232712"/>
        <a:ext cx="1663142" cy="1164163"/>
      </dsp:txXfrm>
    </dsp:sp>
    <dsp:sp modelId="{0C5B55B0-76B0-B740-83D1-E15FCCF9CA87}">
      <dsp:nvSpPr>
        <dsp:cNvPr id="0" name=""/>
        <dsp:cNvSpPr/>
      </dsp:nvSpPr>
      <dsp:spPr>
        <a:xfrm>
          <a:off x="6772732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772732" y="685667"/>
        <a:ext cx="257560" cy="258253"/>
      </dsp:txXfrm>
    </dsp:sp>
    <dsp:sp modelId="{D933BED1-A776-1647-867C-FBA0212706E1}">
      <dsp:nvSpPr>
        <dsp:cNvPr id="0" name=""/>
        <dsp:cNvSpPr/>
      </dsp:nvSpPr>
      <dsp:spPr>
        <a:xfrm>
          <a:off x="7293407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resonant impacts &amp; scale by SEY</a:t>
          </a:r>
          <a:endParaRPr lang="en-US" sz="1800" kern="1200" dirty="0"/>
        </a:p>
      </dsp:txBody>
      <dsp:txXfrm>
        <a:off x="7329626" y="232712"/>
        <a:ext cx="1663142" cy="1164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4A74-5573-9C45-92F0-B76AB74EC1E9}">
      <dsp:nvSpPr>
        <dsp:cNvPr id="0" name=""/>
        <dsp:cNvSpPr/>
      </dsp:nvSpPr>
      <dsp:spPr>
        <a:xfrm>
          <a:off x="3969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Build cavity &amp; coupler volume, and mesh</a:t>
          </a:r>
          <a:endParaRPr lang="en-US" sz="1800" kern="1200" dirty="0"/>
        </a:p>
      </dsp:txBody>
      <dsp:txXfrm>
        <a:off x="40188" y="232712"/>
        <a:ext cx="1663142" cy="1164163"/>
      </dsp:txXfrm>
    </dsp:sp>
    <dsp:sp modelId="{C123250F-64A6-9947-8822-B9949C6513DF}">
      <dsp:nvSpPr>
        <dsp:cNvPr id="0" name=""/>
        <dsp:cNvSpPr/>
      </dsp:nvSpPr>
      <dsp:spPr>
        <a:xfrm>
          <a:off x="1913107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13107" y="685667"/>
        <a:ext cx="257560" cy="258253"/>
      </dsp:txXfrm>
    </dsp:sp>
    <dsp:sp modelId="{D6D8D22C-3815-8E49-8CE8-54A066B046CA}">
      <dsp:nvSpPr>
        <dsp:cNvPr id="0" name=""/>
        <dsp:cNvSpPr/>
      </dsp:nvSpPr>
      <dsp:spPr>
        <a:xfrm>
          <a:off x="2433782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</a:t>
          </a:r>
          <a:r>
            <a:rPr lang="en-US" sz="1800" kern="1200" dirty="0" err="1" smtClean="0"/>
            <a:t>eigenmodes</a:t>
          </a:r>
          <a:r>
            <a:rPr lang="en-US" sz="1800" kern="1200" dirty="0" smtClean="0"/>
            <a:t> (using Omega3P)</a:t>
          </a:r>
          <a:endParaRPr lang="en-US" sz="1800" kern="1200" dirty="0"/>
        </a:p>
      </dsp:txBody>
      <dsp:txXfrm>
        <a:off x="2470001" y="232712"/>
        <a:ext cx="1663142" cy="1164163"/>
      </dsp:txXfrm>
    </dsp:sp>
    <dsp:sp modelId="{16BFE83E-01C8-9B45-A1C1-BA511A82165F}">
      <dsp:nvSpPr>
        <dsp:cNvPr id="0" name=""/>
        <dsp:cNvSpPr/>
      </dsp:nvSpPr>
      <dsp:spPr>
        <a:xfrm>
          <a:off x="4342920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42920" y="685667"/>
        <a:ext cx="257560" cy="258253"/>
      </dsp:txXfrm>
    </dsp:sp>
    <dsp:sp modelId="{8B6CC312-D021-B040-9259-77DCBA8AA74D}">
      <dsp:nvSpPr>
        <dsp:cNvPr id="0" name=""/>
        <dsp:cNvSpPr/>
      </dsp:nvSpPr>
      <dsp:spPr>
        <a:xfrm>
          <a:off x="4863594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Track electrons emitted from coupler surface (using Track3P</a:t>
          </a:r>
          <a:endParaRPr lang="en-US" sz="1800" kern="1200" dirty="0"/>
        </a:p>
      </dsp:txBody>
      <dsp:txXfrm>
        <a:off x="4899813" y="232712"/>
        <a:ext cx="1663142" cy="1164163"/>
      </dsp:txXfrm>
    </dsp:sp>
    <dsp:sp modelId="{0C5B55B0-76B0-B740-83D1-E15FCCF9CA87}">
      <dsp:nvSpPr>
        <dsp:cNvPr id="0" name=""/>
        <dsp:cNvSpPr/>
      </dsp:nvSpPr>
      <dsp:spPr>
        <a:xfrm>
          <a:off x="6772732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772732" y="685667"/>
        <a:ext cx="257560" cy="258253"/>
      </dsp:txXfrm>
    </dsp:sp>
    <dsp:sp modelId="{D933BED1-A776-1647-867C-FBA0212706E1}">
      <dsp:nvSpPr>
        <dsp:cNvPr id="0" name=""/>
        <dsp:cNvSpPr/>
      </dsp:nvSpPr>
      <dsp:spPr>
        <a:xfrm>
          <a:off x="7293407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resonant impacts &amp; scale by SEY</a:t>
          </a:r>
          <a:endParaRPr lang="en-US" sz="1800" kern="1200" dirty="0"/>
        </a:p>
      </dsp:txBody>
      <dsp:txXfrm>
        <a:off x="7329626" y="232712"/>
        <a:ext cx="1663142" cy="1164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4A74-5573-9C45-92F0-B76AB74EC1E9}">
      <dsp:nvSpPr>
        <dsp:cNvPr id="0" name=""/>
        <dsp:cNvSpPr/>
      </dsp:nvSpPr>
      <dsp:spPr>
        <a:xfrm>
          <a:off x="3969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Build cavity &amp; coupler volume, and mesh</a:t>
          </a:r>
          <a:endParaRPr lang="en-US" sz="1800" kern="1200" dirty="0"/>
        </a:p>
      </dsp:txBody>
      <dsp:txXfrm>
        <a:off x="40188" y="232712"/>
        <a:ext cx="1663142" cy="1164163"/>
      </dsp:txXfrm>
    </dsp:sp>
    <dsp:sp modelId="{C123250F-64A6-9947-8822-B9949C6513DF}">
      <dsp:nvSpPr>
        <dsp:cNvPr id="0" name=""/>
        <dsp:cNvSpPr/>
      </dsp:nvSpPr>
      <dsp:spPr>
        <a:xfrm>
          <a:off x="1913107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13107" y="685667"/>
        <a:ext cx="257560" cy="258253"/>
      </dsp:txXfrm>
    </dsp:sp>
    <dsp:sp modelId="{D6D8D22C-3815-8E49-8CE8-54A066B046CA}">
      <dsp:nvSpPr>
        <dsp:cNvPr id="0" name=""/>
        <dsp:cNvSpPr/>
      </dsp:nvSpPr>
      <dsp:spPr>
        <a:xfrm>
          <a:off x="2433782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</a:t>
          </a:r>
          <a:r>
            <a:rPr lang="en-US" sz="1800" kern="1200" dirty="0" err="1" smtClean="0"/>
            <a:t>eigenmodes</a:t>
          </a:r>
          <a:r>
            <a:rPr lang="en-US" sz="1800" kern="1200" dirty="0" smtClean="0"/>
            <a:t> (using Omega3P)</a:t>
          </a:r>
          <a:endParaRPr lang="en-US" sz="1800" kern="1200" dirty="0"/>
        </a:p>
      </dsp:txBody>
      <dsp:txXfrm>
        <a:off x="2470001" y="232712"/>
        <a:ext cx="1663142" cy="1164163"/>
      </dsp:txXfrm>
    </dsp:sp>
    <dsp:sp modelId="{16BFE83E-01C8-9B45-A1C1-BA511A82165F}">
      <dsp:nvSpPr>
        <dsp:cNvPr id="0" name=""/>
        <dsp:cNvSpPr/>
      </dsp:nvSpPr>
      <dsp:spPr>
        <a:xfrm>
          <a:off x="4342920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42920" y="685667"/>
        <a:ext cx="257560" cy="258253"/>
      </dsp:txXfrm>
    </dsp:sp>
    <dsp:sp modelId="{8B6CC312-D021-B040-9259-77DCBA8AA74D}">
      <dsp:nvSpPr>
        <dsp:cNvPr id="0" name=""/>
        <dsp:cNvSpPr/>
      </dsp:nvSpPr>
      <dsp:spPr>
        <a:xfrm>
          <a:off x="4863594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Track electrons emitted from coupler surface (using Track3P</a:t>
          </a:r>
          <a:endParaRPr lang="en-US" sz="1800" kern="1200" dirty="0"/>
        </a:p>
      </dsp:txBody>
      <dsp:txXfrm>
        <a:off x="4899813" y="232712"/>
        <a:ext cx="1663142" cy="1164163"/>
      </dsp:txXfrm>
    </dsp:sp>
    <dsp:sp modelId="{0C5B55B0-76B0-B740-83D1-E15FCCF9CA87}">
      <dsp:nvSpPr>
        <dsp:cNvPr id="0" name=""/>
        <dsp:cNvSpPr/>
      </dsp:nvSpPr>
      <dsp:spPr>
        <a:xfrm>
          <a:off x="6772732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772732" y="685667"/>
        <a:ext cx="257560" cy="258253"/>
      </dsp:txXfrm>
    </dsp:sp>
    <dsp:sp modelId="{D933BED1-A776-1647-867C-FBA0212706E1}">
      <dsp:nvSpPr>
        <dsp:cNvPr id="0" name=""/>
        <dsp:cNvSpPr/>
      </dsp:nvSpPr>
      <dsp:spPr>
        <a:xfrm>
          <a:off x="7293407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resonant impacts &amp; scale by SEY</a:t>
          </a:r>
          <a:endParaRPr lang="en-US" sz="1800" kern="1200" dirty="0"/>
        </a:p>
      </dsp:txBody>
      <dsp:txXfrm>
        <a:off x="7329626" y="232712"/>
        <a:ext cx="1663142" cy="1164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4A74-5573-9C45-92F0-B76AB74EC1E9}">
      <dsp:nvSpPr>
        <dsp:cNvPr id="0" name=""/>
        <dsp:cNvSpPr/>
      </dsp:nvSpPr>
      <dsp:spPr>
        <a:xfrm>
          <a:off x="3969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Build cavity &amp; coupler volume, and mesh</a:t>
          </a:r>
          <a:endParaRPr lang="en-US" sz="1800" kern="1200" dirty="0"/>
        </a:p>
      </dsp:txBody>
      <dsp:txXfrm>
        <a:off x="40188" y="232712"/>
        <a:ext cx="1663142" cy="1164163"/>
      </dsp:txXfrm>
    </dsp:sp>
    <dsp:sp modelId="{C123250F-64A6-9947-8822-B9949C6513DF}">
      <dsp:nvSpPr>
        <dsp:cNvPr id="0" name=""/>
        <dsp:cNvSpPr/>
      </dsp:nvSpPr>
      <dsp:spPr>
        <a:xfrm>
          <a:off x="1913107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13107" y="685667"/>
        <a:ext cx="257560" cy="258253"/>
      </dsp:txXfrm>
    </dsp:sp>
    <dsp:sp modelId="{D6D8D22C-3815-8E49-8CE8-54A066B046CA}">
      <dsp:nvSpPr>
        <dsp:cNvPr id="0" name=""/>
        <dsp:cNvSpPr/>
      </dsp:nvSpPr>
      <dsp:spPr>
        <a:xfrm>
          <a:off x="2433782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</a:t>
          </a:r>
          <a:r>
            <a:rPr lang="en-US" sz="1800" kern="1200" dirty="0" err="1" smtClean="0"/>
            <a:t>eigenmodes</a:t>
          </a:r>
          <a:r>
            <a:rPr lang="en-US" sz="1800" kern="1200" dirty="0" smtClean="0"/>
            <a:t> (using Omega3P)</a:t>
          </a:r>
          <a:endParaRPr lang="en-US" sz="1800" kern="1200" dirty="0"/>
        </a:p>
      </dsp:txBody>
      <dsp:txXfrm>
        <a:off x="2470001" y="232712"/>
        <a:ext cx="1663142" cy="1164163"/>
      </dsp:txXfrm>
    </dsp:sp>
    <dsp:sp modelId="{16BFE83E-01C8-9B45-A1C1-BA511A82165F}">
      <dsp:nvSpPr>
        <dsp:cNvPr id="0" name=""/>
        <dsp:cNvSpPr/>
      </dsp:nvSpPr>
      <dsp:spPr>
        <a:xfrm>
          <a:off x="4342920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42920" y="685667"/>
        <a:ext cx="257560" cy="258253"/>
      </dsp:txXfrm>
    </dsp:sp>
    <dsp:sp modelId="{8B6CC312-D021-B040-9259-77DCBA8AA74D}">
      <dsp:nvSpPr>
        <dsp:cNvPr id="0" name=""/>
        <dsp:cNvSpPr/>
      </dsp:nvSpPr>
      <dsp:spPr>
        <a:xfrm>
          <a:off x="4863594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Track electrons emitted from coupler surface (using Track3P</a:t>
          </a:r>
          <a:endParaRPr lang="en-US" sz="1800" kern="1200" dirty="0"/>
        </a:p>
      </dsp:txBody>
      <dsp:txXfrm>
        <a:off x="4899813" y="232712"/>
        <a:ext cx="1663142" cy="1164163"/>
      </dsp:txXfrm>
    </dsp:sp>
    <dsp:sp modelId="{0C5B55B0-76B0-B740-83D1-E15FCCF9CA87}">
      <dsp:nvSpPr>
        <dsp:cNvPr id="0" name=""/>
        <dsp:cNvSpPr/>
      </dsp:nvSpPr>
      <dsp:spPr>
        <a:xfrm>
          <a:off x="6772732" y="599582"/>
          <a:ext cx="367943" cy="4304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772732" y="685667"/>
        <a:ext cx="257560" cy="258253"/>
      </dsp:txXfrm>
    </dsp:sp>
    <dsp:sp modelId="{D933BED1-A776-1647-867C-FBA0212706E1}">
      <dsp:nvSpPr>
        <dsp:cNvPr id="0" name=""/>
        <dsp:cNvSpPr/>
      </dsp:nvSpPr>
      <dsp:spPr>
        <a:xfrm>
          <a:off x="7293407" y="196493"/>
          <a:ext cx="1735580" cy="123660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Find resonant impacts &amp; scale by SEY</a:t>
          </a:r>
          <a:endParaRPr lang="en-US" sz="1800" kern="1200" dirty="0"/>
        </a:p>
      </dsp:txBody>
      <dsp:txXfrm>
        <a:off x="7329626" y="232712"/>
        <a:ext cx="1663142" cy="1164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22/06/2012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Studies of electron emission &amp; </a:t>
            </a:r>
            <a:r>
              <a:rPr lang="en-US" dirty="0" err="1" smtClean="0"/>
              <a:t>multipacting</a:t>
            </a:r>
            <a:r>
              <a:rPr lang="en-US" dirty="0" smtClean="0"/>
              <a:t> in HOM couplers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Stephen Molloy</a:t>
            </a:r>
          </a:p>
          <a:p>
            <a:r>
              <a:rPr lang="en-US" dirty="0" smtClean="0"/>
              <a:t>European Spallation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6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SNS limitations</a:t>
            </a:r>
            <a:endParaRPr lang="en-GB" dirty="0"/>
          </a:p>
        </p:txBody>
      </p:sp>
      <p:pic>
        <p:nvPicPr>
          <p:cNvPr id="5" name="Content Placeholder 4" descr="Screen shot 2012-06-21 at 11.49.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04" r="-11804"/>
          <a:stretch/>
        </p:blipFill>
        <p:spPr>
          <a:xfrm>
            <a:off x="457200" y="1111279"/>
            <a:ext cx="8229600" cy="5231671"/>
          </a:xfrm>
        </p:spPr>
      </p:pic>
    </p:spTree>
    <p:extLst>
      <p:ext uri="{BB962C8B-B14F-4D97-AF65-F5344CB8AC3E}">
        <p14:creationId xmlns:p14="http://schemas.microsoft.com/office/powerpoint/2010/main" val="31754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 of FE electrons</a:t>
            </a:r>
            <a:endParaRPr lang="en-GB" dirty="0"/>
          </a:p>
        </p:txBody>
      </p:sp>
      <p:pic>
        <p:nvPicPr>
          <p:cNvPr id="4" name="f_frame_delayedfiel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49450"/>
            <a:ext cx="8229600" cy="3825875"/>
          </a:xfrm>
        </p:spPr>
      </p:pic>
    </p:spTree>
    <p:extLst>
      <p:ext uri="{BB962C8B-B14F-4D97-AF65-F5344CB8AC3E}">
        <p14:creationId xmlns:p14="http://schemas.microsoft.com/office/powerpoint/2010/main" val="400761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 of FE electrons</a:t>
            </a:r>
            <a:endParaRPr lang="en-GB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77466" y="1287254"/>
            <a:ext cx="7481703" cy="3911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Instantaneous phase difference = 0</a:t>
            </a:r>
            <a:endParaRPr lang="en-US" dirty="0"/>
          </a:p>
        </p:txBody>
      </p:sp>
      <p:pic>
        <p:nvPicPr>
          <p:cNvPr id="6" name="Content Placeholder 7" descr="frame_twofields.04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 b="29804"/>
          <a:stretch>
            <a:fillRect/>
          </a:stretch>
        </p:blipFill>
        <p:spPr>
          <a:xfrm>
            <a:off x="104391" y="1923841"/>
            <a:ext cx="8832952" cy="1658395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567712" y="4098502"/>
            <a:ext cx="7491457" cy="374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/>
              <a:t>Instantaneous phase difference = 180°</a:t>
            </a:r>
            <a:endParaRPr lang="en-US" dirty="0"/>
          </a:p>
        </p:txBody>
      </p:sp>
      <p:pic>
        <p:nvPicPr>
          <p:cNvPr id="8" name="Content Placeholder 11" descr="frame_twofields.047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2" b="29912"/>
          <a:stretch>
            <a:fillRect/>
          </a:stretch>
        </p:blipFill>
        <p:spPr>
          <a:xfrm>
            <a:off x="110512" y="4673216"/>
            <a:ext cx="8826831" cy="16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FE current is dependent on cavity phase relationship</a:t>
            </a:r>
            <a:endParaRPr lang="en-GB" sz="3600" dirty="0"/>
          </a:p>
        </p:txBody>
      </p:sp>
      <p:pic>
        <p:nvPicPr>
          <p:cNvPr id="3" name="Content Placeholder 6" descr="FE_0vs18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15" b="-23515"/>
          <a:stretch>
            <a:fillRect/>
          </a:stretch>
        </p:blipFill>
        <p:spPr>
          <a:xfrm>
            <a:off x="-1" y="1173362"/>
            <a:ext cx="4769259" cy="5286408"/>
          </a:xfrm>
          <a:prstGeom prst="rect">
            <a:avLst/>
          </a:prstGeom>
        </p:spPr>
      </p:pic>
      <p:pic>
        <p:nvPicPr>
          <p:cNvPr id="4" name="Content Placeholder 7" descr="FEvsPha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15" b="-23515"/>
          <a:stretch>
            <a:fillRect/>
          </a:stretch>
        </p:blipFill>
        <p:spPr>
          <a:xfrm>
            <a:off x="4374742" y="1173364"/>
            <a:ext cx="4769257" cy="52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5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Thanks for listening!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4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for these studies</a:t>
            </a:r>
          </a:p>
          <a:p>
            <a:pPr lvl="1"/>
            <a:r>
              <a:rPr lang="en-US" dirty="0" smtClean="0"/>
              <a:t>SNS problems…</a:t>
            </a:r>
          </a:p>
          <a:p>
            <a:r>
              <a:rPr lang="en-US" dirty="0" err="1" smtClean="0"/>
              <a:t>Multipactor</a:t>
            </a:r>
            <a:r>
              <a:rPr lang="en-US" dirty="0" smtClean="0"/>
              <a:t> in couplers</a:t>
            </a:r>
          </a:p>
          <a:p>
            <a:pPr lvl="1"/>
            <a:r>
              <a:rPr lang="en-US" dirty="0" smtClean="0"/>
              <a:t>Comparison of two designs</a:t>
            </a:r>
          </a:p>
          <a:p>
            <a:r>
              <a:rPr lang="en-US" dirty="0" smtClean="0"/>
              <a:t>Field emission in multiple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9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of HOM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 important question for many machines</a:t>
            </a:r>
          </a:p>
          <a:p>
            <a:r>
              <a:rPr lang="en-GB" dirty="0" smtClean="0"/>
              <a:t>Well known risks of </a:t>
            </a:r>
            <a:r>
              <a:rPr lang="en-GB" u="sng" dirty="0" smtClean="0"/>
              <a:t>not</a:t>
            </a:r>
            <a:r>
              <a:rPr lang="en-GB" dirty="0" smtClean="0"/>
              <a:t> installing</a:t>
            </a:r>
          </a:p>
          <a:p>
            <a:pPr lvl="2"/>
            <a:r>
              <a:rPr lang="en-GB" dirty="0" smtClean="0"/>
              <a:t>Beam breakup, </a:t>
            </a:r>
            <a:r>
              <a:rPr lang="en-GB" dirty="0" err="1" smtClean="0"/>
              <a:t>emittance</a:t>
            </a:r>
            <a:r>
              <a:rPr lang="en-GB" dirty="0" smtClean="0"/>
              <a:t> dilution, </a:t>
            </a:r>
            <a:r>
              <a:rPr lang="en-GB" dirty="0" err="1" smtClean="0"/>
              <a:t>cryoload</a:t>
            </a:r>
            <a:r>
              <a:rPr lang="en-GB" dirty="0" smtClean="0"/>
              <a:t>, …</a:t>
            </a:r>
          </a:p>
          <a:p>
            <a:r>
              <a:rPr lang="en-GB" dirty="0" smtClean="0"/>
              <a:t>But, installation is </a:t>
            </a:r>
            <a:r>
              <a:rPr lang="en-GB" u="sng" dirty="0" smtClean="0"/>
              <a:t>not</a:t>
            </a:r>
            <a:r>
              <a:rPr lang="en-GB" dirty="0" smtClean="0"/>
              <a:t> risk-free</a:t>
            </a:r>
          </a:p>
          <a:p>
            <a:pPr lvl="2"/>
            <a:r>
              <a:rPr lang="en-GB" dirty="0" smtClean="0"/>
              <a:t>S. Kim, “</a:t>
            </a:r>
            <a:r>
              <a:rPr lang="en-GB" i="1" dirty="0" smtClean="0"/>
              <a:t>SNS Superconducting linac operation experience and upgrade path</a:t>
            </a:r>
            <a:r>
              <a:rPr lang="en-GB" dirty="0" smtClean="0"/>
              <a:t>”, LINAC08</a:t>
            </a:r>
          </a:p>
          <a:p>
            <a:pPr lvl="1"/>
            <a:r>
              <a:rPr lang="en-GB" dirty="0" smtClean="0"/>
              <a:t>Electron loading in the coupler</a:t>
            </a:r>
          </a:p>
          <a:p>
            <a:pPr lvl="3"/>
            <a:r>
              <a:rPr lang="en-GB" dirty="0" smtClean="0"/>
              <a:t>Field emission (FE), &amp; </a:t>
            </a:r>
            <a:r>
              <a:rPr lang="en-GB" dirty="0" err="1" smtClean="0"/>
              <a:t>multipacting</a:t>
            </a:r>
            <a:r>
              <a:rPr lang="en-GB" dirty="0" smtClean="0"/>
              <a:t> (MP)</a:t>
            </a:r>
          </a:p>
          <a:p>
            <a:r>
              <a:rPr lang="en-GB" dirty="0" smtClean="0"/>
              <a:t>Proposed couplers should be investigated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9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Coupler designs proposed for ESS:</a:t>
            </a:r>
            <a:br>
              <a:rPr lang="en-GB" dirty="0" smtClean="0"/>
            </a:br>
            <a:r>
              <a:rPr lang="en-GB" sz="2800" dirty="0" smtClean="0"/>
              <a:t>LC loops to filter accelerating mode</a:t>
            </a:r>
            <a:endParaRPr lang="en-GB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50875" y="1507475"/>
            <a:ext cx="4304227" cy="4598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Re-scaled from TESLA design (R.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Calaga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pic>
        <p:nvPicPr>
          <p:cNvPr id="6" name="Content Placeholder 8" descr="RC-coupl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7" b="-23080"/>
          <a:stretch/>
        </p:blipFill>
        <p:spPr>
          <a:xfrm>
            <a:off x="650875" y="1967295"/>
            <a:ext cx="3922501" cy="3160544"/>
          </a:xfrm>
          <a:prstGeom prst="rect">
            <a:avLst/>
          </a:prstGeom>
        </p:spPr>
      </p:pic>
      <p:sp>
        <p:nvSpPr>
          <p:cNvPr id="7" name="Text Placeholder 6"/>
          <p:cNvSpPr txBox="1">
            <a:spLocks/>
          </p:cNvSpPr>
          <p:nvPr/>
        </p:nvSpPr>
        <p:spPr>
          <a:xfrm>
            <a:off x="4889035" y="1512476"/>
            <a:ext cx="3134561" cy="4548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 from Rostock University</a:t>
            </a:r>
          </a:p>
        </p:txBody>
      </p:sp>
      <p:pic>
        <p:nvPicPr>
          <p:cNvPr id="8" name="Content Placeholder 9" descr="HW-couple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43" b="-135881"/>
          <a:stretch/>
        </p:blipFill>
        <p:spPr>
          <a:xfrm>
            <a:off x="4889034" y="1849842"/>
            <a:ext cx="4088877" cy="399741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13043" y="4756740"/>
            <a:ext cx="7179394" cy="16149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Each design has already been optimised for RF properties, however investigations of FE/MP is also necessary.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7111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/>
              <a:t>Multipactor</a:t>
            </a:r>
            <a:r>
              <a:rPr lang="en-GB" sz="3600" dirty="0" smtClean="0"/>
              <a:t> in the re-scaled TESLA design</a:t>
            </a:r>
            <a:endParaRPr lang="en-GB" sz="36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15873739"/>
              </p:ext>
            </p:extLst>
          </p:nvPr>
        </p:nvGraphicFramePr>
        <p:xfrm>
          <a:off x="55068" y="1194535"/>
          <a:ext cx="9032957" cy="162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C-Coupler-highQualit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1969" y="2700328"/>
            <a:ext cx="6115218" cy="38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0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/>
              <a:t>Multipactor</a:t>
            </a:r>
            <a:r>
              <a:rPr lang="en-GB" sz="3600" dirty="0"/>
              <a:t> in the re-scaled TESLA design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78838076"/>
              </p:ext>
            </p:extLst>
          </p:nvPr>
        </p:nvGraphicFramePr>
        <p:xfrm>
          <a:off x="55068" y="1194535"/>
          <a:ext cx="9032957" cy="162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 descr="RC-impactvsGrad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940"/>
            <a:ext cx="4611340" cy="345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RC-enhanced-counte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59" y="2950939"/>
            <a:ext cx="4611341" cy="34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3827944" y="3598752"/>
            <a:ext cx="1618999" cy="277110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12" idx="3"/>
          </p:cNvCxnSpPr>
          <p:nvPr/>
        </p:nvCxnSpPr>
        <p:spPr bwMode="auto">
          <a:xfrm flipH="1">
            <a:off x="3758537" y="2492806"/>
            <a:ext cx="3733630" cy="986661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Donut 11"/>
          <p:cNvSpPr/>
          <p:nvPr/>
        </p:nvSpPr>
        <p:spPr>
          <a:xfrm>
            <a:off x="7208757" y="1277273"/>
            <a:ext cx="1935243" cy="1424085"/>
          </a:xfrm>
          <a:prstGeom prst="donut">
            <a:avLst>
              <a:gd name="adj" fmla="val 932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Multipactor</a:t>
            </a:r>
            <a:r>
              <a:rPr lang="en-GB" dirty="0" smtClean="0"/>
              <a:t> in the Rostock design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21495590"/>
              </p:ext>
            </p:extLst>
          </p:nvPr>
        </p:nvGraphicFramePr>
        <p:xfrm>
          <a:off x="55068" y="1194535"/>
          <a:ext cx="9032957" cy="162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HW-coupl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3609" y="2824123"/>
            <a:ext cx="6028446" cy="37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1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Multipactor</a:t>
            </a:r>
            <a:r>
              <a:rPr lang="en-GB" dirty="0" smtClean="0"/>
              <a:t> in the Rostock design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45279489"/>
              </p:ext>
            </p:extLst>
          </p:nvPr>
        </p:nvGraphicFramePr>
        <p:xfrm>
          <a:off x="55068" y="1194535"/>
          <a:ext cx="9032957" cy="162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onut 3"/>
          <p:cNvSpPr/>
          <p:nvPr/>
        </p:nvSpPr>
        <p:spPr>
          <a:xfrm>
            <a:off x="7208757" y="1277273"/>
            <a:ext cx="1935243" cy="1424085"/>
          </a:xfrm>
          <a:prstGeom prst="donut">
            <a:avLst>
              <a:gd name="adj" fmla="val 932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Content Placeholder 10" descr="HW-impactvsGrad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92" b="-23892"/>
          <a:stretch>
            <a:fillRect/>
          </a:stretch>
        </p:blipFill>
        <p:spPr>
          <a:xfrm>
            <a:off x="634998" y="2491539"/>
            <a:ext cx="3931037" cy="4357294"/>
          </a:xfrm>
          <a:prstGeom prst="rect">
            <a:avLst/>
          </a:prstGeom>
        </p:spPr>
      </p:pic>
      <p:pic>
        <p:nvPicPr>
          <p:cNvPr id="6" name="Content Placeholder 11" descr="HW-EnhancedCounte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92" b="-23892"/>
          <a:stretch>
            <a:fillRect/>
          </a:stretch>
        </p:blipFill>
        <p:spPr>
          <a:xfrm>
            <a:off x="4490562" y="2491539"/>
            <a:ext cx="3939307" cy="43664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192278" y="3644130"/>
            <a:ext cx="757640" cy="101026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091259" y="2492806"/>
            <a:ext cx="3400908" cy="1014218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777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EC_comp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67" r="-18667"/>
          <a:stretch>
            <a:fillRect/>
          </a:stretch>
        </p:blipFill>
        <p:spPr>
          <a:xfrm>
            <a:off x="359704" y="648903"/>
            <a:ext cx="8327096" cy="4547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TESLA </a:t>
            </a:r>
            <a:r>
              <a:rPr lang="en-GB" dirty="0" err="1" smtClean="0"/>
              <a:t>vs</a:t>
            </a:r>
            <a:r>
              <a:rPr lang="en-GB" dirty="0" smtClean="0"/>
              <a:t> Rostock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844202" y="5131113"/>
            <a:ext cx="7458348" cy="1673667"/>
          </a:xfrm>
          <a:prstGeom prst="roundRect">
            <a:avLst>
              <a:gd name="adj" fmla="val 100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Preliminary conclusions:</a:t>
            </a:r>
          </a:p>
          <a:p>
            <a:pPr algn="ctr"/>
            <a:r>
              <a:rPr lang="en-GB" sz="1400" dirty="0" smtClean="0"/>
              <a:t>Large MP band in Rostock design appears risky.</a:t>
            </a:r>
          </a:p>
          <a:p>
            <a:pPr algn="ctr"/>
            <a:r>
              <a:rPr lang="en-GB" sz="1400" dirty="0" smtClean="0"/>
              <a:t>“Broadband” activity in TESLA design is undesirable.</a:t>
            </a:r>
          </a:p>
          <a:p>
            <a:pPr algn="ctr"/>
            <a:r>
              <a:rPr lang="en-GB" dirty="0" smtClean="0"/>
              <a:t>Open questions:</a:t>
            </a:r>
          </a:p>
          <a:p>
            <a:pPr marL="256032" indent="-256032" algn="ctr">
              <a:buFont typeface="+mj-lt"/>
              <a:buAutoNum type="arabicPeriod"/>
            </a:pPr>
            <a:r>
              <a:rPr lang="en-GB" sz="1400" dirty="0" smtClean="0"/>
              <a:t>Ability to “process away” MP bands?  (Can this be simulated?)</a:t>
            </a:r>
          </a:p>
          <a:p>
            <a:pPr marL="256032" indent="-256032" algn="ctr">
              <a:buFont typeface="+mj-lt"/>
              <a:buAutoNum type="arabicPeriod"/>
            </a:pPr>
            <a:r>
              <a:rPr lang="en-GB" sz="1400" dirty="0" smtClean="0"/>
              <a:t>How much could geometrical tweaks help?</a:t>
            </a:r>
          </a:p>
          <a:p>
            <a:pPr marL="256032" indent="-256032" algn="ctr">
              <a:buFont typeface="+mj-lt"/>
              <a:buAutoNum type="arabicPeriod"/>
            </a:pPr>
            <a:r>
              <a:rPr lang="en-GB" sz="1400" dirty="0" smtClean="0"/>
              <a:t>Trustworthiness of assumptions in the modelling code? (Furman-</a:t>
            </a:r>
            <a:r>
              <a:rPr lang="en-GB" sz="1400" dirty="0" err="1" smtClean="0"/>
              <a:t>Pivi</a:t>
            </a:r>
            <a:r>
              <a:rPr lang="en-GB" sz="1400" dirty="0" smtClean="0"/>
              <a:t>, or very basic model?)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0257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18731</TotalTime>
  <Words>396</Words>
  <Application>Microsoft Macintosh PowerPoint</Application>
  <PresentationFormat>On-screen Show (4:3)</PresentationFormat>
  <Paragraphs>58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2_Office Theme</vt:lpstr>
      <vt:lpstr>1_Office Theme</vt:lpstr>
      <vt:lpstr>Studies of electron emission &amp; multipacting in HOM couplers</vt:lpstr>
      <vt:lpstr>Overview</vt:lpstr>
      <vt:lpstr>Installation of HOM couplers</vt:lpstr>
      <vt:lpstr>Coupler designs proposed for ESS: LC loops to filter accelerating mode</vt:lpstr>
      <vt:lpstr>Multipactor in the re-scaled TESLA design</vt:lpstr>
      <vt:lpstr>Multipactor in the re-scaled TESLA design</vt:lpstr>
      <vt:lpstr>Multipactor in the Rostock design</vt:lpstr>
      <vt:lpstr>Multipactor in the Rostock design</vt:lpstr>
      <vt:lpstr>TESLA vs Rostock</vt:lpstr>
      <vt:lpstr>SNS limitations</vt:lpstr>
      <vt:lpstr>Transport of FE electrons</vt:lpstr>
      <vt:lpstr>Transport of FE electrons</vt:lpstr>
      <vt:lpstr>FE current is dependent on cavity phase relationship</vt:lpstr>
      <vt:lpstr>Thanks for listening!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of electron emission and multipacting in HOM couplers</dc:title>
  <dc:subject/>
  <dc:creator>Stephen Molloy</dc:creator>
  <cp:keywords/>
  <dc:description/>
  <cp:lastModifiedBy>Stephen Molloy</cp:lastModifiedBy>
  <cp:revision>456</cp:revision>
  <cp:lastPrinted>2011-06-25T10:40:32Z</cp:lastPrinted>
  <dcterms:created xsi:type="dcterms:W3CDTF">2011-05-29T15:23:34Z</dcterms:created>
  <dcterms:modified xsi:type="dcterms:W3CDTF">2012-06-22T13:37:52Z</dcterms:modified>
  <cp:category/>
</cp:coreProperties>
</file>