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60" r:id="rId6"/>
    <p:sldId id="277" r:id="rId7"/>
    <p:sldId id="264" r:id="rId8"/>
    <p:sldId id="279" r:id="rId9"/>
    <p:sldId id="266" r:id="rId10"/>
    <p:sldId id="267" r:id="rId11"/>
    <p:sldId id="275" r:id="rId12"/>
    <p:sldId id="278" r:id="rId13"/>
    <p:sldId id="262" r:id="rId14"/>
    <p:sldId id="268" r:id="rId15"/>
    <p:sldId id="269" r:id="rId16"/>
    <p:sldId id="270" r:id="rId17"/>
    <p:sldId id="271" r:id="rId18"/>
    <p:sldId id="272" r:id="rId19"/>
    <p:sldId id="273" r:id="rId20"/>
    <p:sldId id="280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34B"/>
    <a:srgbClr val="C7DE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-128" y="-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4328D0-B895-41C2-B4AB-04E8426EB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819F59B-44AF-4C2F-B024-73C2562D1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87072D-3334-4DFE-873C-22CA85E09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B97-8B48-49B0-BDAD-6C829433049C}" type="datetimeFigureOut">
              <a:rPr lang="en-US" smtClean="0"/>
              <a:t>07/10/17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C1E3E4-09A1-4E8C-AB70-B39B5722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5C21BD-4E8F-4753-8748-9EB22EF7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F5C3-DFF8-40CB-9D70-EA66FBB1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8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5656D0-5A37-480C-B4CA-301FDA6F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9274F1A-6188-441D-9CD8-19290CB6C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C497A9-A7E8-457A-A603-B6680DE03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B97-8B48-49B0-BDAD-6C829433049C}" type="datetimeFigureOut">
              <a:rPr lang="en-US" smtClean="0"/>
              <a:t>07/10/17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B08290-2AC1-4BE0-AA0D-A889DA173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C83C7A-B81F-4697-ACAF-506862587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F5C3-DFF8-40CB-9D70-EA66FBB1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8598F26-E2DF-4540-99E2-66E2434BE2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86F62B7-1052-42B2-ADFF-FE379443B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07FC00-A5B5-45CA-93F7-AAD56D384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B97-8B48-49B0-BDAD-6C829433049C}" type="datetimeFigureOut">
              <a:rPr lang="en-US" smtClean="0"/>
              <a:t>07/10/17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73EE73-F72F-459F-9A6F-DF8FD664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A3D933-7787-4F28-B6D9-F2E12C0F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F5C3-DFF8-40CB-9D70-EA66FBB1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77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9F606E-59C4-4F14-8700-E45A1C838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689B8F-298C-4472-B741-1A511F7A8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D0FB9F-D50A-4A96-8220-0867164CE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B97-8B48-49B0-BDAD-6C829433049C}" type="datetimeFigureOut">
              <a:rPr lang="en-US" smtClean="0"/>
              <a:t>07/10/17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A9C404-FFBD-420E-BA71-47F69FB45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C10F92-BB10-49A7-BB0A-5C79B1A47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F5C3-DFF8-40CB-9D70-EA66FBB1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7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6AD2A9-B9C0-420E-9F77-C53B00F00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AE46D7-C005-4C34-A378-29D36870D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DCBAB2-3E21-4D77-B67D-10F58E850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B97-8B48-49B0-BDAD-6C829433049C}" type="datetimeFigureOut">
              <a:rPr lang="en-US" smtClean="0"/>
              <a:t>07/10/17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3023EA-6E1A-4214-814A-F33F5B622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B123BA-E1AD-4425-83C1-FE8ECD96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F5C3-DFF8-40CB-9D70-EA66FBB1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2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81ACD8-F293-4189-8E12-4CD5F4DBD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E35A46-DD27-49F3-B2EA-80072919F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09173B9-4CAD-4B73-8C7A-569F3F5F4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37BB19-D4D6-4C5F-A091-624D4202C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B97-8B48-49B0-BDAD-6C829433049C}" type="datetimeFigureOut">
              <a:rPr lang="en-US" smtClean="0"/>
              <a:t>07/10/17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1414142-67FA-4AA1-BE5C-7980B4901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207EB5-6435-4872-A864-27C1F88CC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F5C3-DFF8-40CB-9D70-EA66FBB1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75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8B5934-B7F9-4359-A0C4-402BFA641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F73F70B-93BB-41F5-A876-3F6270C5F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EF71FD6-87BC-45CD-BBBE-FC8734719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89A6176-A1EB-4EC2-8D12-080AB9B85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1C9F14E-D599-4A55-961D-948DE8C84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1429B5A-E2C1-43C0-BA4D-9ACD43E02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B97-8B48-49B0-BDAD-6C829433049C}" type="datetimeFigureOut">
              <a:rPr lang="en-US" smtClean="0"/>
              <a:t>07/10/17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607924D-B931-43EB-A451-C5B16383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B6BE2C-FD3A-4558-8B97-9295F3355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F5C3-DFF8-40CB-9D70-EA66FBB1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4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63626C-0BD1-4F9E-809F-5A70976E0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57C035F-881D-485E-8EA9-A0D22E80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B97-8B48-49B0-BDAD-6C829433049C}" type="datetimeFigureOut">
              <a:rPr lang="en-US" smtClean="0"/>
              <a:t>07/10/17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15EF004-F244-40C0-83B9-A44692D8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15F17BF-53F9-4F26-8A0A-9E8C1188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F5C3-DFF8-40CB-9D70-EA66FBB1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3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F30985F-F5E2-4E9E-B9C6-B94EF24D7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B97-8B48-49B0-BDAD-6C829433049C}" type="datetimeFigureOut">
              <a:rPr lang="en-US" smtClean="0"/>
              <a:t>07/10/17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5FCD42E-E0A5-4259-9F3B-0EFE4923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C32F2C-7535-470B-AAD1-F564163D3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F5C3-DFF8-40CB-9D70-EA66FBB1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F8BC09-F093-4B22-AFD0-94DEB9444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535251-5833-42C6-BF58-2BC9375A0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05ECBBC-C9BE-4AC6-8A9A-96F8B655D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537D5C-8119-4A2E-B188-C41742AF1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B97-8B48-49B0-BDAD-6C829433049C}" type="datetimeFigureOut">
              <a:rPr lang="en-US" smtClean="0"/>
              <a:t>07/10/17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3847D4-4108-46A0-8D28-D6F464F7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F3554FC-25EB-48E0-9C65-7336AF607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F5C3-DFF8-40CB-9D70-EA66FBB1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6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FD03B2-E659-44ED-B692-DA227799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91BF16A-7779-4CC5-A55D-4BC08D05D9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1ADE5B8-5E10-4B88-960A-5B56735BF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B21FB2E-4DB1-4CE7-9CED-1301C70E3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1B97-8B48-49B0-BDAD-6C829433049C}" type="datetimeFigureOut">
              <a:rPr lang="en-US" smtClean="0"/>
              <a:t>07/10/17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6BF1C1-6538-497C-A8DB-4CDD20815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619BC3-8DE8-41C4-A039-6CEED536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F5C3-DFF8-40CB-9D70-EA66FBB1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82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9AC76A8-0DA8-4D77-800E-2E329AD0C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FF25DB-60F2-4507-8DFB-09B0BB58B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FDF01E-8712-4096-A697-5E2C455F0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21B97-8B48-49B0-BDAD-6C829433049C}" type="datetimeFigureOut">
              <a:rPr lang="en-US" smtClean="0"/>
              <a:t>07/10/17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4B120A-2BB5-4DE0-8627-3B41AA210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AEC726-8AFD-49A9-A8A2-1C0415932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8F5C3-DFF8-40CB-9D70-EA66FBB1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0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43812A8-091A-4AC9-AB41-8E90A98EF5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/>
              <a:t>ANNIKA NORDT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9023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8B87E597-DF7C-49F7-AA10-1A149A1DE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0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43812A8-091A-4AC9-AB41-8E90A98EF5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/>
              <a:t>NEW </a:t>
            </a:r>
            <a:r>
              <a:rPr lang="de-DE" sz="4000" dirty="0" smtClean="0"/>
              <a:t>WEBSITE</a:t>
            </a:r>
          </a:p>
          <a:p>
            <a:pPr algn="ctr"/>
            <a:r>
              <a:rPr lang="de-DE" sz="4000" dirty="0" smtClean="0"/>
              <a:t>SITEMAP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6253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A72D3262-9374-44FA-80A9-180BF201A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29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Description generated with high confidence">
            <a:extLst>
              <a:ext uri="{FF2B5EF4-FFF2-40B4-BE49-F238E27FC236}">
                <a16:creationId xmlns="" xmlns:a16="http://schemas.microsoft.com/office/drawing/2014/main" id="{79E126F7-0A9E-4720-95DE-06BAC270E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generated with very high confidence">
            <a:extLst>
              <a:ext uri="{FF2B5EF4-FFF2-40B4-BE49-F238E27FC236}">
                <a16:creationId xmlns="" xmlns:a16="http://schemas.microsoft.com/office/drawing/2014/main" id="{5D6DC89C-6837-49CD-8985-A2D6B00B7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15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generated with very high confidence">
            <a:extLst>
              <a:ext uri="{FF2B5EF4-FFF2-40B4-BE49-F238E27FC236}">
                <a16:creationId xmlns="" xmlns:a16="http://schemas.microsoft.com/office/drawing/2014/main" id="{04012DD0-4962-45A1-80CE-D4F034A14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8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generated with very high confidence">
            <a:extLst>
              <a:ext uri="{FF2B5EF4-FFF2-40B4-BE49-F238E27FC236}">
                <a16:creationId xmlns="" xmlns:a16="http://schemas.microsoft.com/office/drawing/2014/main" id="{5D3BDF83-2128-4F34-8373-7D5C4CED9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3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generated with very high confidence">
            <a:extLst>
              <a:ext uri="{FF2B5EF4-FFF2-40B4-BE49-F238E27FC236}">
                <a16:creationId xmlns="" xmlns:a16="http://schemas.microsoft.com/office/drawing/2014/main" id="{D7E35781-47EC-404F-A46D-4F6990BCE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7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generated with very high confidence">
            <a:extLst>
              <a:ext uri="{FF2B5EF4-FFF2-40B4-BE49-F238E27FC236}">
                <a16:creationId xmlns="" xmlns:a16="http://schemas.microsoft.com/office/drawing/2014/main" id="{396A8293-073B-4943-9606-AF73257A7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5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generated with very high confidence">
            <a:extLst>
              <a:ext uri="{FF2B5EF4-FFF2-40B4-BE49-F238E27FC236}">
                <a16:creationId xmlns="" xmlns:a16="http://schemas.microsoft.com/office/drawing/2014/main" id="{94AB9518-62FC-45A6-A4AD-7DBD1A4BB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3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that is standing in the dirt&#10;&#10;Description generated with very high confidence">
            <a:extLst>
              <a:ext uri="{FF2B5EF4-FFF2-40B4-BE49-F238E27FC236}">
                <a16:creationId xmlns="" xmlns:a16="http://schemas.microsoft.com/office/drawing/2014/main" id="{58847FA0-EED8-4166-8BF3-4B31C9753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4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43812A8-091A-4AC9-AB41-8E90A98EF5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 smtClean="0"/>
              <a:t>FORM FOLLOWS FUNCTION</a:t>
            </a:r>
          </a:p>
          <a:p>
            <a:pPr algn="ctr"/>
            <a:r>
              <a:rPr lang="de-DE" sz="4000" smtClean="0"/>
              <a:t>1111 1111 1111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0679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PICS_keyVisual_logo_v03_1920x1080_soundD">
            <a:hlinkClick r:id="" action="ppaction://media"/>
            <a:extLst>
              <a:ext uri="{FF2B5EF4-FFF2-40B4-BE49-F238E27FC236}">
                <a16:creationId xmlns="" xmlns:a16="http://schemas.microsoft.com/office/drawing/2014/main" id="{FCE4793E-D40A-4A9A-AF2D-00D6ED3F0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42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 object, star&#10;&#10;Description generated with high confidence">
            <a:extLst>
              <a:ext uri="{FF2B5EF4-FFF2-40B4-BE49-F238E27FC236}">
                <a16:creationId xmlns="" xmlns:a16="http://schemas.microsoft.com/office/drawing/2014/main" id="{1AA7A9A7-7987-4D0C-B9DC-4F992615C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3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&#10;&#10;Description generated with high confidence">
            <a:extLst>
              <a:ext uri="{FF2B5EF4-FFF2-40B4-BE49-F238E27FC236}">
                <a16:creationId xmlns="" xmlns:a16="http://schemas.microsoft.com/office/drawing/2014/main" id="{9CFB11ED-F0D2-4F87-8C76-1FDEA6D5C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picture containing animal&#10;&#10;Description generated with high confidence">
            <a:extLst>
              <a:ext uri="{FF2B5EF4-FFF2-40B4-BE49-F238E27FC236}">
                <a16:creationId xmlns="" xmlns:a16="http://schemas.microsoft.com/office/drawing/2014/main" id="{20240BF6-45F5-4B20-818C-DCDD5F361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17" y="5117690"/>
            <a:ext cx="4689459" cy="174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7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8BDF8832-CA17-4EBA-9BC9-13AE558CFF3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0178320D-6C62-4FA6-8521-C1DD02CAE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58" y="1947509"/>
            <a:ext cx="5201431" cy="279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7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71DD0CA-754E-460C-A494-2285171FC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C19C3C3-D290-47BD-B518-A8DF01316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11" y="571246"/>
            <a:ext cx="2702691" cy="107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24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43812A8-091A-4AC9-AB41-8E90A98EF5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/>
              <a:t>NEW </a:t>
            </a:r>
            <a:r>
              <a:rPr lang="de-DE" sz="4000" dirty="0" smtClean="0"/>
              <a:t>LOGO</a:t>
            </a:r>
            <a:endParaRPr lang="de-DE" sz="4000" dirty="0"/>
          </a:p>
          <a:p>
            <a:pPr algn="ctr"/>
            <a:r>
              <a:rPr lang="de-DE" sz="4000" smtClean="0"/>
              <a:t>NEW IDENTITY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0253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PICS LOGO power point v02">
            <a:hlinkClick r:id="" action="ppaction://media"/>
            <a:extLst>
              <a:ext uri="{FF2B5EF4-FFF2-40B4-BE49-F238E27FC236}">
                <a16:creationId xmlns="" xmlns:a16="http://schemas.microsoft.com/office/drawing/2014/main" id="{1E02F357-9F3C-4C72-8437-67ECB78EEC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3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769E70B2-6111-461A-94DD-0578A5E23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1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15</Words>
  <Application>Microsoft Macintosh PowerPoint</Application>
  <PresentationFormat>Custom</PresentationFormat>
  <Paragraphs>7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SAM-CGI</dc:creator>
  <cp:lastModifiedBy>Annika Nordt</cp:lastModifiedBy>
  <cp:revision>24</cp:revision>
  <dcterms:created xsi:type="dcterms:W3CDTF">2017-10-06T09:09:17Z</dcterms:created>
  <dcterms:modified xsi:type="dcterms:W3CDTF">2017-10-07T09:38:58Z</dcterms:modified>
</cp:coreProperties>
</file>