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7"/>
  </p:notesMasterIdLst>
  <p:sldIdLst>
    <p:sldId id="258" r:id="rId2"/>
    <p:sldId id="257" r:id="rId3"/>
    <p:sldId id="261" r:id="rId4"/>
    <p:sldId id="262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4" autoAdjust="0"/>
    <p:restoredTop sz="93511" autoAdjust="0"/>
  </p:normalViewPr>
  <p:slideViewPr>
    <p:cSldViewPr snapToGrid="0" showGuides="1">
      <p:cViewPr>
        <p:scale>
          <a:sx n="91" d="100"/>
          <a:sy n="91" d="100"/>
        </p:scale>
        <p:origin x="-968" y="-43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07/10/17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Large IMAGES w/bullets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4739217"/>
            <a:ext cx="3711039" cy="404284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4635018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October 7,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66825"/>
            <a:ext cx="4863724" cy="2170384"/>
          </a:xfrm>
        </p:spPr>
        <p:txBody>
          <a:bodyPr/>
          <a:lstStyle/>
          <a:p>
            <a:r>
              <a:rPr lang="en-US" dirty="0" smtClean="0"/>
              <a:t>Future Directions for EPICS: APS needs and visions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901" y="3505819"/>
            <a:ext cx="2692871" cy="295275"/>
          </a:xfrm>
        </p:spPr>
        <p:txBody>
          <a:bodyPr/>
          <a:lstStyle/>
          <a:p>
            <a:r>
              <a:rPr lang="en-US" dirty="0" smtClean="0"/>
              <a:t>John Maclean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9901" y="3824684"/>
            <a:ext cx="2692871" cy="685800"/>
          </a:xfrm>
        </p:spPr>
        <p:txBody>
          <a:bodyPr/>
          <a:lstStyle/>
          <a:p>
            <a:r>
              <a:rPr lang="en-US" dirty="0" smtClean="0"/>
              <a:t>Associate Division Director – APS Engineering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EPICS Workshop, ICALEPCS 2017, Barcelona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2" b="14942"/>
          <a:stretch>
            <a:fillRect/>
          </a:stretch>
        </p:blipFill>
        <p:spPr>
          <a:xfrm>
            <a:off x="4864100" y="1266825"/>
            <a:ext cx="4279900" cy="21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5756"/>
            <a:ext cx="8372901" cy="3317082"/>
          </a:xfrm>
        </p:spPr>
        <p:txBody>
          <a:bodyPr/>
          <a:lstStyle/>
          <a:p>
            <a:r>
              <a:rPr lang="en-US" dirty="0" smtClean="0"/>
              <a:t>EPICS to be relevant</a:t>
            </a:r>
            <a:r>
              <a:rPr lang="en-US" dirty="0"/>
              <a:t>, flourishing and </a:t>
            </a:r>
            <a:r>
              <a:rPr lang="en-US" dirty="0" smtClean="0"/>
              <a:t>up-to-date in 20 years time</a:t>
            </a:r>
          </a:p>
          <a:p>
            <a:r>
              <a:rPr lang="en-US" dirty="0"/>
              <a:t>An active, thriving community</a:t>
            </a:r>
          </a:p>
          <a:p>
            <a:pPr lvl="1"/>
            <a:r>
              <a:rPr lang="en-US" dirty="0"/>
              <a:t>Grow the community</a:t>
            </a:r>
          </a:p>
          <a:p>
            <a:pPr lvl="1"/>
            <a:r>
              <a:rPr lang="en-US" dirty="0"/>
              <a:t>Make it easier to contribute</a:t>
            </a:r>
          </a:p>
          <a:p>
            <a:pPr lvl="1"/>
            <a:r>
              <a:rPr lang="en-US" dirty="0"/>
              <a:t>Make it easier to collaborate</a:t>
            </a:r>
          </a:p>
          <a:p>
            <a:pPr lvl="1"/>
            <a:r>
              <a:rPr lang="en-US" dirty="0"/>
              <a:t>Succession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ttps://i.pinimg.com/originals/09/aa/4b/09aa4ba04e6e17eb9b01c89d52f07b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8" y="3066887"/>
            <a:ext cx="2264898" cy="15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ps://static.independent.co.uk/s3fs-public/thumbnails/image/2015/10/13/16/potte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5" y="3068668"/>
            <a:ext cx="2002301" cy="15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9226" y="3576324"/>
            <a:ext cx="978408" cy="484632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to address the issues facing </a:t>
            </a:r>
            <a:r>
              <a:rPr lang="en-US" dirty="0" smtClean="0"/>
              <a:t>facilities</a:t>
            </a:r>
            <a:endParaRPr lang="en-US" dirty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Channel Access Security in V7</a:t>
            </a:r>
          </a:p>
          <a:p>
            <a:pPr lvl="1"/>
            <a:r>
              <a:rPr lang="en-US" dirty="0" smtClean="0"/>
              <a:t>Provenance of code</a:t>
            </a:r>
          </a:p>
          <a:p>
            <a:pPr lvl="1"/>
            <a:r>
              <a:rPr lang="en-US" dirty="0" smtClean="0"/>
              <a:t>Activity logging</a:t>
            </a:r>
            <a:endParaRPr lang="en-US" dirty="0"/>
          </a:p>
          <a:p>
            <a:r>
              <a:rPr lang="en-US" dirty="0" smtClean="0"/>
              <a:t>Access to ’deep’ expertise</a:t>
            </a:r>
          </a:p>
          <a:p>
            <a:r>
              <a:rPr lang="en-US" dirty="0" smtClean="0"/>
              <a:t>Access to surge capacity</a:t>
            </a:r>
          </a:p>
          <a:p>
            <a:r>
              <a:rPr lang="en-US" dirty="0" smtClean="0"/>
              <a:t>Support transfer of large quantities of data </a:t>
            </a:r>
          </a:p>
          <a:p>
            <a:r>
              <a:rPr lang="en-US" dirty="0" smtClean="0"/>
              <a:t>Community support for real-time </a:t>
            </a:r>
            <a:r>
              <a:rPr lang="en-US" dirty="0" err="1"/>
              <a:t>linux</a:t>
            </a:r>
            <a:r>
              <a:rPr lang="en-US" dirty="0"/>
              <a:t> and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smtClean="0"/>
              <a:t>drivers (large learning curve)</a:t>
            </a:r>
          </a:p>
          <a:p>
            <a:r>
              <a:rPr lang="en-US" dirty="0" smtClean="0"/>
              <a:t>Have a wide and expanding range of display managers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use</a:t>
            </a:r>
          </a:p>
          <a:p>
            <a:pPr lvl="1"/>
            <a:r>
              <a:rPr lang="en-US" dirty="0"/>
              <a:t>Low barrier to entry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a pre-packaged "</a:t>
            </a:r>
            <a:r>
              <a:rPr lang="en-US" i="1" dirty="0"/>
              <a:t>EPICS IOC development environment + Tools</a:t>
            </a:r>
            <a:r>
              <a:rPr lang="en-US" dirty="0"/>
              <a:t>" distribution (in a VM?) like </a:t>
            </a:r>
            <a:r>
              <a:rPr lang="en-US" dirty="0" smtClean="0"/>
              <a:t>ITER</a:t>
            </a:r>
          </a:p>
          <a:p>
            <a:pPr lvl="2"/>
            <a:r>
              <a:rPr lang="en-US" dirty="0" smtClean="0"/>
              <a:t>As simple to use as </a:t>
            </a:r>
            <a:r>
              <a:rPr lang="en-US" dirty="0" err="1" smtClean="0"/>
              <a:t>LabView</a:t>
            </a:r>
            <a:r>
              <a:rPr lang="en-US" dirty="0" smtClean="0"/>
              <a:t>?</a:t>
            </a:r>
          </a:p>
          <a:p>
            <a:pPr lvl="2"/>
            <a:r>
              <a:rPr lang="en-US" dirty="0"/>
              <a:t>Tutorials, how </a:t>
            </a:r>
            <a:r>
              <a:rPr lang="en-US" dirty="0" err="1"/>
              <a:t>tos</a:t>
            </a:r>
            <a:r>
              <a:rPr lang="en-US" dirty="0"/>
              <a:t>, classes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Visual editor for databases (Update VDCT, other tools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Useful, up-to-date documentation</a:t>
            </a:r>
          </a:p>
          <a:p>
            <a:pPr lvl="1"/>
            <a:r>
              <a:rPr lang="en-US" dirty="0" smtClean="0"/>
              <a:t>Easy way to find available device support</a:t>
            </a:r>
          </a:p>
          <a:p>
            <a:r>
              <a:rPr lang="en-US" dirty="0" smtClean="0"/>
              <a:t>Cool logo ✔️Done!</a:t>
            </a:r>
            <a:endParaRPr lang="en-US" dirty="0"/>
          </a:p>
          <a:p>
            <a:r>
              <a:rPr lang="en-US" dirty="0"/>
              <a:t>Buzz word compliant: Cloud, </a:t>
            </a:r>
            <a:r>
              <a:rPr lang="en-US" dirty="0" err="1"/>
              <a:t>IoT</a:t>
            </a:r>
            <a:r>
              <a:rPr lang="en-US" dirty="0"/>
              <a:t>, </a:t>
            </a:r>
            <a:r>
              <a:rPr lang="en-US" dirty="0" err="1"/>
              <a:t>Blockchain</a:t>
            </a:r>
            <a:r>
              <a:rPr lang="en-US" dirty="0"/>
              <a:t>, AI, Machine Learning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 presentation 16x9</Template>
  <TotalTime>246</TotalTime>
  <Words>227</Words>
  <Application>Microsoft Macintosh PowerPoint</Application>
  <PresentationFormat>On-screen Show (16:9)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presentation_16x9</vt:lpstr>
      <vt:lpstr>Future Directions for EPICS: APS needs and visions</vt:lpstr>
      <vt:lpstr>APS vision</vt:lpstr>
      <vt:lpstr>APS Needs</vt:lpstr>
      <vt:lpstr>Grow the community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Directions for EPICS: APS needs and visions</dc:title>
  <dc:creator>John Maclean</dc:creator>
  <cp:lastModifiedBy>Timo Korhonen</cp:lastModifiedBy>
  <cp:revision>17</cp:revision>
  <cp:lastPrinted>2017-10-07T12:29:05Z</cp:lastPrinted>
  <dcterms:created xsi:type="dcterms:W3CDTF">2017-10-07T09:37:55Z</dcterms:created>
  <dcterms:modified xsi:type="dcterms:W3CDTF">2017-10-07T14:46:42Z</dcterms:modified>
</cp:coreProperties>
</file>