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1654" autoAdjust="0"/>
    <p:restoredTop sz="91393" autoAdjust="0"/>
  </p:normalViewPr>
  <p:slideViewPr>
    <p:cSldViewPr>
      <p:cViewPr varScale="1">
        <p:scale>
          <a:sx n="208" d="100"/>
          <a:sy n="208" d="100"/>
        </p:scale>
        <p:origin x="425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2017-09-14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14/09/2017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noProof="0" smtClean="0"/>
              <a:t>Click to edit Master text styles</a:t>
            </a:r>
          </a:p>
          <a:p>
            <a:pPr lvl="1"/>
            <a:r>
              <a:rPr lang="sv-SE" noProof="0" smtClean="0"/>
              <a:t>Second level</a:t>
            </a:r>
          </a:p>
          <a:p>
            <a:pPr lvl="2"/>
            <a:r>
              <a:rPr lang="sv-SE" noProof="0" smtClean="0"/>
              <a:t>Third level</a:t>
            </a:r>
          </a:p>
          <a:p>
            <a:pPr lvl="3"/>
            <a:r>
              <a:rPr lang="sv-SE" noProof="0" smtClean="0"/>
              <a:t>Fourth level</a:t>
            </a:r>
          </a:p>
          <a:p>
            <a:pPr lvl="4"/>
            <a:r>
              <a:rPr lang="sv-SE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14/09/2017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Click to edit Master text styles</a:t>
            </a:r>
          </a:p>
          <a:p>
            <a:pPr lvl="1"/>
            <a:r>
              <a:rPr lang="sv-SE" noProof="0" smtClean="0"/>
              <a:t>Second level</a:t>
            </a:r>
          </a:p>
          <a:p>
            <a:pPr lvl="2"/>
            <a:r>
              <a:rPr lang="sv-SE" noProof="0" smtClean="0"/>
              <a:t>Third level</a:t>
            </a:r>
          </a:p>
          <a:p>
            <a:pPr lvl="3"/>
            <a:r>
              <a:rPr lang="sv-SE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Click to edit Master text styles</a:t>
            </a:r>
          </a:p>
          <a:p>
            <a:pPr lvl="1"/>
            <a:r>
              <a:rPr lang="sv-SE" noProof="0" smtClean="0"/>
              <a:t>Second level</a:t>
            </a:r>
          </a:p>
          <a:p>
            <a:pPr lvl="2"/>
            <a:r>
              <a:rPr lang="sv-SE" noProof="0" smtClean="0"/>
              <a:t>Third level</a:t>
            </a:r>
          </a:p>
          <a:p>
            <a:pPr lvl="3"/>
            <a:r>
              <a:rPr lang="sv-SE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14/09/2017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Click to edit Master text styles</a:t>
            </a:r>
          </a:p>
          <a:p>
            <a:pPr lvl="1"/>
            <a:r>
              <a:rPr lang="sv-SE" noProof="0" smtClean="0"/>
              <a:t>Second level</a:t>
            </a:r>
          </a:p>
          <a:p>
            <a:pPr lvl="2"/>
            <a:r>
              <a:rPr lang="sv-SE" noProof="0" smtClean="0"/>
              <a:t>Third level</a:t>
            </a:r>
          </a:p>
          <a:p>
            <a:pPr lvl="3"/>
            <a:r>
              <a:rPr lang="sv-SE" noProof="0" smtClean="0"/>
              <a:t>Fourth level</a:t>
            </a:r>
          </a:p>
          <a:p>
            <a:pPr lvl="4"/>
            <a:r>
              <a:rPr lang="sv-SE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Click to edit Master text styles</a:t>
            </a:r>
          </a:p>
          <a:p>
            <a:pPr lvl="1"/>
            <a:r>
              <a:rPr lang="sv-SE" noProof="0" smtClean="0"/>
              <a:t>Second level</a:t>
            </a:r>
          </a:p>
          <a:p>
            <a:pPr lvl="2"/>
            <a:r>
              <a:rPr lang="sv-SE" noProof="0" smtClean="0"/>
              <a:t>Third level</a:t>
            </a:r>
          </a:p>
          <a:p>
            <a:pPr lvl="3"/>
            <a:r>
              <a:rPr lang="sv-SE" noProof="0" smtClean="0"/>
              <a:t>Fourth level</a:t>
            </a:r>
          </a:p>
          <a:p>
            <a:pPr lvl="4"/>
            <a:r>
              <a:rPr lang="sv-SE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14/09/2017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14/09/2017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R</a:t>
            </a:r>
            <a:r>
              <a:rPr lang="en-US" sz="2800" dirty="0" smtClean="0"/>
              <a:t>eception</a:t>
            </a:r>
            <a:r>
              <a:rPr lang="en-US" sz="2800" dirty="0"/>
              <a:t>, unloading and </a:t>
            </a:r>
            <a:r>
              <a:rPr lang="en-US" sz="2800" dirty="0" smtClean="0"/>
              <a:t>storage of the </a:t>
            </a:r>
            <a:br>
              <a:rPr lang="en-US" sz="2800" dirty="0" smtClean="0"/>
            </a:br>
            <a:r>
              <a:rPr lang="en-US" sz="2800" dirty="0" smtClean="0"/>
              <a:t>ION Source and the LEBT</a:t>
            </a:r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14 September, 2017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Reception and unloading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GB" dirty="0"/>
              <a:t>	</a:t>
            </a:r>
            <a:endParaRPr lang="en-GB" dirty="0" smtClean="0"/>
          </a:p>
          <a:p>
            <a:pPr marL="914400" lvl="2" indent="0">
              <a:buNone/>
            </a:pPr>
            <a:r>
              <a:rPr lang="en-GB" dirty="0" smtClean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139" y="4568169"/>
            <a:ext cx="4387853" cy="21731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6016" y="1772816"/>
            <a:ext cx="4145318" cy="24457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1916832"/>
            <a:ext cx="40324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Goods reception will be booked through 4PL Central Station covering;</a:t>
            </a:r>
          </a:p>
          <a:p>
            <a:endParaRPr lang="en-US" dirty="0" smtClean="0"/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SLOT time for truck access to site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Booking of unloading resources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60032" y="4759984"/>
            <a:ext cx="40324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Unloading will be conducted by an external supplier than SKANSKA since the delivery consists of;</a:t>
            </a:r>
          </a:p>
          <a:p>
            <a:endParaRPr lang="en-US" dirty="0" smtClean="0"/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Equipment of high complexity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High value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Transfer and storage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392622" y="1580599"/>
            <a:ext cx="50434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Transfer from lorry to elevator at Front End building and to the installation area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Weather protected packaging TBD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Stripping equipment of packaging </a:t>
            </a:r>
            <a:r>
              <a:rPr lang="en-US" dirty="0" err="1" smtClean="0"/>
              <a:t>mtrl</a:t>
            </a:r>
            <a:r>
              <a:rPr lang="en-US" dirty="0" smtClean="0"/>
              <a:t> TBD </a:t>
            </a:r>
            <a:r>
              <a:rPr lang="en-US" dirty="0"/>
              <a:t>	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55976" y="5734997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Max capacity: 3050 </a:t>
            </a:r>
            <a:r>
              <a:rPr lang="en-US" dirty="0" err="1" smtClean="0"/>
              <a:t>kgs</a:t>
            </a:r>
            <a:endParaRPr lang="en-US" dirty="0" smtClean="0"/>
          </a:p>
          <a:p>
            <a:r>
              <a:rPr lang="en-US" dirty="0" smtClean="0"/>
              <a:t>Dims (mm): 2300*2300*2300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0152" y="1916832"/>
            <a:ext cx="2520280" cy="33669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600" y="3039214"/>
            <a:ext cx="257276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03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Powerpoint.potx</Template>
  <TotalTime>245</TotalTime>
  <Words>100</Words>
  <Application>Microsoft Macintosh PowerPoint</Application>
  <PresentationFormat>On-screen Show (4:3)</PresentationFormat>
  <Paragraphs>27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Arial</vt:lpstr>
      <vt:lpstr>Chess Core Powerpoint</vt:lpstr>
      <vt:lpstr>Reception, unloading and storage of the  ION Source and the LEBT</vt:lpstr>
      <vt:lpstr>Reception and unloading </vt:lpstr>
      <vt:lpstr>Transfer and storage </vt:lpstr>
    </vt:vector>
  </TitlesOfParts>
  <Company>ESS</Company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Microsoft Office User</cp:lastModifiedBy>
  <cp:revision>24</cp:revision>
  <dcterms:created xsi:type="dcterms:W3CDTF">2013-10-29T16:05:10Z</dcterms:created>
  <dcterms:modified xsi:type="dcterms:W3CDTF">2017-09-14T08:26:01Z</dcterms:modified>
</cp:coreProperties>
</file>