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412" r:id="rId2"/>
    <p:sldId id="682" r:id="rId3"/>
    <p:sldId id="681" r:id="rId4"/>
  </p:sldIdLst>
  <p:sldSz cx="13004800" cy="9753600"/>
  <p:notesSz cx="10234613" cy="70993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03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0EE"/>
    <a:srgbClr val="F96C61"/>
    <a:srgbClr val="2FD119"/>
    <a:srgbClr val="007E39"/>
    <a:srgbClr val="990099"/>
    <a:srgbClr val="F27D08"/>
    <a:srgbClr val="FFFF66"/>
    <a:srgbClr val="FAF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743" autoAdjust="0"/>
  </p:normalViewPr>
  <p:slideViewPr>
    <p:cSldViewPr>
      <p:cViewPr varScale="1">
        <p:scale>
          <a:sx n="90" d="100"/>
          <a:sy n="90" d="100"/>
        </p:scale>
        <p:origin x="381" y="33"/>
      </p:cViewPr>
      <p:guideLst>
        <p:guide orient="horz" pos="5703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146" cy="355088"/>
          </a:xfrm>
          <a:prstGeom prst="rect">
            <a:avLst/>
          </a:prstGeom>
        </p:spPr>
        <p:txBody>
          <a:bodyPr vert="horz" lIns="99999" tIns="49999" rIns="99999" bIns="4999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8142" y="0"/>
            <a:ext cx="4434145" cy="355088"/>
          </a:xfrm>
          <a:prstGeom prst="rect">
            <a:avLst/>
          </a:prstGeom>
        </p:spPr>
        <p:txBody>
          <a:bodyPr vert="horz" lIns="99999" tIns="49999" rIns="99999" bIns="49999" rtlCol="0"/>
          <a:lstStyle>
            <a:lvl1pPr algn="r">
              <a:defRPr sz="1300"/>
            </a:lvl1pPr>
          </a:lstStyle>
          <a:p>
            <a:fld id="{13E577B0-23D3-41C2-ADBE-FA65B057CA7E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2993"/>
            <a:ext cx="4434146" cy="355088"/>
          </a:xfrm>
          <a:prstGeom prst="rect">
            <a:avLst/>
          </a:prstGeom>
        </p:spPr>
        <p:txBody>
          <a:bodyPr vert="horz" lIns="99999" tIns="49999" rIns="99999" bIns="4999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8142" y="6742993"/>
            <a:ext cx="4434145" cy="355088"/>
          </a:xfrm>
          <a:prstGeom prst="rect">
            <a:avLst/>
          </a:prstGeom>
        </p:spPr>
        <p:txBody>
          <a:bodyPr vert="horz" lIns="99999" tIns="49999" rIns="99999" bIns="49999" rtlCol="0" anchor="b"/>
          <a:lstStyle>
            <a:lvl1pPr algn="r">
              <a:defRPr sz="1300"/>
            </a:lvl1pPr>
          </a:lstStyle>
          <a:p>
            <a:fld id="{8F1C794C-5E17-4B93-854B-B366ED13DBB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085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4434998" cy="3549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8882" tIns="49442" rIns="98882" bIns="49442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96259" name="Rectangle 3"/>
          <p:cNvSpPr>
            <a:spLocks noGrp="1"/>
          </p:cNvSpPr>
          <p:nvPr>
            <p:ph type="dt" idx="1"/>
          </p:nvPr>
        </p:nvSpPr>
        <p:spPr bwMode="auto">
          <a:xfrm>
            <a:off x="5799620" y="1"/>
            <a:ext cx="4434998" cy="3549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8882" tIns="49442" rIns="98882" bIns="4944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51237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6261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1364620" y="3372168"/>
            <a:ext cx="7505382" cy="319468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8882" tIns="49442" rIns="98882" bIns="4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6262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2" y="6744335"/>
            <a:ext cx="4434998" cy="3549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8882" tIns="49442" rIns="98882" bIns="49442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96263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5799620" y="6744335"/>
            <a:ext cx="4434998" cy="3549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8882" tIns="49442" rIns="98882" bIns="4944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246BE51-7DE0-7D42-879B-41C2916FDA3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46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7784" y="1996480"/>
            <a:ext cx="11055350" cy="2090737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65896" y="4948808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2B76AD9-3B10-7341-AA29-9FC06026622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F649304-BE25-E542-A1C6-DC2C9892ACD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191500" y="558800"/>
            <a:ext cx="2336800" cy="7200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81100" y="558800"/>
            <a:ext cx="6858000" cy="7200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5C47028C-E13F-0A40-811C-2A02C395A46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FF2B4A6C-5733-B342-BEF2-6FB7836DDFC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06AB452-3DE2-3A44-A832-EA434AEB04B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81100" y="2971800"/>
            <a:ext cx="3657600" cy="478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1100" y="2971800"/>
            <a:ext cx="3657600" cy="478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9EF22F9-2B1A-1143-A6E9-C5CC19F3E8E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518CE635-5BA5-5249-AA81-EB64DF50290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961CAF6-8E47-6D49-995C-96475C1873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3200A202-E0DE-0D42-8965-4E934D8EB81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0CD10244-191B-A741-9FCF-A4C6542A1BC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11682412" y="9053264"/>
            <a:ext cx="1012675" cy="5461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3E64A99-B461-BA4C-9D82-75DADCF00FF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90675" y="1193800"/>
            <a:ext cx="11566525" cy="86741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1100" y="2971800"/>
            <a:ext cx="7467600" cy="478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TitilliumText14L Bold" pitchFamily="-64" charset="0"/>
              </a:rPr>
              <a:t>Click to edit Master text styles</a:t>
            </a:r>
          </a:p>
          <a:p>
            <a:pPr lvl="1"/>
            <a:r>
              <a:rPr lang="en-US" dirty="0">
                <a:sym typeface="TitilliumText14L Bold" pitchFamily="-64" charset="0"/>
              </a:rPr>
              <a:t>Second level</a:t>
            </a:r>
          </a:p>
          <a:p>
            <a:pPr lvl="2"/>
            <a:r>
              <a:rPr lang="en-US" dirty="0">
                <a:sym typeface="TitilliumText14L Bold" pitchFamily="-64" charset="0"/>
              </a:rPr>
              <a:t>Third level</a:t>
            </a:r>
          </a:p>
          <a:p>
            <a:pPr lvl="3"/>
            <a:r>
              <a:rPr lang="en-US" dirty="0">
                <a:sym typeface="TitilliumText14L Bold" pitchFamily="-64" charset="0"/>
              </a:rPr>
              <a:t>Fourth </a:t>
            </a:r>
            <a:r>
              <a:rPr lang="en-US" dirty="0" smtClean="0">
                <a:sym typeface="TitilliumText14L Bold" pitchFamily="-64" charset="0"/>
              </a:rPr>
              <a:t>level</a:t>
            </a:r>
            <a:endParaRPr lang="en-US" dirty="0">
              <a:sym typeface="TitilliumText14L Bold" pitchFamily="-64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109912" y="558800"/>
            <a:ext cx="9505056" cy="1509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tilliumText14L 600 wt" pitchFamily="-64" charset="0"/>
              </a:rPr>
              <a:t>Click to edit Master title style</a:t>
            </a:r>
            <a:endParaRPr lang="en-US" dirty="0">
              <a:sym typeface="TitilliumText14L 600 wt" pitchFamily="-6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81000" y="419100"/>
            <a:ext cx="1693863" cy="9017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+mj-lt"/>
          <a:ea typeface="+mj-ea"/>
          <a:cs typeface="+mj-cs"/>
          <a:sym typeface="TitilliumText14L 600 wt" pitchFamily="-6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rgbClr val="1C405B"/>
          </a:solidFill>
          <a:latin typeface="TitilliumText14L 600 wt" pitchFamily="-64" charset="0"/>
          <a:ea typeface="ヒラギノ角ゴ ProN W6" charset="-128"/>
          <a:cs typeface="ヒラギノ角ゴ ProN W6" charset="-128"/>
          <a:sym typeface="TitilliumText14L 600 wt" pitchFamily="-64" charset="0"/>
        </a:defRPr>
      </a:lvl9pPr>
    </p:titleStyle>
    <p:bodyStyle>
      <a:lvl1pPr marL="365125" indent="-365125" algn="l" rtl="0" eaLnBrk="1" fontAlgn="base" hangingPunct="1">
        <a:spcBef>
          <a:spcPts val="10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buChar char="&gt;"/>
        <a:defRPr sz="2800"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1pPr>
      <a:lvl2pPr marL="612000" indent="-274638" algn="l" rtl="0" eaLnBrk="1" fontAlgn="base" hangingPunct="1">
        <a:spcBef>
          <a:spcPts val="600"/>
        </a:spcBef>
        <a:spcAft>
          <a:spcPct val="0"/>
        </a:spcAft>
        <a:buClr>
          <a:srgbClr val="57ABE7"/>
        </a:buClr>
        <a:buSzPct val="125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2pPr>
      <a:lvl3pPr marL="990600" indent="-274638" algn="l" defTabSz="715963" rtl="0" eaLnBrk="1" fontAlgn="base" hangingPunct="1">
        <a:spcBef>
          <a:spcPts val="600"/>
        </a:spcBef>
        <a:spcAft>
          <a:spcPct val="0"/>
        </a:spcAft>
        <a:buClr>
          <a:srgbClr val="57ABE7"/>
        </a:buClr>
        <a:buSzPct val="125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3pPr>
      <a:lvl4pPr marL="1431925" indent="-349250" algn="l" rtl="0" eaLnBrk="1" fontAlgn="base" hangingPunct="1">
        <a:spcBef>
          <a:spcPts val="600"/>
        </a:spcBef>
        <a:spcAft>
          <a:spcPct val="0"/>
        </a:spcAft>
        <a:buClr>
          <a:srgbClr val="57ABE7"/>
        </a:buClr>
        <a:buSzPct val="125000"/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4pPr>
      <a:lvl5pPr algn="l" rtl="0" eaLnBrk="1" fontAlgn="base" hangingPunct="1">
        <a:spcBef>
          <a:spcPts val="35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5pPr>
      <a:lvl6pPr marL="457200" algn="l" rtl="0" eaLnBrk="1" fontAlgn="base" hangingPunct="1">
        <a:spcBef>
          <a:spcPts val="35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6pPr>
      <a:lvl7pPr marL="914400" algn="l" rtl="0" eaLnBrk="1" fontAlgn="base" hangingPunct="1">
        <a:spcBef>
          <a:spcPts val="35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7pPr>
      <a:lvl8pPr marL="1371600" algn="l" rtl="0" eaLnBrk="1" fontAlgn="base" hangingPunct="1">
        <a:spcBef>
          <a:spcPts val="35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8pPr>
      <a:lvl9pPr marL="1828800" algn="l" rtl="0" eaLnBrk="1" fontAlgn="base" hangingPunct="1">
        <a:spcBef>
          <a:spcPts val="3500"/>
        </a:spcBef>
        <a:spcAft>
          <a:spcPct val="0"/>
        </a:spcAft>
        <a:buClr>
          <a:srgbClr val="57ABE7"/>
        </a:buClr>
        <a:buSzPct val="125000"/>
        <a:buFont typeface="TitilliumText14L Bold" pitchFamily="-64" charset="0"/>
        <a:defRPr>
          <a:solidFill>
            <a:schemeClr val="tx1"/>
          </a:solidFill>
          <a:latin typeface="+mn-lt"/>
          <a:ea typeface="+mn-ea"/>
          <a:cs typeface="+mn-cs"/>
          <a:sym typeface="TitilliumText14L Bold" pitchFamily="-64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43242" y="2068488"/>
            <a:ext cx="10081120" cy="4193967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algn="ctr"/>
            <a:r>
              <a:rPr lang="it-IT" sz="4800" b="1" dirty="0" err="1" smtClean="0"/>
              <a:t>Review</a:t>
            </a:r>
            <a:r>
              <a:rPr lang="it-IT" sz="4800" b="1" dirty="0" smtClean="0"/>
              <a:t> of Non-</a:t>
            </a:r>
            <a:r>
              <a:rPr lang="it-IT" sz="4800" b="1" dirty="0" err="1" smtClean="0"/>
              <a:t>Conformities</a:t>
            </a:r>
            <a:endParaRPr lang="it-IT" sz="4800" b="1" dirty="0" smtClean="0"/>
          </a:p>
          <a:p>
            <a:pPr algn="ctr"/>
            <a:endParaRPr lang="en-US" sz="5400" dirty="0" smtClean="0"/>
          </a:p>
          <a:p>
            <a:pPr algn="ctr"/>
            <a:r>
              <a:rPr lang="en-US" sz="3600" i="1" dirty="0" smtClean="0"/>
              <a:t>Luigi Celona</a:t>
            </a:r>
          </a:p>
          <a:p>
            <a:pPr algn="ctr"/>
            <a:endParaRPr lang="en-US" sz="5400" dirty="0" smtClean="0"/>
          </a:p>
          <a:p>
            <a:pPr algn="ctr"/>
            <a:r>
              <a:rPr lang="en-US" sz="3600" dirty="0" err="1" smtClean="0"/>
              <a:t>Istituto</a:t>
            </a:r>
            <a:r>
              <a:rPr lang="en-US" sz="3600" dirty="0" smtClean="0"/>
              <a:t> </a:t>
            </a:r>
            <a:r>
              <a:rPr lang="en-US" sz="3600" dirty="0" err="1" smtClean="0"/>
              <a:t>Nazionale</a:t>
            </a:r>
            <a:r>
              <a:rPr lang="en-US" sz="3600" dirty="0" smtClean="0"/>
              <a:t> di </a:t>
            </a:r>
            <a:r>
              <a:rPr lang="en-US" sz="3600" dirty="0" err="1" smtClean="0"/>
              <a:t>Fisica</a:t>
            </a:r>
            <a:r>
              <a:rPr lang="en-US" sz="3600" dirty="0" smtClean="0"/>
              <a:t> </a:t>
            </a:r>
            <a:r>
              <a:rPr lang="en-US" sz="3600" dirty="0" err="1" smtClean="0"/>
              <a:t>Nucleare</a:t>
            </a:r>
            <a:endParaRPr lang="en-US" sz="3600" dirty="0" smtClean="0"/>
          </a:p>
          <a:p>
            <a:pPr algn="ctr"/>
            <a:r>
              <a:rPr lang="en-US" sz="3600" dirty="0" err="1" smtClean="0"/>
              <a:t>Laboratori</a:t>
            </a:r>
            <a:r>
              <a:rPr lang="en-US" sz="3600" dirty="0" smtClean="0"/>
              <a:t> </a:t>
            </a:r>
            <a:r>
              <a:rPr lang="en-US" sz="3600" dirty="0" err="1" smtClean="0"/>
              <a:t>Nazionali</a:t>
            </a:r>
            <a:r>
              <a:rPr lang="en-US" sz="3600" dirty="0" smtClean="0"/>
              <a:t> del </a:t>
            </a:r>
            <a:r>
              <a:rPr lang="en-US" sz="3600" dirty="0" err="1" smtClean="0"/>
              <a:t>Sud</a:t>
            </a:r>
            <a:endParaRPr lang="en-US" sz="3600" dirty="0" smtClean="0"/>
          </a:p>
        </p:txBody>
      </p:sp>
      <p:pic>
        <p:nvPicPr>
          <p:cNvPr id="3" name="Immagine 2" descr="INFN-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2960" y="196280"/>
            <a:ext cx="1152128" cy="112908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674135" y="8653603"/>
            <a:ext cx="38122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IRR Meeting, Lund, 15 </a:t>
            </a:r>
            <a:r>
              <a:rPr lang="it-IT" sz="1600" dirty="0" err="1" smtClean="0"/>
              <a:t>September</a:t>
            </a:r>
            <a:r>
              <a:rPr lang="it-IT" sz="1600" dirty="0" smtClean="0"/>
              <a:t> 2017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45351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7596" y="439279"/>
            <a:ext cx="8712968" cy="861616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 smtClean="0"/>
              <a:t>Template for non conformities</a:t>
            </a:r>
            <a:endParaRPr lang="en-US" sz="4000" dirty="0"/>
          </a:p>
        </p:txBody>
      </p:sp>
      <p:pic>
        <p:nvPicPr>
          <p:cNvPr id="4" name="Immagine 3" descr="INFN-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2960" y="196280"/>
            <a:ext cx="1152128" cy="112908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l="12906" t="11128" r="12980" b="3437"/>
          <a:stretch/>
        </p:blipFill>
        <p:spPr>
          <a:xfrm>
            <a:off x="453728" y="1852464"/>
            <a:ext cx="12352725" cy="775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0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7596" y="439279"/>
            <a:ext cx="8712968" cy="861616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 smtClean="0"/>
              <a:t>List of non conformities</a:t>
            </a:r>
            <a:endParaRPr lang="en-US" sz="4000" dirty="0"/>
          </a:p>
        </p:txBody>
      </p:sp>
      <p:pic>
        <p:nvPicPr>
          <p:cNvPr id="4" name="Immagine 3" descr="INFN-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2960" y="196280"/>
            <a:ext cx="1152128" cy="112908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85776" y="2212504"/>
            <a:ext cx="111612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ESS_ISRC_NCR_EMU-001_bellow-damage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ESS_ISRC_NCR_Chopper_Electrode_damage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ESS_ISRC_NCR_Collimator_braze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ESS_ISRC_NCR_IRIS_aperture-Slit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ESS_ISRC_NCR_NPM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ESS_ISRC_NCR_EMU_Software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ESS_ISRC_NCR_Doppler_SNratio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ESS_ISRC_NCR_HV_power_cut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ESS_ISRC_NCR_HV_injection_gas</a:t>
            </a:r>
            <a:endParaRPr lang="es-ES" sz="28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ES" sz="2800" b="1" dirty="0" smtClean="0"/>
              <a:t>ESS_ISRC_NCR_HV_collimator_noNPM</a:t>
            </a:r>
          </a:p>
          <a:p>
            <a:endParaRPr lang="es-ES" sz="2800" b="1" dirty="0"/>
          </a:p>
          <a:p>
            <a:r>
              <a:rPr lang="es-ES" sz="2800" b="1" dirty="0"/>
              <a:t>https://</a:t>
            </a:r>
            <a:r>
              <a:rPr lang="es-ES" sz="2800" b="1" dirty="0" smtClean="0"/>
              <a:t>owncloud.lns.infn.it/index.php/s/QAO6mQJXS7qB2hK</a:t>
            </a:r>
          </a:p>
        </p:txBody>
      </p:sp>
    </p:spTree>
    <p:extLst>
      <p:ext uri="{BB962C8B-B14F-4D97-AF65-F5344CB8AC3E}">
        <p14:creationId xmlns:p14="http://schemas.microsoft.com/office/powerpoint/2010/main" val="3306322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 Modifi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llets &amp; bread copy">
      <a:majorFont>
        <a:latin typeface="TitilliumText14L 600 wt"/>
        <a:ea typeface="ヒラギノ角ゴ ProN W6"/>
        <a:cs typeface="ヒラギノ角ゴ ProN W6"/>
      </a:majorFont>
      <a:minorFont>
        <a:latin typeface="TitilliumText14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ヒラギノ角ゴ ProN W3" charset="-128"/>
            <a:cs typeface="Arial" pitchFamily="34" charset="0"/>
            <a:sym typeface="Gill Sans" charset="0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Bullets &amp; bread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Modified</Template>
  <TotalTime>41646</TotalTime>
  <Pages>0</Pages>
  <Words>43</Words>
  <Characters>0</Characters>
  <Application>Microsoft Office PowerPoint</Application>
  <PresentationFormat>Personalizzato</PresentationFormat>
  <Lines>0</Lines>
  <Paragraphs>21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Gill Sans</vt:lpstr>
      <vt:lpstr>TitilliumText14L 600 wt</vt:lpstr>
      <vt:lpstr>TitilliumText14L Bold</vt:lpstr>
      <vt:lpstr>ヒラギノ角ゴ ProN W3</vt:lpstr>
      <vt:lpstr>ヒラギノ角ゴ ProN W6</vt:lpstr>
      <vt:lpstr>ESS Modified</vt:lpstr>
      <vt:lpstr>Presentazione standard di PowerPoint</vt:lpstr>
      <vt:lpstr>Template for non conformities</vt:lpstr>
      <vt:lpstr>List of non conformities</vt:lpstr>
    </vt:vector>
  </TitlesOfParts>
  <Company>Semcon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- Project Management</dc:title>
  <dc:creator>Johan Andersson</dc:creator>
  <cp:lastModifiedBy>Luigi Celona</cp:lastModifiedBy>
  <cp:revision>982</cp:revision>
  <cp:lastPrinted>2012-06-18T15:35:30Z</cp:lastPrinted>
  <dcterms:created xsi:type="dcterms:W3CDTF">2010-10-20T06:40:43Z</dcterms:created>
  <dcterms:modified xsi:type="dcterms:W3CDTF">2017-09-14T20:40:07Z</dcterms:modified>
</cp:coreProperties>
</file>