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2" r:id="rId3"/>
    <p:sldId id="276" r:id="rId4"/>
    <p:sldId id="315" r:id="rId5"/>
    <p:sldId id="323" r:id="rId6"/>
    <p:sldId id="302" r:id="rId7"/>
    <p:sldId id="324" r:id="rId8"/>
    <p:sldId id="325" r:id="rId9"/>
    <p:sldId id="329" r:id="rId10"/>
    <p:sldId id="330" r:id="rId11"/>
    <p:sldId id="321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8E88-AC79-374A-A953-16A2ECC56734}" type="datetimeFigureOut">
              <a:rPr lang="en-US" smtClean="0"/>
              <a:t>04/09/17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338E-50E3-BB41-81A7-3FD58D4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04/09/17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A680-F1CA-B64F-87B2-6D9D05678F00}" type="datetime1">
              <a:rPr lang="en-US" smtClean="0"/>
              <a:t>04/09/17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DBC-C616-BC4D-8C79-02AE7CBD876E}" type="datetime1">
              <a:rPr lang="en-US" smtClean="0"/>
              <a:t>04/09/17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2B92-1E56-0347-B518-B4ECA8A40ED7}" type="datetime1">
              <a:rPr lang="en-US" smtClean="0"/>
              <a:t>04/09/17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EA8B-E815-0041-8407-86C1E43B3080}" type="datetime1">
              <a:rPr lang="en-US" smtClean="0"/>
              <a:t>04/09/17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C94-B5B7-5249-AD1D-7218FDD1611B}" type="datetime1">
              <a:rPr lang="en-US" smtClean="0"/>
              <a:t>04/09/17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Ion Source IRR – WP16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Anton Lundmark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Cooling</a:t>
            </a:r>
            <a:r>
              <a:rPr lang="sv-SE" sz="2000" dirty="0" smtClean="0">
                <a:solidFill>
                  <a:schemeClr val="bg1"/>
                </a:solidFill>
              </a:rPr>
              <a:t> System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4 September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 for IS/LEBT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552728" cy="51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6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upcoming tasks to support IS installation and commissioning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Install tunnel piping and cable trays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Install and commission water skid – G.R.E (UK)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and install </a:t>
            </a:r>
            <a:r>
              <a:rPr lang="en-US" dirty="0" smtClean="0">
                <a:solidFill>
                  <a:schemeClr val="tx1"/>
                </a:solidFill>
              </a:rPr>
              <a:t>instrument </a:t>
            </a:r>
            <a:r>
              <a:rPr lang="en-US" dirty="0" smtClean="0">
                <a:solidFill>
                  <a:schemeClr val="tx1"/>
                </a:solidFill>
              </a:rPr>
              <a:t>air </a:t>
            </a:r>
            <a:r>
              <a:rPr lang="en-US" dirty="0" smtClean="0">
                <a:solidFill>
                  <a:schemeClr val="tx1"/>
                </a:solidFill>
              </a:rPr>
              <a:t>manifold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Design and install water pipes for FEB racks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 </a:t>
            </a:r>
            <a:r>
              <a:rPr lang="en-US" dirty="0" smtClean="0">
                <a:solidFill>
                  <a:schemeClr val="tx1"/>
                </a:solidFill>
              </a:rPr>
              <a:t>issues;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Pressure reducer for Iris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Connection of Catania manifolds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Required documentation before connection – design documents,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6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CF design parameters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Cooling skid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System P&amp;ID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Pipe routing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Upcoming work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17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– CF process design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96124"/>
              </p:ext>
            </p:extLst>
          </p:nvPr>
        </p:nvGraphicFramePr>
        <p:xfrm>
          <a:off x="2267744" y="1556792"/>
          <a:ext cx="4557865" cy="519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3" imgW="5715000" imgH="6515100" progId="Word.Document.12">
                  <p:embed/>
                </p:oleObj>
              </mc:Choice>
              <mc:Fallback>
                <p:oleObj name="Document" r:id="rId3" imgW="5715000" imgH="651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556792"/>
                        <a:ext cx="4557865" cy="5195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43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ooling skid for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CWL-CWS01 provided by WP16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IS/LEBT/MEBT/DTL FC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Nominal flow rate: 16 – 20 m3/h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Nominal heat load: 75 – 85 kW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Nominal pressure drop: 5.5 – 6.5 bar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temperature: 50 °C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pressure: 10 bar(g)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Nominal operating temperature: 20 +/-5 °C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Water </a:t>
            </a:r>
            <a:r>
              <a:rPr lang="en-US" dirty="0">
                <a:solidFill>
                  <a:schemeClr val="tx1"/>
                </a:solidFill>
              </a:rPr>
              <a:t>Conductivity: 1  </a:t>
            </a:r>
            <a:r>
              <a:rPr lang="en-US" dirty="0" err="1">
                <a:solidFill>
                  <a:schemeClr val="tx1"/>
                </a:solidFill>
              </a:rPr>
              <a:t>μS</a:t>
            </a:r>
            <a:r>
              <a:rPr lang="en-US" dirty="0">
                <a:solidFill>
                  <a:schemeClr val="tx1"/>
                </a:solidFill>
              </a:rPr>
              <a:t>/cm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06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P&amp;ID</a:t>
            </a:r>
            <a:endParaRPr lang="en-US" dirty="0"/>
          </a:p>
        </p:txBody>
      </p:sp>
      <p:pic>
        <p:nvPicPr>
          <p:cNvPr id="7" name="Content Placeholder 6" descr="ESS-0059672 rev 1 - P&amp;ID CWL-CWS01 overvi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28" r="-1432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462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G01 accelerator tunnel</a:t>
            </a:r>
            <a:endParaRPr lang="en-US" dirty="0"/>
          </a:p>
        </p:txBody>
      </p:sp>
      <p:pic>
        <p:nvPicPr>
          <p:cNvPr id="5" name="Content Placeholder 4" descr="FEB piping1_1510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0" r="-40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3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routing </a:t>
            </a:r>
            <a:endParaRPr lang="en-US" dirty="0"/>
          </a:p>
        </p:txBody>
      </p:sp>
      <p:pic>
        <p:nvPicPr>
          <p:cNvPr id="5" name="Content Placeholder 4" descr="2017-06-28 07_42_14-ESS _ ACC-PIPE _ Model - AVEVA Everything3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29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277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air for IS/LEBT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 requirements transmitted to previous integration team, however we guess we need something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CF has installed header in tunnel roof with “fixed” capacity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WP16 will locate air manifold by IS/LEBT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Number of outlets?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Size? 3 mm hoses?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89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air for 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700808"/>
            <a:ext cx="6624736" cy="39749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20072" y="2348880"/>
            <a:ext cx="1850306" cy="14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2411760" y="3501008"/>
            <a:ext cx="876318" cy="1240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899592" y="594928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Location of manifolds?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Number and size of outlets?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8391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24969</TotalTime>
  <Words>257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ESS Core Powerpoint</vt:lpstr>
      <vt:lpstr>Document</vt:lpstr>
      <vt:lpstr>Ion Source IRR – WP16</vt:lpstr>
      <vt:lpstr>Outline </vt:lpstr>
      <vt:lpstr>Prerequisites – CF process design parameters</vt:lpstr>
      <vt:lpstr>Cooling skid for IS</vt:lpstr>
      <vt:lpstr>P&amp;ID</vt:lpstr>
      <vt:lpstr>G01 accelerator tunnel</vt:lpstr>
      <vt:lpstr>Pipe routing </vt:lpstr>
      <vt:lpstr>Instrument air for IS/LEBT </vt:lpstr>
      <vt:lpstr>Instrument air for NCL</vt:lpstr>
      <vt:lpstr>IA for IS/LEBT</vt:lpstr>
      <vt:lpstr>Ongoing and upcoming tasks to support IS installation and commissioning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Anton Lundmark</cp:lastModifiedBy>
  <cp:revision>53</cp:revision>
  <dcterms:created xsi:type="dcterms:W3CDTF">2013-10-29T16:05:10Z</dcterms:created>
  <dcterms:modified xsi:type="dcterms:W3CDTF">2017-09-13T14:10:37Z</dcterms:modified>
</cp:coreProperties>
</file>