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11"/>
  </p:notesMasterIdLst>
  <p:sldIdLst>
    <p:sldId id="291" r:id="rId3"/>
    <p:sldId id="299" r:id="rId4"/>
    <p:sldId id="298" r:id="rId5"/>
    <p:sldId id="297" r:id="rId6"/>
    <p:sldId id="288" r:id="rId7"/>
    <p:sldId id="292" r:id="rId8"/>
    <p:sldId id="300" r:id="rId9"/>
    <p:sldId id="29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28" autoAdjust="0"/>
    <p:restoredTop sz="94118"/>
  </p:normalViewPr>
  <p:slideViewPr>
    <p:cSldViewPr>
      <p:cViewPr varScale="1">
        <p:scale>
          <a:sx n="134" d="100"/>
          <a:sy n="134" d="100"/>
        </p:scale>
        <p:origin x="156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amma García-Toriello" userId="838f1de1-e26f-452a-a60c-128a7fb1ed8b" providerId="ADAL" clId="{83C20229-F41A-4ECA-B41D-B75D3B0D25CD}"/>
    <pc:docChg chg="undo custSel modSld">
      <pc:chgData name="Fiamma García-Toriello" userId="838f1de1-e26f-452a-a60c-128a7fb1ed8b" providerId="ADAL" clId="{83C20229-F41A-4ECA-B41D-B75D3B0D25CD}" dt="2017-08-31T10:26:46.756" v="955" actId="20577"/>
      <pc:docMkLst>
        <pc:docMk/>
      </pc:docMkLst>
      <pc:sldChg chg="modSp">
        <pc:chgData name="Fiamma García-Toriello" userId="838f1de1-e26f-452a-a60c-128a7fb1ed8b" providerId="ADAL" clId="{83C20229-F41A-4ECA-B41D-B75D3B0D25CD}" dt="2017-08-31T09:51:55.989" v="137" actId="20577"/>
        <pc:sldMkLst>
          <pc:docMk/>
          <pc:sldMk cId="4132051342" sldId="292"/>
        </pc:sldMkLst>
        <pc:spChg chg="mod">
          <ac:chgData name="Fiamma García-Toriello" userId="838f1de1-e26f-452a-a60c-128a7fb1ed8b" providerId="ADAL" clId="{83C20229-F41A-4ECA-B41D-B75D3B0D25CD}" dt="2017-08-31T09:51:55.989" v="137" actId="20577"/>
          <ac:spMkLst>
            <pc:docMk/>
            <pc:sldMk cId="4132051342" sldId="292"/>
            <ac:spMk id="4" creationId="{00000000-0000-0000-0000-000000000000}"/>
          </ac:spMkLst>
        </pc:spChg>
      </pc:sldChg>
      <pc:sldChg chg="modSp">
        <pc:chgData name="Fiamma García-Toriello" userId="838f1de1-e26f-452a-a60c-128a7fb1ed8b" providerId="ADAL" clId="{83C20229-F41A-4ECA-B41D-B75D3B0D25CD}" dt="2017-08-31T10:26:46.756" v="955" actId="20577"/>
        <pc:sldMkLst>
          <pc:docMk/>
          <pc:sldMk cId="1591074454" sldId="296"/>
        </pc:sldMkLst>
        <pc:spChg chg="mod">
          <ac:chgData name="Fiamma García-Toriello" userId="838f1de1-e26f-452a-a60c-128a7fb1ed8b" providerId="ADAL" clId="{83C20229-F41A-4ECA-B41D-B75D3B0D25CD}" dt="2017-08-31T10:26:46.756" v="955" actId="20577"/>
          <ac:spMkLst>
            <pc:docMk/>
            <pc:sldMk cId="1591074454" sldId="296"/>
            <ac:spMk id="4" creationId="{00000000-0000-0000-0000-000000000000}"/>
          </ac:spMkLst>
        </pc:spChg>
      </pc:sldChg>
      <pc:sldChg chg="modSp">
        <pc:chgData name="Fiamma García-Toriello" userId="838f1de1-e26f-452a-a60c-128a7fb1ed8b" providerId="ADAL" clId="{83C20229-F41A-4ECA-B41D-B75D3B0D25CD}" dt="2017-08-31T10:05:08.506" v="876" actId="6549"/>
        <pc:sldMkLst>
          <pc:docMk/>
          <pc:sldMk cId="2989549239" sldId="300"/>
        </pc:sldMkLst>
        <pc:spChg chg="mod">
          <ac:chgData name="Fiamma García-Toriello" userId="838f1de1-e26f-452a-a60c-128a7fb1ed8b" providerId="ADAL" clId="{83C20229-F41A-4ECA-B41D-B75D3B0D25CD}" dt="2017-08-31T10:05:08.506" v="876" actId="6549"/>
          <ac:spMkLst>
            <pc:docMk/>
            <pc:sldMk cId="2989549239" sldId="300"/>
            <ac:spMk id="4" creationId="{00000000-0000-0000-0000-000000000000}"/>
          </ac:spMkLst>
        </pc:spChg>
      </pc:sldChg>
    </pc:docChg>
  </pc:docChgLst>
  <pc:docChgLst>
    <pc:chgData name="Fiamma García-Toriello" userId="838f1de1-e26f-452a-a60c-128a7fb1ed8b" providerId="ADAL" clId="{2778618C-72CA-47F3-BD75-956AC698ECAC}"/>
    <pc:docChg chg="undo custSel addSld delSld modSld sldOrd">
      <pc:chgData name="Fiamma García-Toriello" userId="838f1de1-e26f-452a-a60c-128a7fb1ed8b" providerId="ADAL" clId="{2778618C-72CA-47F3-BD75-956AC698ECAC}" dt="2017-08-30T12:57:44.562" v="3076" actId="20577"/>
      <pc:docMkLst>
        <pc:docMk/>
      </pc:docMkLst>
      <pc:sldChg chg="modSp ord">
        <pc:chgData name="Fiamma García-Toriello" userId="838f1de1-e26f-452a-a60c-128a7fb1ed8b" providerId="ADAL" clId="{2778618C-72CA-47F3-BD75-956AC698ECAC}" dt="2017-08-30T12:49:26.309" v="2423" actId="14100"/>
        <pc:sldMkLst>
          <pc:docMk/>
          <pc:sldMk cId="3246598514" sldId="288"/>
        </pc:sldMkLst>
        <pc:spChg chg="mod">
          <ac:chgData name="Fiamma García-Toriello" userId="838f1de1-e26f-452a-a60c-128a7fb1ed8b" providerId="ADAL" clId="{2778618C-72CA-47F3-BD75-956AC698ECAC}" dt="2017-08-30T10:57:20.117" v="504" actId="20577"/>
          <ac:spMkLst>
            <pc:docMk/>
            <pc:sldMk cId="3246598514" sldId="288"/>
            <ac:spMk id="4" creationId="{00000000-0000-0000-0000-000000000000}"/>
          </ac:spMkLst>
        </pc:spChg>
        <pc:spChg chg="mod">
          <ac:chgData name="Fiamma García-Toriello" userId="838f1de1-e26f-452a-a60c-128a7fb1ed8b" providerId="ADAL" clId="{2778618C-72CA-47F3-BD75-956AC698ECAC}" dt="2017-08-30T12:49:26.309" v="2423" actId="14100"/>
          <ac:spMkLst>
            <pc:docMk/>
            <pc:sldMk cId="3246598514" sldId="288"/>
            <ac:spMk id="7" creationId="{00000000-0000-0000-0000-000000000000}"/>
          </ac:spMkLst>
        </pc:spChg>
      </pc:sldChg>
      <pc:sldChg chg="modSp">
        <pc:chgData name="Fiamma García-Toriello" userId="838f1de1-e26f-452a-a60c-128a7fb1ed8b" providerId="ADAL" clId="{2778618C-72CA-47F3-BD75-956AC698ECAC}" dt="2017-08-30T12:16:15.757" v="2269" actId="20577"/>
        <pc:sldMkLst>
          <pc:docMk/>
          <pc:sldMk cId="2895739924" sldId="291"/>
        </pc:sldMkLst>
        <pc:spChg chg="mod">
          <ac:chgData name="Fiamma García-Toriello" userId="838f1de1-e26f-452a-a60c-128a7fb1ed8b" providerId="ADAL" clId="{2778618C-72CA-47F3-BD75-956AC698ECAC}" dt="2017-08-30T12:16:15.757" v="2269" actId="20577"/>
          <ac:spMkLst>
            <pc:docMk/>
            <pc:sldMk cId="2895739924" sldId="291"/>
            <ac:spMk id="2" creationId="{00000000-0000-0000-0000-000000000000}"/>
          </ac:spMkLst>
        </pc:spChg>
        <pc:spChg chg="mod">
          <ac:chgData name="Fiamma García-Toriello" userId="838f1de1-e26f-452a-a60c-128a7fb1ed8b" providerId="ADAL" clId="{2778618C-72CA-47F3-BD75-956AC698ECAC}" dt="2017-08-30T12:15:58.098" v="2263" actId="20577"/>
          <ac:spMkLst>
            <pc:docMk/>
            <pc:sldMk cId="2895739924" sldId="291"/>
            <ac:spMk id="4" creationId="{00000000-0000-0000-0000-000000000000}"/>
          </ac:spMkLst>
        </pc:spChg>
      </pc:sldChg>
      <pc:sldChg chg="delSp modSp">
        <pc:chgData name="Fiamma García-Toriello" userId="838f1de1-e26f-452a-a60c-128a7fb1ed8b" providerId="ADAL" clId="{2778618C-72CA-47F3-BD75-956AC698ECAC}" dt="2017-08-30T12:50:14.088" v="2436" actId="20577"/>
        <pc:sldMkLst>
          <pc:docMk/>
          <pc:sldMk cId="4132051342" sldId="292"/>
        </pc:sldMkLst>
        <pc:spChg chg="mod">
          <ac:chgData name="Fiamma García-Toriello" userId="838f1de1-e26f-452a-a60c-128a7fb1ed8b" providerId="ADAL" clId="{2778618C-72CA-47F3-BD75-956AC698ECAC}" dt="2017-08-30T12:50:14.088" v="2436" actId="20577"/>
          <ac:spMkLst>
            <pc:docMk/>
            <pc:sldMk cId="4132051342" sldId="292"/>
            <ac:spMk id="4" creationId="{00000000-0000-0000-0000-000000000000}"/>
          </ac:spMkLst>
        </pc:spChg>
        <pc:spChg chg="mod">
          <ac:chgData name="Fiamma García-Toriello" userId="838f1de1-e26f-452a-a60c-128a7fb1ed8b" providerId="ADAL" clId="{2778618C-72CA-47F3-BD75-956AC698ECAC}" dt="2017-08-30T12:46:56.580" v="2409" actId="20577"/>
          <ac:spMkLst>
            <pc:docMk/>
            <pc:sldMk cId="4132051342" sldId="292"/>
            <ac:spMk id="7" creationId="{00000000-0000-0000-0000-000000000000}"/>
          </ac:spMkLst>
        </pc:spChg>
        <pc:picChg chg="del">
          <ac:chgData name="Fiamma García-Toriello" userId="838f1de1-e26f-452a-a60c-128a7fb1ed8b" providerId="ADAL" clId="{2778618C-72CA-47F3-BD75-956AC698ECAC}" dt="2017-08-30T11:03:06.279" v="699" actId="478"/>
          <ac:picMkLst>
            <pc:docMk/>
            <pc:sldMk cId="4132051342" sldId="292"/>
            <ac:picMk id="8" creationId="{00000000-0000-0000-0000-000000000000}"/>
          </ac:picMkLst>
        </pc:picChg>
        <pc:picChg chg="del">
          <ac:chgData name="Fiamma García-Toriello" userId="838f1de1-e26f-452a-a60c-128a7fb1ed8b" providerId="ADAL" clId="{2778618C-72CA-47F3-BD75-956AC698ECAC}" dt="2017-08-30T11:03:07.347" v="700" actId="478"/>
          <ac:picMkLst>
            <pc:docMk/>
            <pc:sldMk cId="4132051342" sldId="292"/>
            <ac:picMk id="9" creationId="{00000000-0000-0000-0000-000000000000}"/>
          </ac:picMkLst>
        </pc:picChg>
      </pc:sldChg>
      <pc:sldChg chg="del">
        <pc:chgData name="Fiamma García-Toriello" userId="838f1de1-e26f-452a-a60c-128a7fb1ed8b" providerId="ADAL" clId="{2778618C-72CA-47F3-BD75-956AC698ECAC}" dt="2017-08-30T12:48:37.829" v="2419" actId="2696"/>
        <pc:sldMkLst>
          <pc:docMk/>
          <pc:sldMk cId="3319511633" sldId="293"/>
        </pc:sldMkLst>
      </pc:sldChg>
      <pc:sldChg chg="del">
        <pc:chgData name="Fiamma García-Toriello" userId="838f1de1-e26f-452a-a60c-128a7fb1ed8b" providerId="ADAL" clId="{2778618C-72CA-47F3-BD75-956AC698ECAC}" dt="2017-08-30T12:48:40.936" v="2420" actId="2696"/>
        <pc:sldMkLst>
          <pc:docMk/>
          <pc:sldMk cId="1673509837" sldId="294"/>
        </pc:sldMkLst>
      </pc:sldChg>
      <pc:sldChg chg="del">
        <pc:chgData name="Fiamma García-Toriello" userId="838f1de1-e26f-452a-a60c-128a7fb1ed8b" providerId="ADAL" clId="{2778618C-72CA-47F3-BD75-956AC698ECAC}" dt="2017-08-30T12:07:42.379" v="2014" actId="2696"/>
        <pc:sldMkLst>
          <pc:docMk/>
          <pc:sldMk cId="666922922" sldId="295"/>
        </pc:sldMkLst>
      </pc:sldChg>
      <pc:sldChg chg="modSp">
        <pc:chgData name="Fiamma García-Toriello" userId="838f1de1-e26f-452a-a60c-128a7fb1ed8b" providerId="ADAL" clId="{2778618C-72CA-47F3-BD75-956AC698ECAC}" dt="2017-08-30T12:57:37.220" v="3056" actId="20577"/>
        <pc:sldMkLst>
          <pc:docMk/>
          <pc:sldMk cId="1591074454" sldId="296"/>
        </pc:sldMkLst>
        <pc:spChg chg="mod">
          <ac:chgData name="Fiamma García-Toriello" userId="838f1de1-e26f-452a-a60c-128a7fb1ed8b" providerId="ADAL" clId="{2778618C-72CA-47F3-BD75-956AC698ECAC}" dt="2017-08-30T12:57:37.220" v="3056" actId="20577"/>
          <ac:spMkLst>
            <pc:docMk/>
            <pc:sldMk cId="1591074454" sldId="296"/>
            <ac:spMk id="4" creationId="{00000000-0000-0000-0000-000000000000}"/>
          </ac:spMkLst>
        </pc:spChg>
        <pc:spChg chg="mod">
          <ac:chgData name="Fiamma García-Toriello" userId="838f1de1-e26f-452a-a60c-128a7fb1ed8b" providerId="ADAL" clId="{2778618C-72CA-47F3-BD75-956AC698ECAC}" dt="2017-08-30T12:51:34.401" v="2538" actId="27636"/>
          <ac:spMkLst>
            <pc:docMk/>
            <pc:sldMk cId="1591074454" sldId="296"/>
            <ac:spMk id="7" creationId="{00000000-0000-0000-0000-000000000000}"/>
          </ac:spMkLst>
        </pc:spChg>
      </pc:sldChg>
      <pc:sldChg chg="addSp delSp modSp ord">
        <pc:chgData name="Fiamma García-Toriello" userId="838f1de1-e26f-452a-a60c-128a7fb1ed8b" providerId="ADAL" clId="{2778618C-72CA-47F3-BD75-956AC698ECAC}" dt="2017-08-30T12:49:10.370" v="2421" actId="20577"/>
        <pc:sldMkLst>
          <pc:docMk/>
          <pc:sldMk cId="2126163644" sldId="297"/>
        </pc:sldMkLst>
        <pc:spChg chg="mod">
          <ac:chgData name="Fiamma García-Toriello" userId="838f1de1-e26f-452a-a60c-128a7fb1ed8b" providerId="ADAL" clId="{2778618C-72CA-47F3-BD75-956AC698ECAC}" dt="2017-08-30T10:24:26.579" v="65" actId="255"/>
          <ac:spMkLst>
            <pc:docMk/>
            <pc:sldMk cId="2126163644" sldId="297"/>
            <ac:spMk id="7" creationId="{00000000-0000-0000-0000-000000000000}"/>
          </ac:spMkLst>
        </pc:spChg>
        <pc:graphicFrameChg chg="add mod modGraphic">
          <ac:chgData name="Fiamma García-Toriello" userId="838f1de1-e26f-452a-a60c-128a7fb1ed8b" providerId="ADAL" clId="{2778618C-72CA-47F3-BD75-956AC698ECAC}" dt="2017-08-30T12:48:29.208" v="2418" actId="14100"/>
          <ac:graphicFrameMkLst>
            <pc:docMk/>
            <pc:sldMk cId="2126163644" sldId="297"/>
            <ac:graphicFrameMk id="2" creationId="{30318B05-D318-4B90-A1DB-B621BA3F94E0}"/>
          </ac:graphicFrameMkLst>
        </pc:graphicFrameChg>
        <pc:graphicFrameChg chg="del mod">
          <ac:chgData name="Fiamma García-Toriello" userId="838f1de1-e26f-452a-a60c-128a7fb1ed8b" providerId="ADAL" clId="{2778618C-72CA-47F3-BD75-956AC698ECAC}" dt="2017-08-30T10:20:35.332" v="5" actId="478"/>
          <ac:graphicFrameMkLst>
            <pc:docMk/>
            <pc:sldMk cId="2126163644" sldId="297"/>
            <ac:graphicFrameMk id="3" creationId="{00000000-0000-0000-0000-000000000000}"/>
          </ac:graphicFrameMkLst>
        </pc:graphicFrameChg>
      </pc:sldChg>
      <pc:sldChg chg="add del">
        <pc:chgData name="Fiamma García-Toriello" userId="838f1de1-e26f-452a-a60c-128a7fb1ed8b" providerId="ADAL" clId="{2778618C-72CA-47F3-BD75-956AC698ECAC}" dt="2017-08-30T10:49:29.562" v="489" actId="20577"/>
        <pc:sldMkLst>
          <pc:docMk/>
          <pc:sldMk cId="285050360" sldId="298"/>
        </pc:sldMkLst>
      </pc:sldChg>
      <pc:sldChg chg="del">
        <pc:chgData name="Fiamma García-Toriello" userId="838f1de1-e26f-452a-a60c-128a7fb1ed8b" providerId="ADAL" clId="{2778618C-72CA-47F3-BD75-956AC698ECAC}" dt="2017-08-30T10:25:56.356" v="68" actId="2696"/>
        <pc:sldMkLst>
          <pc:docMk/>
          <pc:sldMk cId="1292805641" sldId="298"/>
        </pc:sldMkLst>
      </pc:sldChg>
      <pc:sldChg chg="addSp modSp add ord">
        <pc:chgData name="Fiamma García-Toriello" userId="838f1de1-e26f-452a-a60c-128a7fb1ed8b" providerId="ADAL" clId="{2778618C-72CA-47F3-BD75-956AC698ECAC}" dt="2017-08-30T12:49:12.013" v="2422" actId="20577"/>
        <pc:sldMkLst>
          <pc:docMk/>
          <pc:sldMk cId="3005282993" sldId="298"/>
        </pc:sldMkLst>
        <pc:spChg chg="mod">
          <ac:chgData name="Fiamma García-Toriello" userId="838f1de1-e26f-452a-a60c-128a7fb1ed8b" providerId="ADAL" clId="{2778618C-72CA-47F3-BD75-956AC698ECAC}" dt="2017-08-30T12:46:02.020" v="2372" actId="255"/>
          <ac:spMkLst>
            <pc:docMk/>
            <pc:sldMk cId="3005282993" sldId="298"/>
            <ac:spMk id="12" creationId="{00000000-0000-0000-0000-000000000000}"/>
          </ac:spMkLst>
        </pc:spChg>
        <pc:spChg chg="mod">
          <ac:chgData name="Fiamma García-Toriello" userId="838f1de1-e26f-452a-a60c-128a7fb1ed8b" providerId="ADAL" clId="{2778618C-72CA-47F3-BD75-956AC698ECAC}" dt="2017-08-30T12:46:09.171" v="2374" actId="6549"/>
          <ac:spMkLst>
            <pc:docMk/>
            <pc:sldMk cId="3005282993" sldId="298"/>
            <ac:spMk id="56" creationId="{00000000-0000-0000-0000-000000000000}"/>
          </ac:spMkLst>
        </pc:spChg>
        <pc:picChg chg="add">
          <ac:chgData name="Fiamma García-Toriello" userId="838f1de1-e26f-452a-a60c-128a7fb1ed8b" providerId="ADAL" clId="{2778618C-72CA-47F3-BD75-956AC698ECAC}" dt="2017-08-30T10:54:37.313" v="496" actId="20577"/>
          <ac:picMkLst>
            <pc:docMk/>
            <pc:sldMk cId="3005282993" sldId="298"/>
            <ac:picMk id="59" creationId="{DEBE858A-A073-460F-8A12-A17FC64EB7E9}"/>
          </ac:picMkLst>
        </pc:picChg>
      </pc:sldChg>
      <pc:sldChg chg="del">
        <pc:chgData name="Fiamma García-Toriello" userId="838f1de1-e26f-452a-a60c-128a7fb1ed8b" providerId="ADAL" clId="{2778618C-72CA-47F3-BD75-956AC698ECAC}" dt="2017-08-30T10:27:01.267" v="69" actId="2696"/>
        <pc:sldMkLst>
          <pc:docMk/>
          <pc:sldMk cId="1095800000" sldId="299"/>
        </pc:sldMkLst>
      </pc:sldChg>
      <pc:sldChg chg="add del">
        <pc:chgData name="Fiamma García-Toriello" userId="838f1de1-e26f-452a-a60c-128a7fb1ed8b" providerId="ADAL" clId="{2778618C-72CA-47F3-BD75-956AC698ECAC}" dt="2017-08-30T10:49:29.074" v="488" actId="20577"/>
        <pc:sldMkLst>
          <pc:docMk/>
          <pc:sldMk cId="3005282993" sldId="299"/>
        </pc:sldMkLst>
      </pc:sldChg>
      <pc:sldChg chg="addSp modSp add ord">
        <pc:chgData name="Fiamma García-Toriello" userId="838f1de1-e26f-452a-a60c-128a7fb1ed8b" providerId="ADAL" clId="{2778618C-72CA-47F3-BD75-956AC698ECAC}" dt="2017-08-30T12:45:14.203" v="2365" actId="27636"/>
        <pc:sldMkLst>
          <pc:docMk/>
          <pc:sldMk cId="4088295434" sldId="299"/>
        </pc:sldMkLst>
        <pc:spChg chg="mod">
          <ac:chgData name="Fiamma García-Toriello" userId="838f1de1-e26f-452a-a60c-128a7fb1ed8b" providerId="ADAL" clId="{2778618C-72CA-47F3-BD75-956AC698ECAC}" dt="2017-08-30T12:45:14.203" v="2365" actId="27636"/>
          <ac:spMkLst>
            <pc:docMk/>
            <pc:sldMk cId="4088295434" sldId="299"/>
            <ac:spMk id="2" creationId="{00000000-0000-0000-0000-000000000000}"/>
          </ac:spMkLst>
        </pc:spChg>
        <pc:spChg chg="mod">
          <ac:chgData name="Fiamma García-Toriello" userId="838f1de1-e26f-452a-a60c-128a7fb1ed8b" providerId="ADAL" clId="{2778618C-72CA-47F3-BD75-956AC698ECAC}" dt="2017-08-30T12:44:43.766" v="2351" actId="6549"/>
          <ac:spMkLst>
            <pc:docMk/>
            <pc:sldMk cId="4088295434" sldId="299"/>
            <ac:spMk id="3" creationId="{00000000-0000-0000-0000-000000000000}"/>
          </ac:spMkLst>
        </pc:spChg>
        <pc:spChg chg="mod">
          <ac:chgData name="Fiamma García-Toriello" userId="838f1de1-e26f-452a-a60c-128a7fb1ed8b" providerId="ADAL" clId="{2778618C-72CA-47F3-BD75-956AC698ECAC}" dt="2017-08-30T12:22:03.009" v="2295" actId="255"/>
          <ac:spMkLst>
            <pc:docMk/>
            <pc:sldMk cId="4088295434" sldId="299"/>
            <ac:spMk id="17" creationId="{00000000-0000-0000-0000-000000000000}"/>
          </ac:spMkLst>
        </pc:spChg>
        <pc:picChg chg="add">
          <ac:chgData name="Fiamma García-Toriello" userId="838f1de1-e26f-452a-a60c-128a7fb1ed8b" providerId="ADAL" clId="{2778618C-72CA-47F3-BD75-956AC698ECAC}" dt="2017-08-30T10:54:42.597" v="497" actId="27636"/>
          <ac:picMkLst>
            <pc:docMk/>
            <pc:sldMk cId="4088295434" sldId="299"/>
            <ac:picMk id="20" creationId="{C92C2EE8-0A44-40C3-9355-8A901ABEA3CA}"/>
          </ac:picMkLst>
        </pc:picChg>
      </pc:sldChg>
      <pc:sldChg chg="modSp add del">
        <pc:chgData name="Fiamma García-Toriello" userId="838f1de1-e26f-452a-a60c-128a7fb1ed8b" providerId="ADAL" clId="{2778618C-72CA-47F3-BD75-956AC698ECAC}" dt="2017-08-30T12:03:17.645" v="1849" actId="2696"/>
        <pc:sldMkLst>
          <pc:docMk/>
          <pc:sldMk cId="600200059" sldId="300"/>
        </pc:sldMkLst>
        <pc:spChg chg="mod">
          <ac:chgData name="Fiamma García-Toriello" userId="838f1de1-e26f-452a-a60c-128a7fb1ed8b" providerId="ADAL" clId="{2778618C-72CA-47F3-BD75-956AC698ECAC}" dt="2017-08-30T12:02:52.494" v="1844" actId="6549"/>
          <ac:spMkLst>
            <pc:docMk/>
            <pc:sldMk cId="600200059" sldId="300"/>
            <ac:spMk id="4" creationId="{00000000-0000-0000-0000-000000000000}"/>
          </ac:spMkLst>
        </pc:spChg>
      </pc:sldChg>
      <pc:sldChg chg="modSp add">
        <pc:chgData name="Fiamma García-Toriello" userId="838f1de1-e26f-452a-a60c-128a7fb1ed8b" providerId="ADAL" clId="{2778618C-72CA-47F3-BD75-956AC698ECAC}" dt="2017-08-30T12:57:44.562" v="3076" actId="20577"/>
        <pc:sldMkLst>
          <pc:docMk/>
          <pc:sldMk cId="2989549239" sldId="300"/>
        </pc:sldMkLst>
        <pc:spChg chg="mod">
          <ac:chgData name="Fiamma García-Toriello" userId="838f1de1-e26f-452a-a60c-128a7fb1ed8b" providerId="ADAL" clId="{2778618C-72CA-47F3-BD75-956AC698ECAC}" dt="2017-08-30T12:57:44.562" v="3076" actId="20577"/>
          <ac:spMkLst>
            <pc:docMk/>
            <pc:sldMk cId="2989549239" sldId="300"/>
            <ac:spMk id="4" creationId="{00000000-0000-0000-0000-000000000000}"/>
          </ac:spMkLst>
        </pc:spChg>
        <pc:spChg chg="mod">
          <ac:chgData name="Fiamma García-Toriello" userId="838f1de1-e26f-452a-a60c-128a7fb1ed8b" providerId="ADAL" clId="{2778618C-72CA-47F3-BD75-956AC698ECAC}" dt="2017-08-30T12:47:31.117" v="2411" actId="6549"/>
          <ac:spMkLst>
            <pc:docMk/>
            <pc:sldMk cId="2989549239" sldId="300"/>
            <ac:spMk id="7" creationId="{00000000-0000-0000-0000-000000000000}"/>
          </ac:spMkLst>
        </pc:spChg>
      </pc:sldChg>
      <pc:sldChg chg="add del">
        <pc:chgData name="Fiamma García-Toriello" userId="838f1de1-e26f-452a-a60c-128a7fb1ed8b" providerId="ADAL" clId="{2778618C-72CA-47F3-BD75-956AC698ECAC}" dt="2017-08-30T10:25:50.493" v="67" actId="2696"/>
        <pc:sldMkLst>
          <pc:docMk/>
          <pc:sldMk cId="4052191663" sldId="3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D7F1C-388B-4061-96C7-A5E769D0604A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FB4ED-2171-4B0D-9EDD-48408383F21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65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1391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5284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611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8876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360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2448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emf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emf"/><Relationship Id="rId3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536" y="6229350"/>
            <a:ext cx="3449159" cy="340826"/>
          </a:xfrm>
          <a:prstGeom prst="rect">
            <a:avLst/>
          </a:prstGeom>
        </p:spPr>
      </p:pic>
      <p:pic>
        <p:nvPicPr>
          <p:cNvPr id="10" name="Billede 13" descr="euW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648"/>
          <a:stretch/>
        </p:blipFill>
        <p:spPr>
          <a:xfrm>
            <a:off x="425451" y="6268640"/>
            <a:ext cx="421206" cy="247561"/>
          </a:xfrm>
          <a:prstGeom prst="rect">
            <a:avLst/>
          </a:prstGeom>
        </p:spPr>
      </p:pic>
      <p:pic>
        <p:nvPicPr>
          <p:cNvPr id="34" name="Billede 33" descr="gr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333" y="0"/>
            <a:ext cx="4617666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47300" y="2073275"/>
            <a:ext cx="6072550" cy="1470025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485156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slide </a:t>
            </a:r>
            <a:r>
              <a:rPr lang="da-DK" dirty="0" err="1"/>
              <a:t>title</a:t>
            </a:r>
            <a:r>
              <a:rPr lang="da-DK" dirty="0"/>
              <a:t> and </a:t>
            </a:r>
            <a:r>
              <a:rPr lang="da-DK" dirty="0" err="1"/>
              <a:t>second</a:t>
            </a:r>
            <a:r>
              <a:rPr lang="da-DK" dirty="0"/>
              <a:t> line of the </a:t>
            </a:r>
            <a:r>
              <a:rPr lang="da-DK" dirty="0" err="1"/>
              <a:t>title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47300" y="3651250"/>
            <a:ext cx="6072550" cy="1752600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rgbClr val="4851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subtitle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7024050"/>
            <a:ext cx="2133600" cy="274324"/>
          </a:xfrm>
        </p:spPr>
        <p:txBody>
          <a:bodyPr/>
          <a:lstStyle/>
          <a:p>
            <a:fld id="{8A1BC99C-C17F-0247-AD48-9BD861AA6815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31/08/2017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7024050"/>
            <a:ext cx="2895600" cy="274324"/>
          </a:xfr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7024050"/>
            <a:ext cx="2133600" cy="274324"/>
          </a:xfrm>
        </p:spPr>
        <p:txBody>
          <a:bodyPr/>
          <a:lstStyle/>
          <a:p>
            <a:fld id="{C7A1488B-9794-DE45-9F52-F2C98C1DA640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Pladsholder til billede 10"/>
          <p:cNvSpPr>
            <a:spLocks noGrp="1"/>
          </p:cNvSpPr>
          <p:nvPr>
            <p:ph type="pic" sz="quarter" idx="13" hasCustomPrompt="1"/>
          </p:nvPr>
        </p:nvSpPr>
        <p:spPr>
          <a:xfrm>
            <a:off x="5818717" y="1401266"/>
            <a:ext cx="3547532" cy="5501449"/>
          </a:xfrm>
          <a:custGeom>
            <a:avLst/>
            <a:gdLst/>
            <a:ahLst/>
            <a:cxnLst/>
            <a:rect l="l" t="t" r="r" b="b"/>
            <a:pathLst>
              <a:path w="3547532" h="5501449">
                <a:moveTo>
                  <a:pt x="3547532" y="0"/>
                </a:moveTo>
                <a:lnTo>
                  <a:pt x="3547532" y="5501449"/>
                </a:lnTo>
                <a:lnTo>
                  <a:pt x="200875" y="5501449"/>
                </a:lnTo>
                <a:lnTo>
                  <a:pt x="191857" y="5474799"/>
                </a:lnTo>
                <a:cubicBezTo>
                  <a:pt x="67170" y="5073918"/>
                  <a:pt x="0" y="4647696"/>
                  <a:pt x="0" y="4205785"/>
                </a:cubicBezTo>
                <a:cubicBezTo>
                  <a:pt x="0" y="2143537"/>
                  <a:pt x="1462810" y="422946"/>
                  <a:pt x="3407421" y="25021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ln>
                  <a:solidFill>
                    <a:srgbClr val="FFFFFF"/>
                  </a:solidFill>
                </a:ln>
                <a:solidFill>
                  <a:srgbClr val="384044"/>
                </a:solidFill>
              </a:defRPr>
            </a:lvl1pPr>
          </a:lstStyle>
          <a:p>
            <a:r>
              <a:rPr lang="da-DK" dirty="0"/>
              <a:t>Drag </a:t>
            </a:r>
            <a:r>
              <a:rPr lang="da-DK" dirty="0" err="1"/>
              <a:t>picture</a:t>
            </a:r>
            <a:r>
              <a:rPr lang="da-DK" dirty="0"/>
              <a:t> or </a:t>
            </a:r>
            <a:r>
              <a:rPr lang="da-DK" dirty="0" err="1"/>
              <a:t>click</a:t>
            </a:r>
            <a:r>
              <a:rPr lang="da-DK" dirty="0"/>
              <a:t> on </a:t>
            </a:r>
            <a:r>
              <a:rPr lang="da-DK" dirty="0" err="1"/>
              <a:t>icon</a:t>
            </a:r>
            <a:r>
              <a:rPr lang="da-DK" dirty="0"/>
              <a:t> to </a:t>
            </a:r>
            <a:r>
              <a:rPr lang="da-DK" dirty="0" err="1"/>
              <a:t>change</a:t>
            </a:r>
            <a:r>
              <a:rPr lang="da-DK" dirty="0"/>
              <a:t>; Or </a:t>
            </a:r>
            <a:r>
              <a:rPr lang="da-DK" dirty="0" err="1"/>
              <a:t>delete</a:t>
            </a:r>
            <a:r>
              <a:rPr lang="da-DK" dirty="0"/>
              <a:t> </a:t>
            </a:r>
            <a:r>
              <a:rPr lang="da-DK" dirty="0" err="1"/>
              <a:t>if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don’t</a:t>
            </a:r>
            <a:r>
              <a:rPr lang="da-DK" dirty="0"/>
              <a:t> </a:t>
            </a:r>
            <a:r>
              <a:rPr lang="da-DK" dirty="0" err="1"/>
              <a:t>want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a </a:t>
            </a:r>
            <a:r>
              <a:rPr lang="da-DK" dirty="0" err="1"/>
              <a:t>photo</a:t>
            </a:r>
            <a:r>
              <a:rPr lang="da-DK" dirty="0"/>
              <a:t>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46402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6353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06300" y="1148821"/>
            <a:ext cx="7767742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slide </a:t>
            </a:r>
            <a:r>
              <a:rPr lang="da-DK" dirty="0" err="1"/>
              <a:t>title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1006300" y="2262722"/>
            <a:ext cx="7767742" cy="3744913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  <a:p>
            <a:pPr lvl="1"/>
            <a:r>
              <a:rPr lang="da-DK" dirty="0"/>
              <a:t>First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C99C-C17F-0247-AD48-9BD861AA6815}" type="datetimeFigureOut">
              <a:rPr lang="da-DK" smtClean="0"/>
              <a:t>31/08/2017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1596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 descr="w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-895249"/>
            <a:ext cx="7508212" cy="86484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47300" y="2073275"/>
            <a:ext cx="6072550" cy="1470025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here</a:t>
            </a:r>
            <a:r>
              <a:rPr lang="da-DK" dirty="0"/>
              <a:t> to </a:t>
            </a:r>
            <a:r>
              <a:rPr lang="da-DK" dirty="0" err="1"/>
              <a:t>insert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47300" y="3651250"/>
            <a:ext cx="6072550" cy="1752600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here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the </a:t>
            </a:r>
            <a:r>
              <a:rPr lang="da-DK" dirty="0" err="1"/>
              <a:t>subtitles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7024050"/>
            <a:ext cx="2133600" cy="274324"/>
          </a:xfrm>
        </p:spPr>
        <p:txBody>
          <a:bodyPr/>
          <a:lstStyle/>
          <a:p>
            <a:fld id="{7AFD47ED-31DF-164E-AEB3-5D0FFC3A5FDF}" type="datetime1">
              <a:rPr lang="en-US" smtClean="0"/>
              <a:t>8/31/17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7024050"/>
            <a:ext cx="2895600" cy="274324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7024050"/>
            <a:ext cx="2133600" cy="274324"/>
          </a:xfrm>
        </p:spPr>
        <p:txBody>
          <a:bodyPr/>
          <a:lstStyle/>
          <a:p>
            <a:fld id="{C7A1488B-9794-DE45-9F52-F2C98C1DA640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1" name="Pladsholder til billede 10"/>
          <p:cNvSpPr>
            <a:spLocks noGrp="1"/>
          </p:cNvSpPr>
          <p:nvPr>
            <p:ph type="pic" sz="quarter" idx="13" hasCustomPrompt="1"/>
          </p:nvPr>
        </p:nvSpPr>
        <p:spPr>
          <a:xfrm>
            <a:off x="5818717" y="1401266"/>
            <a:ext cx="3547532" cy="5501449"/>
          </a:xfrm>
          <a:custGeom>
            <a:avLst/>
            <a:gdLst/>
            <a:ahLst/>
            <a:cxnLst/>
            <a:rect l="l" t="t" r="r" b="b"/>
            <a:pathLst>
              <a:path w="3547532" h="5501449">
                <a:moveTo>
                  <a:pt x="3547532" y="0"/>
                </a:moveTo>
                <a:lnTo>
                  <a:pt x="3547532" y="5501449"/>
                </a:lnTo>
                <a:lnTo>
                  <a:pt x="200875" y="5501449"/>
                </a:lnTo>
                <a:lnTo>
                  <a:pt x="191857" y="5474799"/>
                </a:lnTo>
                <a:cubicBezTo>
                  <a:pt x="67170" y="5073918"/>
                  <a:pt x="0" y="4647696"/>
                  <a:pt x="0" y="4205785"/>
                </a:cubicBezTo>
                <a:cubicBezTo>
                  <a:pt x="0" y="2143537"/>
                  <a:pt x="1462810" y="422946"/>
                  <a:pt x="3407421" y="25021"/>
                </a:cubicBezTo>
                <a:close/>
              </a:path>
            </a:pathLst>
          </a:custGeom>
          <a:noFill/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>
                <a:ln>
                  <a:solidFill>
                    <a:schemeClr val="bg1">
                      <a:lumMod val="95000"/>
                    </a:schemeClr>
                  </a:solidFill>
                </a:ln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da-DK" dirty="0"/>
          </a:p>
        </p:txBody>
      </p:sp>
      <p:pic>
        <p:nvPicPr>
          <p:cNvPr id="16" name="Billede 15" descr="euFlag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49" y="6268639"/>
            <a:ext cx="358775" cy="243967"/>
          </a:xfrm>
          <a:prstGeom prst="rect">
            <a:avLst/>
          </a:prstGeom>
        </p:spPr>
      </p:pic>
      <p:sp>
        <p:nvSpPr>
          <p:cNvPr id="17" name="Tekstfelt 16"/>
          <p:cNvSpPr txBox="1"/>
          <p:nvPr userDrawn="1"/>
        </p:nvSpPr>
        <p:spPr>
          <a:xfrm>
            <a:off x="833293" y="6247986"/>
            <a:ext cx="33037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7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BrightnESS</a:t>
            </a:r>
            <a:r>
              <a:rPr lang="da-DK" sz="7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da-DK" sz="7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funded</a:t>
            </a:r>
            <a:r>
              <a:rPr lang="da-DK" sz="7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by the European </a:t>
            </a:r>
            <a:r>
              <a:rPr lang="da-DK" sz="7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Union's</a:t>
            </a:r>
            <a:r>
              <a:rPr lang="da-DK" sz="7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Framework Programme for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7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Research and Innovation Horizon 2020, under grant agreement 676548</a:t>
            </a:r>
          </a:p>
          <a:p>
            <a:endParaRPr lang="da-DK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19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 descr="w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-895249"/>
            <a:ext cx="7508212" cy="86484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47300" y="2073275"/>
            <a:ext cx="6072550" cy="1470025"/>
          </a:xfrm>
        </p:spPr>
        <p:txBody>
          <a:bodyPr>
            <a:normAutofit/>
          </a:bodyPr>
          <a:lstStyle>
            <a:lvl1pPr algn="l">
              <a:defRPr sz="4000" b="1" baseline="0">
                <a:solidFill>
                  <a:srgbClr val="FFFFFF"/>
                </a:solidFill>
              </a:defRPr>
            </a:lvl1pPr>
          </a:lstStyle>
          <a:p>
            <a:r>
              <a:rPr lang="da-DK" dirty="0" err="1"/>
              <a:t>Thank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!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47300" y="3651250"/>
            <a:ext cx="6072550" cy="1752600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here</a:t>
            </a:r>
            <a:r>
              <a:rPr lang="da-DK" dirty="0"/>
              <a:t> to </a:t>
            </a:r>
            <a:r>
              <a:rPr lang="da-DK" dirty="0" err="1"/>
              <a:t>insert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contact</a:t>
            </a:r>
            <a:r>
              <a:rPr lang="da-DK" dirty="0"/>
              <a:t> information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7024050"/>
            <a:ext cx="2133600" cy="274324"/>
          </a:xfrm>
        </p:spPr>
        <p:txBody>
          <a:bodyPr/>
          <a:lstStyle/>
          <a:p>
            <a:fld id="{12A5746E-B021-6D4C-A38F-045C86624E39}" type="datetime1">
              <a:rPr lang="en-US" smtClean="0"/>
              <a:t>8/31/17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7024050"/>
            <a:ext cx="2895600" cy="274324"/>
          </a:xfr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7024050"/>
            <a:ext cx="2133600" cy="274324"/>
          </a:xfrm>
        </p:spPr>
        <p:txBody>
          <a:bodyPr/>
          <a:lstStyle/>
          <a:p>
            <a:fld id="{C7A1488B-9794-DE45-9F52-F2C98C1DA640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Pladsholder til billede 10"/>
          <p:cNvSpPr>
            <a:spLocks noGrp="1"/>
          </p:cNvSpPr>
          <p:nvPr>
            <p:ph type="pic" sz="quarter" idx="13" hasCustomPrompt="1"/>
          </p:nvPr>
        </p:nvSpPr>
        <p:spPr>
          <a:xfrm>
            <a:off x="5818717" y="1401266"/>
            <a:ext cx="3547532" cy="5501449"/>
          </a:xfrm>
          <a:custGeom>
            <a:avLst/>
            <a:gdLst/>
            <a:ahLst/>
            <a:cxnLst/>
            <a:rect l="l" t="t" r="r" b="b"/>
            <a:pathLst>
              <a:path w="3547532" h="5501449">
                <a:moveTo>
                  <a:pt x="3547532" y="0"/>
                </a:moveTo>
                <a:lnTo>
                  <a:pt x="3547532" y="5501449"/>
                </a:lnTo>
                <a:lnTo>
                  <a:pt x="200875" y="5501449"/>
                </a:lnTo>
                <a:lnTo>
                  <a:pt x="191857" y="5474799"/>
                </a:lnTo>
                <a:cubicBezTo>
                  <a:pt x="67170" y="5073918"/>
                  <a:pt x="0" y="4647696"/>
                  <a:pt x="0" y="4205785"/>
                </a:cubicBezTo>
                <a:cubicBezTo>
                  <a:pt x="0" y="2143537"/>
                  <a:pt x="1462810" y="422946"/>
                  <a:pt x="3407421" y="25021"/>
                </a:cubicBezTo>
                <a:close/>
              </a:path>
            </a:pathLst>
          </a:custGeom>
          <a:noFill/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>
                <a:ln>
                  <a:solidFill>
                    <a:schemeClr val="bg1">
                      <a:lumMod val="95000"/>
                    </a:schemeClr>
                  </a:solidFill>
                </a:ln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da-DK" dirty="0"/>
          </a:p>
        </p:txBody>
      </p:sp>
      <p:pic>
        <p:nvPicPr>
          <p:cNvPr id="16" name="Billede 15" descr="euFlag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49" y="6268639"/>
            <a:ext cx="358775" cy="243967"/>
          </a:xfrm>
          <a:prstGeom prst="rect">
            <a:avLst/>
          </a:prstGeom>
        </p:spPr>
      </p:pic>
      <p:sp>
        <p:nvSpPr>
          <p:cNvPr id="17" name="Tekstfelt 16"/>
          <p:cNvSpPr txBox="1"/>
          <p:nvPr userDrawn="1"/>
        </p:nvSpPr>
        <p:spPr>
          <a:xfrm>
            <a:off x="833293" y="6247986"/>
            <a:ext cx="33037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7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BrightnESS</a:t>
            </a:r>
            <a:r>
              <a:rPr lang="da-DK" sz="7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da-DK" sz="7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funded</a:t>
            </a:r>
            <a:r>
              <a:rPr lang="da-DK" sz="7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by the European </a:t>
            </a:r>
            <a:r>
              <a:rPr lang="da-DK" sz="7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Union's</a:t>
            </a:r>
            <a:r>
              <a:rPr lang="da-DK" sz="7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Framework Programme for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7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Research and Innovation Horizon 2020, under grant agreement 676548</a:t>
            </a:r>
          </a:p>
          <a:p>
            <a:endParaRPr lang="da-DK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32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  <a:p>
            <a:pPr lvl="1"/>
            <a:r>
              <a:rPr lang="da-DK" dirty="0"/>
              <a:t>First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C99C-C17F-0247-AD48-9BD861AA6815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31/08/2017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88B-9794-DE45-9F52-F2C98C1DA640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7071360" y="229449"/>
            <a:ext cx="1707198" cy="804704"/>
          </a:xfrm>
        </p:spPr>
        <p:txBody>
          <a:bodyPr>
            <a:noAutofit/>
          </a:bodyPr>
          <a:lstStyle>
            <a:lvl1pPr marL="0" indent="0" algn="ctr">
              <a:buNone/>
              <a:defRPr sz="1400" baseline="0"/>
            </a:lvl1pPr>
          </a:lstStyle>
          <a:p>
            <a:r>
              <a:rPr lang="en-US" dirty="0"/>
              <a:t>Insert logo here or delete if you don’t want to add logo</a:t>
            </a:r>
          </a:p>
        </p:txBody>
      </p:sp>
    </p:spTree>
    <p:extLst>
      <p:ext uri="{BB962C8B-B14F-4D97-AF65-F5344CB8AC3E}">
        <p14:creationId xmlns:p14="http://schemas.microsoft.com/office/powerpoint/2010/main" val="97859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88B-9794-DE45-9F52-F2C98C1DA640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851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a-DK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8400" y="3186113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rgbClr val="82AF19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slide separator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338400" y="168592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2AF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C99C-C17F-0247-AD48-9BD861AA6815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31/08/2017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lede 7" descr="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97036"/>
            <a:ext cx="1528064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0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02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5979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439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86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003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74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345600" y="12588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45600" y="2381250"/>
            <a:ext cx="8229600" cy="3744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948055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A1BC99C-C17F-0247-AD48-9BD861AA6815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 defTabSz="457200"/>
              <a:t>31/08/2017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45600" y="6390000"/>
            <a:ext cx="28956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485156"/>
                </a:solidFill>
              </a:defRPr>
            </a:lvl1pPr>
          </a:lstStyle>
          <a:p>
            <a:pPr defTabSz="457200"/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623050" y="6390000"/>
            <a:ext cx="21336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85156"/>
                </a:solidFill>
              </a:defRPr>
            </a:lvl1pPr>
          </a:lstStyle>
          <a:p>
            <a:pPr defTabSz="457200"/>
            <a:fld id="{C7A1488B-9794-DE45-9F52-F2C98C1DA640}" type="slidenum">
              <a:rPr lang="da-DK" smtClean="0"/>
              <a:pPr defTabSz="457200"/>
              <a:t>‹Nr.›</a:t>
            </a:fld>
            <a:endParaRPr lang="da-DK" dirty="0"/>
          </a:p>
        </p:txBody>
      </p:sp>
      <p:pic>
        <p:nvPicPr>
          <p:cNvPr id="8" name="Billede 7" descr="bl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503417"/>
            <a:ext cx="1517650" cy="339049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454" y="386454"/>
            <a:ext cx="109474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7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6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85156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485156"/>
          </a:solidFill>
          <a:latin typeface="+mn-lt"/>
          <a:ea typeface="+mn-ea"/>
          <a:cs typeface="+mn-cs"/>
        </a:defRPr>
      </a:lvl1pPr>
      <a:lvl2pPr marL="971550" indent="-5143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485156"/>
          </a:solidFill>
          <a:latin typeface="+mn-lt"/>
          <a:ea typeface="+mn-ea"/>
          <a:cs typeface="+mn-cs"/>
        </a:defRPr>
      </a:lvl2pPr>
      <a:lvl3pPr marL="1371600" indent="-4572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85156"/>
          </a:solidFill>
          <a:latin typeface="+mn-lt"/>
          <a:ea typeface="+mn-ea"/>
          <a:cs typeface="+mn-cs"/>
        </a:defRPr>
      </a:lvl3pPr>
      <a:lvl4pPr marL="1828800" indent="-4572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485156"/>
          </a:solidFill>
          <a:latin typeface="+mn-lt"/>
          <a:ea typeface="+mn-ea"/>
          <a:cs typeface="+mn-cs"/>
        </a:defRPr>
      </a:lvl4pPr>
      <a:lvl5pPr marL="2286000" indent="-4572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48515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AF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345600" y="12588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here</a:t>
            </a:r>
            <a:r>
              <a:rPr lang="da-DK" dirty="0"/>
              <a:t> to </a:t>
            </a:r>
            <a:r>
              <a:rPr lang="da-DK" dirty="0" err="1"/>
              <a:t>insert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45600" y="2381250"/>
            <a:ext cx="8229600" cy="3744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the </a:t>
            </a:r>
            <a:r>
              <a:rPr lang="da-DK" dirty="0" err="1"/>
              <a:t>text</a:t>
            </a:r>
            <a:endParaRPr lang="da-DK" dirty="0"/>
          </a:p>
          <a:p>
            <a:pPr lvl="1"/>
            <a:r>
              <a:rPr lang="da-DK" dirty="0"/>
              <a:t>First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948055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FB600-084F-E543-BF02-154FF25FFC00}" type="datetime1">
              <a:rPr lang="en-US" smtClean="0"/>
              <a:t>8/31/17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45600" y="6390000"/>
            <a:ext cx="28956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623050" y="6390000"/>
            <a:ext cx="21336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C7A1488B-9794-DE45-9F52-F2C98C1DA64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Billede 8" descr="c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97036"/>
            <a:ext cx="1528064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74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971550" indent="-5143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371600" indent="-4572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828800" indent="-4572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286000" indent="-4572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emf"/><Relationship Id="rId11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47299" y="2480988"/>
            <a:ext cx="8568101" cy="2100140"/>
          </a:xfrm>
        </p:spPr>
        <p:txBody>
          <a:bodyPr>
            <a:normAutofit fontScale="90000"/>
          </a:bodyPr>
          <a:lstStyle/>
          <a:p>
            <a:pPr algn="ctr"/>
            <a:r>
              <a:rPr lang="da-DK" dirty="0"/>
              <a:t/>
            </a:r>
            <a:br>
              <a:rPr lang="da-DK" dirty="0"/>
            </a:br>
            <a:r>
              <a:rPr lang="da-DK" sz="3100" dirty="0"/>
              <a:t>BrightnESS WP2 impact on </a:t>
            </a:r>
            <a:r>
              <a:rPr lang="da-DK" sz="3100" dirty="0" smtClean="0"/>
              <a:t>ESS Bilbao </a:t>
            </a:r>
            <a:r>
              <a:rPr lang="da-DK" sz="3100" dirty="0"/>
              <a:t>In-Kind </a:t>
            </a:r>
            <a:r>
              <a:rPr lang="da-DK" sz="3100" dirty="0" err="1" smtClean="0"/>
              <a:t>work</a:t>
            </a:r>
            <a:r>
              <a:rPr lang="da-DK" sz="3100" dirty="0"/>
              <a:t/>
            </a:r>
            <a:br>
              <a:rPr lang="da-DK" sz="3100" dirty="0"/>
            </a:br>
            <a:r>
              <a:rPr lang="da-DK" sz="1800" i="1" dirty="0" smtClean="0"/>
              <a:t/>
            </a:r>
            <a:br>
              <a:rPr lang="da-DK" sz="1800" i="1" dirty="0" smtClean="0"/>
            </a:br>
            <a:r>
              <a:rPr lang="da-DK" sz="1800" i="1" dirty="0"/>
              <a:t/>
            </a:r>
            <a:br>
              <a:rPr lang="da-DK" sz="1800" i="1" dirty="0"/>
            </a:br>
            <a:r>
              <a:rPr lang="da-DK" sz="2700" dirty="0" smtClean="0"/>
              <a:t>Jose Luis </a:t>
            </a:r>
            <a:r>
              <a:rPr lang="da-DK" sz="2700" dirty="0" err="1" smtClean="0"/>
              <a:t>Martínez</a:t>
            </a:r>
            <a:r>
              <a:rPr lang="da-DK" sz="2700" dirty="0" smtClean="0"/>
              <a:t/>
            </a:r>
            <a:br>
              <a:rPr lang="da-DK" sz="2700" dirty="0" smtClean="0"/>
            </a:br>
            <a:r>
              <a:rPr lang="da-DK" sz="2700" dirty="0" smtClean="0"/>
              <a:t/>
            </a:r>
            <a:br>
              <a:rPr lang="da-DK" sz="2700" dirty="0" smtClean="0"/>
            </a:br>
            <a:endParaRPr lang="da-DK" sz="2700" dirty="0"/>
          </a:p>
        </p:txBody>
      </p:sp>
      <p:sp>
        <p:nvSpPr>
          <p:cNvPr id="6" name="Tekstfelt 5"/>
          <p:cNvSpPr txBox="1"/>
          <p:nvPr/>
        </p:nvSpPr>
        <p:spPr>
          <a:xfrm>
            <a:off x="7772400" y="4635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347864" y="4700736"/>
            <a:ext cx="2952328" cy="1752600"/>
          </a:xfrm>
        </p:spPr>
        <p:txBody>
          <a:bodyPr/>
          <a:lstStyle/>
          <a:p>
            <a:r>
              <a:rPr lang="da-DK" dirty="0"/>
              <a:t>06 </a:t>
            </a:r>
            <a:r>
              <a:rPr lang="da-DK" dirty="0" err="1"/>
              <a:t>Sept</a:t>
            </a:r>
            <a:r>
              <a:rPr lang="da-DK" dirty="0"/>
              <a:t> </a:t>
            </a:r>
            <a:r>
              <a:rPr lang="da-DK" dirty="0" smtClean="0"/>
              <a:t>2017</a:t>
            </a:r>
            <a:r>
              <a:rPr lang="en-US" dirty="0" smtClean="0"/>
              <a:t> </a:t>
            </a:r>
            <a:r>
              <a:rPr lang="da-DK" dirty="0"/>
              <a:t>MTR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A1488B-9794-DE45-9F52-F2C98C1DA640}" type="slidenum">
              <a:rPr kumimoji="0" lang="da-DK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73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627770"/>
            <a:ext cx="7767742" cy="476779"/>
          </a:xfrm>
        </p:spPr>
        <p:txBody>
          <a:bodyPr>
            <a:normAutofit/>
          </a:bodyPr>
          <a:lstStyle/>
          <a:p>
            <a:r>
              <a:rPr lang="da-DK" sz="2400" b="1" dirty="0"/>
              <a:t>Objetive: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80853" y="2148504"/>
            <a:ext cx="7767742" cy="37449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a-DK" sz="2000" b="1" dirty="0">
                <a:solidFill>
                  <a:srgbClr val="82AA1E"/>
                </a:solidFill>
              </a:rPr>
              <a:t>Strengthening the coordination of In-kind Contributions</a:t>
            </a:r>
            <a:r>
              <a:rPr lang="da-DK" sz="2000" b="1" dirty="0"/>
              <a:t> - Maximise the possibility for ESS and In-Kind partner organisations to deliver value during the Construction Phase through ‘In-Kind Contributions’ (IKC) </a:t>
            </a:r>
            <a:r>
              <a:rPr lang="da-DK" sz="2000" b="1" dirty="0">
                <a:solidFill>
                  <a:srgbClr val="82AA1E"/>
                </a:solidFill>
              </a:rPr>
              <a:t>according to the ESS IKC Process and to minimise and mitigate the risks </a:t>
            </a:r>
            <a:r>
              <a:rPr lang="da-DK" sz="2000" b="1" dirty="0"/>
              <a:t>associated with those contributions. </a:t>
            </a:r>
            <a:endParaRPr lang="da-DK" sz="2000" dirty="0"/>
          </a:p>
          <a:p>
            <a:pPr marL="0" indent="0">
              <a:spcBef>
                <a:spcPts val="1824"/>
              </a:spcBef>
              <a:buNone/>
            </a:pPr>
            <a:r>
              <a:rPr lang="da-DK" sz="1800" b="1" dirty="0"/>
              <a:t>Partners: STFC (UK), TUD (NL), INFN &amp; Elettra (IT), </a:t>
            </a:r>
            <a:r>
              <a:rPr lang="da-DK" sz="1800" i="1" dirty="0"/>
              <a:t>[BNC(HU)],</a:t>
            </a:r>
            <a:r>
              <a:rPr lang="da-DK" sz="1800" b="1" dirty="0"/>
              <a:t> ESS-Bilbao (ES), CEA (FR), FZJ (DE), ESS. </a:t>
            </a:r>
          </a:p>
          <a:p>
            <a:pPr marL="0" indent="0" algn="r">
              <a:buNone/>
            </a:pPr>
            <a:r>
              <a:rPr lang="en-GB" sz="1800" b="1" dirty="0">
                <a:solidFill>
                  <a:srgbClr val="8AB80F"/>
                </a:solidFill>
              </a:rPr>
              <a:t>4.247 M€, 345 Person-Months (minimum)</a:t>
            </a:r>
            <a:endParaRPr lang="da-DK" sz="1800" b="1" dirty="0"/>
          </a:p>
          <a:p>
            <a:endParaRPr lang="da-DK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634016" y="5724826"/>
            <a:ext cx="7850814" cy="747577"/>
            <a:chOff x="634016" y="5724826"/>
            <a:chExt cx="7850814" cy="747577"/>
          </a:xfrm>
        </p:grpSpPr>
        <p:pic>
          <p:nvPicPr>
            <p:cNvPr id="5" name="Picture 4" descr="Screen Shot 2016-10-03 at 11.07.29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0324" y="5981237"/>
              <a:ext cx="556038" cy="45873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69308" y="5906504"/>
              <a:ext cx="815522" cy="50506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91828" y="5724826"/>
              <a:ext cx="834056" cy="68114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17447" y="6016746"/>
              <a:ext cx="1112075" cy="38922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67792" y="5911732"/>
              <a:ext cx="1024036" cy="56067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4016" y="6007634"/>
              <a:ext cx="1348391" cy="36605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70805" y="5981237"/>
              <a:ext cx="796987" cy="49116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61762" y="6010072"/>
              <a:ext cx="1056472" cy="426296"/>
            </a:xfrm>
            <a:prstGeom prst="rect">
              <a:avLst/>
            </a:prstGeom>
          </p:spPr>
        </p:pic>
      </p:grpSp>
      <p:sp>
        <p:nvSpPr>
          <p:cNvPr id="17" name="Titel 1"/>
          <p:cNvSpPr txBox="1">
            <a:spLocks/>
          </p:cNvSpPr>
          <p:nvPr/>
        </p:nvSpPr>
        <p:spPr>
          <a:xfrm>
            <a:off x="217371" y="818179"/>
            <a:ext cx="8717836" cy="944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rgbClr val="48515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82AF19"/>
                </a:solidFill>
              </a:rPr>
              <a:t>BrightnESS WP2 - </a:t>
            </a:r>
            <a:r>
              <a:rPr lang="en-GB" sz="2000" b="1" dirty="0" err="1">
                <a:solidFill>
                  <a:srgbClr val="82AF19"/>
                </a:solidFill>
              </a:rPr>
              <a:t>Stengthening</a:t>
            </a:r>
            <a:r>
              <a:rPr lang="en-GB" sz="2000" b="1" dirty="0">
                <a:solidFill>
                  <a:srgbClr val="82AF19"/>
                </a:solidFill>
              </a:rPr>
              <a:t> the In-kind Contribution coordination</a:t>
            </a:r>
            <a:endParaRPr lang="en-US" sz="2000" b="1" dirty="0">
              <a:solidFill>
                <a:srgbClr val="82AF19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51970" y="6514108"/>
            <a:ext cx="5237045" cy="270933"/>
            <a:chOff x="151970" y="6514108"/>
            <a:chExt cx="5237045" cy="270933"/>
          </a:xfrm>
        </p:grpSpPr>
        <p:pic>
          <p:nvPicPr>
            <p:cNvPr id="19" name="Billede 3"/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970" y="6514108"/>
              <a:ext cx="412778" cy="270933"/>
            </a:xfrm>
            <a:prstGeom prst="rect">
              <a:avLst/>
            </a:prstGeom>
            <a:extLst>
              <a:ext uri="{FAA26D3D-D897-4be2-8F04-BA451C77F1D7}">
                <ma14:placeholderFlag xmlns:ma14="http://schemas.microsoft.com/office/mac/drawingml/2011/main"/>
              </a:ext>
            </a:extLst>
          </p:spPr>
        </p:pic>
        <p:sp>
          <p:nvSpPr>
            <p:cNvPr id="23" name="Tekstfelt 8"/>
            <p:cNvSpPr txBox="1"/>
            <p:nvPr/>
          </p:nvSpPr>
          <p:spPr>
            <a:xfrm>
              <a:off x="658062" y="6514108"/>
              <a:ext cx="4730953" cy="2597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800"/>
                </a:lnSpc>
                <a:spcAft>
                  <a:spcPts val="0"/>
                </a:spcAft>
              </a:pPr>
              <a:r>
                <a:rPr lang="en-GB" sz="650" dirty="0" err="1">
                  <a:effectLst/>
                  <a:latin typeface="Calibri" charset="0"/>
                  <a:ea typeface="Times New Roman" charset="0"/>
                  <a:cs typeface="Times New Roman" charset="0"/>
                </a:rPr>
                <a:t>BrightnESS</a:t>
              </a:r>
              <a:r>
                <a:rPr lang="en-GB" sz="650" dirty="0">
                  <a:effectLst/>
                  <a:latin typeface="Calibri" charset="0"/>
                  <a:ea typeface="Times New Roman" charset="0"/>
                  <a:cs typeface="Times New Roman" charset="0"/>
                </a:rPr>
                <a:t> is funded by the European Union’s Horizon 2020 research and innovation programme under grant agreement No. 676548</a:t>
              </a:r>
            </a:p>
            <a:p>
              <a:pPr>
                <a:lnSpc>
                  <a:spcPts val="800"/>
                </a:lnSpc>
              </a:pPr>
              <a:r>
                <a:rPr lang="en-GB" sz="650" dirty="0">
                  <a:latin typeface="Calibri" charset="0"/>
                  <a:ea typeface="Times New Roman" charset="0"/>
                  <a:cs typeface="Times New Roman" charset="0"/>
                </a:rPr>
                <a:t>Carlo J. Bocchetta – WP2 General Meeting – RAL (UK)</a:t>
              </a:r>
              <a:r>
                <a:rPr lang="x-none" sz="650" dirty="0">
                  <a:latin typeface="Calibri" charset="0"/>
                  <a:ea typeface="Times New Roman" charset="0"/>
                  <a:cs typeface="Times New Roman" charset="0"/>
                </a:rPr>
                <a:t> 2 June 2017</a:t>
              </a:r>
              <a:endParaRPr sz="1100" dirty="0">
                <a:effectLst/>
                <a:latin typeface="Calibri" charset="0"/>
                <a:ea typeface="Times New Roman" charset="0"/>
                <a:cs typeface="Times New Roman" charset="0"/>
              </a:endParaRPr>
            </a:p>
            <a:p>
              <a:pPr>
                <a:lnSpc>
                  <a:spcPts val="1300"/>
                </a:lnSpc>
                <a:spcAft>
                  <a:spcPts val="0"/>
                </a:spcAft>
              </a:pPr>
              <a:r>
                <a:rPr lang="en-US" sz="650" dirty="0">
                  <a:effectLst/>
                  <a:latin typeface="Calibri" charset="0"/>
                  <a:ea typeface="Times New Roman" charset="0"/>
                  <a:cs typeface="Times New Roman" charset="0"/>
                </a:rPr>
                <a:t> </a:t>
              </a:r>
              <a:endParaRPr sz="1100" dirty="0">
                <a:effectLst/>
                <a:latin typeface="Calibri" charset="0"/>
                <a:ea typeface="Times New Roman" charset="0"/>
                <a:cs typeface="Times New Roman" charset="0"/>
              </a:endParaRPr>
            </a:p>
          </p:txBody>
        </p:sp>
      </p:grpSp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C92C2EE8-0A44-40C3-9355-8A901ABEA3C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9556"/>
            <a:ext cx="1512167" cy="60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9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288918" y="737139"/>
            <a:ext cx="8737815" cy="1143000"/>
          </a:xfrm>
        </p:spPr>
        <p:txBody>
          <a:bodyPr>
            <a:noAutofit/>
          </a:bodyPr>
          <a:lstStyle/>
          <a:p>
            <a:r>
              <a:rPr lang="da-DK" sz="3200" b="1" dirty="0"/>
              <a:t>The IKC network of Regional Hubs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6305" y="2564351"/>
            <a:ext cx="3024632" cy="3642895"/>
            <a:chOff x="381000" y="1864626"/>
            <a:chExt cx="2032000" cy="2447360"/>
          </a:xfrm>
        </p:grpSpPr>
        <p:grpSp>
          <p:nvGrpSpPr>
            <p:cNvPr id="10" name="Group 9"/>
            <p:cNvGrpSpPr/>
            <p:nvPr/>
          </p:nvGrpSpPr>
          <p:grpSpPr>
            <a:xfrm>
              <a:off x="381000" y="1864626"/>
              <a:ext cx="2032000" cy="2019530"/>
              <a:chOff x="3050193" y="1986661"/>
              <a:chExt cx="3298222" cy="3277981"/>
            </a:xfrm>
          </p:grpSpPr>
          <p:sp>
            <p:nvSpPr>
              <p:cNvPr id="14" name="Freeform 6"/>
              <p:cNvSpPr>
                <a:spLocks/>
              </p:cNvSpPr>
              <p:nvPr/>
            </p:nvSpPr>
            <p:spPr bwMode="auto">
              <a:xfrm rot="256166">
                <a:off x="5207875" y="4687420"/>
                <a:ext cx="26629" cy="41321"/>
              </a:xfrm>
              <a:custGeom>
                <a:avLst/>
                <a:gdLst>
                  <a:gd name="T0" fmla="*/ 3 w 13"/>
                  <a:gd name="T1" fmla="*/ 8 h 16"/>
                  <a:gd name="T2" fmla="*/ 0 w 13"/>
                  <a:gd name="T3" fmla="*/ 16 h 16"/>
                  <a:gd name="T4" fmla="*/ 5 w 13"/>
                  <a:gd name="T5" fmla="*/ 8 h 16"/>
                  <a:gd name="T6" fmla="*/ 13 w 13"/>
                  <a:gd name="T7" fmla="*/ 0 h 16"/>
                  <a:gd name="T8" fmla="*/ 5 w 13"/>
                  <a:gd name="T9" fmla="*/ 0 h 16"/>
                  <a:gd name="T10" fmla="*/ 3 w 13"/>
                  <a:gd name="T11" fmla="*/ 8 h 16"/>
                  <a:gd name="T12" fmla="*/ 3 w 13"/>
                  <a:gd name="T13" fmla="*/ 8 h 16"/>
                  <a:gd name="T14" fmla="*/ 3 w 13"/>
                  <a:gd name="T15" fmla="*/ 8 h 16"/>
                  <a:gd name="T16" fmla="*/ 3 w 13"/>
                  <a:gd name="T17" fmla="*/ 8 h 16"/>
                  <a:gd name="T18" fmla="*/ 3 w 13"/>
                  <a:gd name="T19" fmla="*/ 8 h 16"/>
                  <a:gd name="T20" fmla="*/ 3 w 13"/>
                  <a:gd name="T21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6">
                    <a:moveTo>
                      <a:pt x="3" y="8"/>
                    </a:moveTo>
                    <a:lnTo>
                      <a:pt x="0" y="16"/>
                    </a:lnTo>
                    <a:lnTo>
                      <a:pt x="5" y="8"/>
                    </a:lnTo>
                    <a:lnTo>
                      <a:pt x="13" y="0"/>
                    </a:lnTo>
                    <a:lnTo>
                      <a:pt x="5" y="0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7"/>
              <p:cNvSpPr>
                <a:spLocks/>
              </p:cNvSpPr>
              <p:nvPr/>
            </p:nvSpPr>
            <p:spPr bwMode="auto">
              <a:xfrm rot="256166">
                <a:off x="5065563" y="3271400"/>
                <a:ext cx="520265" cy="431288"/>
              </a:xfrm>
              <a:custGeom>
                <a:avLst/>
                <a:gdLst>
                  <a:gd name="T0" fmla="*/ 14 w 254"/>
                  <a:gd name="T1" fmla="*/ 106 h 167"/>
                  <a:gd name="T2" fmla="*/ 11 w 254"/>
                  <a:gd name="T3" fmla="*/ 122 h 167"/>
                  <a:gd name="T4" fmla="*/ 0 w 254"/>
                  <a:gd name="T5" fmla="*/ 138 h 167"/>
                  <a:gd name="T6" fmla="*/ 11 w 254"/>
                  <a:gd name="T7" fmla="*/ 148 h 167"/>
                  <a:gd name="T8" fmla="*/ 11 w 254"/>
                  <a:gd name="T9" fmla="*/ 156 h 167"/>
                  <a:gd name="T10" fmla="*/ 29 w 254"/>
                  <a:gd name="T11" fmla="*/ 148 h 167"/>
                  <a:gd name="T12" fmla="*/ 66 w 254"/>
                  <a:gd name="T13" fmla="*/ 146 h 167"/>
                  <a:gd name="T14" fmla="*/ 98 w 254"/>
                  <a:gd name="T15" fmla="*/ 148 h 167"/>
                  <a:gd name="T16" fmla="*/ 117 w 254"/>
                  <a:gd name="T17" fmla="*/ 156 h 167"/>
                  <a:gd name="T18" fmla="*/ 127 w 254"/>
                  <a:gd name="T19" fmla="*/ 156 h 167"/>
                  <a:gd name="T20" fmla="*/ 148 w 254"/>
                  <a:gd name="T21" fmla="*/ 156 h 167"/>
                  <a:gd name="T22" fmla="*/ 153 w 254"/>
                  <a:gd name="T23" fmla="*/ 156 h 167"/>
                  <a:gd name="T24" fmla="*/ 169 w 254"/>
                  <a:gd name="T25" fmla="*/ 164 h 167"/>
                  <a:gd name="T26" fmla="*/ 185 w 254"/>
                  <a:gd name="T27" fmla="*/ 159 h 167"/>
                  <a:gd name="T28" fmla="*/ 201 w 254"/>
                  <a:gd name="T29" fmla="*/ 167 h 167"/>
                  <a:gd name="T30" fmla="*/ 201 w 254"/>
                  <a:gd name="T31" fmla="*/ 156 h 167"/>
                  <a:gd name="T32" fmla="*/ 212 w 254"/>
                  <a:gd name="T33" fmla="*/ 140 h 167"/>
                  <a:gd name="T34" fmla="*/ 233 w 254"/>
                  <a:gd name="T35" fmla="*/ 140 h 167"/>
                  <a:gd name="T36" fmla="*/ 222 w 254"/>
                  <a:gd name="T37" fmla="*/ 122 h 167"/>
                  <a:gd name="T38" fmla="*/ 214 w 254"/>
                  <a:gd name="T39" fmla="*/ 106 h 167"/>
                  <a:gd name="T40" fmla="*/ 227 w 254"/>
                  <a:gd name="T41" fmla="*/ 103 h 167"/>
                  <a:gd name="T42" fmla="*/ 254 w 254"/>
                  <a:gd name="T43" fmla="*/ 95 h 167"/>
                  <a:gd name="T44" fmla="*/ 241 w 254"/>
                  <a:gd name="T45" fmla="*/ 85 h 167"/>
                  <a:gd name="T46" fmla="*/ 222 w 254"/>
                  <a:gd name="T47" fmla="*/ 80 h 167"/>
                  <a:gd name="T48" fmla="*/ 214 w 254"/>
                  <a:gd name="T49" fmla="*/ 69 h 167"/>
                  <a:gd name="T50" fmla="*/ 196 w 254"/>
                  <a:gd name="T51" fmla="*/ 51 h 167"/>
                  <a:gd name="T52" fmla="*/ 196 w 254"/>
                  <a:gd name="T53" fmla="*/ 35 h 167"/>
                  <a:gd name="T54" fmla="*/ 193 w 254"/>
                  <a:gd name="T55" fmla="*/ 19 h 167"/>
                  <a:gd name="T56" fmla="*/ 161 w 254"/>
                  <a:gd name="T57" fmla="*/ 14 h 167"/>
                  <a:gd name="T58" fmla="*/ 151 w 254"/>
                  <a:gd name="T59" fmla="*/ 8 h 167"/>
                  <a:gd name="T60" fmla="*/ 135 w 254"/>
                  <a:gd name="T61" fmla="*/ 6 h 167"/>
                  <a:gd name="T62" fmla="*/ 124 w 254"/>
                  <a:gd name="T63" fmla="*/ 6 h 167"/>
                  <a:gd name="T64" fmla="*/ 117 w 254"/>
                  <a:gd name="T65" fmla="*/ 0 h 167"/>
                  <a:gd name="T66" fmla="*/ 101 w 254"/>
                  <a:gd name="T67" fmla="*/ 14 h 167"/>
                  <a:gd name="T68" fmla="*/ 80 w 254"/>
                  <a:gd name="T69" fmla="*/ 16 h 167"/>
                  <a:gd name="T70" fmla="*/ 82 w 254"/>
                  <a:gd name="T71" fmla="*/ 32 h 167"/>
                  <a:gd name="T72" fmla="*/ 72 w 254"/>
                  <a:gd name="T73" fmla="*/ 40 h 167"/>
                  <a:gd name="T74" fmla="*/ 61 w 254"/>
                  <a:gd name="T75" fmla="*/ 48 h 167"/>
                  <a:gd name="T76" fmla="*/ 53 w 254"/>
                  <a:gd name="T77" fmla="*/ 61 h 167"/>
                  <a:gd name="T78" fmla="*/ 61 w 254"/>
                  <a:gd name="T79" fmla="*/ 69 h 167"/>
                  <a:gd name="T80" fmla="*/ 53 w 254"/>
                  <a:gd name="T81" fmla="*/ 66 h 167"/>
                  <a:gd name="T82" fmla="*/ 40 w 254"/>
                  <a:gd name="T83" fmla="*/ 69 h 167"/>
                  <a:gd name="T84" fmla="*/ 29 w 254"/>
                  <a:gd name="T85" fmla="*/ 77 h 167"/>
                  <a:gd name="T86" fmla="*/ 19 w 254"/>
                  <a:gd name="T87" fmla="*/ 77 h 167"/>
                  <a:gd name="T88" fmla="*/ 6 w 254"/>
                  <a:gd name="T89" fmla="*/ 77 h 167"/>
                  <a:gd name="T90" fmla="*/ 6 w 254"/>
                  <a:gd name="T91" fmla="*/ 88 h 167"/>
                  <a:gd name="T92" fmla="*/ 6 w 254"/>
                  <a:gd name="T93" fmla="*/ 88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4" h="167">
                    <a:moveTo>
                      <a:pt x="6" y="88"/>
                    </a:moveTo>
                    <a:lnTo>
                      <a:pt x="11" y="98"/>
                    </a:lnTo>
                    <a:lnTo>
                      <a:pt x="14" y="106"/>
                    </a:lnTo>
                    <a:lnTo>
                      <a:pt x="14" y="119"/>
                    </a:lnTo>
                    <a:lnTo>
                      <a:pt x="14" y="122"/>
                    </a:lnTo>
                    <a:lnTo>
                      <a:pt x="11" y="122"/>
                    </a:lnTo>
                    <a:lnTo>
                      <a:pt x="3" y="127"/>
                    </a:lnTo>
                    <a:lnTo>
                      <a:pt x="0" y="132"/>
                    </a:lnTo>
                    <a:lnTo>
                      <a:pt x="0" y="138"/>
                    </a:lnTo>
                    <a:lnTo>
                      <a:pt x="3" y="138"/>
                    </a:lnTo>
                    <a:lnTo>
                      <a:pt x="11" y="140"/>
                    </a:lnTo>
                    <a:lnTo>
                      <a:pt x="11" y="148"/>
                    </a:lnTo>
                    <a:lnTo>
                      <a:pt x="11" y="151"/>
                    </a:lnTo>
                    <a:lnTo>
                      <a:pt x="11" y="154"/>
                    </a:lnTo>
                    <a:lnTo>
                      <a:pt x="11" y="156"/>
                    </a:lnTo>
                    <a:lnTo>
                      <a:pt x="14" y="156"/>
                    </a:lnTo>
                    <a:lnTo>
                      <a:pt x="21" y="156"/>
                    </a:lnTo>
                    <a:lnTo>
                      <a:pt x="29" y="148"/>
                    </a:lnTo>
                    <a:lnTo>
                      <a:pt x="37" y="146"/>
                    </a:lnTo>
                    <a:lnTo>
                      <a:pt x="45" y="146"/>
                    </a:lnTo>
                    <a:lnTo>
                      <a:pt x="66" y="146"/>
                    </a:lnTo>
                    <a:lnTo>
                      <a:pt x="80" y="146"/>
                    </a:lnTo>
                    <a:lnTo>
                      <a:pt x="90" y="148"/>
                    </a:lnTo>
                    <a:lnTo>
                      <a:pt x="98" y="148"/>
                    </a:lnTo>
                    <a:lnTo>
                      <a:pt x="106" y="154"/>
                    </a:lnTo>
                    <a:lnTo>
                      <a:pt x="109" y="156"/>
                    </a:lnTo>
                    <a:lnTo>
                      <a:pt x="117" y="156"/>
                    </a:lnTo>
                    <a:lnTo>
                      <a:pt x="119" y="156"/>
                    </a:lnTo>
                    <a:lnTo>
                      <a:pt x="124" y="159"/>
                    </a:lnTo>
                    <a:lnTo>
                      <a:pt x="127" y="156"/>
                    </a:lnTo>
                    <a:lnTo>
                      <a:pt x="132" y="156"/>
                    </a:lnTo>
                    <a:lnTo>
                      <a:pt x="140" y="159"/>
                    </a:lnTo>
                    <a:lnTo>
                      <a:pt x="148" y="156"/>
                    </a:lnTo>
                    <a:lnTo>
                      <a:pt x="151" y="164"/>
                    </a:lnTo>
                    <a:lnTo>
                      <a:pt x="151" y="159"/>
                    </a:lnTo>
                    <a:lnTo>
                      <a:pt x="153" y="156"/>
                    </a:lnTo>
                    <a:lnTo>
                      <a:pt x="161" y="156"/>
                    </a:lnTo>
                    <a:lnTo>
                      <a:pt x="167" y="164"/>
                    </a:lnTo>
                    <a:lnTo>
                      <a:pt x="169" y="164"/>
                    </a:lnTo>
                    <a:lnTo>
                      <a:pt x="175" y="164"/>
                    </a:lnTo>
                    <a:lnTo>
                      <a:pt x="180" y="159"/>
                    </a:lnTo>
                    <a:lnTo>
                      <a:pt x="185" y="159"/>
                    </a:lnTo>
                    <a:lnTo>
                      <a:pt x="188" y="159"/>
                    </a:lnTo>
                    <a:lnTo>
                      <a:pt x="196" y="167"/>
                    </a:lnTo>
                    <a:lnTo>
                      <a:pt x="201" y="167"/>
                    </a:lnTo>
                    <a:lnTo>
                      <a:pt x="204" y="167"/>
                    </a:lnTo>
                    <a:lnTo>
                      <a:pt x="201" y="159"/>
                    </a:lnTo>
                    <a:lnTo>
                      <a:pt x="201" y="156"/>
                    </a:lnTo>
                    <a:lnTo>
                      <a:pt x="204" y="148"/>
                    </a:lnTo>
                    <a:lnTo>
                      <a:pt x="206" y="140"/>
                    </a:lnTo>
                    <a:lnTo>
                      <a:pt x="212" y="140"/>
                    </a:lnTo>
                    <a:lnTo>
                      <a:pt x="214" y="140"/>
                    </a:lnTo>
                    <a:lnTo>
                      <a:pt x="222" y="140"/>
                    </a:lnTo>
                    <a:lnTo>
                      <a:pt x="233" y="140"/>
                    </a:lnTo>
                    <a:lnTo>
                      <a:pt x="230" y="138"/>
                    </a:lnTo>
                    <a:lnTo>
                      <a:pt x="227" y="132"/>
                    </a:lnTo>
                    <a:lnTo>
                      <a:pt x="222" y="122"/>
                    </a:lnTo>
                    <a:lnTo>
                      <a:pt x="222" y="119"/>
                    </a:lnTo>
                    <a:lnTo>
                      <a:pt x="219" y="114"/>
                    </a:lnTo>
                    <a:lnTo>
                      <a:pt x="214" y="106"/>
                    </a:lnTo>
                    <a:lnTo>
                      <a:pt x="214" y="103"/>
                    </a:lnTo>
                    <a:lnTo>
                      <a:pt x="219" y="103"/>
                    </a:lnTo>
                    <a:lnTo>
                      <a:pt x="227" y="103"/>
                    </a:lnTo>
                    <a:lnTo>
                      <a:pt x="238" y="103"/>
                    </a:lnTo>
                    <a:lnTo>
                      <a:pt x="246" y="98"/>
                    </a:lnTo>
                    <a:lnTo>
                      <a:pt x="254" y="95"/>
                    </a:lnTo>
                    <a:lnTo>
                      <a:pt x="249" y="93"/>
                    </a:lnTo>
                    <a:lnTo>
                      <a:pt x="241" y="88"/>
                    </a:lnTo>
                    <a:lnTo>
                      <a:pt x="241" y="85"/>
                    </a:lnTo>
                    <a:lnTo>
                      <a:pt x="238" y="80"/>
                    </a:lnTo>
                    <a:lnTo>
                      <a:pt x="227" y="80"/>
                    </a:lnTo>
                    <a:lnTo>
                      <a:pt x="222" y="80"/>
                    </a:lnTo>
                    <a:lnTo>
                      <a:pt x="222" y="72"/>
                    </a:lnTo>
                    <a:lnTo>
                      <a:pt x="219" y="69"/>
                    </a:lnTo>
                    <a:lnTo>
                      <a:pt x="214" y="69"/>
                    </a:lnTo>
                    <a:lnTo>
                      <a:pt x="206" y="66"/>
                    </a:lnTo>
                    <a:lnTo>
                      <a:pt x="204" y="58"/>
                    </a:lnTo>
                    <a:lnTo>
                      <a:pt x="196" y="51"/>
                    </a:lnTo>
                    <a:lnTo>
                      <a:pt x="193" y="45"/>
                    </a:lnTo>
                    <a:lnTo>
                      <a:pt x="193" y="43"/>
                    </a:lnTo>
                    <a:lnTo>
                      <a:pt x="196" y="35"/>
                    </a:lnTo>
                    <a:lnTo>
                      <a:pt x="193" y="32"/>
                    </a:lnTo>
                    <a:lnTo>
                      <a:pt x="193" y="27"/>
                    </a:lnTo>
                    <a:lnTo>
                      <a:pt x="193" y="19"/>
                    </a:lnTo>
                    <a:lnTo>
                      <a:pt x="185" y="16"/>
                    </a:lnTo>
                    <a:lnTo>
                      <a:pt x="175" y="14"/>
                    </a:lnTo>
                    <a:lnTo>
                      <a:pt x="161" y="14"/>
                    </a:lnTo>
                    <a:lnTo>
                      <a:pt x="153" y="16"/>
                    </a:lnTo>
                    <a:lnTo>
                      <a:pt x="151" y="14"/>
                    </a:lnTo>
                    <a:lnTo>
                      <a:pt x="151" y="8"/>
                    </a:lnTo>
                    <a:lnTo>
                      <a:pt x="148" y="6"/>
                    </a:lnTo>
                    <a:lnTo>
                      <a:pt x="140" y="6"/>
                    </a:lnTo>
                    <a:lnTo>
                      <a:pt x="135" y="6"/>
                    </a:lnTo>
                    <a:lnTo>
                      <a:pt x="127" y="6"/>
                    </a:lnTo>
                    <a:lnTo>
                      <a:pt x="127" y="6"/>
                    </a:lnTo>
                    <a:lnTo>
                      <a:pt x="124" y="6"/>
                    </a:lnTo>
                    <a:lnTo>
                      <a:pt x="119" y="6"/>
                    </a:lnTo>
                    <a:lnTo>
                      <a:pt x="119" y="3"/>
                    </a:lnTo>
                    <a:lnTo>
                      <a:pt x="117" y="0"/>
                    </a:lnTo>
                    <a:lnTo>
                      <a:pt x="114" y="0"/>
                    </a:lnTo>
                    <a:lnTo>
                      <a:pt x="106" y="8"/>
                    </a:lnTo>
                    <a:lnTo>
                      <a:pt x="101" y="14"/>
                    </a:lnTo>
                    <a:lnTo>
                      <a:pt x="98" y="14"/>
                    </a:lnTo>
                    <a:lnTo>
                      <a:pt x="87" y="14"/>
                    </a:lnTo>
                    <a:lnTo>
                      <a:pt x="80" y="16"/>
                    </a:lnTo>
                    <a:lnTo>
                      <a:pt x="77" y="24"/>
                    </a:lnTo>
                    <a:lnTo>
                      <a:pt x="74" y="27"/>
                    </a:lnTo>
                    <a:lnTo>
                      <a:pt x="82" y="32"/>
                    </a:lnTo>
                    <a:lnTo>
                      <a:pt x="80" y="35"/>
                    </a:lnTo>
                    <a:lnTo>
                      <a:pt x="74" y="35"/>
                    </a:lnTo>
                    <a:lnTo>
                      <a:pt x="72" y="40"/>
                    </a:lnTo>
                    <a:lnTo>
                      <a:pt x="66" y="43"/>
                    </a:lnTo>
                    <a:lnTo>
                      <a:pt x="61" y="45"/>
                    </a:lnTo>
                    <a:lnTo>
                      <a:pt x="61" y="48"/>
                    </a:lnTo>
                    <a:lnTo>
                      <a:pt x="61" y="51"/>
                    </a:lnTo>
                    <a:lnTo>
                      <a:pt x="56" y="58"/>
                    </a:lnTo>
                    <a:lnTo>
                      <a:pt x="53" y="61"/>
                    </a:lnTo>
                    <a:lnTo>
                      <a:pt x="56" y="61"/>
                    </a:lnTo>
                    <a:lnTo>
                      <a:pt x="61" y="66"/>
                    </a:lnTo>
                    <a:lnTo>
                      <a:pt x="61" y="69"/>
                    </a:lnTo>
                    <a:lnTo>
                      <a:pt x="56" y="69"/>
                    </a:lnTo>
                    <a:lnTo>
                      <a:pt x="56" y="66"/>
                    </a:lnTo>
                    <a:lnTo>
                      <a:pt x="53" y="66"/>
                    </a:lnTo>
                    <a:lnTo>
                      <a:pt x="48" y="66"/>
                    </a:lnTo>
                    <a:lnTo>
                      <a:pt x="45" y="69"/>
                    </a:lnTo>
                    <a:lnTo>
                      <a:pt x="40" y="69"/>
                    </a:lnTo>
                    <a:lnTo>
                      <a:pt x="37" y="69"/>
                    </a:lnTo>
                    <a:lnTo>
                      <a:pt x="32" y="72"/>
                    </a:lnTo>
                    <a:lnTo>
                      <a:pt x="29" y="77"/>
                    </a:lnTo>
                    <a:lnTo>
                      <a:pt x="27" y="77"/>
                    </a:lnTo>
                    <a:lnTo>
                      <a:pt x="21" y="77"/>
                    </a:lnTo>
                    <a:lnTo>
                      <a:pt x="19" y="77"/>
                    </a:lnTo>
                    <a:lnTo>
                      <a:pt x="11" y="77"/>
                    </a:lnTo>
                    <a:lnTo>
                      <a:pt x="8" y="77"/>
                    </a:lnTo>
                    <a:lnTo>
                      <a:pt x="6" y="77"/>
                    </a:lnTo>
                    <a:lnTo>
                      <a:pt x="0" y="77"/>
                    </a:lnTo>
                    <a:lnTo>
                      <a:pt x="3" y="80"/>
                    </a:lnTo>
                    <a:lnTo>
                      <a:pt x="6" y="88"/>
                    </a:lnTo>
                    <a:lnTo>
                      <a:pt x="6" y="88"/>
                    </a:lnTo>
                    <a:lnTo>
                      <a:pt x="6" y="88"/>
                    </a:lnTo>
                    <a:lnTo>
                      <a:pt x="6" y="88"/>
                    </a:lnTo>
                    <a:lnTo>
                      <a:pt x="6" y="88"/>
                    </a:lnTo>
                    <a:lnTo>
                      <a:pt x="6" y="88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8"/>
              <p:cNvSpPr>
                <a:spLocks/>
              </p:cNvSpPr>
              <p:nvPr/>
            </p:nvSpPr>
            <p:spPr bwMode="auto">
              <a:xfrm rot="256166">
                <a:off x="5204373" y="4547934"/>
                <a:ext cx="178201" cy="144624"/>
              </a:xfrm>
              <a:custGeom>
                <a:avLst/>
                <a:gdLst>
                  <a:gd name="T0" fmla="*/ 84 w 87"/>
                  <a:gd name="T1" fmla="*/ 29 h 56"/>
                  <a:gd name="T2" fmla="*/ 66 w 87"/>
                  <a:gd name="T3" fmla="*/ 21 h 56"/>
                  <a:gd name="T4" fmla="*/ 52 w 87"/>
                  <a:gd name="T5" fmla="*/ 11 h 56"/>
                  <a:gd name="T6" fmla="*/ 52 w 87"/>
                  <a:gd name="T7" fmla="*/ 6 h 56"/>
                  <a:gd name="T8" fmla="*/ 52 w 87"/>
                  <a:gd name="T9" fmla="*/ 3 h 56"/>
                  <a:gd name="T10" fmla="*/ 50 w 87"/>
                  <a:gd name="T11" fmla="*/ 3 h 56"/>
                  <a:gd name="T12" fmla="*/ 44 w 87"/>
                  <a:gd name="T13" fmla="*/ 3 h 56"/>
                  <a:gd name="T14" fmla="*/ 42 w 87"/>
                  <a:gd name="T15" fmla="*/ 3 h 56"/>
                  <a:gd name="T16" fmla="*/ 39 w 87"/>
                  <a:gd name="T17" fmla="*/ 3 h 56"/>
                  <a:gd name="T18" fmla="*/ 34 w 87"/>
                  <a:gd name="T19" fmla="*/ 0 h 56"/>
                  <a:gd name="T20" fmla="*/ 31 w 87"/>
                  <a:gd name="T21" fmla="*/ 0 h 56"/>
                  <a:gd name="T22" fmla="*/ 26 w 87"/>
                  <a:gd name="T23" fmla="*/ 0 h 56"/>
                  <a:gd name="T24" fmla="*/ 15 w 87"/>
                  <a:gd name="T25" fmla="*/ 3 h 56"/>
                  <a:gd name="T26" fmla="*/ 10 w 87"/>
                  <a:gd name="T27" fmla="*/ 6 h 56"/>
                  <a:gd name="T28" fmla="*/ 8 w 87"/>
                  <a:gd name="T29" fmla="*/ 11 h 56"/>
                  <a:gd name="T30" fmla="*/ 5 w 87"/>
                  <a:gd name="T31" fmla="*/ 11 h 56"/>
                  <a:gd name="T32" fmla="*/ 8 w 87"/>
                  <a:gd name="T33" fmla="*/ 13 h 56"/>
                  <a:gd name="T34" fmla="*/ 10 w 87"/>
                  <a:gd name="T35" fmla="*/ 13 h 56"/>
                  <a:gd name="T36" fmla="*/ 10 w 87"/>
                  <a:gd name="T37" fmla="*/ 19 h 56"/>
                  <a:gd name="T38" fmla="*/ 15 w 87"/>
                  <a:gd name="T39" fmla="*/ 21 h 56"/>
                  <a:gd name="T40" fmla="*/ 10 w 87"/>
                  <a:gd name="T41" fmla="*/ 27 h 56"/>
                  <a:gd name="T42" fmla="*/ 8 w 87"/>
                  <a:gd name="T43" fmla="*/ 27 h 56"/>
                  <a:gd name="T44" fmla="*/ 8 w 87"/>
                  <a:gd name="T45" fmla="*/ 29 h 56"/>
                  <a:gd name="T46" fmla="*/ 8 w 87"/>
                  <a:gd name="T47" fmla="*/ 37 h 56"/>
                  <a:gd name="T48" fmla="*/ 8 w 87"/>
                  <a:gd name="T49" fmla="*/ 37 h 56"/>
                  <a:gd name="T50" fmla="*/ 5 w 87"/>
                  <a:gd name="T51" fmla="*/ 40 h 56"/>
                  <a:gd name="T52" fmla="*/ 0 w 87"/>
                  <a:gd name="T53" fmla="*/ 48 h 56"/>
                  <a:gd name="T54" fmla="*/ 5 w 87"/>
                  <a:gd name="T55" fmla="*/ 53 h 56"/>
                  <a:gd name="T56" fmla="*/ 8 w 87"/>
                  <a:gd name="T57" fmla="*/ 53 h 56"/>
                  <a:gd name="T58" fmla="*/ 15 w 87"/>
                  <a:gd name="T59" fmla="*/ 48 h 56"/>
                  <a:gd name="T60" fmla="*/ 18 w 87"/>
                  <a:gd name="T61" fmla="*/ 48 h 56"/>
                  <a:gd name="T62" fmla="*/ 18 w 87"/>
                  <a:gd name="T63" fmla="*/ 53 h 56"/>
                  <a:gd name="T64" fmla="*/ 18 w 87"/>
                  <a:gd name="T65" fmla="*/ 56 h 56"/>
                  <a:gd name="T66" fmla="*/ 26 w 87"/>
                  <a:gd name="T67" fmla="*/ 53 h 56"/>
                  <a:gd name="T68" fmla="*/ 34 w 87"/>
                  <a:gd name="T69" fmla="*/ 45 h 56"/>
                  <a:gd name="T70" fmla="*/ 39 w 87"/>
                  <a:gd name="T71" fmla="*/ 40 h 56"/>
                  <a:gd name="T72" fmla="*/ 44 w 87"/>
                  <a:gd name="T73" fmla="*/ 37 h 56"/>
                  <a:gd name="T74" fmla="*/ 50 w 87"/>
                  <a:gd name="T75" fmla="*/ 37 h 56"/>
                  <a:gd name="T76" fmla="*/ 52 w 87"/>
                  <a:gd name="T77" fmla="*/ 37 h 56"/>
                  <a:gd name="T78" fmla="*/ 60 w 87"/>
                  <a:gd name="T79" fmla="*/ 32 h 56"/>
                  <a:gd name="T80" fmla="*/ 71 w 87"/>
                  <a:gd name="T81" fmla="*/ 37 h 56"/>
                  <a:gd name="T82" fmla="*/ 79 w 87"/>
                  <a:gd name="T83" fmla="*/ 37 h 56"/>
                  <a:gd name="T84" fmla="*/ 84 w 87"/>
                  <a:gd name="T85" fmla="*/ 32 h 56"/>
                  <a:gd name="T86" fmla="*/ 87 w 87"/>
                  <a:gd name="T87" fmla="*/ 29 h 56"/>
                  <a:gd name="T88" fmla="*/ 84 w 87"/>
                  <a:gd name="T89" fmla="*/ 29 h 56"/>
                  <a:gd name="T90" fmla="*/ 84 w 87"/>
                  <a:gd name="T91" fmla="*/ 29 h 56"/>
                  <a:gd name="T92" fmla="*/ 84 w 87"/>
                  <a:gd name="T93" fmla="*/ 29 h 56"/>
                  <a:gd name="T94" fmla="*/ 84 w 87"/>
                  <a:gd name="T95" fmla="*/ 29 h 56"/>
                  <a:gd name="T96" fmla="*/ 84 w 87"/>
                  <a:gd name="T97" fmla="*/ 29 h 56"/>
                  <a:gd name="T98" fmla="*/ 84 w 87"/>
                  <a:gd name="T99" fmla="*/ 2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7" h="56">
                    <a:moveTo>
                      <a:pt x="84" y="29"/>
                    </a:moveTo>
                    <a:lnTo>
                      <a:pt x="66" y="21"/>
                    </a:lnTo>
                    <a:lnTo>
                      <a:pt x="52" y="11"/>
                    </a:lnTo>
                    <a:lnTo>
                      <a:pt x="52" y="6"/>
                    </a:lnTo>
                    <a:lnTo>
                      <a:pt x="52" y="3"/>
                    </a:lnTo>
                    <a:lnTo>
                      <a:pt x="50" y="3"/>
                    </a:lnTo>
                    <a:lnTo>
                      <a:pt x="44" y="3"/>
                    </a:lnTo>
                    <a:lnTo>
                      <a:pt x="42" y="3"/>
                    </a:lnTo>
                    <a:lnTo>
                      <a:pt x="39" y="3"/>
                    </a:lnTo>
                    <a:lnTo>
                      <a:pt x="34" y="0"/>
                    </a:lnTo>
                    <a:lnTo>
                      <a:pt x="31" y="0"/>
                    </a:lnTo>
                    <a:lnTo>
                      <a:pt x="26" y="0"/>
                    </a:lnTo>
                    <a:lnTo>
                      <a:pt x="15" y="3"/>
                    </a:lnTo>
                    <a:lnTo>
                      <a:pt x="10" y="6"/>
                    </a:lnTo>
                    <a:lnTo>
                      <a:pt x="8" y="11"/>
                    </a:lnTo>
                    <a:lnTo>
                      <a:pt x="5" y="11"/>
                    </a:lnTo>
                    <a:lnTo>
                      <a:pt x="8" y="13"/>
                    </a:lnTo>
                    <a:lnTo>
                      <a:pt x="10" y="13"/>
                    </a:lnTo>
                    <a:lnTo>
                      <a:pt x="10" y="19"/>
                    </a:lnTo>
                    <a:lnTo>
                      <a:pt x="15" y="21"/>
                    </a:lnTo>
                    <a:lnTo>
                      <a:pt x="10" y="27"/>
                    </a:lnTo>
                    <a:lnTo>
                      <a:pt x="8" y="27"/>
                    </a:lnTo>
                    <a:lnTo>
                      <a:pt x="8" y="29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5" y="40"/>
                    </a:lnTo>
                    <a:lnTo>
                      <a:pt x="0" y="48"/>
                    </a:lnTo>
                    <a:lnTo>
                      <a:pt x="5" y="53"/>
                    </a:lnTo>
                    <a:lnTo>
                      <a:pt x="8" y="53"/>
                    </a:lnTo>
                    <a:lnTo>
                      <a:pt x="15" y="48"/>
                    </a:lnTo>
                    <a:lnTo>
                      <a:pt x="18" y="48"/>
                    </a:lnTo>
                    <a:lnTo>
                      <a:pt x="18" y="53"/>
                    </a:lnTo>
                    <a:lnTo>
                      <a:pt x="18" y="56"/>
                    </a:lnTo>
                    <a:lnTo>
                      <a:pt x="26" y="53"/>
                    </a:lnTo>
                    <a:lnTo>
                      <a:pt x="34" y="45"/>
                    </a:lnTo>
                    <a:lnTo>
                      <a:pt x="39" y="40"/>
                    </a:lnTo>
                    <a:lnTo>
                      <a:pt x="44" y="37"/>
                    </a:lnTo>
                    <a:lnTo>
                      <a:pt x="50" y="37"/>
                    </a:lnTo>
                    <a:lnTo>
                      <a:pt x="52" y="37"/>
                    </a:lnTo>
                    <a:lnTo>
                      <a:pt x="60" y="32"/>
                    </a:lnTo>
                    <a:lnTo>
                      <a:pt x="71" y="37"/>
                    </a:lnTo>
                    <a:lnTo>
                      <a:pt x="79" y="37"/>
                    </a:lnTo>
                    <a:lnTo>
                      <a:pt x="84" y="32"/>
                    </a:lnTo>
                    <a:lnTo>
                      <a:pt x="87" y="29"/>
                    </a:lnTo>
                    <a:lnTo>
                      <a:pt x="84" y="29"/>
                    </a:lnTo>
                    <a:lnTo>
                      <a:pt x="84" y="29"/>
                    </a:lnTo>
                    <a:lnTo>
                      <a:pt x="84" y="29"/>
                    </a:lnTo>
                    <a:lnTo>
                      <a:pt x="84" y="29"/>
                    </a:lnTo>
                    <a:lnTo>
                      <a:pt x="84" y="29"/>
                    </a:lnTo>
                    <a:lnTo>
                      <a:pt x="84" y="29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9"/>
              <p:cNvSpPr>
                <a:spLocks/>
              </p:cNvSpPr>
              <p:nvPr/>
            </p:nvSpPr>
            <p:spPr bwMode="auto">
              <a:xfrm rot="256166">
                <a:off x="4866091" y="4487856"/>
                <a:ext cx="147477" cy="136875"/>
              </a:xfrm>
              <a:custGeom>
                <a:avLst/>
                <a:gdLst>
                  <a:gd name="T0" fmla="*/ 6 w 72"/>
                  <a:gd name="T1" fmla="*/ 26 h 53"/>
                  <a:gd name="T2" fmla="*/ 6 w 72"/>
                  <a:gd name="T3" fmla="*/ 26 h 53"/>
                  <a:gd name="T4" fmla="*/ 0 w 72"/>
                  <a:gd name="T5" fmla="*/ 32 h 53"/>
                  <a:gd name="T6" fmla="*/ 6 w 72"/>
                  <a:gd name="T7" fmla="*/ 34 h 53"/>
                  <a:gd name="T8" fmla="*/ 6 w 72"/>
                  <a:gd name="T9" fmla="*/ 40 h 53"/>
                  <a:gd name="T10" fmla="*/ 6 w 72"/>
                  <a:gd name="T11" fmla="*/ 42 h 53"/>
                  <a:gd name="T12" fmla="*/ 8 w 72"/>
                  <a:gd name="T13" fmla="*/ 45 h 53"/>
                  <a:gd name="T14" fmla="*/ 8 w 72"/>
                  <a:gd name="T15" fmla="*/ 50 h 53"/>
                  <a:gd name="T16" fmla="*/ 11 w 72"/>
                  <a:gd name="T17" fmla="*/ 53 h 53"/>
                  <a:gd name="T18" fmla="*/ 16 w 72"/>
                  <a:gd name="T19" fmla="*/ 53 h 53"/>
                  <a:gd name="T20" fmla="*/ 24 w 72"/>
                  <a:gd name="T21" fmla="*/ 53 h 53"/>
                  <a:gd name="T22" fmla="*/ 27 w 72"/>
                  <a:gd name="T23" fmla="*/ 53 h 53"/>
                  <a:gd name="T24" fmla="*/ 37 w 72"/>
                  <a:gd name="T25" fmla="*/ 50 h 53"/>
                  <a:gd name="T26" fmla="*/ 50 w 72"/>
                  <a:gd name="T27" fmla="*/ 45 h 53"/>
                  <a:gd name="T28" fmla="*/ 58 w 72"/>
                  <a:gd name="T29" fmla="*/ 42 h 53"/>
                  <a:gd name="T30" fmla="*/ 64 w 72"/>
                  <a:gd name="T31" fmla="*/ 42 h 53"/>
                  <a:gd name="T32" fmla="*/ 69 w 72"/>
                  <a:gd name="T33" fmla="*/ 40 h 53"/>
                  <a:gd name="T34" fmla="*/ 72 w 72"/>
                  <a:gd name="T35" fmla="*/ 40 h 53"/>
                  <a:gd name="T36" fmla="*/ 72 w 72"/>
                  <a:gd name="T37" fmla="*/ 32 h 53"/>
                  <a:gd name="T38" fmla="*/ 72 w 72"/>
                  <a:gd name="T39" fmla="*/ 26 h 53"/>
                  <a:gd name="T40" fmla="*/ 72 w 72"/>
                  <a:gd name="T41" fmla="*/ 24 h 53"/>
                  <a:gd name="T42" fmla="*/ 69 w 72"/>
                  <a:gd name="T43" fmla="*/ 16 h 53"/>
                  <a:gd name="T44" fmla="*/ 64 w 72"/>
                  <a:gd name="T45" fmla="*/ 13 h 53"/>
                  <a:gd name="T46" fmla="*/ 61 w 72"/>
                  <a:gd name="T47" fmla="*/ 8 h 53"/>
                  <a:gd name="T48" fmla="*/ 58 w 72"/>
                  <a:gd name="T49" fmla="*/ 5 h 53"/>
                  <a:gd name="T50" fmla="*/ 56 w 72"/>
                  <a:gd name="T51" fmla="*/ 3 h 53"/>
                  <a:gd name="T52" fmla="*/ 53 w 72"/>
                  <a:gd name="T53" fmla="*/ 0 h 53"/>
                  <a:gd name="T54" fmla="*/ 50 w 72"/>
                  <a:gd name="T55" fmla="*/ 0 h 53"/>
                  <a:gd name="T56" fmla="*/ 45 w 72"/>
                  <a:gd name="T57" fmla="*/ 5 h 53"/>
                  <a:gd name="T58" fmla="*/ 37 w 72"/>
                  <a:gd name="T59" fmla="*/ 5 h 53"/>
                  <a:gd name="T60" fmla="*/ 35 w 72"/>
                  <a:gd name="T61" fmla="*/ 5 h 53"/>
                  <a:gd name="T62" fmla="*/ 32 w 72"/>
                  <a:gd name="T63" fmla="*/ 5 h 53"/>
                  <a:gd name="T64" fmla="*/ 27 w 72"/>
                  <a:gd name="T65" fmla="*/ 8 h 53"/>
                  <a:gd name="T66" fmla="*/ 27 w 72"/>
                  <a:gd name="T67" fmla="*/ 13 h 53"/>
                  <a:gd name="T68" fmla="*/ 19 w 72"/>
                  <a:gd name="T69" fmla="*/ 8 h 53"/>
                  <a:gd name="T70" fmla="*/ 16 w 72"/>
                  <a:gd name="T71" fmla="*/ 8 h 53"/>
                  <a:gd name="T72" fmla="*/ 11 w 72"/>
                  <a:gd name="T73" fmla="*/ 13 h 53"/>
                  <a:gd name="T74" fmla="*/ 8 w 72"/>
                  <a:gd name="T75" fmla="*/ 16 h 53"/>
                  <a:gd name="T76" fmla="*/ 6 w 72"/>
                  <a:gd name="T77" fmla="*/ 19 h 53"/>
                  <a:gd name="T78" fmla="*/ 6 w 72"/>
                  <a:gd name="T79" fmla="*/ 24 h 53"/>
                  <a:gd name="T80" fmla="*/ 6 w 72"/>
                  <a:gd name="T81" fmla="*/ 26 h 53"/>
                  <a:gd name="T82" fmla="*/ 6 w 72"/>
                  <a:gd name="T83" fmla="*/ 26 h 53"/>
                  <a:gd name="T84" fmla="*/ 6 w 72"/>
                  <a:gd name="T85" fmla="*/ 26 h 53"/>
                  <a:gd name="T86" fmla="*/ 6 w 72"/>
                  <a:gd name="T87" fmla="*/ 26 h 53"/>
                  <a:gd name="T88" fmla="*/ 6 w 72"/>
                  <a:gd name="T89" fmla="*/ 26 h 53"/>
                  <a:gd name="T90" fmla="*/ 6 w 72"/>
                  <a:gd name="T91" fmla="*/ 2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2" h="53">
                    <a:moveTo>
                      <a:pt x="6" y="26"/>
                    </a:moveTo>
                    <a:lnTo>
                      <a:pt x="6" y="26"/>
                    </a:lnTo>
                    <a:lnTo>
                      <a:pt x="0" y="32"/>
                    </a:lnTo>
                    <a:lnTo>
                      <a:pt x="6" y="34"/>
                    </a:lnTo>
                    <a:lnTo>
                      <a:pt x="6" y="40"/>
                    </a:lnTo>
                    <a:lnTo>
                      <a:pt x="6" y="42"/>
                    </a:lnTo>
                    <a:lnTo>
                      <a:pt x="8" y="45"/>
                    </a:lnTo>
                    <a:lnTo>
                      <a:pt x="8" y="50"/>
                    </a:lnTo>
                    <a:lnTo>
                      <a:pt x="11" y="53"/>
                    </a:lnTo>
                    <a:lnTo>
                      <a:pt x="16" y="53"/>
                    </a:lnTo>
                    <a:lnTo>
                      <a:pt x="24" y="53"/>
                    </a:lnTo>
                    <a:lnTo>
                      <a:pt x="27" y="53"/>
                    </a:lnTo>
                    <a:lnTo>
                      <a:pt x="37" y="50"/>
                    </a:lnTo>
                    <a:lnTo>
                      <a:pt x="50" y="45"/>
                    </a:lnTo>
                    <a:lnTo>
                      <a:pt x="58" y="42"/>
                    </a:lnTo>
                    <a:lnTo>
                      <a:pt x="64" y="42"/>
                    </a:lnTo>
                    <a:lnTo>
                      <a:pt x="69" y="40"/>
                    </a:lnTo>
                    <a:lnTo>
                      <a:pt x="72" y="40"/>
                    </a:lnTo>
                    <a:lnTo>
                      <a:pt x="72" y="32"/>
                    </a:lnTo>
                    <a:lnTo>
                      <a:pt x="72" y="26"/>
                    </a:lnTo>
                    <a:lnTo>
                      <a:pt x="72" y="24"/>
                    </a:lnTo>
                    <a:lnTo>
                      <a:pt x="69" y="16"/>
                    </a:lnTo>
                    <a:lnTo>
                      <a:pt x="64" y="13"/>
                    </a:lnTo>
                    <a:lnTo>
                      <a:pt x="61" y="8"/>
                    </a:lnTo>
                    <a:lnTo>
                      <a:pt x="58" y="5"/>
                    </a:lnTo>
                    <a:lnTo>
                      <a:pt x="56" y="3"/>
                    </a:lnTo>
                    <a:lnTo>
                      <a:pt x="53" y="0"/>
                    </a:lnTo>
                    <a:lnTo>
                      <a:pt x="50" y="0"/>
                    </a:lnTo>
                    <a:lnTo>
                      <a:pt x="45" y="5"/>
                    </a:lnTo>
                    <a:lnTo>
                      <a:pt x="37" y="5"/>
                    </a:lnTo>
                    <a:lnTo>
                      <a:pt x="35" y="5"/>
                    </a:lnTo>
                    <a:lnTo>
                      <a:pt x="32" y="5"/>
                    </a:lnTo>
                    <a:lnTo>
                      <a:pt x="27" y="8"/>
                    </a:lnTo>
                    <a:lnTo>
                      <a:pt x="27" y="13"/>
                    </a:lnTo>
                    <a:lnTo>
                      <a:pt x="19" y="8"/>
                    </a:lnTo>
                    <a:lnTo>
                      <a:pt x="16" y="8"/>
                    </a:lnTo>
                    <a:lnTo>
                      <a:pt x="11" y="13"/>
                    </a:lnTo>
                    <a:lnTo>
                      <a:pt x="8" y="16"/>
                    </a:lnTo>
                    <a:lnTo>
                      <a:pt x="6" y="19"/>
                    </a:lnTo>
                    <a:lnTo>
                      <a:pt x="6" y="24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6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0"/>
              <p:cNvSpPr>
                <a:spLocks/>
              </p:cNvSpPr>
              <p:nvPr/>
            </p:nvSpPr>
            <p:spPr bwMode="auto">
              <a:xfrm rot="256166">
                <a:off x="4792946" y="4460423"/>
                <a:ext cx="108560" cy="278917"/>
              </a:xfrm>
              <a:custGeom>
                <a:avLst/>
                <a:gdLst>
                  <a:gd name="T0" fmla="*/ 13 w 20"/>
                  <a:gd name="T1" fmla="*/ 39 h 41"/>
                  <a:gd name="T2" fmla="*/ 13 w 20"/>
                  <a:gd name="T3" fmla="*/ 38 h 41"/>
                  <a:gd name="T4" fmla="*/ 13 w 20"/>
                  <a:gd name="T5" fmla="*/ 37 h 41"/>
                  <a:gd name="T6" fmla="*/ 13 w 20"/>
                  <a:gd name="T7" fmla="*/ 36 h 41"/>
                  <a:gd name="T8" fmla="*/ 15 w 20"/>
                  <a:gd name="T9" fmla="*/ 35 h 41"/>
                  <a:gd name="T10" fmla="*/ 17 w 20"/>
                  <a:gd name="T11" fmla="*/ 30 h 41"/>
                  <a:gd name="T12" fmla="*/ 19 w 20"/>
                  <a:gd name="T13" fmla="*/ 29 h 41"/>
                  <a:gd name="T14" fmla="*/ 20 w 20"/>
                  <a:gd name="T15" fmla="*/ 28 h 41"/>
                  <a:gd name="T16" fmla="*/ 20 w 20"/>
                  <a:gd name="T17" fmla="*/ 26 h 41"/>
                  <a:gd name="T18" fmla="*/ 20 w 20"/>
                  <a:gd name="T19" fmla="*/ 25 h 41"/>
                  <a:gd name="T20" fmla="*/ 19 w 20"/>
                  <a:gd name="T21" fmla="*/ 23 h 41"/>
                  <a:gd name="T22" fmla="*/ 17 w 20"/>
                  <a:gd name="T23" fmla="*/ 23 h 41"/>
                  <a:gd name="T24" fmla="*/ 16 w 20"/>
                  <a:gd name="T25" fmla="*/ 22 h 41"/>
                  <a:gd name="T26" fmla="*/ 16 w 20"/>
                  <a:gd name="T27" fmla="*/ 20 h 41"/>
                  <a:gd name="T28" fmla="*/ 15 w 20"/>
                  <a:gd name="T29" fmla="*/ 19 h 41"/>
                  <a:gd name="T30" fmla="*/ 15 w 20"/>
                  <a:gd name="T31" fmla="*/ 18 h 41"/>
                  <a:gd name="T32" fmla="*/ 15 w 20"/>
                  <a:gd name="T33" fmla="*/ 16 h 41"/>
                  <a:gd name="T34" fmla="*/ 13 w 20"/>
                  <a:gd name="T35" fmla="*/ 15 h 41"/>
                  <a:gd name="T36" fmla="*/ 15 w 20"/>
                  <a:gd name="T37" fmla="*/ 13 h 41"/>
                  <a:gd name="T38" fmla="*/ 15 w 20"/>
                  <a:gd name="T39" fmla="*/ 13 h 41"/>
                  <a:gd name="T40" fmla="*/ 15 w 20"/>
                  <a:gd name="T41" fmla="*/ 12 h 41"/>
                  <a:gd name="T42" fmla="*/ 15 w 20"/>
                  <a:gd name="T43" fmla="*/ 10 h 41"/>
                  <a:gd name="T44" fmla="*/ 15 w 20"/>
                  <a:gd name="T45" fmla="*/ 9 h 41"/>
                  <a:gd name="T46" fmla="*/ 15 w 20"/>
                  <a:gd name="T47" fmla="*/ 8 h 41"/>
                  <a:gd name="T48" fmla="*/ 15 w 20"/>
                  <a:gd name="T49" fmla="*/ 6 h 41"/>
                  <a:gd name="T50" fmla="*/ 13 w 20"/>
                  <a:gd name="T51" fmla="*/ 5 h 41"/>
                  <a:gd name="T52" fmla="*/ 13 w 20"/>
                  <a:gd name="T53" fmla="*/ 5 h 41"/>
                  <a:gd name="T54" fmla="*/ 10 w 20"/>
                  <a:gd name="T55" fmla="*/ 3 h 41"/>
                  <a:gd name="T56" fmla="*/ 10 w 20"/>
                  <a:gd name="T57" fmla="*/ 2 h 41"/>
                  <a:gd name="T58" fmla="*/ 10 w 20"/>
                  <a:gd name="T59" fmla="*/ 1 h 41"/>
                  <a:gd name="T60" fmla="*/ 9 w 20"/>
                  <a:gd name="T61" fmla="*/ 0 h 41"/>
                  <a:gd name="T62" fmla="*/ 7 w 20"/>
                  <a:gd name="T63" fmla="*/ 2 h 41"/>
                  <a:gd name="T64" fmla="*/ 6 w 20"/>
                  <a:gd name="T65" fmla="*/ 2 h 41"/>
                  <a:gd name="T66" fmla="*/ 4 w 20"/>
                  <a:gd name="T67" fmla="*/ 2 h 41"/>
                  <a:gd name="T68" fmla="*/ 4 w 20"/>
                  <a:gd name="T69" fmla="*/ 0 h 41"/>
                  <a:gd name="T70" fmla="*/ 3 w 20"/>
                  <a:gd name="T71" fmla="*/ 0 h 41"/>
                  <a:gd name="T72" fmla="*/ 1 w 20"/>
                  <a:gd name="T73" fmla="*/ 3 h 41"/>
                  <a:gd name="T74" fmla="*/ 0 w 20"/>
                  <a:gd name="T75" fmla="*/ 6 h 41"/>
                  <a:gd name="T76" fmla="*/ 2 w 20"/>
                  <a:gd name="T77" fmla="*/ 10 h 41"/>
                  <a:gd name="T78" fmla="*/ 3 w 20"/>
                  <a:gd name="T79" fmla="*/ 10 h 41"/>
                  <a:gd name="T80" fmla="*/ 3 w 20"/>
                  <a:gd name="T81" fmla="*/ 13 h 41"/>
                  <a:gd name="T82" fmla="*/ 2 w 20"/>
                  <a:gd name="T83" fmla="*/ 16 h 41"/>
                  <a:gd name="T84" fmla="*/ 3 w 20"/>
                  <a:gd name="T85" fmla="*/ 18 h 41"/>
                  <a:gd name="T86" fmla="*/ 3 w 20"/>
                  <a:gd name="T87" fmla="*/ 19 h 41"/>
                  <a:gd name="T88" fmla="*/ 3 w 20"/>
                  <a:gd name="T89" fmla="*/ 22 h 41"/>
                  <a:gd name="T90" fmla="*/ 3 w 20"/>
                  <a:gd name="T91" fmla="*/ 23 h 41"/>
                  <a:gd name="T92" fmla="*/ 2 w 20"/>
                  <a:gd name="T93" fmla="*/ 23 h 41"/>
                  <a:gd name="T94" fmla="*/ 2 w 20"/>
                  <a:gd name="T95" fmla="*/ 25 h 41"/>
                  <a:gd name="T96" fmla="*/ 2 w 20"/>
                  <a:gd name="T97" fmla="*/ 26 h 41"/>
                  <a:gd name="T98" fmla="*/ 3 w 20"/>
                  <a:gd name="T99" fmla="*/ 29 h 41"/>
                  <a:gd name="T100" fmla="*/ 3 w 20"/>
                  <a:gd name="T101" fmla="*/ 30 h 41"/>
                  <a:gd name="T102" fmla="*/ 2 w 20"/>
                  <a:gd name="T103" fmla="*/ 30 h 41"/>
                  <a:gd name="T104" fmla="*/ 6 w 20"/>
                  <a:gd name="T105" fmla="*/ 33 h 41"/>
                  <a:gd name="T106" fmla="*/ 7 w 20"/>
                  <a:gd name="T107" fmla="*/ 35 h 41"/>
                  <a:gd name="T108" fmla="*/ 9 w 20"/>
                  <a:gd name="T109" fmla="*/ 38 h 41"/>
                  <a:gd name="T110" fmla="*/ 9 w 20"/>
                  <a:gd name="T111" fmla="*/ 39 h 41"/>
                  <a:gd name="T112" fmla="*/ 10 w 20"/>
                  <a:gd name="T113" fmla="*/ 40 h 41"/>
                  <a:gd name="T114" fmla="*/ 12 w 20"/>
                  <a:gd name="T115" fmla="*/ 41 h 41"/>
                  <a:gd name="T116" fmla="*/ 13 w 20"/>
                  <a:gd name="T117" fmla="*/ 3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" h="41">
                    <a:moveTo>
                      <a:pt x="13" y="39"/>
                    </a:move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2" y="41"/>
                      <a:pt x="12" y="41"/>
                      <a:pt x="12" y="41"/>
                    </a:cubicBezTo>
                    <a:lnTo>
                      <a:pt x="13" y="39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1"/>
              <p:cNvSpPr>
                <a:spLocks/>
              </p:cNvSpPr>
              <p:nvPr/>
            </p:nvSpPr>
            <p:spPr bwMode="auto">
              <a:xfrm rot="256166">
                <a:off x="4981346" y="4341742"/>
                <a:ext cx="368691" cy="266004"/>
              </a:xfrm>
              <a:custGeom>
                <a:avLst/>
                <a:gdLst>
                  <a:gd name="T0" fmla="*/ 8 w 180"/>
                  <a:gd name="T1" fmla="*/ 71 h 103"/>
                  <a:gd name="T2" fmla="*/ 16 w 180"/>
                  <a:gd name="T3" fmla="*/ 79 h 103"/>
                  <a:gd name="T4" fmla="*/ 19 w 180"/>
                  <a:gd name="T5" fmla="*/ 89 h 103"/>
                  <a:gd name="T6" fmla="*/ 19 w 180"/>
                  <a:gd name="T7" fmla="*/ 103 h 103"/>
                  <a:gd name="T8" fmla="*/ 26 w 180"/>
                  <a:gd name="T9" fmla="*/ 103 h 103"/>
                  <a:gd name="T10" fmla="*/ 42 w 180"/>
                  <a:gd name="T11" fmla="*/ 103 h 103"/>
                  <a:gd name="T12" fmla="*/ 58 w 180"/>
                  <a:gd name="T13" fmla="*/ 95 h 103"/>
                  <a:gd name="T14" fmla="*/ 66 w 180"/>
                  <a:gd name="T15" fmla="*/ 95 h 103"/>
                  <a:gd name="T16" fmla="*/ 71 w 180"/>
                  <a:gd name="T17" fmla="*/ 103 h 103"/>
                  <a:gd name="T18" fmla="*/ 79 w 180"/>
                  <a:gd name="T19" fmla="*/ 97 h 103"/>
                  <a:gd name="T20" fmla="*/ 87 w 180"/>
                  <a:gd name="T21" fmla="*/ 103 h 103"/>
                  <a:gd name="T22" fmla="*/ 103 w 180"/>
                  <a:gd name="T23" fmla="*/ 103 h 103"/>
                  <a:gd name="T24" fmla="*/ 111 w 180"/>
                  <a:gd name="T25" fmla="*/ 103 h 103"/>
                  <a:gd name="T26" fmla="*/ 114 w 180"/>
                  <a:gd name="T27" fmla="*/ 95 h 103"/>
                  <a:gd name="T28" fmla="*/ 111 w 180"/>
                  <a:gd name="T29" fmla="*/ 89 h 103"/>
                  <a:gd name="T30" fmla="*/ 114 w 180"/>
                  <a:gd name="T31" fmla="*/ 87 h 103"/>
                  <a:gd name="T32" fmla="*/ 122 w 180"/>
                  <a:gd name="T33" fmla="*/ 87 h 103"/>
                  <a:gd name="T34" fmla="*/ 129 w 180"/>
                  <a:gd name="T35" fmla="*/ 79 h 103"/>
                  <a:gd name="T36" fmla="*/ 145 w 180"/>
                  <a:gd name="T37" fmla="*/ 76 h 103"/>
                  <a:gd name="T38" fmla="*/ 153 w 180"/>
                  <a:gd name="T39" fmla="*/ 79 h 103"/>
                  <a:gd name="T40" fmla="*/ 158 w 180"/>
                  <a:gd name="T41" fmla="*/ 79 h 103"/>
                  <a:gd name="T42" fmla="*/ 164 w 180"/>
                  <a:gd name="T43" fmla="*/ 76 h 103"/>
                  <a:gd name="T44" fmla="*/ 148 w 180"/>
                  <a:gd name="T45" fmla="*/ 60 h 103"/>
                  <a:gd name="T46" fmla="*/ 156 w 180"/>
                  <a:gd name="T47" fmla="*/ 55 h 103"/>
                  <a:gd name="T48" fmla="*/ 158 w 180"/>
                  <a:gd name="T49" fmla="*/ 45 h 103"/>
                  <a:gd name="T50" fmla="*/ 164 w 180"/>
                  <a:gd name="T51" fmla="*/ 29 h 103"/>
                  <a:gd name="T52" fmla="*/ 174 w 180"/>
                  <a:gd name="T53" fmla="*/ 26 h 103"/>
                  <a:gd name="T54" fmla="*/ 180 w 180"/>
                  <a:gd name="T55" fmla="*/ 18 h 103"/>
                  <a:gd name="T56" fmla="*/ 174 w 180"/>
                  <a:gd name="T57" fmla="*/ 15 h 103"/>
                  <a:gd name="T58" fmla="*/ 156 w 180"/>
                  <a:gd name="T59" fmla="*/ 8 h 103"/>
                  <a:gd name="T60" fmla="*/ 140 w 180"/>
                  <a:gd name="T61" fmla="*/ 2 h 103"/>
                  <a:gd name="T62" fmla="*/ 129 w 180"/>
                  <a:gd name="T63" fmla="*/ 2 h 103"/>
                  <a:gd name="T64" fmla="*/ 106 w 180"/>
                  <a:gd name="T65" fmla="*/ 8 h 103"/>
                  <a:gd name="T66" fmla="*/ 92 w 180"/>
                  <a:gd name="T67" fmla="*/ 18 h 103"/>
                  <a:gd name="T68" fmla="*/ 77 w 180"/>
                  <a:gd name="T69" fmla="*/ 15 h 103"/>
                  <a:gd name="T70" fmla="*/ 58 w 180"/>
                  <a:gd name="T71" fmla="*/ 15 h 103"/>
                  <a:gd name="T72" fmla="*/ 34 w 180"/>
                  <a:gd name="T73" fmla="*/ 10 h 103"/>
                  <a:gd name="T74" fmla="*/ 16 w 180"/>
                  <a:gd name="T75" fmla="*/ 15 h 103"/>
                  <a:gd name="T76" fmla="*/ 16 w 180"/>
                  <a:gd name="T77" fmla="*/ 8 h 103"/>
                  <a:gd name="T78" fmla="*/ 8 w 180"/>
                  <a:gd name="T79" fmla="*/ 0 h 103"/>
                  <a:gd name="T80" fmla="*/ 0 w 180"/>
                  <a:gd name="T81" fmla="*/ 8 h 103"/>
                  <a:gd name="T82" fmla="*/ 0 w 180"/>
                  <a:gd name="T83" fmla="*/ 15 h 103"/>
                  <a:gd name="T84" fmla="*/ 8 w 180"/>
                  <a:gd name="T85" fmla="*/ 26 h 103"/>
                  <a:gd name="T86" fmla="*/ 11 w 180"/>
                  <a:gd name="T87" fmla="*/ 45 h 103"/>
                  <a:gd name="T88" fmla="*/ 5 w 180"/>
                  <a:gd name="T89" fmla="*/ 50 h 103"/>
                  <a:gd name="T90" fmla="*/ 5 w 180"/>
                  <a:gd name="T91" fmla="*/ 60 h 103"/>
                  <a:gd name="T92" fmla="*/ 0 w 180"/>
                  <a:gd name="T93" fmla="*/ 63 h 103"/>
                  <a:gd name="T94" fmla="*/ 5 w 180"/>
                  <a:gd name="T95" fmla="*/ 68 h 103"/>
                  <a:gd name="T96" fmla="*/ 5 w 180"/>
                  <a:gd name="T97" fmla="*/ 68 h 103"/>
                  <a:gd name="T98" fmla="*/ 5 w 180"/>
                  <a:gd name="T99" fmla="*/ 68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0" h="103">
                    <a:moveTo>
                      <a:pt x="5" y="68"/>
                    </a:moveTo>
                    <a:lnTo>
                      <a:pt x="8" y="71"/>
                    </a:lnTo>
                    <a:lnTo>
                      <a:pt x="11" y="76"/>
                    </a:lnTo>
                    <a:lnTo>
                      <a:pt x="16" y="79"/>
                    </a:lnTo>
                    <a:lnTo>
                      <a:pt x="19" y="87"/>
                    </a:lnTo>
                    <a:lnTo>
                      <a:pt x="19" y="89"/>
                    </a:lnTo>
                    <a:lnTo>
                      <a:pt x="19" y="95"/>
                    </a:lnTo>
                    <a:lnTo>
                      <a:pt x="19" y="103"/>
                    </a:lnTo>
                    <a:lnTo>
                      <a:pt x="24" y="103"/>
                    </a:lnTo>
                    <a:lnTo>
                      <a:pt x="26" y="103"/>
                    </a:lnTo>
                    <a:lnTo>
                      <a:pt x="34" y="103"/>
                    </a:lnTo>
                    <a:lnTo>
                      <a:pt x="42" y="103"/>
                    </a:lnTo>
                    <a:lnTo>
                      <a:pt x="50" y="97"/>
                    </a:lnTo>
                    <a:lnTo>
                      <a:pt x="58" y="95"/>
                    </a:lnTo>
                    <a:lnTo>
                      <a:pt x="61" y="95"/>
                    </a:lnTo>
                    <a:lnTo>
                      <a:pt x="66" y="95"/>
                    </a:lnTo>
                    <a:lnTo>
                      <a:pt x="69" y="95"/>
                    </a:lnTo>
                    <a:lnTo>
                      <a:pt x="71" y="103"/>
                    </a:lnTo>
                    <a:lnTo>
                      <a:pt x="74" y="100"/>
                    </a:lnTo>
                    <a:lnTo>
                      <a:pt x="79" y="97"/>
                    </a:lnTo>
                    <a:lnTo>
                      <a:pt x="85" y="103"/>
                    </a:lnTo>
                    <a:lnTo>
                      <a:pt x="87" y="103"/>
                    </a:lnTo>
                    <a:lnTo>
                      <a:pt x="92" y="103"/>
                    </a:lnTo>
                    <a:lnTo>
                      <a:pt x="103" y="103"/>
                    </a:lnTo>
                    <a:lnTo>
                      <a:pt x="106" y="103"/>
                    </a:lnTo>
                    <a:lnTo>
                      <a:pt x="111" y="103"/>
                    </a:lnTo>
                    <a:lnTo>
                      <a:pt x="114" y="97"/>
                    </a:lnTo>
                    <a:lnTo>
                      <a:pt x="114" y="95"/>
                    </a:lnTo>
                    <a:lnTo>
                      <a:pt x="114" y="89"/>
                    </a:lnTo>
                    <a:lnTo>
                      <a:pt x="111" y="89"/>
                    </a:lnTo>
                    <a:lnTo>
                      <a:pt x="111" y="87"/>
                    </a:lnTo>
                    <a:lnTo>
                      <a:pt x="114" y="87"/>
                    </a:lnTo>
                    <a:lnTo>
                      <a:pt x="119" y="87"/>
                    </a:lnTo>
                    <a:lnTo>
                      <a:pt x="122" y="87"/>
                    </a:lnTo>
                    <a:lnTo>
                      <a:pt x="124" y="82"/>
                    </a:lnTo>
                    <a:lnTo>
                      <a:pt x="129" y="79"/>
                    </a:lnTo>
                    <a:lnTo>
                      <a:pt x="140" y="76"/>
                    </a:lnTo>
                    <a:lnTo>
                      <a:pt x="145" y="76"/>
                    </a:lnTo>
                    <a:lnTo>
                      <a:pt x="148" y="76"/>
                    </a:lnTo>
                    <a:lnTo>
                      <a:pt x="153" y="79"/>
                    </a:lnTo>
                    <a:lnTo>
                      <a:pt x="156" y="79"/>
                    </a:lnTo>
                    <a:lnTo>
                      <a:pt x="158" y="79"/>
                    </a:lnTo>
                    <a:lnTo>
                      <a:pt x="164" y="79"/>
                    </a:lnTo>
                    <a:lnTo>
                      <a:pt x="164" y="76"/>
                    </a:lnTo>
                    <a:lnTo>
                      <a:pt x="156" y="63"/>
                    </a:lnTo>
                    <a:lnTo>
                      <a:pt x="148" y="60"/>
                    </a:lnTo>
                    <a:lnTo>
                      <a:pt x="153" y="60"/>
                    </a:lnTo>
                    <a:lnTo>
                      <a:pt x="156" y="55"/>
                    </a:lnTo>
                    <a:lnTo>
                      <a:pt x="158" y="52"/>
                    </a:lnTo>
                    <a:lnTo>
                      <a:pt x="158" y="45"/>
                    </a:lnTo>
                    <a:lnTo>
                      <a:pt x="158" y="37"/>
                    </a:lnTo>
                    <a:lnTo>
                      <a:pt x="164" y="29"/>
                    </a:lnTo>
                    <a:lnTo>
                      <a:pt x="172" y="26"/>
                    </a:lnTo>
                    <a:lnTo>
                      <a:pt x="174" y="26"/>
                    </a:lnTo>
                    <a:lnTo>
                      <a:pt x="180" y="26"/>
                    </a:lnTo>
                    <a:lnTo>
                      <a:pt x="180" y="18"/>
                    </a:lnTo>
                    <a:lnTo>
                      <a:pt x="180" y="15"/>
                    </a:lnTo>
                    <a:lnTo>
                      <a:pt x="174" y="15"/>
                    </a:lnTo>
                    <a:lnTo>
                      <a:pt x="166" y="15"/>
                    </a:lnTo>
                    <a:lnTo>
                      <a:pt x="156" y="8"/>
                    </a:lnTo>
                    <a:lnTo>
                      <a:pt x="148" y="8"/>
                    </a:lnTo>
                    <a:lnTo>
                      <a:pt x="140" y="2"/>
                    </a:lnTo>
                    <a:lnTo>
                      <a:pt x="132" y="0"/>
                    </a:lnTo>
                    <a:lnTo>
                      <a:pt x="129" y="2"/>
                    </a:lnTo>
                    <a:lnTo>
                      <a:pt x="119" y="2"/>
                    </a:lnTo>
                    <a:lnTo>
                      <a:pt x="106" y="8"/>
                    </a:lnTo>
                    <a:lnTo>
                      <a:pt x="98" y="15"/>
                    </a:lnTo>
                    <a:lnTo>
                      <a:pt x="92" y="18"/>
                    </a:lnTo>
                    <a:lnTo>
                      <a:pt x="87" y="18"/>
                    </a:lnTo>
                    <a:lnTo>
                      <a:pt x="77" y="15"/>
                    </a:lnTo>
                    <a:lnTo>
                      <a:pt x="66" y="15"/>
                    </a:lnTo>
                    <a:lnTo>
                      <a:pt x="58" y="15"/>
                    </a:lnTo>
                    <a:lnTo>
                      <a:pt x="45" y="15"/>
                    </a:lnTo>
                    <a:lnTo>
                      <a:pt x="34" y="10"/>
                    </a:lnTo>
                    <a:lnTo>
                      <a:pt x="24" y="15"/>
                    </a:lnTo>
                    <a:lnTo>
                      <a:pt x="16" y="15"/>
                    </a:lnTo>
                    <a:lnTo>
                      <a:pt x="11" y="10"/>
                    </a:lnTo>
                    <a:lnTo>
                      <a:pt x="16" y="8"/>
                    </a:lnTo>
                    <a:lnTo>
                      <a:pt x="16" y="2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3" y="18"/>
                    </a:lnTo>
                    <a:lnTo>
                      <a:pt x="8" y="26"/>
                    </a:lnTo>
                    <a:lnTo>
                      <a:pt x="19" y="34"/>
                    </a:lnTo>
                    <a:lnTo>
                      <a:pt x="11" y="45"/>
                    </a:lnTo>
                    <a:lnTo>
                      <a:pt x="8" y="45"/>
                    </a:lnTo>
                    <a:lnTo>
                      <a:pt x="5" y="50"/>
                    </a:lnTo>
                    <a:lnTo>
                      <a:pt x="5" y="52"/>
                    </a:lnTo>
                    <a:lnTo>
                      <a:pt x="5" y="60"/>
                    </a:lnTo>
                    <a:lnTo>
                      <a:pt x="8" y="60"/>
                    </a:lnTo>
                    <a:lnTo>
                      <a:pt x="0" y="63"/>
                    </a:lnTo>
                    <a:lnTo>
                      <a:pt x="3" y="66"/>
                    </a:lnTo>
                    <a:lnTo>
                      <a:pt x="5" y="68"/>
                    </a:lnTo>
                    <a:lnTo>
                      <a:pt x="5" y="68"/>
                    </a:lnTo>
                    <a:lnTo>
                      <a:pt x="5" y="68"/>
                    </a:lnTo>
                    <a:lnTo>
                      <a:pt x="5" y="68"/>
                    </a:lnTo>
                    <a:lnTo>
                      <a:pt x="5" y="68"/>
                    </a:lnTo>
                    <a:lnTo>
                      <a:pt x="5" y="68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2"/>
              <p:cNvSpPr>
                <a:spLocks/>
              </p:cNvSpPr>
              <p:nvPr/>
            </p:nvSpPr>
            <p:spPr bwMode="auto">
              <a:xfrm rot="256166">
                <a:off x="4868480" y="3962465"/>
                <a:ext cx="557134" cy="423540"/>
              </a:xfrm>
              <a:custGeom>
                <a:avLst/>
                <a:gdLst>
                  <a:gd name="T0" fmla="*/ 256 w 272"/>
                  <a:gd name="T1" fmla="*/ 101 h 164"/>
                  <a:gd name="T2" fmla="*/ 251 w 272"/>
                  <a:gd name="T3" fmla="*/ 103 h 164"/>
                  <a:gd name="T4" fmla="*/ 240 w 272"/>
                  <a:gd name="T5" fmla="*/ 109 h 164"/>
                  <a:gd name="T6" fmla="*/ 230 w 272"/>
                  <a:gd name="T7" fmla="*/ 101 h 164"/>
                  <a:gd name="T8" fmla="*/ 224 w 272"/>
                  <a:gd name="T9" fmla="*/ 95 h 164"/>
                  <a:gd name="T10" fmla="*/ 222 w 272"/>
                  <a:gd name="T11" fmla="*/ 82 h 164"/>
                  <a:gd name="T12" fmla="*/ 224 w 272"/>
                  <a:gd name="T13" fmla="*/ 61 h 164"/>
                  <a:gd name="T14" fmla="*/ 214 w 272"/>
                  <a:gd name="T15" fmla="*/ 43 h 164"/>
                  <a:gd name="T16" fmla="*/ 195 w 272"/>
                  <a:gd name="T17" fmla="*/ 22 h 164"/>
                  <a:gd name="T18" fmla="*/ 180 w 272"/>
                  <a:gd name="T19" fmla="*/ 6 h 164"/>
                  <a:gd name="T20" fmla="*/ 172 w 272"/>
                  <a:gd name="T21" fmla="*/ 0 h 164"/>
                  <a:gd name="T22" fmla="*/ 164 w 272"/>
                  <a:gd name="T23" fmla="*/ 8 h 164"/>
                  <a:gd name="T24" fmla="*/ 145 w 272"/>
                  <a:gd name="T25" fmla="*/ 14 h 164"/>
                  <a:gd name="T26" fmla="*/ 137 w 272"/>
                  <a:gd name="T27" fmla="*/ 16 h 164"/>
                  <a:gd name="T28" fmla="*/ 127 w 272"/>
                  <a:gd name="T29" fmla="*/ 22 h 164"/>
                  <a:gd name="T30" fmla="*/ 111 w 272"/>
                  <a:gd name="T31" fmla="*/ 14 h 164"/>
                  <a:gd name="T32" fmla="*/ 90 w 272"/>
                  <a:gd name="T33" fmla="*/ 8 h 164"/>
                  <a:gd name="T34" fmla="*/ 74 w 272"/>
                  <a:gd name="T35" fmla="*/ 8 h 164"/>
                  <a:gd name="T36" fmla="*/ 69 w 272"/>
                  <a:gd name="T37" fmla="*/ 14 h 164"/>
                  <a:gd name="T38" fmla="*/ 58 w 272"/>
                  <a:gd name="T39" fmla="*/ 22 h 164"/>
                  <a:gd name="T40" fmla="*/ 48 w 272"/>
                  <a:gd name="T41" fmla="*/ 24 h 164"/>
                  <a:gd name="T42" fmla="*/ 48 w 272"/>
                  <a:gd name="T43" fmla="*/ 32 h 164"/>
                  <a:gd name="T44" fmla="*/ 37 w 272"/>
                  <a:gd name="T45" fmla="*/ 53 h 164"/>
                  <a:gd name="T46" fmla="*/ 29 w 272"/>
                  <a:gd name="T47" fmla="*/ 66 h 164"/>
                  <a:gd name="T48" fmla="*/ 21 w 272"/>
                  <a:gd name="T49" fmla="*/ 69 h 164"/>
                  <a:gd name="T50" fmla="*/ 13 w 272"/>
                  <a:gd name="T51" fmla="*/ 74 h 164"/>
                  <a:gd name="T52" fmla="*/ 5 w 272"/>
                  <a:gd name="T53" fmla="*/ 74 h 164"/>
                  <a:gd name="T54" fmla="*/ 3 w 272"/>
                  <a:gd name="T55" fmla="*/ 77 h 164"/>
                  <a:gd name="T56" fmla="*/ 11 w 272"/>
                  <a:gd name="T57" fmla="*/ 85 h 164"/>
                  <a:gd name="T58" fmla="*/ 19 w 272"/>
                  <a:gd name="T59" fmla="*/ 93 h 164"/>
                  <a:gd name="T60" fmla="*/ 29 w 272"/>
                  <a:gd name="T61" fmla="*/ 109 h 164"/>
                  <a:gd name="T62" fmla="*/ 37 w 272"/>
                  <a:gd name="T63" fmla="*/ 114 h 164"/>
                  <a:gd name="T64" fmla="*/ 37 w 272"/>
                  <a:gd name="T65" fmla="*/ 119 h 164"/>
                  <a:gd name="T66" fmla="*/ 40 w 272"/>
                  <a:gd name="T67" fmla="*/ 127 h 164"/>
                  <a:gd name="T68" fmla="*/ 58 w 272"/>
                  <a:gd name="T69" fmla="*/ 135 h 164"/>
                  <a:gd name="T70" fmla="*/ 71 w 272"/>
                  <a:gd name="T71" fmla="*/ 127 h 164"/>
                  <a:gd name="T72" fmla="*/ 66 w 272"/>
                  <a:gd name="T73" fmla="*/ 135 h 164"/>
                  <a:gd name="T74" fmla="*/ 74 w 272"/>
                  <a:gd name="T75" fmla="*/ 146 h 164"/>
                  <a:gd name="T76" fmla="*/ 82 w 272"/>
                  <a:gd name="T77" fmla="*/ 154 h 164"/>
                  <a:gd name="T78" fmla="*/ 82 w 272"/>
                  <a:gd name="T79" fmla="*/ 161 h 164"/>
                  <a:gd name="T80" fmla="*/ 100 w 272"/>
                  <a:gd name="T81" fmla="*/ 156 h 164"/>
                  <a:gd name="T82" fmla="*/ 124 w 272"/>
                  <a:gd name="T83" fmla="*/ 161 h 164"/>
                  <a:gd name="T84" fmla="*/ 143 w 272"/>
                  <a:gd name="T85" fmla="*/ 161 h 164"/>
                  <a:gd name="T86" fmla="*/ 158 w 272"/>
                  <a:gd name="T87" fmla="*/ 164 h 164"/>
                  <a:gd name="T88" fmla="*/ 172 w 272"/>
                  <a:gd name="T89" fmla="*/ 154 h 164"/>
                  <a:gd name="T90" fmla="*/ 195 w 272"/>
                  <a:gd name="T91" fmla="*/ 148 h 164"/>
                  <a:gd name="T92" fmla="*/ 206 w 272"/>
                  <a:gd name="T93" fmla="*/ 148 h 164"/>
                  <a:gd name="T94" fmla="*/ 222 w 272"/>
                  <a:gd name="T95" fmla="*/ 154 h 164"/>
                  <a:gd name="T96" fmla="*/ 240 w 272"/>
                  <a:gd name="T97" fmla="*/ 161 h 164"/>
                  <a:gd name="T98" fmla="*/ 246 w 272"/>
                  <a:gd name="T99" fmla="*/ 154 h 164"/>
                  <a:gd name="T100" fmla="*/ 246 w 272"/>
                  <a:gd name="T101" fmla="*/ 140 h 164"/>
                  <a:gd name="T102" fmla="*/ 251 w 272"/>
                  <a:gd name="T103" fmla="*/ 130 h 164"/>
                  <a:gd name="T104" fmla="*/ 248 w 272"/>
                  <a:gd name="T105" fmla="*/ 130 h 164"/>
                  <a:gd name="T106" fmla="*/ 248 w 272"/>
                  <a:gd name="T107" fmla="*/ 119 h 164"/>
                  <a:gd name="T108" fmla="*/ 251 w 272"/>
                  <a:gd name="T109" fmla="*/ 119 h 164"/>
                  <a:gd name="T110" fmla="*/ 259 w 272"/>
                  <a:gd name="T111" fmla="*/ 127 h 164"/>
                  <a:gd name="T112" fmla="*/ 272 w 272"/>
                  <a:gd name="T113" fmla="*/ 114 h 164"/>
                  <a:gd name="T114" fmla="*/ 267 w 272"/>
                  <a:gd name="T115" fmla="*/ 103 h 164"/>
                  <a:gd name="T116" fmla="*/ 264 w 272"/>
                  <a:gd name="T117" fmla="*/ 101 h 164"/>
                  <a:gd name="T118" fmla="*/ 264 w 272"/>
                  <a:gd name="T119" fmla="*/ 101 h 164"/>
                  <a:gd name="T120" fmla="*/ 264 w 272"/>
                  <a:gd name="T121" fmla="*/ 101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2" h="164">
                    <a:moveTo>
                      <a:pt x="264" y="101"/>
                    </a:moveTo>
                    <a:lnTo>
                      <a:pt x="256" y="101"/>
                    </a:lnTo>
                    <a:lnTo>
                      <a:pt x="251" y="103"/>
                    </a:lnTo>
                    <a:lnTo>
                      <a:pt x="251" y="103"/>
                    </a:lnTo>
                    <a:lnTo>
                      <a:pt x="246" y="109"/>
                    </a:lnTo>
                    <a:lnTo>
                      <a:pt x="240" y="109"/>
                    </a:lnTo>
                    <a:lnTo>
                      <a:pt x="232" y="103"/>
                    </a:lnTo>
                    <a:lnTo>
                      <a:pt x="230" y="101"/>
                    </a:lnTo>
                    <a:lnTo>
                      <a:pt x="227" y="98"/>
                    </a:lnTo>
                    <a:lnTo>
                      <a:pt x="224" y="95"/>
                    </a:lnTo>
                    <a:lnTo>
                      <a:pt x="224" y="93"/>
                    </a:lnTo>
                    <a:lnTo>
                      <a:pt x="222" y="82"/>
                    </a:lnTo>
                    <a:lnTo>
                      <a:pt x="222" y="74"/>
                    </a:lnTo>
                    <a:lnTo>
                      <a:pt x="224" y="61"/>
                    </a:lnTo>
                    <a:lnTo>
                      <a:pt x="219" y="51"/>
                    </a:lnTo>
                    <a:lnTo>
                      <a:pt x="214" y="43"/>
                    </a:lnTo>
                    <a:lnTo>
                      <a:pt x="203" y="32"/>
                    </a:lnTo>
                    <a:lnTo>
                      <a:pt x="195" y="22"/>
                    </a:lnTo>
                    <a:lnTo>
                      <a:pt x="188" y="8"/>
                    </a:lnTo>
                    <a:lnTo>
                      <a:pt x="180" y="6"/>
                    </a:lnTo>
                    <a:lnTo>
                      <a:pt x="177" y="0"/>
                    </a:lnTo>
                    <a:lnTo>
                      <a:pt x="172" y="0"/>
                    </a:lnTo>
                    <a:lnTo>
                      <a:pt x="164" y="6"/>
                    </a:lnTo>
                    <a:lnTo>
                      <a:pt x="164" y="8"/>
                    </a:lnTo>
                    <a:lnTo>
                      <a:pt x="161" y="14"/>
                    </a:lnTo>
                    <a:lnTo>
                      <a:pt x="145" y="14"/>
                    </a:lnTo>
                    <a:lnTo>
                      <a:pt x="143" y="14"/>
                    </a:lnTo>
                    <a:lnTo>
                      <a:pt x="137" y="16"/>
                    </a:lnTo>
                    <a:lnTo>
                      <a:pt x="132" y="22"/>
                    </a:lnTo>
                    <a:lnTo>
                      <a:pt x="127" y="22"/>
                    </a:lnTo>
                    <a:lnTo>
                      <a:pt x="119" y="14"/>
                    </a:lnTo>
                    <a:lnTo>
                      <a:pt x="111" y="14"/>
                    </a:lnTo>
                    <a:lnTo>
                      <a:pt x="100" y="14"/>
                    </a:lnTo>
                    <a:lnTo>
                      <a:pt x="90" y="8"/>
                    </a:lnTo>
                    <a:lnTo>
                      <a:pt x="82" y="8"/>
                    </a:lnTo>
                    <a:lnTo>
                      <a:pt x="74" y="8"/>
                    </a:lnTo>
                    <a:lnTo>
                      <a:pt x="71" y="14"/>
                    </a:lnTo>
                    <a:lnTo>
                      <a:pt x="69" y="14"/>
                    </a:lnTo>
                    <a:lnTo>
                      <a:pt x="66" y="16"/>
                    </a:lnTo>
                    <a:lnTo>
                      <a:pt x="58" y="22"/>
                    </a:lnTo>
                    <a:lnTo>
                      <a:pt x="55" y="22"/>
                    </a:lnTo>
                    <a:lnTo>
                      <a:pt x="48" y="24"/>
                    </a:lnTo>
                    <a:lnTo>
                      <a:pt x="48" y="27"/>
                    </a:lnTo>
                    <a:lnTo>
                      <a:pt x="48" y="32"/>
                    </a:lnTo>
                    <a:lnTo>
                      <a:pt x="40" y="43"/>
                    </a:lnTo>
                    <a:lnTo>
                      <a:pt x="37" y="53"/>
                    </a:lnTo>
                    <a:lnTo>
                      <a:pt x="29" y="61"/>
                    </a:lnTo>
                    <a:lnTo>
                      <a:pt x="29" y="66"/>
                    </a:lnTo>
                    <a:lnTo>
                      <a:pt x="24" y="69"/>
                    </a:lnTo>
                    <a:lnTo>
                      <a:pt x="21" y="69"/>
                    </a:lnTo>
                    <a:lnTo>
                      <a:pt x="13" y="69"/>
                    </a:lnTo>
                    <a:lnTo>
                      <a:pt x="13" y="74"/>
                    </a:lnTo>
                    <a:lnTo>
                      <a:pt x="11" y="77"/>
                    </a:lnTo>
                    <a:lnTo>
                      <a:pt x="5" y="74"/>
                    </a:lnTo>
                    <a:lnTo>
                      <a:pt x="0" y="77"/>
                    </a:lnTo>
                    <a:lnTo>
                      <a:pt x="3" y="77"/>
                    </a:lnTo>
                    <a:lnTo>
                      <a:pt x="5" y="82"/>
                    </a:lnTo>
                    <a:lnTo>
                      <a:pt x="11" y="85"/>
                    </a:lnTo>
                    <a:lnTo>
                      <a:pt x="13" y="88"/>
                    </a:lnTo>
                    <a:lnTo>
                      <a:pt x="19" y="93"/>
                    </a:lnTo>
                    <a:lnTo>
                      <a:pt x="13" y="101"/>
                    </a:lnTo>
                    <a:lnTo>
                      <a:pt x="29" y="109"/>
                    </a:lnTo>
                    <a:lnTo>
                      <a:pt x="37" y="111"/>
                    </a:lnTo>
                    <a:lnTo>
                      <a:pt x="37" y="114"/>
                    </a:lnTo>
                    <a:lnTo>
                      <a:pt x="32" y="114"/>
                    </a:lnTo>
                    <a:lnTo>
                      <a:pt x="37" y="119"/>
                    </a:lnTo>
                    <a:lnTo>
                      <a:pt x="32" y="122"/>
                    </a:lnTo>
                    <a:lnTo>
                      <a:pt x="40" y="127"/>
                    </a:lnTo>
                    <a:lnTo>
                      <a:pt x="50" y="130"/>
                    </a:lnTo>
                    <a:lnTo>
                      <a:pt x="58" y="135"/>
                    </a:lnTo>
                    <a:lnTo>
                      <a:pt x="63" y="130"/>
                    </a:lnTo>
                    <a:lnTo>
                      <a:pt x="71" y="127"/>
                    </a:lnTo>
                    <a:lnTo>
                      <a:pt x="74" y="135"/>
                    </a:lnTo>
                    <a:lnTo>
                      <a:pt x="66" y="135"/>
                    </a:lnTo>
                    <a:lnTo>
                      <a:pt x="66" y="138"/>
                    </a:lnTo>
                    <a:lnTo>
                      <a:pt x="74" y="146"/>
                    </a:lnTo>
                    <a:lnTo>
                      <a:pt x="82" y="148"/>
                    </a:lnTo>
                    <a:lnTo>
                      <a:pt x="82" y="154"/>
                    </a:lnTo>
                    <a:lnTo>
                      <a:pt x="77" y="156"/>
                    </a:lnTo>
                    <a:lnTo>
                      <a:pt x="82" y="161"/>
                    </a:lnTo>
                    <a:lnTo>
                      <a:pt x="90" y="161"/>
                    </a:lnTo>
                    <a:lnTo>
                      <a:pt x="100" y="156"/>
                    </a:lnTo>
                    <a:lnTo>
                      <a:pt x="111" y="161"/>
                    </a:lnTo>
                    <a:lnTo>
                      <a:pt x="124" y="161"/>
                    </a:lnTo>
                    <a:lnTo>
                      <a:pt x="132" y="161"/>
                    </a:lnTo>
                    <a:lnTo>
                      <a:pt x="143" y="161"/>
                    </a:lnTo>
                    <a:lnTo>
                      <a:pt x="153" y="164"/>
                    </a:lnTo>
                    <a:lnTo>
                      <a:pt x="158" y="164"/>
                    </a:lnTo>
                    <a:lnTo>
                      <a:pt x="164" y="161"/>
                    </a:lnTo>
                    <a:lnTo>
                      <a:pt x="172" y="154"/>
                    </a:lnTo>
                    <a:lnTo>
                      <a:pt x="185" y="148"/>
                    </a:lnTo>
                    <a:lnTo>
                      <a:pt x="195" y="148"/>
                    </a:lnTo>
                    <a:lnTo>
                      <a:pt x="198" y="146"/>
                    </a:lnTo>
                    <a:lnTo>
                      <a:pt x="206" y="148"/>
                    </a:lnTo>
                    <a:lnTo>
                      <a:pt x="214" y="154"/>
                    </a:lnTo>
                    <a:lnTo>
                      <a:pt x="222" y="154"/>
                    </a:lnTo>
                    <a:lnTo>
                      <a:pt x="232" y="161"/>
                    </a:lnTo>
                    <a:lnTo>
                      <a:pt x="240" y="161"/>
                    </a:lnTo>
                    <a:lnTo>
                      <a:pt x="246" y="161"/>
                    </a:lnTo>
                    <a:lnTo>
                      <a:pt x="246" y="154"/>
                    </a:lnTo>
                    <a:lnTo>
                      <a:pt x="246" y="154"/>
                    </a:lnTo>
                    <a:lnTo>
                      <a:pt x="246" y="140"/>
                    </a:lnTo>
                    <a:lnTo>
                      <a:pt x="248" y="138"/>
                    </a:lnTo>
                    <a:lnTo>
                      <a:pt x="251" y="130"/>
                    </a:lnTo>
                    <a:lnTo>
                      <a:pt x="248" y="135"/>
                    </a:lnTo>
                    <a:lnTo>
                      <a:pt x="248" y="130"/>
                    </a:lnTo>
                    <a:lnTo>
                      <a:pt x="248" y="122"/>
                    </a:lnTo>
                    <a:lnTo>
                      <a:pt x="248" y="119"/>
                    </a:lnTo>
                    <a:lnTo>
                      <a:pt x="251" y="114"/>
                    </a:lnTo>
                    <a:lnTo>
                      <a:pt x="251" y="119"/>
                    </a:lnTo>
                    <a:lnTo>
                      <a:pt x="251" y="127"/>
                    </a:lnTo>
                    <a:lnTo>
                      <a:pt x="259" y="127"/>
                    </a:lnTo>
                    <a:lnTo>
                      <a:pt x="267" y="122"/>
                    </a:lnTo>
                    <a:lnTo>
                      <a:pt x="272" y="114"/>
                    </a:lnTo>
                    <a:lnTo>
                      <a:pt x="272" y="109"/>
                    </a:lnTo>
                    <a:lnTo>
                      <a:pt x="267" y="103"/>
                    </a:lnTo>
                    <a:lnTo>
                      <a:pt x="264" y="101"/>
                    </a:lnTo>
                    <a:lnTo>
                      <a:pt x="264" y="101"/>
                    </a:lnTo>
                    <a:lnTo>
                      <a:pt x="264" y="101"/>
                    </a:lnTo>
                    <a:lnTo>
                      <a:pt x="264" y="101"/>
                    </a:lnTo>
                    <a:lnTo>
                      <a:pt x="264" y="101"/>
                    </a:lnTo>
                    <a:lnTo>
                      <a:pt x="264" y="10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3"/>
              <p:cNvSpPr>
                <a:spLocks/>
              </p:cNvSpPr>
              <p:nvPr/>
            </p:nvSpPr>
            <p:spPr bwMode="auto">
              <a:xfrm rot="256166">
                <a:off x="5237045" y="3963673"/>
                <a:ext cx="204828" cy="273752"/>
              </a:xfrm>
              <a:custGeom>
                <a:avLst/>
                <a:gdLst>
                  <a:gd name="T0" fmla="*/ 11 w 100"/>
                  <a:gd name="T1" fmla="*/ 13 h 106"/>
                  <a:gd name="T2" fmla="*/ 18 w 100"/>
                  <a:gd name="T3" fmla="*/ 27 h 106"/>
                  <a:gd name="T4" fmla="*/ 26 w 100"/>
                  <a:gd name="T5" fmla="*/ 37 h 106"/>
                  <a:gd name="T6" fmla="*/ 37 w 100"/>
                  <a:gd name="T7" fmla="*/ 48 h 106"/>
                  <a:gd name="T8" fmla="*/ 42 w 100"/>
                  <a:gd name="T9" fmla="*/ 56 h 106"/>
                  <a:gd name="T10" fmla="*/ 47 w 100"/>
                  <a:gd name="T11" fmla="*/ 66 h 106"/>
                  <a:gd name="T12" fmla="*/ 45 w 100"/>
                  <a:gd name="T13" fmla="*/ 79 h 106"/>
                  <a:gd name="T14" fmla="*/ 45 w 100"/>
                  <a:gd name="T15" fmla="*/ 87 h 106"/>
                  <a:gd name="T16" fmla="*/ 47 w 100"/>
                  <a:gd name="T17" fmla="*/ 98 h 106"/>
                  <a:gd name="T18" fmla="*/ 47 w 100"/>
                  <a:gd name="T19" fmla="*/ 100 h 106"/>
                  <a:gd name="T20" fmla="*/ 50 w 100"/>
                  <a:gd name="T21" fmla="*/ 103 h 106"/>
                  <a:gd name="T22" fmla="*/ 53 w 100"/>
                  <a:gd name="T23" fmla="*/ 106 h 106"/>
                  <a:gd name="T24" fmla="*/ 55 w 100"/>
                  <a:gd name="T25" fmla="*/ 106 h 106"/>
                  <a:gd name="T26" fmla="*/ 61 w 100"/>
                  <a:gd name="T27" fmla="*/ 100 h 106"/>
                  <a:gd name="T28" fmla="*/ 63 w 100"/>
                  <a:gd name="T29" fmla="*/ 93 h 106"/>
                  <a:gd name="T30" fmla="*/ 69 w 100"/>
                  <a:gd name="T31" fmla="*/ 87 h 106"/>
                  <a:gd name="T32" fmla="*/ 71 w 100"/>
                  <a:gd name="T33" fmla="*/ 82 h 106"/>
                  <a:gd name="T34" fmla="*/ 71 w 100"/>
                  <a:gd name="T35" fmla="*/ 74 h 106"/>
                  <a:gd name="T36" fmla="*/ 71 w 100"/>
                  <a:gd name="T37" fmla="*/ 71 h 106"/>
                  <a:gd name="T38" fmla="*/ 74 w 100"/>
                  <a:gd name="T39" fmla="*/ 66 h 106"/>
                  <a:gd name="T40" fmla="*/ 79 w 100"/>
                  <a:gd name="T41" fmla="*/ 71 h 106"/>
                  <a:gd name="T42" fmla="*/ 82 w 100"/>
                  <a:gd name="T43" fmla="*/ 71 h 106"/>
                  <a:gd name="T44" fmla="*/ 90 w 100"/>
                  <a:gd name="T45" fmla="*/ 71 h 106"/>
                  <a:gd name="T46" fmla="*/ 95 w 100"/>
                  <a:gd name="T47" fmla="*/ 74 h 106"/>
                  <a:gd name="T48" fmla="*/ 100 w 100"/>
                  <a:gd name="T49" fmla="*/ 71 h 106"/>
                  <a:gd name="T50" fmla="*/ 95 w 100"/>
                  <a:gd name="T51" fmla="*/ 66 h 106"/>
                  <a:gd name="T52" fmla="*/ 98 w 100"/>
                  <a:gd name="T53" fmla="*/ 63 h 106"/>
                  <a:gd name="T54" fmla="*/ 90 w 100"/>
                  <a:gd name="T55" fmla="*/ 56 h 106"/>
                  <a:gd name="T56" fmla="*/ 87 w 100"/>
                  <a:gd name="T57" fmla="*/ 48 h 106"/>
                  <a:gd name="T58" fmla="*/ 82 w 100"/>
                  <a:gd name="T59" fmla="*/ 48 h 106"/>
                  <a:gd name="T60" fmla="*/ 82 w 100"/>
                  <a:gd name="T61" fmla="*/ 45 h 106"/>
                  <a:gd name="T62" fmla="*/ 82 w 100"/>
                  <a:gd name="T63" fmla="*/ 40 h 106"/>
                  <a:gd name="T64" fmla="*/ 79 w 100"/>
                  <a:gd name="T65" fmla="*/ 40 h 106"/>
                  <a:gd name="T66" fmla="*/ 74 w 100"/>
                  <a:gd name="T67" fmla="*/ 32 h 106"/>
                  <a:gd name="T68" fmla="*/ 69 w 100"/>
                  <a:gd name="T69" fmla="*/ 21 h 106"/>
                  <a:gd name="T70" fmla="*/ 69 w 100"/>
                  <a:gd name="T71" fmla="*/ 19 h 106"/>
                  <a:gd name="T72" fmla="*/ 63 w 100"/>
                  <a:gd name="T73" fmla="*/ 19 h 106"/>
                  <a:gd name="T74" fmla="*/ 61 w 100"/>
                  <a:gd name="T75" fmla="*/ 19 h 106"/>
                  <a:gd name="T76" fmla="*/ 61 w 100"/>
                  <a:gd name="T77" fmla="*/ 13 h 106"/>
                  <a:gd name="T78" fmla="*/ 53 w 100"/>
                  <a:gd name="T79" fmla="*/ 11 h 106"/>
                  <a:gd name="T80" fmla="*/ 47 w 100"/>
                  <a:gd name="T81" fmla="*/ 13 h 106"/>
                  <a:gd name="T82" fmla="*/ 47 w 100"/>
                  <a:gd name="T83" fmla="*/ 11 h 106"/>
                  <a:gd name="T84" fmla="*/ 45 w 100"/>
                  <a:gd name="T85" fmla="*/ 11 h 106"/>
                  <a:gd name="T86" fmla="*/ 37 w 100"/>
                  <a:gd name="T87" fmla="*/ 11 h 106"/>
                  <a:gd name="T88" fmla="*/ 34 w 100"/>
                  <a:gd name="T89" fmla="*/ 3 h 106"/>
                  <a:gd name="T90" fmla="*/ 26 w 100"/>
                  <a:gd name="T91" fmla="*/ 0 h 106"/>
                  <a:gd name="T92" fmla="*/ 21 w 100"/>
                  <a:gd name="T93" fmla="*/ 0 h 106"/>
                  <a:gd name="T94" fmla="*/ 13 w 100"/>
                  <a:gd name="T95" fmla="*/ 3 h 106"/>
                  <a:gd name="T96" fmla="*/ 8 w 100"/>
                  <a:gd name="T97" fmla="*/ 3 h 106"/>
                  <a:gd name="T98" fmla="*/ 3 w 100"/>
                  <a:gd name="T99" fmla="*/ 3 h 106"/>
                  <a:gd name="T100" fmla="*/ 0 w 100"/>
                  <a:gd name="T101" fmla="*/ 5 h 106"/>
                  <a:gd name="T102" fmla="*/ 3 w 100"/>
                  <a:gd name="T103" fmla="*/ 11 h 106"/>
                  <a:gd name="T104" fmla="*/ 11 w 100"/>
                  <a:gd name="T105" fmla="*/ 13 h 106"/>
                  <a:gd name="T106" fmla="*/ 11 w 100"/>
                  <a:gd name="T107" fmla="*/ 13 h 106"/>
                  <a:gd name="T108" fmla="*/ 11 w 100"/>
                  <a:gd name="T109" fmla="*/ 13 h 106"/>
                  <a:gd name="T110" fmla="*/ 11 w 100"/>
                  <a:gd name="T111" fmla="*/ 13 h 106"/>
                  <a:gd name="T112" fmla="*/ 11 w 100"/>
                  <a:gd name="T113" fmla="*/ 13 h 106"/>
                  <a:gd name="T114" fmla="*/ 11 w 100"/>
                  <a:gd name="T115" fmla="*/ 1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0" h="106">
                    <a:moveTo>
                      <a:pt x="11" y="13"/>
                    </a:moveTo>
                    <a:lnTo>
                      <a:pt x="18" y="27"/>
                    </a:lnTo>
                    <a:lnTo>
                      <a:pt x="26" y="37"/>
                    </a:lnTo>
                    <a:lnTo>
                      <a:pt x="37" y="48"/>
                    </a:lnTo>
                    <a:lnTo>
                      <a:pt x="42" y="56"/>
                    </a:lnTo>
                    <a:lnTo>
                      <a:pt x="47" y="66"/>
                    </a:lnTo>
                    <a:lnTo>
                      <a:pt x="45" y="79"/>
                    </a:lnTo>
                    <a:lnTo>
                      <a:pt x="45" y="87"/>
                    </a:lnTo>
                    <a:lnTo>
                      <a:pt x="47" y="98"/>
                    </a:lnTo>
                    <a:lnTo>
                      <a:pt x="47" y="100"/>
                    </a:lnTo>
                    <a:lnTo>
                      <a:pt x="50" y="103"/>
                    </a:lnTo>
                    <a:lnTo>
                      <a:pt x="53" y="106"/>
                    </a:lnTo>
                    <a:lnTo>
                      <a:pt x="55" y="106"/>
                    </a:lnTo>
                    <a:lnTo>
                      <a:pt x="61" y="100"/>
                    </a:lnTo>
                    <a:lnTo>
                      <a:pt x="63" y="93"/>
                    </a:lnTo>
                    <a:lnTo>
                      <a:pt x="69" y="87"/>
                    </a:lnTo>
                    <a:lnTo>
                      <a:pt x="71" y="82"/>
                    </a:lnTo>
                    <a:lnTo>
                      <a:pt x="71" y="74"/>
                    </a:lnTo>
                    <a:lnTo>
                      <a:pt x="71" y="71"/>
                    </a:lnTo>
                    <a:lnTo>
                      <a:pt x="74" y="66"/>
                    </a:lnTo>
                    <a:lnTo>
                      <a:pt x="79" y="71"/>
                    </a:lnTo>
                    <a:lnTo>
                      <a:pt x="82" y="71"/>
                    </a:lnTo>
                    <a:lnTo>
                      <a:pt x="90" y="71"/>
                    </a:lnTo>
                    <a:lnTo>
                      <a:pt x="95" y="74"/>
                    </a:lnTo>
                    <a:lnTo>
                      <a:pt x="100" y="71"/>
                    </a:lnTo>
                    <a:lnTo>
                      <a:pt x="95" y="66"/>
                    </a:lnTo>
                    <a:lnTo>
                      <a:pt x="98" y="63"/>
                    </a:lnTo>
                    <a:lnTo>
                      <a:pt x="90" y="56"/>
                    </a:lnTo>
                    <a:lnTo>
                      <a:pt x="87" y="48"/>
                    </a:lnTo>
                    <a:lnTo>
                      <a:pt x="82" y="48"/>
                    </a:lnTo>
                    <a:lnTo>
                      <a:pt x="82" y="45"/>
                    </a:lnTo>
                    <a:lnTo>
                      <a:pt x="82" y="40"/>
                    </a:lnTo>
                    <a:lnTo>
                      <a:pt x="79" y="40"/>
                    </a:lnTo>
                    <a:lnTo>
                      <a:pt x="74" y="32"/>
                    </a:lnTo>
                    <a:lnTo>
                      <a:pt x="69" y="21"/>
                    </a:lnTo>
                    <a:lnTo>
                      <a:pt x="69" y="19"/>
                    </a:lnTo>
                    <a:lnTo>
                      <a:pt x="63" y="19"/>
                    </a:lnTo>
                    <a:lnTo>
                      <a:pt x="61" y="19"/>
                    </a:lnTo>
                    <a:lnTo>
                      <a:pt x="61" y="13"/>
                    </a:lnTo>
                    <a:lnTo>
                      <a:pt x="53" y="11"/>
                    </a:lnTo>
                    <a:lnTo>
                      <a:pt x="47" y="13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37" y="11"/>
                    </a:lnTo>
                    <a:lnTo>
                      <a:pt x="34" y="3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13" y="3"/>
                    </a:lnTo>
                    <a:lnTo>
                      <a:pt x="8" y="3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3" y="11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4"/>
              <p:cNvSpPr>
                <a:spLocks/>
              </p:cNvSpPr>
              <p:nvPr/>
            </p:nvSpPr>
            <p:spPr bwMode="auto">
              <a:xfrm rot="256166">
                <a:off x="3050193" y="4376084"/>
                <a:ext cx="217118" cy="477773"/>
              </a:xfrm>
              <a:custGeom>
                <a:avLst/>
                <a:gdLst>
                  <a:gd name="T0" fmla="*/ 61 w 106"/>
                  <a:gd name="T1" fmla="*/ 158 h 185"/>
                  <a:gd name="T2" fmla="*/ 69 w 106"/>
                  <a:gd name="T3" fmla="*/ 150 h 185"/>
                  <a:gd name="T4" fmla="*/ 77 w 106"/>
                  <a:gd name="T5" fmla="*/ 140 h 185"/>
                  <a:gd name="T6" fmla="*/ 69 w 106"/>
                  <a:gd name="T7" fmla="*/ 140 h 185"/>
                  <a:gd name="T8" fmla="*/ 66 w 106"/>
                  <a:gd name="T9" fmla="*/ 132 h 185"/>
                  <a:gd name="T10" fmla="*/ 69 w 106"/>
                  <a:gd name="T11" fmla="*/ 124 h 185"/>
                  <a:gd name="T12" fmla="*/ 77 w 106"/>
                  <a:gd name="T13" fmla="*/ 114 h 185"/>
                  <a:gd name="T14" fmla="*/ 69 w 106"/>
                  <a:gd name="T15" fmla="*/ 103 h 185"/>
                  <a:gd name="T16" fmla="*/ 69 w 106"/>
                  <a:gd name="T17" fmla="*/ 95 h 185"/>
                  <a:gd name="T18" fmla="*/ 69 w 106"/>
                  <a:gd name="T19" fmla="*/ 92 h 185"/>
                  <a:gd name="T20" fmla="*/ 77 w 106"/>
                  <a:gd name="T21" fmla="*/ 87 h 185"/>
                  <a:gd name="T22" fmla="*/ 80 w 106"/>
                  <a:gd name="T23" fmla="*/ 79 h 185"/>
                  <a:gd name="T24" fmla="*/ 80 w 106"/>
                  <a:gd name="T25" fmla="*/ 71 h 185"/>
                  <a:gd name="T26" fmla="*/ 85 w 106"/>
                  <a:gd name="T27" fmla="*/ 69 h 185"/>
                  <a:gd name="T28" fmla="*/ 85 w 106"/>
                  <a:gd name="T29" fmla="*/ 58 h 185"/>
                  <a:gd name="T30" fmla="*/ 85 w 106"/>
                  <a:gd name="T31" fmla="*/ 42 h 185"/>
                  <a:gd name="T32" fmla="*/ 90 w 106"/>
                  <a:gd name="T33" fmla="*/ 37 h 185"/>
                  <a:gd name="T34" fmla="*/ 103 w 106"/>
                  <a:gd name="T35" fmla="*/ 24 h 185"/>
                  <a:gd name="T36" fmla="*/ 98 w 106"/>
                  <a:gd name="T37" fmla="*/ 18 h 185"/>
                  <a:gd name="T38" fmla="*/ 95 w 106"/>
                  <a:gd name="T39" fmla="*/ 11 h 185"/>
                  <a:gd name="T40" fmla="*/ 87 w 106"/>
                  <a:gd name="T41" fmla="*/ 8 h 185"/>
                  <a:gd name="T42" fmla="*/ 80 w 106"/>
                  <a:gd name="T43" fmla="*/ 8 h 185"/>
                  <a:gd name="T44" fmla="*/ 72 w 106"/>
                  <a:gd name="T45" fmla="*/ 11 h 185"/>
                  <a:gd name="T46" fmla="*/ 61 w 106"/>
                  <a:gd name="T47" fmla="*/ 11 h 185"/>
                  <a:gd name="T48" fmla="*/ 53 w 106"/>
                  <a:gd name="T49" fmla="*/ 11 h 185"/>
                  <a:gd name="T50" fmla="*/ 50 w 106"/>
                  <a:gd name="T51" fmla="*/ 8 h 185"/>
                  <a:gd name="T52" fmla="*/ 50 w 106"/>
                  <a:gd name="T53" fmla="*/ 5 h 185"/>
                  <a:gd name="T54" fmla="*/ 45 w 106"/>
                  <a:gd name="T55" fmla="*/ 5 h 185"/>
                  <a:gd name="T56" fmla="*/ 35 w 106"/>
                  <a:gd name="T57" fmla="*/ 8 h 185"/>
                  <a:gd name="T58" fmla="*/ 32 w 106"/>
                  <a:gd name="T59" fmla="*/ 11 h 185"/>
                  <a:gd name="T60" fmla="*/ 32 w 106"/>
                  <a:gd name="T61" fmla="*/ 18 h 185"/>
                  <a:gd name="T62" fmla="*/ 32 w 106"/>
                  <a:gd name="T63" fmla="*/ 34 h 185"/>
                  <a:gd name="T64" fmla="*/ 32 w 106"/>
                  <a:gd name="T65" fmla="*/ 50 h 185"/>
                  <a:gd name="T66" fmla="*/ 27 w 106"/>
                  <a:gd name="T67" fmla="*/ 58 h 185"/>
                  <a:gd name="T68" fmla="*/ 19 w 106"/>
                  <a:gd name="T69" fmla="*/ 92 h 185"/>
                  <a:gd name="T70" fmla="*/ 8 w 106"/>
                  <a:gd name="T71" fmla="*/ 98 h 185"/>
                  <a:gd name="T72" fmla="*/ 6 w 106"/>
                  <a:gd name="T73" fmla="*/ 114 h 185"/>
                  <a:gd name="T74" fmla="*/ 6 w 106"/>
                  <a:gd name="T75" fmla="*/ 124 h 185"/>
                  <a:gd name="T76" fmla="*/ 11 w 106"/>
                  <a:gd name="T77" fmla="*/ 121 h 185"/>
                  <a:gd name="T78" fmla="*/ 19 w 106"/>
                  <a:gd name="T79" fmla="*/ 119 h 185"/>
                  <a:gd name="T80" fmla="*/ 16 w 106"/>
                  <a:gd name="T81" fmla="*/ 124 h 185"/>
                  <a:gd name="T82" fmla="*/ 8 w 106"/>
                  <a:gd name="T83" fmla="*/ 132 h 185"/>
                  <a:gd name="T84" fmla="*/ 24 w 106"/>
                  <a:gd name="T85" fmla="*/ 129 h 185"/>
                  <a:gd name="T86" fmla="*/ 24 w 106"/>
                  <a:gd name="T87" fmla="*/ 137 h 185"/>
                  <a:gd name="T88" fmla="*/ 24 w 106"/>
                  <a:gd name="T89" fmla="*/ 140 h 185"/>
                  <a:gd name="T90" fmla="*/ 19 w 106"/>
                  <a:gd name="T91" fmla="*/ 156 h 185"/>
                  <a:gd name="T92" fmla="*/ 16 w 106"/>
                  <a:gd name="T93" fmla="*/ 174 h 185"/>
                  <a:gd name="T94" fmla="*/ 16 w 106"/>
                  <a:gd name="T95" fmla="*/ 185 h 185"/>
                  <a:gd name="T96" fmla="*/ 37 w 106"/>
                  <a:gd name="T97" fmla="*/ 182 h 185"/>
                  <a:gd name="T98" fmla="*/ 53 w 106"/>
                  <a:gd name="T99" fmla="*/ 182 h 185"/>
                  <a:gd name="T100" fmla="*/ 58 w 106"/>
                  <a:gd name="T101" fmla="*/ 172 h 185"/>
                  <a:gd name="T102" fmla="*/ 58 w 106"/>
                  <a:gd name="T103" fmla="*/ 164 h 185"/>
                  <a:gd name="T104" fmla="*/ 58 w 106"/>
                  <a:gd name="T105" fmla="*/ 164 h 185"/>
                  <a:gd name="T106" fmla="*/ 58 w 106"/>
                  <a:gd name="T107" fmla="*/ 164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6" h="185">
                    <a:moveTo>
                      <a:pt x="58" y="164"/>
                    </a:moveTo>
                    <a:lnTo>
                      <a:pt x="61" y="158"/>
                    </a:lnTo>
                    <a:lnTo>
                      <a:pt x="64" y="156"/>
                    </a:lnTo>
                    <a:lnTo>
                      <a:pt x="69" y="150"/>
                    </a:lnTo>
                    <a:lnTo>
                      <a:pt x="72" y="148"/>
                    </a:lnTo>
                    <a:lnTo>
                      <a:pt x="77" y="140"/>
                    </a:lnTo>
                    <a:lnTo>
                      <a:pt x="72" y="140"/>
                    </a:lnTo>
                    <a:lnTo>
                      <a:pt x="69" y="140"/>
                    </a:lnTo>
                    <a:lnTo>
                      <a:pt x="64" y="132"/>
                    </a:lnTo>
                    <a:lnTo>
                      <a:pt x="66" y="132"/>
                    </a:lnTo>
                    <a:lnTo>
                      <a:pt x="64" y="129"/>
                    </a:lnTo>
                    <a:lnTo>
                      <a:pt x="69" y="124"/>
                    </a:lnTo>
                    <a:lnTo>
                      <a:pt x="69" y="121"/>
                    </a:lnTo>
                    <a:lnTo>
                      <a:pt x="77" y="114"/>
                    </a:lnTo>
                    <a:lnTo>
                      <a:pt x="72" y="106"/>
                    </a:lnTo>
                    <a:lnTo>
                      <a:pt x="69" y="103"/>
                    </a:lnTo>
                    <a:lnTo>
                      <a:pt x="69" y="98"/>
                    </a:lnTo>
                    <a:lnTo>
                      <a:pt x="69" y="95"/>
                    </a:lnTo>
                    <a:lnTo>
                      <a:pt x="61" y="92"/>
                    </a:lnTo>
                    <a:lnTo>
                      <a:pt x="69" y="92"/>
                    </a:lnTo>
                    <a:lnTo>
                      <a:pt x="72" y="92"/>
                    </a:lnTo>
                    <a:lnTo>
                      <a:pt x="77" y="87"/>
                    </a:lnTo>
                    <a:lnTo>
                      <a:pt x="80" y="84"/>
                    </a:lnTo>
                    <a:lnTo>
                      <a:pt x="80" y="79"/>
                    </a:lnTo>
                    <a:lnTo>
                      <a:pt x="80" y="77"/>
                    </a:lnTo>
                    <a:lnTo>
                      <a:pt x="80" y="71"/>
                    </a:lnTo>
                    <a:lnTo>
                      <a:pt x="80" y="69"/>
                    </a:lnTo>
                    <a:lnTo>
                      <a:pt x="85" y="69"/>
                    </a:lnTo>
                    <a:lnTo>
                      <a:pt x="85" y="63"/>
                    </a:lnTo>
                    <a:lnTo>
                      <a:pt x="85" y="58"/>
                    </a:lnTo>
                    <a:lnTo>
                      <a:pt x="87" y="50"/>
                    </a:lnTo>
                    <a:lnTo>
                      <a:pt x="85" y="42"/>
                    </a:lnTo>
                    <a:lnTo>
                      <a:pt x="87" y="37"/>
                    </a:lnTo>
                    <a:lnTo>
                      <a:pt x="90" y="37"/>
                    </a:lnTo>
                    <a:lnTo>
                      <a:pt x="98" y="32"/>
                    </a:lnTo>
                    <a:lnTo>
                      <a:pt x="103" y="24"/>
                    </a:lnTo>
                    <a:lnTo>
                      <a:pt x="106" y="18"/>
                    </a:lnTo>
                    <a:lnTo>
                      <a:pt x="98" y="18"/>
                    </a:lnTo>
                    <a:lnTo>
                      <a:pt x="95" y="16"/>
                    </a:lnTo>
                    <a:lnTo>
                      <a:pt x="95" y="11"/>
                    </a:lnTo>
                    <a:lnTo>
                      <a:pt x="95" y="8"/>
                    </a:lnTo>
                    <a:lnTo>
                      <a:pt x="87" y="8"/>
                    </a:lnTo>
                    <a:lnTo>
                      <a:pt x="85" y="8"/>
                    </a:lnTo>
                    <a:lnTo>
                      <a:pt x="80" y="8"/>
                    </a:lnTo>
                    <a:lnTo>
                      <a:pt x="77" y="11"/>
                    </a:lnTo>
                    <a:lnTo>
                      <a:pt x="72" y="11"/>
                    </a:lnTo>
                    <a:lnTo>
                      <a:pt x="64" y="11"/>
                    </a:lnTo>
                    <a:lnTo>
                      <a:pt x="61" y="11"/>
                    </a:lnTo>
                    <a:lnTo>
                      <a:pt x="58" y="11"/>
                    </a:lnTo>
                    <a:lnTo>
                      <a:pt x="53" y="11"/>
                    </a:lnTo>
                    <a:lnTo>
                      <a:pt x="50" y="11"/>
                    </a:lnTo>
                    <a:lnTo>
                      <a:pt x="50" y="8"/>
                    </a:lnTo>
                    <a:lnTo>
                      <a:pt x="53" y="5"/>
                    </a:lnTo>
                    <a:lnTo>
                      <a:pt x="50" y="5"/>
                    </a:lnTo>
                    <a:lnTo>
                      <a:pt x="50" y="0"/>
                    </a:lnTo>
                    <a:lnTo>
                      <a:pt x="45" y="5"/>
                    </a:lnTo>
                    <a:lnTo>
                      <a:pt x="43" y="5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2" y="11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2" y="24"/>
                    </a:lnTo>
                    <a:lnTo>
                      <a:pt x="32" y="34"/>
                    </a:lnTo>
                    <a:lnTo>
                      <a:pt x="32" y="42"/>
                    </a:lnTo>
                    <a:lnTo>
                      <a:pt x="32" y="50"/>
                    </a:lnTo>
                    <a:lnTo>
                      <a:pt x="32" y="53"/>
                    </a:lnTo>
                    <a:lnTo>
                      <a:pt x="27" y="58"/>
                    </a:lnTo>
                    <a:lnTo>
                      <a:pt x="24" y="77"/>
                    </a:lnTo>
                    <a:lnTo>
                      <a:pt x="19" y="92"/>
                    </a:lnTo>
                    <a:lnTo>
                      <a:pt x="11" y="98"/>
                    </a:lnTo>
                    <a:lnTo>
                      <a:pt x="8" y="98"/>
                    </a:lnTo>
                    <a:lnTo>
                      <a:pt x="8" y="103"/>
                    </a:lnTo>
                    <a:lnTo>
                      <a:pt x="6" y="114"/>
                    </a:lnTo>
                    <a:lnTo>
                      <a:pt x="0" y="121"/>
                    </a:lnTo>
                    <a:lnTo>
                      <a:pt x="6" y="124"/>
                    </a:lnTo>
                    <a:lnTo>
                      <a:pt x="8" y="124"/>
                    </a:lnTo>
                    <a:lnTo>
                      <a:pt x="11" y="121"/>
                    </a:lnTo>
                    <a:lnTo>
                      <a:pt x="19" y="114"/>
                    </a:lnTo>
                    <a:lnTo>
                      <a:pt x="19" y="119"/>
                    </a:lnTo>
                    <a:lnTo>
                      <a:pt x="19" y="121"/>
                    </a:lnTo>
                    <a:lnTo>
                      <a:pt x="16" y="124"/>
                    </a:lnTo>
                    <a:lnTo>
                      <a:pt x="11" y="124"/>
                    </a:lnTo>
                    <a:lnTo>
                      <a:pt x="8" y="132"/>
                    </a:lnTo>
                    <a:lnTo>
                      <a:pt x="19" y="132"/>
                    </a:lnTo>
                    <a:lnTo>
                      <a:pt x="24" y="129"/>
                    </a:lnTo>
                    <a:lnTo>
                      <a:pt x="24" y="132"/>
                    </a:lnTo>
                    <a:lnTo>
                      <a:pt x="24" y="137"/>
                    </a:lnTo>
                    <a:lnTo>
                      <a:pt x="19" y="132"/>
                    </a:lnTo>
                    <a:lnTo>
                      <a:pt x="24" y="140"/>
                    </a:lnTo>
                    <a:lnTo>
                      <a:pt x="19" y="150"/>
                    </a:lnTo>
                    <a:lnTo>
                      <a:pt x="19" y="156"/>
                    </a:lnTo>
                    <a:lnTo>
                      <a:pt x="19" y="164"/>
                    </a:lnTo>
                    <a:lnTo>
                      <a:pt x="16" y="174"/>
                    </a:lnTo>
                    <a:lnTo>
                      <a:pt x="16" y="182"/>
                    </a:lnTo>
                    <a:lnTo>
                      <a:pt x="16" y="185"/>
                    </a:lnTo>
                    <a:lnTo>
                      <a:pt x="27" y="182"/>
                    </a:lnTo>
                    <a:lnTo>
                      <a:pt x="37" y="182"/>
                    </a:lnTo>
                    <a:lnTo>
                      <a:pt x="50" y="185"/>
                    </a:lnTo>
                    <a:lnTo>
                      <a:pt x="53" y="182"/>
                    </a:lnTo>
                    <a:lnTo>
                      <a:pt x="58" y="177"/>
                    </a:lnTo>
                    <a:lnTo>
                      <a:pt x="58" y="172"/>
                    </a:lnTo>
                    <a:lnTo>
                      <a:pt x="58" y="164"/>
                    </a:lnTo>
                    <a:lnTo>
                      <a:pt x="58" y="164"/>
                    </a:lnTo>
                    <a:lnTo>
                      <a:pt x="58" y="164"/>
                    </a:lnTo>
                    <a:lnTo>
                      <a:pt x="58" y="164"/>
                    </a:lnTo>
                    <a:lnTo>
                      <a:pt x="58" y="164"/>
                    </a:lnTo>
                    <a:lnTo>
                      <a:pt x="58" y="164"/>
                    </a:lnTo>
                    <a:lnTo>
                      <a:pt x="58" y="164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5"/>
              <p:cNvSpPr>
                <a:spLocks/>
              </p:cNvSpPr>
              <p:nvPr/>
            </p:nvSpPr>
            <p:spPr bwMode="auto">
              <a:xfrm rot="256166">
                <a:off x="4042997" y="3947360"/>
                <a:ext cx="286759" cy="162701"/>
              </a:xfrm>
              <a:custGeom>
                <a:avLst/>
                <a:gdLst>
                  <a:gd name="T0" fmla="*/ 124 w 140"/>
                  <a:gd name="T1" fmla="*/ 26 h 63"/>
                  <a:gd name="T2" fmla="*/ 117 w 140"/>
                  <a:gd name="T3" fmla="*/ 29 h 63"/>
                  <a:gd name="T4" fmla="*/ 103 w 140"/>
                  <a:gd name="T5" fmla="*/ 21 h 63"/>
                  <a:gd name="T6" fmla="*/ 103 w 140"/>
                  <a:gd name="T7" fmla="*/ 13 h 63"/>
                  <a:gd name="T8" fmla="*/ 103 w 140"/>
                  <a:gd name="T9" fmla="*/ 5 h 63"/>
                  <a:gd name="T10" fmla="*/ 98 w 140"/>
                  <a:gd name="T11" fmla="*/ 2 h 63"/>
                  <a:gd name="T12" fmla="*/ 80 w 140"/>
                  <a:gd name="T13" fmla="*/ 0 h 63"/>
                  <a:gd name="T14" fmla="*/ 72 w 140"/>
                  <a:gd name="T15" fmla="*/ 0 h 63"/>
                  <a:gd name="T16" fmla="*/ 72 w 140"/>
                  <a:gd name="T17" fmla="*/ 2 h 63"/>
                  <a:gd name="T18" fmla="*/ 56 w 140"/>
                  <a:gd name="T19" fmla="*/ 5 h 63"/>
                  <a:gd name="T20" fmla="*/ 45 w 140"/>
                  <a:gd name="T21" fmla="*/ 5 h 63"/>
                  <a:gd name="T22" fmla="*/ 37 w 140"/>
                  <a:gd name="T23" fmla="*/ 10 h 63"/>
                  <a:gd name="T24" fmla="*/ 29 w 140"/>
                  <a:gd name="T25" fmla="*/ 5 h 63"/>
                  <a:gd name="T26" fmla="*/ 35 w 140"/>
                  <a:gd name="T27" fmla="*/ 10 h 63"/>
                  <a:gd name="T28" fmla="*/ 16 w 140"/>
                  <a:gd name="T29" fmla="*/ 29 h 63"/>
                  <a:gd name="T30" fmla="*/ 8 w 140"/>
                  <a:gd name="T31" fmla="*/ 36 h 63"/>
                  <a:gd name="T32" fmla="*/ 3 w 140"/>
                  <a:gd name="T33" fmla="*/ 47 h 63"/>
                  <a:gd name="T34" fmla="*/ 8 w 140"/>
                  <a:gd name="T35" fmla="*/ 52 h 63"/>
                  <a:gd name="T36" fmla="*/ 11 w 140"/>
                  <a:gd name="T37" fmla="*/ 44 h 63"/>
                  <a:gd name="T38" fmla="*/ 19 w 140"/>
                  <a:gd name="T39" fmla="*/ 44 h 63"/>
                  <a:gd name="T40" fmla="*/ 27 w 140"/>
                  <a:gd name="T41" fmla="*/ 47 h 63"/>
                  <a:gd name="T42" fmla="*/ 29 w 140"/>
                  <a:gd name="T43" fmla="*/ 60 h 63"/>
                  <a:gd name="T44" fmla="*/ 43 w 140"/>
                  <a:gd name="T45" fmla="*/ 63 h 63"/>
                  <a:gd name="T46" fmla="*/ 56 w 140"/>
                  <a:gd name="T47" fmla="*/ 60 h 63"/>
                  <a:gd name="T48" fmla="*/ 64 w 140"/>
                  <a:gd name="T49" fmla="*/ 52 h 63"/>
                  <a:gd name="T50" fmla="*/ 69 w 140"/>
                  <a:gd name="T51" fmla="*/ 44 h 63"/>
                  <a:gd name="T52" fmla="*/ 77 w 140"/>
                  <a:gd name="T53" fmla="*/ 55 h 63"/>
                  <a:gd name="T54" fmla="*/ 88 w 140"/>
                  <a:gd name="T55" fmla="*/ 63 h 63"/>
                  <a:gd name="T56" fmla="*/ 90 w 140"/>
                  <a:gd name="T57" fmla="*/ 55 h 63"/>
                  <a:gd name="T58" fmla="*/ 95 w 140"/>
                  <a:gd name="T59" fmla="*/ 47 h 63"/>
                  <a:gd name="T60" fmla="*/ 95 w 140"/>
                  <a:gd name="T61" fmla="*/ 39 h 63"/>
                  <a:gd name="T62" fmla="*/ 103 w 140"/>
                  <a:gd name="T63" fmla="*/ 44 h 63"/>
                  <a:gd name="T64" fmla="*/ 106 w 140"/>
                  <a:gd name="T65" fmla="*/ 47 h 63"/>
                  <a:gd name="T66" fmla="*/ 114 w 140"/>
                  <a:gd name="T67" fmla="*/ 47 h 63"/>
                  <a:gd name="T68" fmla="*/ 122 w 140"/>
                  <a:gd name="T69" fmla="*/ 47 h 63"/>
                  <a:gd name="T70" fmla="*/ 117 w 140"/>
                  <a:gd name="T71" fmla="*/ 39 h 63"/>
                  <a:gd name="T72" fmla="*/ 130 w 140"/>
                  <a:gd name="T73" fmla="*/ 39 h 63"/>
                  <a:gd name="T74" fmla="*/ 130 w 140"/>
                  <a:gd name="T75" fmla="*/ 31 h 63"/>
                  <a:gd name="T76" fmla="*/ 140 w 140"/>
                  <a:gd name="T77" fmla="*/ 31 h 63"/>
                  <a:gd name="T78" fmla="*/ 130 w 140"/>
                  <a:gd name="T79" fmla="*/ 26 h 63"/>
                  <a:gd name="T80" fmla="*/ 130 w 140"/>
                  <a:gd name="T81" fmla="*/ 26 h 63"/>
                  <a:gd name="T82" fmla="*/ 130 w 140"/>
                  <a:gd name="T83" fmla="*/ 2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0" h="63">
                    <a:moveTo>
                      <a:pt x="130" y="26"/>
                    </a:moveTo>
                    <a:lnTo>
                      <a:pt x="124" y="26"/>
                    </a:lnTo>
                    <a:lnTo>
                      <a:pt x="122" y="29"/>
                    </a:lnTo>
                    <a:lnTo>
                      <a:pt x="117" y="29"/>
                    </a:lnTo>
                    <a:lnTo>
                      <a:pt x="111" y="26"/>
                    </a:lnTo>
                    <a:lnTo>
                      <a:pt x="103" y="21"/>
                    </a:lnTo>
                    <a:lnTo>
                      <a:pt x="106" y="18"/>
                    </a:lnTo>
                    <a:lnTo>
                      <a:pt x="103" y="13"/>
                    </a:lnTo>
                    <a:lnTo>
                      <a:pt x="106" y="10"/>
                    </a:lnTo>
                    <a:lnTo>
                      <a:pt x="103" y="5"/>
                    </a:lnTo>
                    <a:lnTo>
                      <a:pt x="106" y="5"/>
                    </a:lnTo>
                    <a:lnTo>
                      <a:pt x="98" y="2"/>
                    </a:lnTo>
                    <a:lnTo>
                      <a:pt x="90" y="0"/>
                    </a:lnTo>
                    <a:lnTo>
                      <a:pt x="80" y="0"/>
                    </a:lnTo>
                    <a:lnTo>
                      <a:pt x="77" y="0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64" y="2"/>
                    </a:lnTo>
                    <a:lnTo>
                      <a:pt x="56" y="5"/>
                    </a:lnTo>
                    <a:lnTo>
                      <a:pt x="51" y="2"/>
                    </a:lnTo>
                    <a:lnTo>
                      <a:pt x="45" y="5"/>
                    </a:lnTo>
                    <a:lnTo>
                      <a:pt x="43" y="5"/>
                    </a:lnTo>
                    <a:lnTo>
                      <a:pt x="37" y="10"/>
                    </a:lnTo>
                    <a:lnTo>
                      <a:pt x="35" y="5"/>
                    </a:lnTo>
                    <a:lnTo>
                      <a:pt x="29" y="5"/>
                    </a:lnTo>
                    <a:lnTo>
                      <a:pt x="29" y="10"/>
                    </a:lnTo>
                    <a:lnTo>
                      <a:pt x="35" y="10"/>
                    </a:lnTo>
                    <a:lnTo>
                      <a:pt x="24" y="21"/>
                    </a:lnTo>
                    <a:lnTo>
                      <a:pt x="16" y="29"/>
                    </a:lnTo>
                    <a:lnTo>
                      <a:pt x="11" y="31"/>
                    </a:lnTo>
                    <a:lnTo>
                      <a:pt x="8" y="36"/>
                    </a:lnTo>
                    <a:lnTo>
                      <a:pt x="3" y="39"/>
                    </a:lnTo>
                    <a:lnTo>
                      <a:pt x="3" y="47"/>
                    </a:lnTo>
                    <a:lnTo>
                      <a:pt x="0" y="55"/>
                    </a:lnTo>
                    <a:lnTo>
                      <a:pt x="8" y="52"/>
                    </a:lnTo>
                    <a:lnTo>
                      <a:pt x="11" y="47"/>
                    </a:lnTo>
                    <a:lnTo>
                      <a:pt x="11" y="44"/>
                    </a:lnTo>
                    <a:lnTo>
                      <a:pt x="16" y="44"/>
                    </a:lnTo>
                    <a:lnTo>
                      <a:pt x="19" y="44"/>
                    </a:lnTo>
                    <a:lnTo>
                      <a:pt x="24" y="44"/>
                    </a:lnTo>
                    <a:lnTo>
                      <a:pt x="27" y="47"/>
                    </a:lnTo>
                    <a:lnTo>
                      <a:pt x="27" y="55"/>
                    </a:lnTo>
                    <a:lnTo>
                      <a:pt x="29" y="60"/>
                    </a:lnTo>
                    <a:lnTo>
                      <a:pt x="35" y="63"/>
                    </a:lnTo>
                    <a:lnTo>
                      <a:pt x="43" y="63"/>
                    </a:lnTo>
                    <a:lnTo>
                      <a:pt x="53" y="60"/>
                    </a:lnTo>
                    <a:lnTo>
                      <a:pt x="56" y="60"/>
                    </a:lnTo>
                    <a:lnTo>
                      <a:pt x="61" y="55"/>
                    </a:lnTo>
                    <a:lnTo>
                      <a:pt x="64" y="52"/>
                    </a:lnTo>
                    <a:lnTo>
                      <a:pt x="61" y="47"/>
                    </a:lnTo>
                    <a:lnTo>
                      <a:pt x="69" y="44"/>
                    </a:lnTo>
                    <a:lnTo>
                      <a:pt x="72" y="47"/>
                    </a:lnTo>
                    <a:lnTo>
                      <a:pt x="77" y="55"/>
                    </a:lnTo>
                    <a:lnTo>
                      <a:pt x="85" y="60"/>
                    </a:lnTo>
                    <a:lnTo>
                      <a:pt x="88" y="63"/>
                    </a:lnTo>
                    <a:lnTo>
                      <a:pt x="88" y="60"/>
                    </a:lnTo>
                    <a:lnTo>
                      <a:pt x="90" y="55"/>
                    </a:lnTo>
                    <a:lnTo>
                      <a:pt x="95" y="52"/>
                    </a:lnTo>
                    <a:lnTo>
                      <a:pt x="95" y="47"/>
                    </a:lnTo>
                    <a:lnTo>
                      <a:pt x="95" y="44"/>
                    </a:lnTo>
                    <a:lnTo>
                      <a:pt x="95" y="39"/>
                    </a:lnTo>
                    <a:lnTo>
                      <a:pt x="98" y="39"/>
                    </a:lnTo>
                    <a:lnTo>
                      <a:pt x="103" y="44"/>
                    </a:lnTo>
                    <a:lnTo>
                      <a:pt x="103" y="47"/>
                    </a:lnTo>
                    <a:lnTo>
                      <a:pt x="106" y="47"/>
                    </a:lnTo>
                    <a:lnTo>
                      <a:pt x="111" y="47"/>
                    </a:lnTo>
                    <a:lnTo>
                      <a:pt x="114" y="47"/>
                    </a:lnTo>
                    <a:lnTo>
                      <a:pt x="117" y="52"/>
                    </a:lnTo>
                    <a:lnTo>
                      <a:pt x="122" y="47"/>
                    </a:lnTo>
                    <a:lnTo>
                      <a:pt x="117" y="44"/>
                    </a:lnTo>
                    <a:lnTo>
                      <a:pt x="117" y="39"/>
                    </a:lnTo>
                    <a:lnTo>
                      <a:pt x="122" y="36"/>
                    </a:lnTo>
                    <a:lnTo>
                      <a:pt x="130" y="39"/>
                    </a:lnTo>
                    <a:lnTo>
                      <a:pt x="130" y="36"/>
                    </a:lnTo>
                    <a:lnTo>
                      <a:pt x="130" y="31"/>
                    </a:lnTo>
                    <a:lnTo>
                      <a:pt x="130" y="29"/>
                    </a:lnTo>
                    <a:lnTo>
                      <a:pt x="140" y="31"/>
                    </a:lnTo>
                    <a:lnTo>
                      <a:pt x="132" y="29"/>
                    </a:lnTo>
                    <a:lnTo>
                      <a:pt x="130" y="26"/>
                    </a:lnTo>
                    <a:lnTo>
                      <a:pt x="130" y="26"/>
                    </a:lnTo>
                    <a:lnTo>
                      <a:pt x="130" y="26"/>
                    </a:lnTo>
                    <a:lnTo>
                      <a:pt x="130" y="26"/>
                    </a:lnTo>
                    <a:lnTo>
                      <a:pt x="130" y="26"/>
                    </a:lnTo>
                    <a:lnTo>
                      <a:pt x="130" y="26"/>
                    </a:lnTo>
                    <a:close/>
                  </a:path>
                </a:pathLst>
              </a:custGeom>
              <a:solidFill>
                <a:srgbClr val="BE85C0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" name="Freeform 16"/>
              <p:cNvSpPr>
                <a:spLocks/>
              </p:cNvSpPr>
              <p:nvPr/>
            </p:nvSpPr>
            <p:spPr bwMode="auto">
              <a:xfrm rot="256166">
                <a:off x="4471839" y="4050761"/>
                <a:ext cx="188442" cy="129128"/>
              </a:xfrm>
              <a:custGeom>
                <a:avLst/>
                <a:gdLst>
                  <a:gd name="T0" fmla="*/ 5 w 35"/>
                  <a:gd name="T1" fmla="*/ 19 h 19"/>
                  <a:gd name="T2" fmla="*/ 6 w 35"/>
                  <a:gd name="T3" fmla="*/ 19 h 19"/>
                  <a:gd name="T4" fmla="*/ 7 w 35"/>
                  <a:gd name="T5" fmla="*/ 19 h 19"/>
                  <a:gd name="T6" fmla="*/ 9 w 35"/>
                  <a:gd name="T7" fmla="*/ 19 h 19"/>
                  <a:gd name="T8" fmla="*/ 10 w 35"/>
                  <a:gd name="T9" fmla="*/ 19 h 19"/>
                  <a:gd name="T10" fmla="*/ 13 w 35"/>
                  <a:gd name="T11" fmla="*/ 16 h 19"/>
                  <a:gd name="T12" fmla="*/ 16 w 35"/>
                  <a:gd name="T13" fmla="*/ 17 h 19"/>
                  <a:gd name="T14" fmla="*/ 17 w 35"/>
                  <a:gd name="T15" fmla="*/ 18 h 19"/>
                  <a:gd name="T16" fmla="*/ 19 w 35"/>
                  <a:gd name="T17" fmla="*/ 19 h 19"/>
                  <a:gd name="T18" fmla="*/ 19 w 35"/>
                  <a:gd name="T19" fmla="*/ 19 h 19"/>
                  <a:gd name="T20" fmla="*/ 20 w 35"/>
                  <a:gd name="T21" fmla="*/ 19 h 19"/>
                  <a:gd name="T22" fmla="*/ 20 w 35"/>
                  <a:gd name="T23" fmla="*/ 19 h 19"/>
                  <a:gd name="T24" fmla="*/ 22 w 35"/>
                  <a:gd name="T25" fmla="*/ 19 h 19"/>
                  <a:gd name="T26" fmla="*/ 22 w 35"/>
                  <a:gd name="T27" fmla="*/ 18 h 19"/>
                  <a:gd name="T28" fmla="*/ 22 w 35"/>
                  <a:gd name="T29" fmla="*/ 16 h 19"/>
                  <a:gd name="T30" fmla="*/ 20 w 35"/>
                  <a:gd name="T31" fmla="*/ 16 h 19"/>
                  <a:gd name="T32" fmla="*/ 23 w 35"/>
                  <a:gd name="T33" fmla="*/ 15 h 19"/>
                  <a:gd name="T34" fmla="*/ 23 w 35"/>
                  <a:gd name="T35" fmla="*/ 14 h 19"/>
                  <a:gd name="T36" fmla="*/ 25 w 35"/>
                  <a:gd name="T37" fmla="*/ 13 h 19"/>
                  <a:gd name="T38" fmla="*/ 25 w 35"/>
                  <a:gd name="T39" fmla="*/ 10 h 19"/>
                  <a:gd name="T40" fmla="*/ 26 w 35"/>
                  <a:gd name="T41" fmla="*/ 9 h 19"/>
                  <a:gd name="T42" fmla="*/ 27 w 35"/>
                  <a:gd name="T43" fmla="*/ 9 h 19"/>
                  <a:gd name="T44" fmla="*/ 29 w 35"/>
                  <a:gd name="T45" fmla="*/ 7 h 19"/>
                  <a:gd name="T46" fmla="*/ 30 w 35"/>
                  <a:gd name="T47" fmla="*/ 6 h 19"/>
                  <a:gd name="T48" fmla="*/ 32 w 35"/>
                  <a:gd name="T49" fmla="*/ 6 h 19"/>
                  <a:gd name="T50" fmla="*/ 31 w 35"/>
                  <a:gd name="T51" fmla="*/ 5 h 19"/>
                  <a:gd name="T52" fmla="*/ 32 w 35"/>
                  <a:gd name="T53" fmla="*/ 4 h 19"/>
                  <a:gd name="T54" fmla="*/ 35 w 35"/>
                  <a:gd name="T55" fmla="*/ 6 h 19"/>
                  <a:gd name="T56" fmla="*/ 30 w 35"/>
                  <a:gd name="T57" fmla="*/ 0 h 19"/>
                  <a:gd name="T58" fmla="*/ 29 w 35"/>
                  <a:gd name="T59" fmla="*/ 0 h 19"/>
                  <a:gd name="T60" fmla="*/ 27 w 35"/>
                  <a:gd name="T61" fmla="*/ 1 h 19"/>
                  <a:gd name="T62" fmla="*/ 27 w 35"/>
                  <a:gd name="T63" fmla="*/ 2 h 19"/>
                  <a:gd name="T64" fmla="*/ 26 w 35"/>
                  <a:gd name="T65" fmla="*/ 1 h 19"/>
                  <a:gd name="T66" fmla="*/ 25 w 35"/>
                  <a:gd name="T67" fmla="*/ 3 h 19"/>
                  <a:gd name="T68" fmla="*/ 23 w 35"/>
                  <a:gd name="T69" fmla="*/ 3 h 19"/>
                  <a:gd name="T70" fmla="*/ 22 w 35"/>
                  <a:gd name="T71" fmla="*/ 3 h 19"/>
                  <a:gd name="T72" fmla="*/ 19 w 35"/>
                  <a:gd name="T73" fmla="*/ 3 h 19"/>
                  <a:gd name="T74" fmla="*/ 17 w 35"/>
                  <a:gd name="T75" fmla="*/ 3 h 19"/>
                  <a:gd name="T76" fmla="*/ 13 w 35"/>
                  <a:gd name="T77" fmla="*/ 6 h 19"/>
                  <a:gd name="T78" fmla="*/ 9 w 35"/>
                  <a:gd name="T79" fmla="*/ 6 h 19"/>
                  <a:gd name="T80" fmla="*/ 5 w 35"/>
                  <a:gd name="T81" fmla="*/ 4 h 19"/>
                  <a:gd name="T82" fmla="*/ 3 w 35"/>
                  <a:gd name="T83" fmla="*/ 4 h 19"/>
                  <a:gd name="T84" fmla="*/ 2 w 35"/>
                  <a:gd name="T85" fmla="*/ 6 h 19"/>
                  <a:gd name="T86" fmla="*/ 0 w 35"/>
                  <a:gd name="T87" fmla="*/ 7 h 19"/>
                  <a:gd name="T88" fmla="*/ 3 w 35"/>
                  <a:gd name="T89" fmla="*/ 9 h 19"/>
                  <a:gd name="T90" fmla="*/ 2 w 35"/>
                  <a:gd name="T91" fmla="*/ 12 h 19"/>
                  <a:gd name="T92" fmla="*/ 3 w 35"/>
                  <a:gd name="T93" fmla="*/ 13 h 19"/>
                  <a:gd name="T94" fmla="*/ 3 w 35"/>
                  <a:gd name="T95" fmla="*/ 14 h 19"/>
                  <a:gd name="T96" fmla="*/ 1 w 35"/>
                  <a:gd name="T97" fmla="*/ 15 h 19"/>
                  <a:gd name="T98" fmla="*/ 4 w 35"/>
                  <a:gd name="T99" fmla="*/ 18 h 19"/>
                  <a:gd name="T100" fmla="*/ 3 w 35"/>
                  <a:gd name="T101" fmla="*/ 19 h 19"/>
                  <a:gd name="T102" fmla="*/ 5 w 35"/>
                  <a:gd name="T10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5" h="19">
                    <a:moveTo>
                      <a:pt x="5" y="19"/>
                    </a:moveTo>
                    <a:cubicBezTo>
                      <a:pt x="6" y="19"/>
                      <a:pt x="6" y="19"/>
                      <a:pt x="6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19"/>
                      <a:pt x="5" y="19"/>
                      <a:pt x="5" y="19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7"/>
              <p:cNvSpPr>
                <a:spLocks/>
              </p:cNvSpPr>
              <p:nvPr/>
            </p:nvSpPr>
            <p:spPr bwMode="auto">
              <a:xfrm rot="256166">
                <a:off x="4259615" y="3844984"/>
                <a:ext cx="438333" cy="237596"/>
              </a:xfrm>
              <a:custGeom>
                <a:avLst/>
                <a:gdLst>
                  <a:gd name="T0" fmla="*/ 53 w 214"/>
                  <a:gd name="T1" fmla="*/ 74 h 92"/>
                  <a:gd name="T2" fmla="*/ 64 w 214"/>
                  <a:gd name="T3" fmla="*/ 74 h 92"/>
                  <a:gd name="T4" fmla="*/ 74 w 214"/>
                  <a:gd name="T5" fmla="*/ 69 h 92"/>
                  <a:gd name="T6" fmla="*/ 80 w 214"/>
                  <a:gd name="T7" fmla="*/ 77 h 92"/>
                  <a:gd name="T8" fmla="*/ 106 w 214"/>
                  <a:gd name="T9" fmla="*/ 87 h 92"/>
                  <a:gd name="T10" fmla="*/ 117 w 214"/>
                  <a:gd name="T11" fmla="*/ 87 h 92"/>
                  <a:gd name="T12" fmla="*/ 132 w 214"/>
                  <a:gd name="T13" fmla="*/ 92 h 92"/>
                  <a:gd name="T14" fmla="*/ 154 w 214"/>
                  <a:gd name="T15" fmla="*/ 84 h 92"/>
                  <a:gd name="T16" fmla="*/ 167 w 214"/>
                  <a:gd name="T17" fmla="*/ 84 h 92"/>
                  <a:gd name="T18" fmla="*/ 175 w 214"/>
                  <a:gd name="T19" fmla="*/ 84 h 92"/>
                  <a:gd name="T20" fmla="*/ 180 w 214"/>
                  <a:gd name="T21" fmla="*/ 82 h 92"/>
                  <a:gd name="T22" fmla="*/ 185 w 214"/>
                  <a:gd name="T23" fmla="*/ 77 h 92"/>
                  <a:gd name="T24" fmla="*/ 196 w 214"/>
                  <a:gd name="T25" fmla="*/ 74 h 92"/>
                  <a:gd name="T26" fmla="*/ 196 w 214"/>
                  <a:gd name="T27" fmla="*/ 58 h 92"/>
                  <a:gd name="T28" fmla="*/ 201 w 214"/>
                  <a:gd name="T29" fmla="*/ 50 h 92"/>
                  <a:gd name="T30" fmla="*/ 201 w 214"/>
                  <a:gd name="T31" fmla="*/ 48 h 92"/>
                  <a:gd name="T32" fmla="*/ 209 w 214"/>
                  <a:gd name="T33" fmla="*/ 50 h 92"/>
                  <a:gd name="T34" fmla="*/ 212 w 214"/>
                  <a:gd name="T35" fmla="*/ 40 h 92"/>
                  <a:gd name="T36" fmla="*/ 209 w 214"/>
                  <a:gd name="T37" fmla="*/ 32 h 92"/>
                  <a:gd name="T38" fmla="*/ 209 w 214"/>
                  <a:gd name="T39" fmla="*/ 21 h 92"/>
                  <a:gd name="T40" fmla="*/ 204 w 214"/>
                  <a:gd name="T41" fmla="*/ 13 h 92"/>
                  <a:gd name="T42" fmla="*/ 201 w 214"/>
                  <a:gd name="T43" fmla="*/ 8 h 92"/>
                  <a:gd name="T44" fmla="*/ 188 w 214"/>
                  <a:gd name="T45" fmla="*/ 8 h 92"/>
                  <a:gd name="T46" fmla="*/ 177 w 214"/>
                  <a:gd name="T47" fmla="*/ 8 h 92"/>
                  <a:gd name="T48" fmla="*/ 161 w 214"/>
                  <a:gd name="T49" fmla="*/ 0 h 92"/>
                  <a:gd name="T50" fmla="*/ 151 w 214"/>
                  <a:gd name="T51" fmla="*/ 5 h 92"/>
                  <a:gd name="T52" fmla="*/ 148 w 214"/>
                  <a:gd name="T53" fmla="*/ 13 h 92"/>
                  <a:gd name="T54" fmla="*/ 140 w 214"/>
                  <a:gd name="T55" fmla="*/ 16 h 92"/>
                  <a:gd name="T56" fmla="*/ 124 w 214"/>
                  <a:gd name="T57" fmla="*/ 13 h 92"/>
                  <a:gd name="T58" fmla="*/ 117 w 214"/>
                  <a:gd name="T59" fmla="*/ 5 h 92"/>
                  <a:gd name="T60" fmla="*/ 117 w 214"/>
                  <a:gd name="T61" fmla="*/ 8 h 92"/>
                  <a:gd name="T62" fmla="*/ 117 w 214"/>
                  <a:gd name="T63" fmla="*/ 16 h 92"/>
                  <a:gd name="T64" fmla="*/ 114 w 214"/>
                  <a:gd name="T65" fmla="*/ 16 h 92"/>
                  <a:gd name="T66" fmla="*/ 109 w 214"/>
                  <a:gd name="T67" fmla="*/ 21 h 92"/>
                  <a:gd name="T68" fmla="*/ 101 w 214"/>
                  <a:gd name="T69" fmla="*/ 26 h 92"/>
                  <a:gd name="T70" fmla="*/ 93 w 214"/>
                  <a:gd name="T71" fmla="*/ 34 h 92"/>
                  <a:gd name="T72" fmla="*/ 95 w 214"/>
                  <a:gd name="T73" fmla="*/ 40 h 92"/>
                  <a:gd name="T74" fmla="*/ 98 w 214"/>
                  <a:gd name="T75" fmla="*/ 48 h 92"/>
                  <a:gd name="T76" fmla="*/ 98 w 214"/>
                  <a:gd name="T77" fmla="*/ 53 h 92"/>
                  <a:gd name="T78" fmla="*/ 90 w 214"/>
                  <a:gd name="T79" fmla="*/ 50 h 92"/>
                  <a:gd name="T80" fmla="*/ 88 w 214"/>
                  <a:gd name="T81" fmla="*/ 50 h 92"/>
                  <a:gd name="T82" fmla="*/ 82 w 214"/>
                  <a:gd name="T83" fmla="*/ 50 h 92"/>
                  <a:gd name="T84" fmla="*/ 74 w 214"/>
                  <a:gd name="T85" fmla="*/ 50 h 92"/>
                  <a:gd name="T86" fmla="*/ 56 w 214"/>
                  <a:gd name="T87" fmla="*/ 53 h 92"/>
                  <a:gd name="T88" fmla="*/ 48 w 214"/>
                  <a:gd name="T89" fmla="*/ 58 h 92"/>
                  <a:gd name="T90" fmla="*/ 40 w 214"/>
                  <a:gd name="T91" fmla="*/ 53 h 92"/>
                  <a:gd name="T92" fmla="*/ 35 w 214"/>
                  <a:gd name="T93" fmla="*/ 53 h 92"/>
                  <a:gd name="T94" fmla="*/ 21 w 214"/>
                  <a:gd name="T95" fmla="*/ 58 h 92"/>
                  <a:gd name="T96" fmla="*/ 19 w 214"/>
                  <a:gd name="T97" fmla="*/ 61 h 92"/>
                  <a:gd name="T98" fmla="*/ 11 w 214"/>
                  <a:gd name="T99" fmla="*/ 53 h 92"/>
                  <a:gd name="T100" fmla="*/ 3 w 214"/>
                  <a:gd name="T101" fmla="*/ 53 h 92"/>
                  <a:gd name="T102" fmla="*/ 3 w 214"/>
                  <a:gd name="T103" fmla="*/ 58 h 92"/>
                  <a:gd name="T104" fmla="*/ 3 w 214"/>
                  <a:gd name="T105" fmla="*/ 66 h 92"/>
                  <a:gd name="T106" fmla="*/ 8 w 214"/>
                  <a:gd name="T107" fmla="*/ 74 h 92"/>
                  <a:gd name="T108" fmla="*/ 19 w 214"/>
                  <a:gd name="T109" fmla="*/ 77 h 92"/>
                  <a:gd name="T110" fmla="*/ 27 w 214"/>
                  <a:gd name="T111" fmla="*/ 74 h 92"/>
                  <a:gd name="T112" fmla="*/ 37 w 214"/>
                  <a:gd name="T113" fmla="*/ 79 h 92"/>
                  <a:gd name="T114" fmla="*/ 48 w 214"/>
                  <a:gd name="T115" fmla="*/ 74 h 92"/>
                  <a:gd name="T116" fmla="*/ 48 w 214"/>
                  <a:gd name="T117" fmla="*/ 74 h 92"/>
                  <a:gd name="T118" fmla="*/ 48 w 214"/>
                  <a:gd name="T119" fmla="*/ 74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4" h="92">
                    <a:moveTo>
                      <a:pt x="48" y="74"/>
                    </a:moveTo>
                    <a:lnTo>
                      <a:pt x="53" y="74"/>
                    </a:lnTo>
                    <a:lnTo>
                      <a:pt x="56" y="74"/>
                    </a:lnTo>
                    <a:lnTo>
                      <a:pt x="64" y="74"/>
                    </a:lnTo>
                    <a:lnTo>
                      <a:pt x="72" y="69"/>
                    </a:lnTo>
                    <a:lnTo>
                      <a:pt x="74" y="69"/>
                    </a:lnTo>
                    <a:lnTo>
                      <a:pt x="74" y="74"/>
                    </a:lnTo>
                    <a:lnTo>
                      <a:pt x="80" y="77"/>
                    </a:lnTo>
                    <a:lnTo>
                      <a:pt x="88" y="84"/>
                    </a:lnTo>
                    <a:lnTo>
                      <a:pt x="106" y="87"/>
                    </a:lnTo>
                    <a:lnTo>
                      <a:pt x="114" y="87"/>
                    </a:lnTo>
                    <a:lnTo>
                      <a:pt x="117" y="87"/>
                    </a:lnTo>
                    <a:lnTo>
                      <a:pt x="122" y="87"/>
                    </a:lnTo>
                    <a:lnTo>
                      <a:pt x="132" y="92"/>
                    </a:lnTo>
                    <a:lnTo>
                      <a:pt x="143" y="92"/>
                    </a:lnTo>
                    <a:lnTo>
                      <a:pt x="154" y="84"/>
                    </a:lnTo>
                    <a:lnTo>
                      <a:pt x="159" y="84"/>
                    </a:lnTo>
                    <a:lnTo>
                      <a:pt x="167" y="84"/>
                    </a:lnTo>
                    <a:lnTo>
                      <a:pt x="169" y="84"/>
                    </a:lnTo>
                    <a:lnTo>
                      <a:pt x="175" y="84"/>
                    </a:lnTo>
                    <a:lnTo>
                      <a:pt x="177" y="79"/>
                    </a:lnTo>
                    <a:lnTo>
                      <a:pt x="180" y="82"/>
                    </a:lnTo>
                    <a:lnTo>
                      <a:pt x="180" y="79"/>
                    </a:lnTo>
                    <a:lnTo>
                      <a:pt x="185" y="77"/>
                    </a:lnTo>
                    <a:lnTo>
                      <a:pt x="188" y="77"/>
                    </a:lnTo>
                    <a:lnTo>
                      <a:pt x="196" y="74"/>
                    </a:lnTo>
                    <a:lnTo>
                      <a:pt x="196" y="61"/>
                    </a:lnTo>
                    <a:lnTo>
                      <a:pt x="196" y="58"/>
                    </a:lnTo>
                    <a:lnTo>
                      <a:pt x="201" y="53"/>
                    </a:lnTo>
                    <a:lnTo>
                      <a:pt x="201" y="50"/>
                    </a:lnTo>
                    <a:lnTo>
                      <a:pt x="196" y="48"/>
                    </a:lnTo>
                    <a:lnTo>
                      <a:pt x="201" y="48"/>
                    </a:lnTo>
                    <a:lnTo>
                      <a:pt x="204" y="48"/>
                    </a:lnTo>
                    <a:lnTo>
                      <a:pt x="209" y="50"/>
                    </a:lnTo>
                    <a:lnTo>
                      <a:pt x="209" y="48"/>
                    </a:lnTo>
                    <a:lnTo>
                      <a:pt x="212" y="40"/>
                    </a:lnTo>
                    <a:lnTo>
                      <a:pt x="214" y="34"/>
                    </a:lnTo>
                    <a:lnTo>
                      <a:pt x="209" y="32"/>
                    </a:lnTo>
                    <a:lnTo>
                      <a:pt x="209" y="24"/>
                    </a:lnTo>
                    <a:lnTo>
                      <a:pt x="209" y="21"/>
                    </a:lnTo>
                    <a:lnTo>
                      <a:pt x="209" y="16"/>
                    </a:lnTo>
                    <a:lnTo>
                      <a:pt x="204" y="13"/>
                    </a:lnTo>
                    <a:lnTo>
                      <a:pt x="201" y="11"/>
                    </a:lnTo>
                    <a:lnTo>
                      <a:pt x="201" y="8"/>
                    </a:lnTo>
                    <a:lnTo>
                      <a:pt x="196" y="8"/>
                    </a:lnTo>
                    <a:lnTo>
                      <a:pt x="188" y="8"/>
                    </a:lnTo>
                    <a:lnTo>
                      <a:pt x="185" y="8"/>
                    </a:lnTo>
                    <a:lnTo>
                      <a:pt x="177" y="8"/>
                    </a:lnTo>
                    <a:lnTo>
                      <a:pt x="169" y="5"/>
                    </a:lnTo>
                    <a:lnTo>
                      <a:pt x="161" y="0"/>
                    </a:lnTo>
                    <a:lnTo>
                      <a:pt x="151" y="0"/>
                    </a:lnTo>
                    <a:lnTo>
                      <a:pt x="151" y="5"/>
                    </a:lnTo>
                    <a:lnTo>
                      <a:pt x="148" y="8"/>
                    </a:lnTo>
                    <a:lnTo>
                      <a:pt x="148" y="13"/>
                    </a:lnTo>
                    <a:lnTo>
                      <a:pt x="143" y="16"/>
                    </a:lnTo>
                    <a:lnTo>
                      <a:pt x="140" y="16"/>
                    </a:lnTo>
                    <a:lnTo>
                      <a:pt x="132" y="16"/>
                    </a:lnTo>
                    <a:lnTo>
                      <a:pt x="124" y="13"/>
                    </a:lnTo>
                    <a:lnTo>
                      <a:pt x="122" y="8"/>
                    </a:lnTo>
                    <a:lnTo>
                      <a:pt x="117" y="5"/>
                    </a:lnTo>
                    <a:lnTo>
                      <a:pt x="117" y="5"/>
                    </a:lnTo>
                    <a:lnTo>
                      <a:pt x="117" y="8"/>
                    </a:lnTo>
                    <a:lnTo>
                      <a:pt x="122" y="13"/>
                    </a:lnTo>
                    <a:lnTo>
                      <a:pt x="117" y="16"/>
                    </a:lnTo>
                    <a:lnTo>
                      <a:pt x="114" y="16"/>
                    </a:lnTo>
                    <a:lnTo>
                      <a:pt x="114" y="16"/>
                    </a:lnTo>
                    <a:lnTo>
                      <a:pt x="109" y="16"/>
                    </a:lnTo>
                    <a:lnTo>
                      <a:pt x="109" y="21"/>
                    </a:lnTo>
                    <a:lnTo>
                      <a:pt x="106" y="24"/>
                    </a:lnTo>
                    <a:lnTo>
                      <a:pt x="101" y="26"/>
                    </a:lnTo>
                    <a:lnTo>
                      <a:pt x="95" y="32"/>
                    </a:lnTo>
                    <a:lnTo>
                      <a:pt x="93" y="34"/>
                    </a:lnTo>
                    <a:lnTo>
                      <a:pt x="95" y="34"/>
                    </a:lnTo>
                    <a:lnTo>
                      <a:pt x="95" y="40"/>
                    </a:lnTo>
                    <a:lnTo>
                      <a:pt x="95" y="42"/>
                    </a:lnTo>
                    <a:lnTo>
                      <a:pt x="98" y="48"/>
                    </a:lnTo>
                    <a:lnTo>
                      <a:pt x="98" y="50"/>
                    </a:lnTo>
                    <a:lnTo>
                      <a:pt x="98" y="53"/>
                    </a:lnTo>
                    <a:lnTo>
                      <a:pt x="95" y="53"/>
                    </a:lnTo>
                    <a:lnTo>
                      <a:pt x="90" y="50"/>
                    </a:lnTo>
                    <a:lnTo>
                      <a:pt x="90" y="48"/>
                    </a:lnTo>
                    <a:lnTo>
                      <a:pt x="88" y="50"/>
                    </a:lnTo>
                    <a:lnTo>
                      <a:pt x="85" y="50"/>
                    </a:lnTo>
                    <a:lnTo>
                      <a:pt x="82" y="50"/>
                    </a:lnTo>
                    <a:lnTo>
                      <a:pt x="74" y="48"/>
                    </a:lnTo>
                    <a:lnTo>
                      <a:pt x="74" y="50"/>
                    </a:lnTo>
                    <a:lnTo>
                      <a:pt x="64" y="50"/>
                    </a:lnTo>
                    <a:lnTo>
                      <a:pt x="56" y="53"/>
                    </a:lnTo>
                    <a:lnTo>
                      <a:pt x="51" y="55"/>
                    </a:lnTo>
                    <a:lnTo>
                      <a:pt x="48" y="58"/>
                    </a:lnTo>
                    <a:lnTo>
                      <a:pt x="45" y="58"/>
                    </a:lnTo>
                    <a:lnTo>
                      <a:pt x="40" y="53"/>
                    </a:lnTo>
                    <a:lnTo>
                      <a:pt x="37" y="53"/>
                    </a:lnTo>
                    <a:lnTo>
                      <a:pt x="35" y="53"/>
                    </a:lnTo>
                    <a:lnTo>
                      <a:pt x="27" y="50"/>
                    </a:lnTo>
                    <a:lnTo>
                      <a:pt x="21" y="58"/>
                    </a:lnTo>
                    <a:lnTo>
                      <a:pt x="21" y="61"/>
                    </a:lnTo>
                    <a:lnTo>
                      <a:pt x="19" y="61"/>
                    </a:lnTo>
                    <a:lnTo>
                      <a:pt x="19" y="58"/>
                    </a:lnTo>
                    <a:lnTo>
                      <a:pt x="11" y="53"/>
                    </a:lnTo>
                    <a:lnTo>
                      <a:pt x="8" y="53"/>
                    </a:lnTo>
                    <a:lnTo>
                      <a:pt x="3" y="53"/>
                    </a:lnTo>
                    <a:lnTo>
                      <a:pt x="0" y="53"/>
                    </a:lnTo>
                    <a:lnTo>
                      <a:pt x="3" y="58"/>
                    </a:lnTo>
                    <a:lnTo>
                      <a:pt x="0" y="61"/>
                    </a:lnTo>
                    <a:lnTo>
                      <a:pt x="3" y="66"/>
                    </a:lnTo>
                    <a:lnTo>
                      <a:pt x="0" y="69"/>
                    </a:lnTo>
                    <a:lnTo>
                      <a:pt x="8" y="74"/>
                    </a:lnTo>
                    <a:lnTo>
                      <a:pt x="14" y="77"/>
                    </a:lnTo>
                    <a:lnTo>
                      <a:pt x="19" y="77"/>
                    </a:lnTo>
                    <a:lnTo>
                      <a:pt x="21" y="74"/>
                    </a:lnTo>
                    <a:lnTo>
                      <a:pt x="27" y="74"/>
                    </a:lnTo>
                    <a:lnTo>
                      <a:pt x="29" y="77"/>
                    </a:lnTo>
                    <a:lnTo>
                      <a:pt x="37" y="79"/>
                    </a:lnTo>
                    <a:lnTo>
                      <a:pt x="45" y="77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48" y="74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8"/>
              <p:cNvSpPr>
                <a:spLocks/>
              </p:cNvSpPr>
              <p:nvPr/>
            </p:nvSpPr>
            <p:spPr bwMode="auto">
              <a:xfrm rot="256166">
                <a:off x="4424972" y="3671452"/>
                <a:ext cx="385078" cy="224682"/>
              </a:xfrm>
              <a:custGeom>
                <a:avLst/>
                <a:gdLst>
                  <a:gd name="T0" fmla="*/ 175 w 188"/>
                  <a:gd name="T1" fmla="*/ 42 h 87"/>
                  <a:gd name="T2" fmla="*/ 164 w 188"/>
                  <a:gd name="T3" fmla="*/ 37 h 87"/>
                  <a:gd name="T4" fmla="*/ 153 w 188"/>
                  <a:gd name="T5" fmla="*/ 37 h 87"/>
                  <a:gd name="T6" fmla="*/ 153 w 188"/>
                  <a:gd name="T7" fmla="*/ 26 h 87"/>
                  <a:gd name="T8" fmla="*/ 140 w 188"/>
                  <a:gd name="T9" fmla="*/ 26 h 87"/>
                  <a:gd name="T10" fmla="*/ 135 w 188"/>
                  <a:gd name="T11" fmla="*/ 26 h 87"/>
                  <a:gd name="T12" fmla="*/ 122 w 188"/>
                  <a:gd name="T13" fmla="*/ 34 h 87"/>
                  <a:gd name="T14" fmla="*/ 114 w 188"/>
                  <a:gd name="T15" fmla="*/ 26 h 87"/>
                  <a:gd name="T16" fmla="*/ 114 w 188"/>
                  <a:gd name="T17" fmla="*/ 18 h 87"/>
                  <a:gd name="T18" fmla="*/ 111 w 188"/>
                  <a:gd name="T19" fmla="*/ 16 h 87"/>
                  <a:gd name="T20" fmla="*/ 103 w 188"/>
                  <a:gd name="T21" fmla="*/ 10 h 87"/>
                  <a:gd name="T22" fmla="*/ 87 w 188"/>
                  <a:gd name="T23" fmla="*/ 10 h 87"/>
                  <a:gd name="T24" fmla="*/ 85 w 188"/>
                  <a:gd name="T25" fmla="*/ 5 h 87"/>
                  <a:gd name="T26" fmla="*/ 77 w 188"/>
                  <a:gd name="T27" fmla="*/ 5 h 87"/>
                  <a:gd name="T28" fmla="*/ 69 w 188"/>
                  <a:gd name="T29" fmla="*/ 8 h 87"/>
                  <a:gd name="T30" fmla="*/ 66 w 188"/>
                  <a:gd name="T31" fmla="*/ 5 h 87"/>
                  <a:gd name="T32" fmla="*/ 61 w 188"/>
                  <a:gd name="T33" fmla="*/ 0 h 87"/>
                  <a:gd name="T34" fmla="*/ 56 w 188"/>
                  <a:gd name="T35" fmla="*/ 5 h 87"/>
                  <a:gd name="T36" fmla="*/ 35 w 188"/>
                  <a:gd name="T37" fmla="*/ 16 h 87"/>
                  <a:gd name="T38" fmla="*/ 14 w 188"/>
                  <a:gd name="T39" fmla="*/ 23 h 87"/>
                  <a:gd name="T40" fmla="*/ 3 w 188"/>
                  <a:gd name="T41" fmla="*/ 29 h 87"/>
                  <a:gd name="T42" fmla="*/ 3 w 188"/>
                  <a:gd name="T43" fmla="*/ 31 h 87"/>
                  <a:gd name="T44" fmla="*/ 8 w 188"/>
                  <a:gd name="T45" fmla="*/ 42 h 87"/>
                  <a:gd name="T46" fmla="*/ 14 w 188"/>
                  <a:gd name="T47" fmla="*/ 52 h 87"/>
                  <a:gd name="T48" fmla="*/ 35 w 188"/>
                  <a:gd name="T49" fmla="*/ 71 h 87"/>
                  <a:gd name="T50" fmla="*/ 43 w 188"/>
                  <a:gd name="T51" fmla="*/ 76 h 87"/>
                  <a:gd name="T52" fmla="*/ 48 w 188"/>
                  <a:gd name="T53" fmla="*/ 79 h 87"/>
                  <a:gd name="T54" fmla="*/ 58 w 188"/>
                  <a:gd name="T55" fmla="*/ 87 h 87"/>
                  <a:gd name="T56" fmla="*/ 69 w 188"/>
                  <a:gd name="T57" fmla="*/ 87 h 87"/>
                  <a:gd name="T58" fmla="*/ 74 w 188"/>
                  <a:gd name="T59" fmla="*/ 79 h 87"/>
                  <a:gd name="T60" fmla="*/ 77 w 188"/>
                  <a:gd name="T61" fmla="*/ 71 h 87"/>
                  <a:gd name="T62" fmla="*/ 95 w 188"/>
                  <a:gd name="T63" fmla="*/ 76 h 87"/>
                  <a:gd name="T64" fmla="*/ 111 w 188"/>
                  <a:gd name="T65" fmla="*/ 79 h 87"/>
                  <a:gd name="T66" fmla="*/ 122 w 188"/>
                  <a:gd name="T67" fmla="*/ 79 h 87"/>
                  <a:gd name="T68" fmla="*/ 127 w 188"/>
                  <a:gd name="T69" fmla="*/ 82 h 87"/>
                  <a:gd name="T70" fmla="*/ 135 w 188"/>
                  <a:gd name="T71" fmla="*/ 87 h 87"/>
                  <a:gd name="T72" fmla="*/ 146 w 188"/>
                  <a:gd name="T73" fmla="*/ 79 h 87"/>
                  <a:gd name="T74" fmla="*/ 161 w 188"/>
                  <a:gd name="T75" fmla="*/ 71 h 87"/>
                  <a:gd name="T76" fmla="*/ 167 w 188"/>
                  <a:gd name="T77" fmla="*/ 63 h 87"/>
                  <a:gd name="T78" fmla="*/ 180 w 188"/>
                  <a:gd name="T79" fmla="*/ 58 h 87"/>
                  <a:gd name="T80" fmla="*/ 180 w 188"/>
                  <a:gd name="T81" fmla="*/ 45 h 87"/>
                  <a:gd name="T82" fmla="*/ 180 w 188"/>
                  <a:gd name="T83" fmla="*/ 45 h 87"/>
                  <a:gd name="T84" fmla="*/ 180 w 188"/>
                  <a:gd name="T85" fmla="*/ 4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8" h="87">
                    <a:moveTo>
                      <a:pt x="180" y="45"/>
                    </a:moveTo>
                    <a:lnTo>
                      <a:pt x="175" y="42"/>
                    </a:lnTo>
                    <a:lnTo>
                      <a:pt x="167" y="37"/>
                    </a:lnTo>
                    <a:lnTo>
                      <a:pt x="164" y="37"/>
                    </a:lnTo>
                    <a:lnTo>
                      <a:pt x="156" y="37"/>
                    </a:lnTo>
                    <a:lnTo>
                      <a:pt x="153" y="37"/>
                    </a:lnTo>
                    <a:lnTo>
                      <a:pt x="153" y="34"/>
                    </a:lnTo>
                    <a:lnTo>
                      <a:pt x="153" y="26"/>
                    </a:lnTo>
                    <a:lnTo>
                      <a:pt x="146" y="26"/>
                    </a:lnTo>
                    <a:lnTo>
                      <a:pt x="140" y="26"/>
                    </a:lnTo>
                    <a:lnTo>
                      <a:pt x="130" y="23"/>
                    </a:lnTo>
                    <a:lnTo>
                      <a:pt x="135" y="26"/>
                    </a:lnTo>
                    <a:lnTo>
                      <a:pt x="127" y="34"/>
                    </a:lnTo>
                    <a:lnTo>
                      <a:pt x="122" y="34"/>
                    </a:lnTo>
                    <a:lnTo>
                      <a:pt x="119" y="31"/>
                    </a:lnTo>
                    <a:lnTo>
                      <a:pt x="114" y="26"/>
                    </a:lnTo>
                    <a:lnTo>
                      <a:pt x="111" y="23"/>
                    </a:lnTo>
                    <a:lnTo>
                      <a:pt x="114" y="18"/>
                    </a:lnTo>
                    <a:lnTo>
                      <a:pt x="114" y="16"/>
                    </a:lnTo>
                    <a:lnTo>
                      <a:pt x="111" y="16"/>
                    </a:lnTo>
                    <a:lnTo>
                      <a:pt x="103" y="16"/>
                    </a:lnTo>
                    <a:lnTo>
                      <a:pt x="103" y="10"/>
                    </a:lnTo>
                    <a:lnTo>
                      <a:pt x="95" y="10"/>
                    </a:lnTo>
                    <a:lnTo>
                      <a:pt x="87" y="10"/>
                    </a:lnTo>
                    <a:lnTo>
                      <a:pt x="85" y="8"/>
                    </a:lnTo>
                    <a:lnTo>
                      <a:pt x="85" y="5"/>
                    </a:lnTo>
                    <a:lnTo>
                      <a:pt x="80" y="5"/>
                    </a:lnTo>
                    <a:lnTo>
                      <a:pt x="77" y="5"/>
                    </a:lnTo>
                    <a:lnTo>
                      <a:pt x="74" y="8"/>
                    </a:lnTo>
                    <a:lnTo>
                      <a:pt x="69" y="8"/>
                    </a:lnTo>
                    <a:lnTo>
                      <a:pt x="66" y="8"/>
                    </a:lnTo>
                    <a:lnTo>
                      <a:pt x="66" y="5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8" y="5"/>
                    </a:lnTo>
                    <a:lnTo>
                      <a:pt x="56" y="5"/>
                    </a:lnTo>
                    <a:lnTo>
                      <a:pt x="43" y="10"/>
                    </a:lnTo>
                    <a:lnTo>
                      <a:pt x="35" y="16"/>
                    </a:lnTo>
                    <a:lnTo>
                      <a:pt x="24" y="18"/>
                    </a:lnTo>
                    <a:lnTo>
                      <a:pt x="14" y="23"/>
                    </a:lnTo>
                    <a:lnTo>
                      <a:pt x="6" y="26"/>
                    </a:lnTo>
                    <a:lnTo>
                      <a:pt x="3" y="29"/>
                    </a:lnTo>
                    <a:lnTo>
                      <a:pt x="0" y="31"/>
                    </a:lnTo>
                    <a:lnTo>
                      <a:pt x="3" y="31"/>
                    </a:lnTo>
                    <a:lnTo>
                      <a:pt x="6" y="34"/>
                    </a:lnTo>
                    <a:lnTo>
                      <a:pt x="8" y="42"/>
                    </a:lnTo>
                    <a:lnTo>
                      <a:pt x="6" y="45"/>
                    </a:lnTo>
                    <a:lnTo>
                      <a:pt x="14" y="52"/>
                    </a:lnTo>
                    <a:lnTo>
                      <a:pt x="21" y="60"/>
                    </a:lnTo>
                    <a:lnTo>
                      <a:pt x="35" y="71"/>
                    </a:lnTo>
                    <a:lnTo>
                      <a:pt x="43" y="79"/>
                    </a:lnTo>
                    <a:lnTo>
                      <a:pt x="43" y="76"/>
                    </a:lnTo>
                    <a:lnTo>
                      <a:pt x="43" y="76"/>
                    </a:lnTo>
                    <a:lnTo>
                      <a:pt x="48" y="79"/>
                    </a:lnTo>
                    <a:lnTo>
                      <a:pt x="50" y="84"/>
                    </a:lnTo>
                    <a:lnTo>
                      <a:pt x="58" y="87"/>
                    </a:lnTo>
                    <a:lnTo>
                      <a:pt x="66" y="87"/>
                    </a:lnTo>
                    <a:lnTo>
                      <a:pt x="69" y="87"/>
                    </a:lnTo>
                    <a:lnTo>
                      <a:pt x="74" y="84"/>
                    </a:lnTo>
                    <a:lnTo>
                      <a:pt x="74" y="79"/>
                    </a:lnTo>
                    <a:lnTo>
                      <a:pt x="77" y="76"/>
                    </a:lnTo>
                    <a:lnTo>
                      <a:pt x="77" y="71"/>
                    </a:lnTo>
                    <a:lnTo>
                      <a:pt x="87" y="71"/>
                    </a:lnTo>
                    <a:lnTo>
                      <a:pt x="95" y="76"/>
                    </a:lnTo>
                    <a:lnTo>
                      <a:pt x="103" y="79"/>
                    </a:lnTo>
                    <a:lnTo>
                      <a:pt x="111" y="79"/>
                    </a:lnTo>
                    <a:lnTo>
                      <a:pt x="114" y="79"/>
                    </a:lnTo>
                    <a:lnTo>
                      <a:pt x="122" y="79"/>
                    </a:lnTo>
                    <a:lnTo>
                      <a:pt x="127" y="79"/>
                    </a:lnTo>
                    <a:lnTo>
                      <a:pt x="127" y="82"/>
                    </a:lnTo>
                    <a:lnTo>
                      <a:pt x="130" y="84"/>
                    </a:lnTo>
                    <a:lnTo>
                      <a:pt x="135" y="87"/>
                    </a:lnTo>
                    <a:lnTo>
                      <a:pt x="138" y="79"/>
                    </a:lnTo>
                    <a:lnTo>
                      <a:pt x="146" y="79"/>
                    </a:lnTo>
                    <a:lnTo>
                      <a:pt x="156" y="76"/>
                    </a:lnTo>
                    <a:lnTo>
                      <a:pt x="161" y="71"/>
                    </a:lnTo>
                    <a:lnTo>
                      <a:pt x="164" y="68"/>
                    </a:lnTo>
                    <a:lnTo>
                      <a:pt x="167" y="63"/>
                    </a:lnTo>
                    <a:lnTo>
                      <a:pt x="167" y="60"/>
                    </a:lnTo>
                    <a:lnTo>
                      <a:pt x="180" y="58"/>
                    </a:lnTo>
                    <a:lnTo>
                      <a:pt x="188" y="58"/>
                    </a:lnTo>
                    <a:lnTo>
                      <a:pt x="180" y="45"/>
                    </a:lnTo>
                    <a:lnTo>
                      <a:pt x="180" y="45"/>
                    </a:lnTo>
                    <a:lnTo>
                      <a:pt x="180" y="45"/>
                    </a:lnTo>
                    <a:lnTo>
                      <a:pt x="180" y="45"/>
                    </a:lnTo>
                    <a:lnTo>
                      <a:pt x="180" y="45"/>
                    </a:lnTo>
                    <a:lnTo>
                      <a:pt x="180" y="45"/>
                    </a:lnTo>
                    <a:close/>
                  </a:path>
                </a:pathLst>
              </a:custGeom>
              <a:solidFill>
                <a:srgbClr val="BE85C0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" name="Freeform 19"/>
              <p:cNvSpPr>
                <a:spLocks noEditPoints="1"/>
              </p:cNvSpPr>
              <p:nvPr/>
            </p:nvSpPr>
            <p:spPr bwMode="auto">
              <a:xfrm rot="256166">
                <a:off x="4990383" y="2957720"/>
                <a:ext cx="323628" cy="204022"/>
              </a:xfrm>
              <a:custGeom>
                <a:avLst/>
                <a:gdLst>
                  <a:gd name="T0" fmla="*/ 10 w 158"/>
                  <a:gd name="T1" fmla="*/ 34 h 79"/>
                  <a:gd name="T2" fmla="*/ 2 w 158"/>
                  <a:gd name="T3" fmla="*/ 37 h 79"/>
                  <a:gd name="T4" fmla="*/ 0 w 158"/>
                  <a:gd name="T5" fmla="*/ 42 h 79"/>
                  <a:gd name="T6" fmla="*/ 2 w 158"/>
                  <a:gd name="T7" fmla="*/ 53 h 79"/>
                  <a:gd name="T8" fmla="*/ 5 w 158"/>
                  <a:gd name="T9" fmla="*/ 53 h 79"/>
                  <a:gd name="T10" fmla="*/ 13 w 158"/>
                  <a:gd name="T11" fmla="*/ 48 h 79"/>
                  <a:gd name="T12" fmla="*/ 21 w 158"/>
                  <a:gd name="T13" fmla="*/ 48 h 79"/>
                  <a:gd name="T14" fmla="*/ 29 w 158"/>
                  <a:gd name="T15" fmla="*/ 42 h 79"/>
                  <a:gd name="T16" fmla="*/ 26 w 158"/>
                  <a:gd name="T17" fmla="*/ 37 h 79"/>
                  <a:gd name="T18" fmla="*/ 18 w 158"/>
                  <a:gd name="T19" fmla="*/ 34 h 79"/>
                  <a:gd name="T20" fmla="*/ 18 w 158"/>
                  <a:gd name="T21" fmla="*/ 34 h 79"/>
                  <a:gd name="T22" fmla="*/ 18 w 158"/>
                  <a:gd name="T23" fmla="*/ 34 h 79"/>
                  <a:gd name="T24" fmla="*/ 13 w 158"/>
                  <a:gd name="T25" fmla="*/ 29 h 79"/>
                  <a:gd name="T26" fmla="*/ 21 w 158"/>
                  <a:gd name="T27" fmla="*/ 27 h 79"/>
                  <a:gd name="T28" fmla="*/ 21 w 158"/>
                  <a:gd name="T29" fmla="*/ 21 h 79"/>
                  <a:gd name="T30" fmla="*/ 5 w 158"/>
                  <a:gd name="T31" fmla="*/ 21 h 79"/>
                  <a:gd name="T32" fmla="*/ 5 w 158"/>
                  <a:gd name="T33" fmla="*/ 27 h 79"/>
                  <a:gd name="T34" fmla="*/ 10 w 158"/>
                  <a:gd name="T35" fmla="*/ 29 h 79"/>
                  <a:gd name="T36" fmla="*/ 10 w 158"/>
                  <a:gd name="T37" fmla="*/ 29 h 79"/>
                  <a:gd name="T38" fmla="*/ 10 w 158"/>
                  <a:gd name="T39" fmla="*/ 29 h 79"/>
                  <a:gd name="T40" fmla="*/ 150 w 158"/>
                  <a:gd name="T41" fmla="*/ 11 h 79"/>
                  <a:gd name="T42" fmla="*/ 158 w 158"/>
                  <a:gd name="T43" fmla="*/ 11 h 79"/>
                  <a:gd name="T44" fmla="*/ 142 w 158"/>
                  <a:gd name="T45" fmla="*/ 8 h 79"/>
                  <a:gd name="T46" fmla="*/ 108 w 158"/>
                  <a:gd name="T47" fmla="*/ 3 h 79"/>
                  <a:gd name="T48" fmla="*/ 84 w 158"/>
                  <a:gd name="T49" fmla="*/ 0 h 79"/>
                  <a:gd name="T50" fmla="*/ 79 w 158"/>
                  <a:gd name="T51" fmla="*/ 3 h 79"/>
                  <a:gd name="T52" fmla="*/ 66 w 158"/>
                  <a:gd name="T53" fmla="*/ 8 h 79"/>
                  <a:gd name="T54" fmla="*/ 55 w 158"/>
                  <a:gd name="T55" fmla="*/ 8 h 79"/>
                  <a:gd name="T56" fmla="*/ 52 w 158"/>
                  <a:gd name="T57" fmla="*/ 11 h 79"/>
                  <a:gd name="T58" fmla="*/ 36 w 158"/>
                  <a:gd name="T59" fmla="*/ 13 h 79"/>
                  <a:gd name="T60" fmla="*/ 39 w 158"/>
                  <a:gd name="T61" fmla="*/ 19 h 79"/>
                  <a:gd name="T62" fmla="*/ 36 w 158"/>
                  <a:gd name="T63" fmla="*/ 29 h 79"/>
                  <a:gd name="T64" fmla="*/ 39 w 158"/>
                  <a:gd name="T65" fmla="*/ 34 h 79"/>
                  <a:gd name="T66" fmla="*/ 47 w 158"/>
                  <a:gd name="T67" fmla="*/ 45 h 79"/>
                  <a:gd name="T68" fmla="*/ 58 w 158"/>
                  <a:gd name="T69" fmla="*/ 45 h 79"/>
                  <a:gd name="T70" fmla="*/ 66 w 158"/>
                  <a:gd name="T71" fmla="*/ 45 h 79"/>
                  <a:gd name="T72" fmla="*/ 66 w 158"/>
                  <a:gd name="T73" fmla="*/ 48 h 79"/>
                  <a:gd name="T74" fmla="*/ 63 w 158"/>
                  <a:gd name="T75" fmla="*/ 61 h 79"/>
                  <a:gd name="T76" fmla="*/ 79 w 158"/>
                  <a:gd name="T77" fmla="*/ 53 h 79"/>
                  <a:gd name="T78" fmla="*/ 97 w 158"/>
                  <a:gd name="T79" fmla="*/ 56 h 79"/>
                  <a:gd name="T80" fmla="*/ 118 w 158"/>
                  <a:gd name="T81" fmla="*/ 69 h 79"/>
                  <a:gd name="T82" fmla="*/ 134 w 158"/>
                  <a:gd name="T83" fmla="*/ 69 h 79"/>
                  <a:gd name="T84" fmla="*/ 150 w 158"/>
                  <a:gd name="T85" fmla="*/ 74 h 79"/>
                  <a:gd name="T86" fmla="*/ 153 w 158"/>
                  <a:gd name="T87" fmla="*/ 74 h 79"/>
                  <a:gd name="T88" fmla="*/ 142 w 158"/>
                  <a:gd name="T89" fmla="*/ 69 h 79"/>
                  <a:gd name="T90" fmla="*/ 145 w 158"/>
                  <a:gd name="T91" fmla="*/ 53 h 79"/>
                  <a:gd name="T92" fmla="*/ 142 w 158"/>
                  <a:gd name="T93" fmla="*/ 45 h 79"/>
                  <a:gd name="T94" fmla="*/ 142 w 158"/>
                  <a:gd name="T95" fmla="*/ 34 h 79"/>
                  <a:gd name="T96" fmla="*/ 142 w 158"/>
                  <a:gd name="T97" fmla="*/ 21 h 79"/>
                  <a:gd name="T98" fmla="*/ 145 w 158"/>
                  <a:gd name="T99" fmla="*/ 19 h 79"/>
                  <a:gd name="T100" fmla="*/ 145 w 158"/>
                  <a:gd name="T101" fmla="*/ 19 h 79"/>
                  <a:gd name="T102" fmla="*/ 145 w 158"/>
                  <a:gd name="T103" fmla="*/ 1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8" h="79">
                    <a:moveTo>
                      <a:pt x="18" y="34"/>
                    </a:moveTo>
                    <a:lnTo>
                      <a:pt x="10" y="34"/>
                    </a:lnTo>
                    <a:lnTo>
                      <a:pt x="5" y="37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2" y="48"/>
                    </a:lnTo>
                    <a:lnTo>
                      <a:pt x="2" y="53"/>
                    </a:lnTo>
                    <a:lnTo>
                      <a:pt x="2" y="56"/>
                    </a:lnTo>
                    <a:lnTo>
                      <a:pt x="5" y="53"/>
                    </a:lnTo>
                    <a:lnTo>
                      <a:pt x="10" y="48"/>
                    </a:lnTo>
                    <a:lnTo>
                      <a:pt x="13" y="48"/>
                    </a:lnTo>
                    <a:lnTo>
                      <a:pt x="18" y="45"/>
                    </a:lnTo>
                    <a:lnTo>
                      <a:pt x="21" y="48"/>
                    </a:lnTo>
                    <a:lnTo>
                      <a:pt x="26" y="45"/>
                    </a:lnTo>
                    <a:lnTo>
                      <a:pt x="29" y="42"/>
                    </a:lnTo>
                    <a:lnTo>
                      <a:pt x="31" y="42"/>
                    </a:lnTo>
                    <a:lnTo>
                      <a:pt x="26" y="37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18" y="34"/>
                    </a:lnTo>
                    <a:close/>
                    <a:moveTo>
                      <a:pt x="10" y="29"/>
                    </a:moveTo>
                    <a:lnTo>
                      <a:pt x="13" y="29"/>
                    </a:lnTo>
                    <a:lnTo>
                      <a:pt x="18" y="29"/>
                    </a:lnTo>
                    <a:lnTo>
                      <a:pt x="21" y="27"/>
                    </a:lnTo>
                    <a:lnTo>
                      <a:pt x="26" y="21"/>
                    </a:lnTo>
                    <a:lnTo>
                      <a:pt x="21" y="21"/>
                    </a:lnTo>
                    <a:lnTo>
                      <a:pt x="13" y="19"/>
                    </a:lnTo>
                    <a:lnTo>
                      <a:pt x="5" y="21"/>
                    </a:lnTo>
                    <a:lnTo>
                      <a:pt x="0" y="21"/>
                    </a:lnTo>
                    <a:lnTo>
                      <a:pt x="5" y="27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10" y="29"/>
                    </a:lnTo>
                    <a:close/>
                    <a:moveTo>
                      <a:pt x="145" y="19"/>
                    </a:moveTo>
                    <a:lnTo>
                      <a:pt x="150" y="11"/>
                    </a:lnTo>
                    <a:lnTo>
                      <a:pt x="153" y="11"/>
                    </a:lnTo>
                    <a:lnTo>
                      <a:pt x="158" y="11"/>
                    </a:lnTo>
                    <a:lnTo>
                      <a:pt x="150" y="8"/>
                    </a:lnTo>
                    <a:lnTo>
                      <a:pt x="142" y="8"/>
                    </a:lnTo>
                    <a:lnTo>
                      <a:pt x="126" y="8"/>
                    </a:lnTo>
                    <a:lnTo>
                      <a:pt x="108" y="3"/>
                    </a:lnTo>
                    <a:lnTo>
                      <a:pt x="97" y="3"/>
                    </a:lnTo>
                    <a:lnTo>
                      <a:pt x="84" y="0"/>
                    </a:lnTo>
                    <a:lnTo>
                      <a:pt x="84" y="3"/>
                    </a:lnTo>
                    <a:lnTo>
                      <a:pt x="79" y="3"/>
                    </a:lnTo>
                    <a:lnTo>
                      <a:pt x="66" y="3"/>
                    </a:lnTo>
                    <a:lnTo>
                      <a:pt x="66" y="8"/>
                    </a:lnTo>
                    <a:lnTo>
                      <a:pt x="58" y="8"/>
                    </a:lnTo>
                    <a:lnTo>
                      <a:pt x="55" y="8"/>
                    </a:lnTo>
                    <a:lnTo>
                      <a:pt x="47" y="8"/>
                    </a:lnTo>
                    <a:lnTo>
                      <a:pt x="52" y="11"/>
                    </a:lnTo>
                    <a:lnTo>
                      <a:pt x="44" y="11"/>
                    </a:lnTo>
                    <a:lnTo>
                      <a:pt x="36" y="13"/>
                    </a:lnTo>
                    <a:lnTo>
                      <a:pt x="36" y="21"/>
                    </a:lnTo>
                    <a:lnTo>
                      <a:pt x="39" y="19"/>
                    </a:lnTo>
                    <a:lnTo>
                      <a:pt x="36" y="27"/>
                    </a:lnTo>
                    <a:lnTo>
                      <a:pt x="36" y="29"/>
                    </a:lnTo>
                    <a:lnTo>
                      <a:pt x="39" y="29"/>
                    </a:lnTo>
                    <a:lnTo>
                      <a:pt x="39" y="34"/>
                    </a:lnTo>
                    <a:lnTo>
                      <a:pt x="39" y="37"/>
                    </a:lnTo>
                    <a:lnTo>
                      <a:pt x="47" y="45"/>
                    </a:lnTo>
                    <a:lnTo>
                      <a:pt x="55" y="45"/>
                    </a:lnTo>
                    <a:lnTo>
                      <a:pt x="58" y="45"/>
                    </a:lnTo>
                    <a:lnTo>
                      <a:pt x="63" y="42"/>
                    </a:lnTo>
                    <a:lnTo>
                      <a:pt x="66" y="45"/>
                    </a:lnTo>
                    <a:lnTo>
                      <a:pt x="66" y="48"/>
                    </a:lnTo>
                    <a:lnTo>
                      <a:pt x="66" y="48"/>
                    </a:lnTo>
                    <a:lnTo>
                      <a:pt x="66" y="48"/>
                    </a:lnTo>
                    <a:lnTo>
                      <a:pt x="63" y="61"/>
                    </a:lnTo>
                    <a:lnTo>
                      <a:pt x="71" y="56"/>
                    </a:lnTo>
                    <a:lnTo>
                      <a:pt x="79" y="53"/>
                    </a:lnTo>
                    <a:lnTo>
                      <a:pt x="84" y="53"/>
                    </a:lnTo>
                    <a:lnTo>
                      <a:pt x="97" y="56"/>
                    </a:lnTo>
                    <a:lnTo>
                      <a:pt x="113" y="64"/>
                    </a:lnTo>
                    <a:lnTo>
                      <a:pt x="118" y="69"/>
                    </a:lnTo>
                    <a:lnTo>
                      <a:pt x="124" y="69"/>
                    </a:lnTo>
                    <a:lnTo>
                      <a:pt x="134" y="69"/>
                    </a:lnTo>
                    <a:lnTo>
                      <a:pt x="142" y="71"/>
                    </a:lnTo>
                    <a:lnTo>
                      <a:pt x="150" y="74"/>
                    </a:lnTo>
                    <a:lnTo>
                      <a:pt x="153" y="79"/>
                    </a:lnTo>
                    <a:lnTo>
                      <a:pt x="153" y="74"/>
                    </a:lnTo>
                    <a:lnTo>
                      <a:pt x="145" y="71"/>
                    </a:lnTo>
                    <a:lnTo>
                      <a:pt x="142" y="69"/>
                    </a:lnTo>
                    <a:lnTo>
                      <a:pt x="153" y="61"/>
                    </a:lnTo>
                    <a:lnTo>
                      <a:pt x="145" y="53"/>
                    </a:lnTo>
                    <a:lnTo>
                      <a:pt x="142" y="48"/>
                    </a:lnTo>
                    <a:lnTo>
                      <a:pt x="142" y="45"/>
                    </a:lnTo>
                    <a:lnTo>
                      <a:pt x="142" y="42"/>
                    </a:lnTo>
                    <a:lnTo>
                      <a:pt x="142" y="34"/>
                    </a:lnTo>
                    <a:lnTo>
                      <a:pt x="139" y="29"/>
                    </a:lnTo>
                    <a:lnTo>
                      <a:pt x="142" y="21"/>
                    </a:lnTo>
                    <a:lnTo>
                      <a:pt x="145" y="19"/>
                    </a:lnTo>
                    <a:lnTo>
                      <a:pt x="145" y="19"/>
                    </a:lnTo>
                    <a:lnTo>
                      <a:pt x="145" y="19"/>
                    </a:lnTo>
                    <a:lnTo>
                      <a:pt x="145" y="19"/>
                    </a:lnTo>
                    <a:lnTo>
                      <a:pt x="145" y="19"/>
                    </a:lnTo>
                    <a:lnTo>
                      <a:pt x="145" y="19"/>
                    </a:lnTo>
                    <a:close/>
                  </a:path>
                </a:pathLst>
              </a:custGeom>
              <a:solidFill>
                <a:srgbClr val="1394CA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0"/>
              <p:cNvSpPr>
                <a:spLocks noEditPoints="1"/>
              </p:cNvSpPr>
              <p:nvPr/>
            </p:nvSpPr>
            <p:spPr bwMode="auto">
              <a:xfrm rot="256166">
                <a:off x="4236263" y="3064431"/>
                <a:ext cx="247843" cy="271168"/>
              </a:xfrm>
              <a:custGeom>
                <a:avLst/>
                <a:gdLst>
                  <a:gd name="T0" fmla="*/ 60 w 121"/>
                  <a:gd name="T1" fmla="*/ 37 h 105"/>
                  <a:gd name="T2" fmla="*/ 60 w 121"/>
                  <a:gd name="T3" fmla="*/ 34 h 105"/>
                  <a:gd name="T4" fmla="*/ 66 w 121"/>
                  <a:gd name="T5" fmla="*/ 15 h 105"/>
                  <a:gd name="T6" fmla="*/ 66 w 121"/>
                  <a:gd name="T7" fmla="*/ 5 h 105"/>
                  <a:gd name="T8" fmla="*/ 47 w 121"/>
                  <a:gd name="T9" fmla="*/ 7 h 105"/>
                  <a:gd name="T10" fmla="*/ 24 w 121"/>
                  <a:gd name="T11" fmla="*/ 18 h 105"/>
                  <a:gd name="T12" fmla="*/ 8 w 121"/>
                  <a:gd name="T13" fmla="*/ 31 h 105"/>
                  <a:gd name="T14" fmla="*/ 16 w 121"/>
                  <a:gd name="T15" fmla="*/ 26 h 105"/>
                  <a:gd name="T16" fmla="*/ 39 w 121"/>
                  <a:gd name="T17" fmla="*/ 23 h 105"/>
                  <a:gd name="T18" fmla="*/ 31 w 121"/>
                  <a:gd name="T19" fmla="*/ 34 h 105"/>
                  <a:gd name="T20" fmla="*/ 31 w 121"/>
                  <a:gd name="T21" fmla="*/ 37 h 105"/>
                  <a:gd name="T22" fmla="*/ 26 w 121"/>
                  <a:gd name="T23" fmla="*/ 34 h 105"/>
                  <a:gd name="T24" fmla="*/ 16 w 121"/>
                  <a:gd name="T25" fmla="*/ 42 h 105"/>
                  <a:gd name="T26" fmla="*/ 5 w 121"/>
                  <a:gd name="T27" fmla="*/ 34 h 105"/>
                  <a:gd name="T28" fmla="*/ 5 w 121"/>
                  <a:gd name="T29" fmla="*/ 58 h 105"/>
                  <a:gd name="T30" fmla="*/ 5 w 121"/>
                  <a:gd name="T31" fmla="*/ 66 h 105"/>
                  <a:gd name="T32" fmla="*/ 8 w 121"/>
                  <a:gd name="T33" fmla="*/ 76 h 105"/>
                  <a:gd name="T34" fmla="*/ 16 w 121"/>
                  <a:gd name="T35" fmla="*/ 84 h 105"/>
                  <a:gd name="T36" fmla="*/ 16 w 121"/>
                  <a:gd name="T37" fmla="*/ 95 h 105"/>
                  <a:gd name="T38" fmla="*/ 34 w 121"/>
                  <a:gd name="T39" fmla="*/ 97 h 105"/>
                  <a:gd name="T40" fmla="*/ 47 w 121"/>
                  <a:gd name="T41" fmla="*/ 97 h 105"/>
                  <a:gd name="T42" fmla="*/ 39 w 121"/>
                  <a:gd name="T43" fmla="*/ 87 h 105"/>
                  <a:gd name="T44" fmla="*/ 42 w 121"/>
                  <a:gd name="T45" fmla="*/ 79 h 105"/>
                  <a:gd name="T46" fmla="*/ 42 w 121"/>
                  <a:gd name="T47" fmla="*/ 68 h 105"/>
                  <a:gd name="T48" fmla="*/ 53 w 121"/>
                  <a:gd name="T49" fmla="*/ 66 h 105"/>
                  <a:gd name="T50" fmla="*/ 58 w 121"/>
                  <a:gd name="T51" fmla="*/ 58 h 105"/>
                  <a:gd name="T52" fmla="*/ 66 w 121"/>
                  <a:gd name="T53" fmla="*/ 52 h 105"/>
                  <a:gd name="T54" fmla="*/ 76 w 121"/>
                  <a:gd name="T55" fmla="*/ 50 h 105"/>
                  <a:gd name="T56" fmla="*/ 76 w 121"/>
                  <a:gd name="T57" fmla="*/ 42 h 105"/>
                  <a:gd name="T58" fmla="*/ 76 w 121"/>
                  <a:gd name="T59" fmla="*/ 42 h 105"/>
                  <a:gd name="T60" fmla="*/ 60 w 121"/>
                  <a:gd name="T61" fmla="*/ 76 h 105"/>
                  <a:gd name="T62" fmla="*/ 47 w 121"/>
                  <a:gd name="T63" fmla="*/ 76 h 105"/>
                  <a:gd name="T64" fmla="*/ 58 w 121"/>
                  <a:gd name="T65" fmla="*/ 87 h 105"/>
                  <a:gd name="T66" fmla="*/ 74 w 121"/>
                  <a:gd name="T67" fmla="*/ 87 h 105"/>
                  <a:gd name="T68" fmla="*/ 68 w 121"/>
                  <a:gd name="T69" fmla="*/ 76 h 105"/>
                  <a:gd name="T70" fmla="*/ 68 w 121"/>
                  <a:gd name="T71" fmla="*/ 71 h 105"/>
                  <a:gd name="T72" fmla="*/ 68 w 121"/>
                  <a:gd name="T73" fmla="*/ 71 h 105"/>
                  <a:gd name="T74" fmla="*/ 121 w 121"/>
                  <a:gd name="T75" fmla="*/ 58 h 105"/>
                  <a:gd name="T76" fmla="*/ 103 w 121"/>
                  <a:gd name="T77" fmla="*/ 58 h 105"/>
                  <a:gd name="T78" fmla="*/ 103 w 121"/>
                  <a:gd name="T79" fmla="*/ 68 h 105"/>
                  <a:gd name="T80" fmla="*/ 103 w 121"/>
                  <a:gd name="T81" fmla="*/ 66 h 105"/>
                  <a:gd name="T82" fmla="*/ 100 w 121"/>
                  <a:gd name="T83" fmla="*/ 60 h 105"/>
                  <a:gd name="T84" fmla="*/ 87 w 121"/>
                  <a:gd name="T85" fmla="*/ 66 h 105"/>
                  <a:gd name="T86" fmla="*/ 84 w 121"/>
                  <a:gd name="T87" fmla="*/ 76 h 105"/>
                  <a:gd name="T88" fmla="*/ 87 w 121"/>
                  <a:gd name="T89" fmla="*/ 84 h 105"/>
                  <a:gd name="T90" fmla="*/ 100 w 121"/>
                  <a:gd name="T91" fmla="*/ 87 h 105"/>
                  <a:gd name="T92" fmla="*/ 111 w 121"/>
                  <a:gd name="T93" fmla="*/ 92 h 105"/>
                  <a:gd name="T94" fmla="*/ 113 w 121"/>
                  <a:gd name="T95" fmla="*/ 84 h 105"/>
                  <a:gd name="T96" fmla="*/ 111 w 121"/>
                  <a:gd name="T97" fmla="*/ 76 h 105"/>
                  <a:gd name="T98" fmla="*/ 121 w 121"/>
                  <a:gd name="T99" fmla="*/ 68 h 105"/>
                  <a:gd name="T100" fmla="*/ 119 w 121"/>
                  <a:gd name="T101" fmla="*/ 60 h 105"/>
                  <a:gd name="T102" fmla="*/ 119 w 121"/>
                  <a:gd name="T103" fmla="*/ 60 h 105"/>
                  <a:gd name="T104" fmla="*/ 100 w 121"/>
                  <a:gd name="T105" fmla="*/ 97 h 105"/>
                  <a:gd name="T106" fmla="*/ 84 w 121"/>
                  <a:gd name="T107" fmla="*/ 95 h 105"/>
                  <a:gd name="T108" fmla="*/ 87 w 121"/>
                  <a:gd name="T109" fmla="*/ 103 h 105"/>
                  <a:gd name="T110" fmla="*/ 100 w 121"/>
                  <a:gd name="T111" fmla="*/ 100 h 105"/>
                  <a:gd name="T112" fmla="*/ 105 w 121"/>
                  <a:gd name="T113" fmla="*/ 95 h 105"/>
                  <a:gd name="T114" fmla="*/ 100 w 121"/>
                  <a:gd name="T115" fmla="*/ 97 h 105"/>
                  <a:gd name="T116" fmla="*/ 100 w 121"/>
                  <a:gd name="T117" fmla="*/ 97 h 105"/>
                  <a:gd name="T118" fmla="*/ 8 w 121"/>
                  <a:gd name="T119" fmla="*/ 97 h 105"/>
                  <a:gd name="T120" fmla="*/ 8 w 121"/>
                  <a:gd name="T121" fmla="*/ 97 h 105"/>
                  <a:gd name="T122" fmla="*/ 8 w 121"/>
                  <a:gd name="T123" fmla="*/ 97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1" h="105">
                    <a:moveTo>
                      <a:pt x="76" y="42"/>
                    </a:moveTo>
                    <a:lnTo>
                      <a:pt x="66" y="37"/>
                    </a:lnTo>
                    <a:lnTo>
                      <a:pt x="60" y="37"/>
                    </a:lnTo>
                    <a:lnTo>
                      <a:pt x="58" y="42"/>
                    </a:lnTo>
                    <a:lnTo>
                      <a:pt x="58" y="37"/>
                    </a:lnTo>
                    <a:lnTo>
                      <a:pt x="60" y="34"/>
                    </a:lnTo>
                    <a:lnTo>
                      <a:pt x="58" y="26"/>
                    </a:lnTo>
                    <a:lnTo>
                      <a:pt x="58" y="23"/>
                    </a:lnTo>
                    <a:lnTo>
                      <a:pt x="66" y="15"/>
                    </a:lnTo>
                    <a:lnTo>
                      <a:pt x="66" y="10"/>
                    </a:lnTo>
                    <a:lnTo>
                      <a:pt x="66" y="7"/>
                    </a:lnTo>
                    <a:lnTo>
                      <a:pt x="66" y="5"/>
                    </a:lnTo>
                    <a:lnTo>
                      <a:pt x="68" y="0"/>
                    </a:lnTo>
                    <a:lnTo>
                      <a:pt x="58" y="5"/>
                    </a:lnTo>
                    <a:lnTo>
                      <a:pt x="47" y="7"/>
                    </a:lnTo>
                    <a:lnTo>
                      <a:pt x="42" y="15"/>
                    </a:lnTo>
                    <a:lnTo>
                      <a:pt x="34" y="18"/>
                    </a:lnTo>
                    <a:lnTo>
                      <a:pt x="24" y="18"/>
                    </a:lnTo>
                    <a:lnTo>
                      <a:pt x="13" y="23"/>
                    </a:lnTo>
                    <a:lnTo>
                      <a:pt x="8" y="26"/>
                    </a:lnTo>
                    <a:lnTo>
                      <a:pt x="8" y="31"/>
                    </a:lnTo>
                    <a:lnTo>
                      <a:pt x="13" y="34"/>
                    </a:lnTo>
                    <a:lnTo>
                      <a:pt x="16" y="31"/>
                    </a:lnTo>
                    <a:lnTo>
                      <a:pt x="16" y="26"/>
                    </a:lnTo>
                    <a:lnTo>
                      <a:pt x="24" y="23"/>
                    </a:lnTo>
                    <a:lnTo>
                      <a:pt x="26" y="23"/>
                    </a:lnTo>
                    <a:lnTo>
                      <a:pt x="39" y="23"/>
                    </a:lnTo>
                    <a:lnTo>
                      <a:pt x="31" y="26"/>
                    </a:lnTo>
                    <a:lnTo>
                      <a:pt x="31" y="31"/>
                    </a:lnTo>
                    <a:lnTo>
                      <a:pt x="31" y="34"/>
                    </a:lnTo>
                    <a:lnTo>
                      <a:pt x="34" y="37"/>
                    </a:lnTo>
                    <a:lnTo>
                      <a:pt x="34" y="42"/>
                    </a:lnTo>
                    <a:lnTo>
                      <a:pt x="31" y="37"/>
                    </a:lnTo>
                    <a:lnTo>
                      <a:pt x="26" y="37"/>
                    </a:lnTo>
                    <a:lnTo>
                      <a:pt x="31" y="34"/>
                    </a:lnTo>
                    <a:lnTo>
                      <a:pt x="26" y="34"/>
                    </a:lnTo>
                    <a:lnTo>
                      <a:pt x="24" y="34"/>
                    </a:lnTo>
                    <a:lnTo>
                      <a:pt x="21" y="37"/>
                    </a:lnTo>
                    <a:lnTo>
                      <a:pt x="16" y="42"/>
                    </a:lnTo>
                    <a:lnTo>
                      <a:pt x="16" y="37"/>
                    </a:lnTo>
                    <a:lnTo>
                      <a:pt x="8" y="37"/>
                    </a:lnTo>
                    <a:lnTo>
                      <a:pt x="5" y="34"/>
                    </a:lnTo>
                    <a:lnTo>
                      <a:pt x="5" y="37"/>
                    </a:lnTo>
                    <a:lnTo>
                      <a:pt x="0" y="50"/>
                    </a:lnTo>
                    <a:lnTo>
                      <a:pt x="5" y="58"/>
                    </a:lnTo>
                    <a:lnTo>
                      <a:pt x="8" y="60"/>
                    </a:lnTo>
                    <a:lnTo>
                      <a:pt x="8" y="66"/>
                    </a:lnTo>
                    <a:lnTo>
                      <a:pt x="5" y="66"/>
                    </a:lnTo>
                    <a:lnTo>
                      <a:pt x="5" y="68"/>
                    </a:lnTo>
                    <a:lnTo>
                      <a:pt x="5" y="76"/>
                    </a:lnTo>
                    <a:lnTo>
                      <a:pt x="8" y="76"/>
                    </a:lnTo>
                    <a:lnTo>
                      <a:pt x="8" y="71"/>
                    </a:lnTo>
                    <a:lnTo>
                      <a:pt x="16" y="79"/>
                    </a:lnTo>
                    <a:lnTo>
                      <a:pt x="16" y="84"/>
                    </a:lnTo>
                    <a:lnTo>
                      <a:pt x="13" y="87"/>
                    </a:lnTo>
                    <a:lnTo>
                      <a:pt x="16" y="87"/>
                    </a:lnTo>
                    <a:lnTo>
                      <a:pt x="16" y="95"/>
                    </a:lnTo>
                    <a:lnTo>
                      <a:pt x="21" y="95"/>
                    </a:lnTo>
                    <a:lnTo>
                      <a:pt x="31" y="97"/>
                    </a:lnTo>
                    <a:lnTo>
                      <a:pt x="34" y="97"/>
                    </a:lnTo>
                    <a:lnTo>
                      <a:pt x="39" y="95"/>
                    </a:lnTo>
                    <a:lnTo>
                      <a:pt x="42" y="95"/>
                    </a:lnTo>
                    <a:lnTo>
                      <a:pt x="47" y="97"/>
                    </a:lnTo>
                    <a:lnTo>
                      <a:pt x="42" y="92"/>
                    </a:lnTo>
                    <a:lnTo>
                      <a:pt x="39" y="92"/>
                    </a:lnTo>
                    <a:lnTo>
                      <a:pt x="39" y="87"/>
                    </a:lnTo>
                    <a:lnTo>
                      <a:pt x="42" y="87"/>
                    </a:lnTo>
                    <a:lnTo>
                      <a:pt x="42" y="84"/>
                    </a:lnTo>
                    <a:lnTo>
                      <a:pt x="42" y="79"/>
                    </a:lnTo>
                    <a:lnTo>
                      <a:pt x="42" y="76"/>
                    </a:lnTo>
                    <a:lnTo>
                      <a:pt x="47" y="71"/>
                    </a:lnTo>
                    <a:lnTo>
                      <a:pt x="42" y="68"/>
                    </a:lnTo>
                    <a:lnTo>
                      <a:pt x="47" y="68"/>
                    </a:lnTo>
                    <a:lnTo>
                      <a:pt x="53" y="68"/>
                    </a:lnTo>
                    <a:lnTo>
                      <a:pt x="53" y="66"/>
                    </a:lnTo>
                    <a:lnTo>
                      <a:pt x="50" y="66"/>
                    </a:lnTo>
                    <a:lnTo>
                      <a:pt x="58" y="60"/>
                    </a:lnTo>
                    <a:lnTo>
                      <a:pt x="58" y="58"/>
                    </a:lnTo>
                    <a:lnTo>
                      <a:pt x="60" y="50"/>
                    </a:lnTo>
                    <a:lnTo>
                      <a:pt x="66" y="50"/>
                    </a:lnTo>
                    <a:lnTo>
                      <a:pt x="66" y="52"/>
                    </a:lnTo>
                    <a:lnTo>
                      <a:pt x="68" y="52"/>
                    </a:lnTo>
                    <a:lnTo>
                      <a:pt x="74" y="52"/>
                    </a:lnTo>
                    <a:lnTo>
                      <a:pt x="76" y="50"/>
                    </a:lnTo>
                    <a:lnTo>
                      <a:pt x="76" y="42"/>
                    </a:lnTo>
                    <a:lnTo>
                      <a:pt x="76" y="42"/>
                    </a:lnTo>
                    <a:lnTo>
                      <a:pt x="76" y="42"/>
                    </a:lnTo>
                    <a:lnTo>
                      <a:pt x="76" y="42"/>
                    </a:lnTo>
                    <a:lnTo>
                      <a:pt x="76" y="42"/>
                    </a:lnTo>
                    <a:lnTo>
                      <a:pt x="76" y="42"/>
                    </a:lnTo>
                    <a:close/>
                    <a:moveTo>
                      <a:pt x="68" y="71"/>
                    </a:moveTo>
                    <a:lnTo>
                      <a:pt x="66" y="76"/>
                    </a:lnTo>
                    <a:lnTo>
                      <a:pt x="60" y="76"/>
                    </a:lnTo>
                    <a:lnTo>
                      <a:pt x="60" y="71"/>
                    </a:lnTo>
                    <a:lnTo>
                      <a:pt x="58" y="71"/>
                    </a:lnTo>
                    <a:lnTo>
                      <a:pt x="47" y="76"/>
                    </a:lnTo>
                    <a:lnTo>
                      <a:pt x="50" y="79"/>
                    </a:lnTo>
                    <a:lnTo>
                      <a:pt x="53" y="87"/>
                    </a:lnTo>
                    <a:lnTo>
                      <a:pt x="58" y="87"/>
                    </a:lnTo>
                    <a:lnTo>
                      <a:pt x="60" y="92"/>
                    </a:lnTo>
                    <a:lnTo>
                      <a:pt x="68" y="92"/>
                    </a:lnTo>
                    <a:lnTo>
                      <a:pt x="74" y="87"/>
                    </a:lnTo>
                    <a:lnTo>
                      <a:pt x="74" y="84"/>
                    </a:lnTo>
                    <a:lnTo>
                      <a:pt x="74" y="79"/>
                    </a:lnTo>
                    <a:lnTo>
                      <a:pt x="68" y="76"/>
                    </a:lnTo>
                    <a:lnTo>
                      <a:pt x="74" y="76"/>
                    </a:lnTo>
                    <a:lnTo>
                      <a:pt x="68" y="71"/>
                    </a:lnTo>
                    <a:lnTo>
                      <a:pt x="68" y="71"/>
                    </a:lnTo>
                    <a:lnTo>
                      <a:pt x="68" y="71"/>
                    </a:lnTo>
                    <a:lnTo>
                      <a:pt x="68" y="71"/>
                    </a:lnTo>
                    <a:lnTo>
                      <a:pt x="68" y="71"/>
                    </a:lnTo>
                    <a:lnTo>
                      <a:pt x="68" y="71"/>
                    </a:lnTo>
                    <a:close/>
                    <a:moveTo>
                      <a:pt x="119" y="60"/>
                    </a:moveTo>
                    <a:lnTo>
                      <a:pt x="121" y="58"/>
                    </a:lnTo>
                    <a:lnTo>
                      <a:pt x="119" y="52"/>
                    </a:lnTo>
                    <a:lnTo>
                      <a:pt x="111" y="52"/>
                    </a:lnTo>
                    <a:lnTo>
                      <a:pt x="103" y="58"/>
                    </a:lnTo>
                    <a:lnTo>
                      <a:pt x="105" y="66"/>
                    </a:lnTo>
                    <a:lnTo>
                      <a:pt x="105" y="68"/>
                    </a:lnTo>
                    <a:lnTo>
                      <a:pt x="103" y="68"/>
                    </a:lnTo>
                    <a:lnTo>
                      <a:pt x="105" y="66"/>
                    </a:lnTo>
                    <a:lnTo>
                      <a:pt x="103" y="60"/>
                    </a:lnTo>
                    <a:lnTo>
                      <a:pt x="103" y="66"/>
                    </a:lnTo>
                    <a:lnTo>
                      <a:pt x="100" y="68"/>
                    </a:lnTo>
                    <a:lnTo>
                      <a:pt x="95" y="66"/>
                    </a:lnTo>
                    <a:lnTo>
                      <a:pt x="100" y="60"/>
                    </a:lnTo>
                    <a:lnTo>
                      <a:pt x="95" y="60"/>
                    </a:lnTo>
                    <a:lnTo>
                      <a:pt x="92" y="60"/>
                    </a:lnTo>
                    <a:lnTo>
                      <a:pt x="87" y="66"/>
                    </a:lnTo>
                    <a:lnTo>
                      <a:pt x="84" y="66"/>
                    </a:lnTo>
                    <a:lnTo>
                      <a:pt x="76" y="68"/>
                    </a:lnTo>
                    <a:lnTo>
                      <a:pt x="84" y="76"/>
                    </a:lnTo>
                    <a:lnTo>
                      <a:pt x="84" y="79"/>
                    </a:lnTo>
                    <a:lnTo>
                      <a:pt x="79" y="79"/>
                    </a:lnTo>
                    <a:lnTo>
                      <a:pt x="87" y="84"/>
                    </a:lnTo>
                    <a:lnTo>
                      <a:pt x="95" y="84"/>
                    </a:lnTo>
                    <a:lnTo>
                      <a:pt x="95" y="87"/>
                    </a:lnTo>
                    <a:lnTo>
                      <a:pt x="100" y="87"/>
                    </a:lnTo>
                    <a:lnTo>
                      <a:pt x="100" y="92"/>
                    </a:lnTo>
                    <a:lnTo>
                      <a:pt x="103" y="92"/>
                    </a:lnTo>
                    <a:lnTo>
                      <a:pt x="111" y="92"/>
                    </a:lnTo>
                    <a:lnTo>
                      <a:pt x="105" y="87"/>
                    </a:lnTo>
                    <a:lnTo>
                      <a:pt x="111" y="87"/>
                    </a:lnTo>
                    <a:lnTo>
                      <a:pt x="113" y="84"/>
                    </a:lnTo>
                    <a:lnTo>
                      <a:pt x="119" y="84"/>
                    </a:lnTo>
                    <a:lnTo>
                      <a:pt x="113" y="79"/>
                    </a:lnTo>
                    <a:lnTo>
                      <a:pt x="111" y="76"/>
                    </a:lnTo>
                    <a:lnTo>
                      <a:pt x="113" y="71"/>
                    </a:lnTo>
                    <a:lnTo>
                      <a:pt x="119" y="68"/>
                    </a:lnTo>
                    <a:lnTo>
                      <a:pt x="121" y="68"/>
                    </a:lnTo>
                    <a:lnTo>
                      <a:pt x="119" y="66"/>
                    </a:lnTo>
                    <a:lnTo>
                      <a:pt x="119" y="60"/>
                    </a:lnTo>
                    <a:lnTo>
                      <a:pt x="119" y="60"/>
                    </a:lnTo>
                    <a:lnTo>
                      <a:pt x="119" y="60"/>
                    </a:lnTo>
                    <a:lnTo>
                      <a:pt x="119" y="60"/>
                    </a:lnTo>
                    <a:lnTo>
                      <a:pt x="119" y="60"/>
                    </a:lnTo>
                    <a:lnTo>
                      <a:pt x="119" y="60"/>
                    </a:lnTo>
                    <a:close/>
                    <a:moveTo>
                      <a:pt x="100" y="97"/>
                    </a:moveTo>
                    <a:lnTo>
                      <a:pt x="100" y="97"/>
                    </a:lnTo>
                    <a:lnTo>
                      <a:pt x="95" y="97"/>
                    </a:lnTo>
                    <a:lnTo>
                      <a:pt x="87" y="95"/>
                    </a:lnTo>
                    <a:lnTo>
                      <a:pt x="84" y="95"/>
                    </a:lnTo>
                    <a:lnTo>
                      <a:pt x="79" y="95"/>
                    </a:lnTo>
                    <a:lnTo>
                      <a:pt x="79" y="97"/>
                    </a:lnTo>
                    <a:lnTo>
                      <a:pt x="87" y="103"/>
                    </a:lnTo>
                    <a:lnTo>
                      <a:pt x="95" y="105"/>
                    </a:lnTo>
                    <a:lnTo>
                      <a:pt x="100" y="103"/>
                    </a:lnTo>
                    <a:lnTo>
                      <a:pt x="100" y="100"/>
                    </a:lnTo>
                    <a:lnTo>
                      <a:pt x="103" y="105"/>
                    </a:lnTo>
                    <a:lnTo>
                      <a:pt x="105" y="97"/>
                    </a:lnTo>
                    <a:lnTo>
                      <a:pt x="105" y="95"/>
                    </a:lnTo>
                    <a:lnTo>
                      <a:pt x="103" y="92"/>
                    </a:lnTo>
                    <a:lnTo>
                      <a:pt x="100" y="95"/>
                    </a:lnTo>
                    <a:lnTo>
                      <a:pt x="100" y="97"/>
                    </a:lnTo>
                    <a:lnTo>
                      <a:pt x="100" y="97"/>
                    </a:lnTo>
                    <a:lnTo>
                      <a:pt x="100" y="97"/>
                    </a:lnTo>
                    <a:lnTo>
                      <a:pt x="100" y="97"/>
                    </a:lnTo>
                    <a:lnTo>
                      <a:pt x="100" y="97"/>
                    </a:lnTo>
                    <a:lnTo>
                      <a:pt x="100" y="97"/>
                    </a:lnTo>
                    <a:close/>
                    <a:moveTo>
                      <a:pt x="8" y="97"/>
                    </a:moveTo>
                    <a:lnTo>
                      <a:pt x="13" y="95"/>
                    </a:lnTo>
                    <a:lnTo>
                      <a:pt x="8" y="95"/>
                    </a:lnTo>
                    <a:lnTo>
                      <a:pt x="8" y="97"/>
                    </a:lnTo>
                    <a:lnTo>
                      <a:pt x="8" y="97"/>
                    </a:lnTo>
                    <a:lnTo>
                      <a:pt x="8" y="97"/>
                    </a:lnTo>
                    <a:lnTo>
                      <a:pt x="8" y="97"/>
                    </a:lnTo>
                    <a:lnTo>
                      <a:pt x="8" y="97"/>
                    </a:lnTo>
                    <a:lnTo>
                      <a:pt x="8" y="97"/>
                    </a:lnTo>
                    <a:close/>
                  </a:path>
                </a:pathLst>
              </a:custGeom>
              <a:solidFill>
                <a:srgbClr val="1394CA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" name="Freeform 21"/>
              <p:cNvSpPr>
                <a:spLocks/>
              </p:cNvSpPr>
              <p:nvPr/>
            </p:nvSpPr>
            <p:spPr bwMode="auto">
              <a:xfrm rot="256166">
                <a:off x="4773928" y="4135773"/>
                <a:ext cx="256036" cy="397715"/>
              </a:xfrm>
              <a:custGeom>
                <a:avLst/>
                <a:gdLst>
                  <a:gd name="T0" fmla="*/ 41 w 47"/>
                  <a:gd name="T1" fmla="*/ 34 h 58"/>
                  <a:gd name="T2" fmla="*/ 40 w 47"/>
                  <a:gd name="T3" fmla="*/ 31 h 58"/>
                  <a:gd name="T4" fmla="*/ 40 w 47"/>
                  <a:gd name="T5" fmla="*/ 30 h 58"/>
                  <a:gd name="T6" fmla="*/ 40 w 47"/>
                  <a:gd name="T7" fmla="*/ 24 h 58"/>
                  <a:gd name="T8" fmla="*/ 43 w 47"/>
                  <a:gd name="T9" fmla="*/ 23 h 58"/>
                  <a:gd name="T10" fmla="*/ 39 w 47"/>
                  <a:gd name="T11" fmla="*/ 21 h 58"/>
                  <a:gd name="T12" fmla="*/ 34 w 47"/>
                  <a:gd name="T13" fmla="*/ 21 h 58"/>
                  <a:gd name="T14" fmla="*/ 27 w 47"/>
                  <a:gd name="T15" fmla="*/ 18 h 58"/>
                  <a:gd name="T16" fmla="*/ 27 w 47"/>
                  <a:gd name="T17" fmla="*/ 15 h 58"/>
                  <a:gd name="T18" fmla="*/ 29 w 47"/>
                  <a:gd name="T19" fmla="*/ 14 h 58"/>
                  <a:gd name="T20" fmla="*/ 20 w 47"/>
                  <a:gd name="T21" fmla="*/ 10 h 58"/>
                  <a:gd name="T22" fmla="*/ 20 w 47"/>
                  <a:gd name="T23" fmla="*/ 5 h 58"/>
                  <a:gd name="T24" fmla="*/ 17 w 47"/>
                  <a:gd name="T25" fmla="*/ 3 h 58"/>
                  <a:gd name="T26" fmla="*/ 15 w 47"/>
                  <a:gd name="T27" fmla="*/ 1 h 58"/>
                  <a:gd name="T28" fmla="*/ 11 w 47"/>
                  <a:gd name="T29" fmla="*/ 1 h 58"/>
                  <a:gd name="T30" fmla="*/ 7 w 47"/>
                  <a:gd name="T31" fmla="*/ 1 h 58"/>
                  <a:gd name="T32" fmla="*/ 4 w 47"/>
                  <a:gd name="T33" fmla="*/ 3 h 58"/>
                  <a:gd name="T34" fmla="*/ 0 w 47"/>
                  <a:gd name="T35" fmla="*/ 4 h 58"/>
                  <a:gd name="T36" fmla="*/ 1 w 47"/>
                  <a:gd name="T37" fmla="*/ 8 h 58"/>
                  <a:gd name="T38" fmla="*/ 1 w 47"/>
                  <a:gd name="T39" fmla="*/ 10 h 58"/>
                  <a:gd name="T40" fmla="*/ 3 w 47"/>
                  <a:gd name="T41" fmla="*/ 11 h 58"/>
                  <a:gd name="T42" fmla="*/ 3 w 47"/>
                  <a:gd name="T43" fmla="*/ 14 h 58"/>
                  <a:gd name="T44" fmla="*/ 3 w 47"/>
                  <a:gd name="T45" fmla="*/ 17 h 58"/>
                  <a:gd name="T46" fmla="*/ 6 w 47"/>
                  <a:gd name="T47" fmla="*/ 17 h 58"/>
                  <a:gd name="T48" fmla="*/ 6 w 47"/>
                  <a:gd name="T49" fmla="*/ 18 h 58"/>
                  <a:gd name="T50" fmla="*/ 4 w 47"/>
                  <a:gd name="T51" fmla="*/ 23 h 58"/>
                  <a:gd name="T52" fmla="*/ 4 w 47"/>
                  <a:gd name="T53" fmla="*/ 25 h 58"/>
                  <a:gd name="T54" fmla="*/ 9 w 47"/>
                  <a:gd name="T55" fmla="*/ 30 h 58"/>
                  <a:gd name="T56" fmla="*/ 7 w 47"/>
                  <a:gd name="T57" fmla="*/ 33 h 58"/>
                  <a:gd name="T58" fmla="*/ 4 w 47"/>
                  <a:gd name="T59" fmla="*/ 35 h 58"/>
                  <a:gd name="T60" fmla="*/ 4 w 47"/>
                  <a:gd name="T61" fmla="*/ 37 h 58"/>
                  <a:gd name="T62" fmla="*/ 9 w 47"/>
                  <a:gd name="T63" fmla="*/ 41 h 58"/>
                  <a:gd name="T64" fmla="*/ 14 w 47"/>
                  <a:gd name="T65" fmla="*/ 44 h 58"/>
                  <a:gd name="T66" fmla="*/ 16 w 47"/>
                  <a:gd name="T67" fmla="*/ 46 h 58"/>
                  <a:gd name="T68" fmla="*/ 16 w 47"/>
                  <a:gd name="T69" fmla="*/ 48 h 58"/>
                  <a:gd name="T70" fmla="*/ 17 w 47"/>
                  <a:gd name="T71" fmla="*/ 49 h 58"/>
                  <a:gd name="T72" fmla="*/ 17 w 47"/>
                  <a:gd name="T73" fmla="*/ 51 h 58"/>
                  <a:gd name="T74" fmla="*/ 20 w 47"/>
                  <a:gd name="T75" fmla="*/ 53 h 58"/>
                  <a:gd name="T76" fmla="*/ 22 w 47"/>
                  <a:gd name="T77" fmla="*/ 56 h 58"/>
                  <a:gd name="T78" fmla="*/ 22 w 47"/>
                  <a:gd name="T79" fmla="*/ 58 h 58"/>
                  <a:gd name="T80" fmla="*/ 24 w 47"/>
                  <a:gd name="T81" fmla="*/ 56 h 58"/>
                  <a:gd name="T82" fmla="*/ 27 w 47"/>
                  <a:gd name="T83" fmla="*/ 54 h 58"/>
                  <a:gd name="T84" fmla="*/ 30 w 47"/>
                  <a:gd name="T85" fmla="*/ 54 h 58"/>
                  <a:gd name="T86" fmla="*/ 33 w 47"/>
                  <a:gd name="T87" fmla="*/ 53 h 58"/>
                  <a:gd name="T88" fmla="*/ 37 w 47"/>
                  <a:gd name="T89" fmla="*/ 53 h 58"/>
                  <a:gd name="T90" fmla="*/ 40 w 47"/>
                  <a:gd name="T91" fmla="*/ 51 h 58"/>
                  <a:gd name="T92" fmla="*/ 42 w 47"/>
                  <a:gd name="T93" fmla="*/ 50 h 58"/>
                  <a:gd name="T94" fmla="*/ 42 w 47"/>
                  <a:gd name="T95" fmla="*/ 46 h 58"/>
                  <a:gd name="T96" fmla="*/ 44 w 47"/>
                  <a:gd name="T97" fmla="*/ 44 h 58"/>
                  <a:gd name="T98" fmla="*/ 43 w 47"/>
                  <a:gd name="T99" fmla="*/ 3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7" h="58">
                    <a:moveTo>
                      <a:pt x="43" y="37"/>
                    </a:moveTo>
                    <a:cubicBezTo>
                      <a:pt x="41" y="34"/>
                      <a:pt x="41" y="34"/>
                      <a:pt x="41" y="34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39" y="21"/>
                      <a:pt x="39" y="21"/>
                      <a:pt x="39" y="21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2" y="46"/>
                      <a:pt x="42" y="46"/>
                      <a:pt x="42" y="46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7" y="40"/>
                      <a:pt x="47" y="40"/>
                      <a:pt x="47" y="40"/>
                    </a:cubicBezTo>
                    <a:lnTo>
                      <a:pt x="43" y="3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2"/>
              <p:cNvSpPr>
                <a:spLocks/>
              </p:cNvSpPr>
              <p:nvPr/>
            </p:nvSpPr>
            <p:spPr bwMode="auto">
              <a:xfrm rot="256166">
                <a:off x="4592650" y="4213147"/>
                <a:ext cx="266277" cy="312489"/>
              </a:xfrm>
              <a:custGeom>
                <a:avLst/>
                <a:gdLst>
                  <a:gd name="T0" fmla="*/ 43 w 49"/>
                  <a:gd name="T1" fmla="*/ 35 h 46"/>
                  <a:gd name="T2" fmla="*/ 44 w 49"/>
                  <a:gd name="T3" fmla="*/ 37 h 46"/>
                  <a:gd name="T4" fmla="*/ 47 w 49"/>
                  <a:gd name="T5" fmla="*/ 37 h 46"/>
                  <a:gd name="T6" fmla="*/ 49 w 49"/>
                  <a:gd name="T7" fmla="*/ 35 h 46"/>
                  <a:gd name="T8" fmla="*/ 49 w 49"/>
                  <a:gd name="T9" fmla="*/ 33 h 46"/>
                  <a:gd name="T10" fmla="*/ 47 w 49"/>
                  <a:gd name="T11" fmla="*/ 31 h 46"/>
                  <a:gd name="T12" fmla="*/ 42 w 49"/>
                  <a:gd name="T13" fmla="*/ 28 h 46"/>
                  <a:gd name="T14" fmla="*/ 37 w 49"/>
                  <a:gd name="T15" fmla="*/ 24 h 46"/>
                  <a:gd name="T16" fmla="*/ 37 w 49"/>
                  <a:gd name="T17" fmla="*/ 22 h 46"/>
                  <a:gd name="T18" fmla="*/ 40 w 49"/>
                  <a:gd name="T19" fmla="*/ 20 h 46"/>
                  <a:gd name="T20" fmla="*/ 42 w 49"/>
                  <a:gd name="T21" fmla="*/ 17 h 46"/>
                  <a:gd name="T22" fmla="*/ 37 w 49"/>
                  <a:gd name="T23" fmla="*/ 12 h 46"/>
                  <a:gd name="T24" fmla="*/ 37 w 49"/>
                  <a:gd name="T25" fmla="*/ 10 h 46"/>
                  <a:gd name="T26" fmla="*/ 39 w 49"/>
                  <a:gd name="T27" fmla="*/ 5 h 46"/>
                  <a:gd name="T28" fmla="*/ 39 w 49"/>
                  <a:gd name="T29" fmla="*/ 4 h 46"/>
                  <a:gd name="T30" fmla="*/ 36 w 49"/>
                  <a:gd name="T31" fmla="*/ 4 h 46"/>
                  <a:gd name="T32" fmla="*/ 33 w 49"/>
                  <a:gd name="T33" fmla="*/ 4 h 46"/>
                  <a:gd name="T34" fmla="*/ 29 w 49"/>
                  <a:gd name="T35" fmla="*/ 1 h 46"/>
                  <a:gd name="T36" fmla="*/ 24 w 49"/>
                  <a:gd name="T37" fmla="*/ 1 h 46"/>
                  <a:gd name="T38" fmla="*/ 22 w 49"/>
                  <a:gd name="T39" fmla="*/ 2 h 46"/>
                  <a:gd name="T40" fmla="*/ 16 w 49"/>
                  <a:gd name="T41" fmla="*/ 1 h 46"/>
                  <a:gd name="T42" fmla="*/ 12 w 49"/>
                  <a:gd name="T43" fmla="*/ 1 h 46"/>
                  <a:gd name="T44" fmla="*/ 9 w 49"/>
                  <a:gd name="T45" fmla="*/ 0 h 46"/>
                  <a:gd name="T46" fmla="*/ 7 w 49"/>
                  <a:gd name="T47" fmla="*/ 2 h 46"/>
                  <a:gd name="T48" fmla="*/ 1 w 49"/>
                  <a:gd name="T49" fmla="*/ 0 h 46"/>
                  <a:gd name="T50" fmla="*/ 0 w 49"/>
                  <a:gd name="T51" fmla="*/ 2 h 46"/>
                  <a:gd name="T52" fmla="*/ 0 w 49"/>
                  <a:gd name="T53" fmla="*/ 7 h 46"/>
                  <a:gd name="T54" fmla="*/ 6 w 49"/>
                  <a:gd name="T55" fmla="*/ 12 h 46"/>
                  <a:gd name="T56" fmla="*/ 10 w 49"/>
                  <a:gd name="T57" fmla="*/ 18 h 46"/>
                  <a:gd name="T58" fmla="*/ 20 w 49"/>
                  <a:gd name="T59" fmla="*/ 28 h 46"/>
                  <a:gd name="T60" fmla="*/ 22 w 49"/>
                  <a:gd name="T61" fmla="*/ 30 h 46"/>
                  <a:gd name="T62" fmla="*/ 22 w 49"/>
                  <a:gd name="T63" fmla="*/ 31 h 46"/>
                  <a:gd name="T64" fmla="*/ 24 w 49"/>
                  <a:gd name="T65" fmla="*/ 33 h 46"/>
                  <a:gd name="T66" fmla="*/ 28 w 49"/>
                  <a:gd name="T67" fmla="*/ 34 h 46"/>
                  <a:gd name="T68" fmla="*/ 33 w 49"/>
                  <a:gd name="T69" fmla="*/ 45 h 46"/>
                  <a:gd name="T70" fmla="*/ 40 w 49"/>
                  <a:gd name="T71" fmla="*/ 4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9" h="46">
                    <a:moveTo>
                      <a:pt x="41" y="38"/>
                    </a:moveTo>
                    <a:cubicBezTo>
                      <a:pt x="43" y="35"/>
                      <a:pt x="43" y="35"/>
                      <a:pt x="43" y="35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9" y="33"/>
                      <a:pt x="49" y="33"/>
                      <a:pt x="49" y="33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2" y="15"/>
                      <a:pt x="42" y="15"/>
                      <a:pt x="42" y="15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6"/>
                      <a:pt x="30" y="37"/>
                      <a:pt x="30" y="37"/>
                    </a:cubicBezTo>
                    <a:cubicBezTo>
                      <a:pt x="31" y="38"/>
                      <a:pt x="32" y="45"/>
                      <a:pt x="33" y="45"/>
                    </a:cubicBezTo>
                    <a:cubicBezTo>
                      <a:pt x="34" y="46"/>
                      <a:pt x="42" y="45"/>
                      <a:pt x="42" y="45"/>
                    </a:cubicBezTo>
                    <a:cubicBezTo>
                      <a:pt x="40" y="41"/>
                      <a:pt x="40" y="41"/>
                      <a:pt x="40" y="41"/>
                    </a:cubicBezTo>
                    <a:lnTo>
                      <a:pt x="41" y="38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3"/>
              <p:cNvSpPr>
                <a:spLocks/>
              </p:cNvSpPr>
              <p:nvPr/>
            </p:nvSpPr>
            <p:spPr bwMode="auto">
              <a:xfrm rot="256166">
                <a:off x="4472227" y="4082633"/>
                <a:ext cx="340015" cy="335733"/>
              </a:xfrm>
              <a:custGeom>
                <a:avLst/>
                <a:gdLst>
                  <a:gd name="T0" fmla="*/ 44 w 63"/>
                  <a:gd name="T1" fmla="*/ 46 h 49"/>
                  <a:gd name="T2" fmla="*/ 34 w 63"/>
                  <a:gd name="T3" fmla="*/ 36 h 49"/>
                  <a:gd name="T4" fmla="*/ 30 w 63"/>
                  <a:gd name="T5" fmla="*/ 30 h 49"/>
                  <a:gd name="T6" fmla="*/ 24 w 63"/>
                  <a:gd name="T7" fmla="*/ 25 h 49"/>
                  <a:gd name="T8" fmla="*/ 24 w 63"/>
                  <a:gd name="T9" fmla="*/ 20 h 49"/>
                  <a:gd name="T10" fmla="*/ 25 w 63"/>
                  <a:gd name="T11" fmla="*/ 18 h 49"/>
                  <a:gd name="T12" fmla="*/ 31 w 63"/>
                  <a:gd name="T13" fmla="*/ 20 h 49"/>
                  <a:gd name="T14" fmla="*/ 33 w 63"/>
                  <a:gd name="T15" fmla="*/ 18 h 49"/>
                  <a:gd name="T16" fmla="*/ 36 w 63"/>
                  <a:gd name="T17" fmla="*/ 19 h 49"/>
                  <a:gd name="T18" fmla="*/ 40 w 63"/>
                  <a:gd name="T19" fmla="*/ 19 h 49"/>
                  <a:gd name="T20" fmla="*/ 46 w 63"/>
                  <a:gd name="T21" fmla="*/ 20 h 49"/>
                  <a:gd name="T22" fmla="*/ 48 w 63"/>
                  <a:gd name="T23" fmla="*/ 19 h 49"/>
                  <a:gd name="T24" fmla="*/ 53 w 63"/>
                  <a:gd name="T25" fmla="*/ 19 h 49"/>
                  <a:gd name="T26" fmla="*/ 57 w 63"/>
                  <a:gd name="T27" fmla="*/ 22 h 49"/>
                  <a:gd name="T28" fmla="*/ 60 w 63"/>
                  <a:gd name="T29" fmla="*/ 22 h 49"/>
                  <a:gd name="T30" fmla="*/ 60 w 63"/>
                  <a:gd name="T31" fmla="*/ 19 h 49"/>
                  <a:gd name="T32" fmla="*/ 60 w 63"/>
                  <a:gd name="T33" fmla="*/ 16 h 49"/>
                  <a:gd name="T34" fmla="*/ 58 w 63"/>
                  <a:gd name="T35" fmla="*/ 15 h 49"/>
                  <a:gd name="T36" fmla="*/ 58 w 63"/>
                  <a:gd name="T37" fmla="*/ 13 h 49"/>
                  <a:gd name="T38" fmla="*/ 57 w 63"/>
                  <a:gd name="T39" fmla="*/ 9 h 49"/>
                  <a:gd name="T40" fmla="*/ 54 w 63"/>
                  <a:gd name="T41" fmla="*/ 10 h 49"/>
                  <a:gd name="T42" fmla="*/ 48 w 63"/>
                  <a:gd name="T43" fmla="*/ 10 h 49"/>
                  <a:gd name="T44" fmla="*/ 43 w 63"/>
                  <a:gd name="T45" fmla="*/ 9 h 49"/>
                  <a:gd name="T46" fmla="*/ 33 w 63"/>
                  <a:gd name="T47" fmla="*/ 2 h 49"/>
                  <a:gd name="T48" fmla="*/ 29 w 63"/>
                  <a:gd name="T49" fmla="*/ 1 h 49"/>
                  <a:gd name="T50" fmla="*/ 28 w 63"/>
                  <a:gd name="T51" fmla="*/ 2 h 49"/>
                  <a:gd name="T52" fmla="*/ 25 w 63"/>
                  <a:gd name="T53" fmla="*/ 5 h 49"/>
                  <a:gd name="T54" fmla="*/ 23 w 63"/>
                  <a:gd name="T55" fmla="*/ 6 h 49"/>
                  <a:gd name="T56" fmla="*/ 21 w 63"/>
                  <a:gd name="T57" fmla="*/ 10 h 49"/>
                  <a:gd name="T58" fmla="*/ 21 w 63"/>
                  <a:gd name="T59" fmla="*/ 11 h 49"/>
                  <a:gd name="T60" fmla="*/ 20 w 63"/>
                  <a:gd name="T61" fmla="*/ 12 h 49"/>
                  <a:gd name="T62" fmla="*/ 20 w 63"/>
                  <a:gd name="T63" fmla="*/ 15 h 49"/>
                  <a:gd name="T64" fmla="*/ 18 w 63"/>
                  <a:gd name="T65" fmla="*/ 15 h 49"/>
                  <a:gd name="T66" fmla="*/ 17 w 63"/>
                  <a:gd name="T67" fmla="*/ 15 h 49"/>
                  <a:gd name="T68" fmla="*/ 14 w 63"/>
                  <a:gd name="T69" fmla="*/ 13 h 49"/>
                  <a:gd name="T70" fmla="*/ 8 w 63"/>
                  <a:gd name="T71" fmla="*/ 15 h 49"/>
                  <a:gd name="T72" fmla="*/ 5 w 63"/>
                  <a:gd name="T73" fmla="*/ 15 h 49"/>
                  <a:gd name="T74" fmla="*/ 3 w 63"/>
                  <a:gd name="T75" fmla="*/ 15 h 49"/>
                  <a:gd name="T76" fmla="*/ 1 w 63"/>
                  <a:gd name="T77" fmla="*/ 15 h 49"/>
                  <a:gd name="T78" fmla="*/ 0 w 63"/>
                  <a:gd name="T79" fmla="*/ 18 h 49"/>
                  <a:gd name="T80" fmla="*/ 3 w 63"/>
                  <a:gd name="T81" fmla="*/ 19 h 49"/>
                  <a:gd name="T82" fmla="*/ 3 w 63"/>
                  <a:gd name="T83" fmla="*/ 22 h 49"/>
                  <a:gd name="T84" fmla="*/ 5 w 63"/>
                  <a:gd name="T85" fmla="*/ 20 h 49"/>
                  <a:gd name="T86" fmla="*/ 7 w 63"/>
                  <a:gd name="T87" fmla="*/ 18 h 49"/>
                  <a:gd name="T88" fmla="*/ 10 w 63"/>
                  <a:gd name="T89" fmla="*/ 16 h 49"/>
                  <a:gd name="T90" fmla="*/ 14 w 63"/>
                  <a:gd name="T91" fmla="*/ 20 h 49"/>
                  <a:gd name="T92" fmla="*/ 15 w 63"/>
                  <a:gd name="T93" fmla="*/ 26 h 49"/>
                  <a:gd name="T94" fmla="*/ 21 w 63"/>
                  <a:gd name="T95" fmla="*/ 30 h 49"/>
                  <a:gd name="T96" fmla="*/ 20 w 63"/>
                  <a:gd name="T97" fmla="*/ 35 h 49"/>
                  <a:gd name="T98" fmla="*/ 25 w 63"/>
                  <a:gd name="T99" fmla="*/ 39 h 49"/>
                  <a:gd name="T100" fmla="*/ 28 w 63"/>
                  <a:gd name="T101" fmla="*/ 40 h 49"/>
                  <a:gd name="T102" fmla="*/ 37 w 63"/>
                  <a:gd name="T103" fmla="*/ 42 h 49"/>
                  <a:gd name="T104" fmla="*/ 44 w 63"/>
                  <a:gd name="T105" fmla="*/ 49 h 49"/>
                  <a:gd name="T106" fmla="*/ 45 w 63"/>
                  <a:gd name="T107" fmla="*/ 4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3" h="49">
                    <a:moveTo>
                      <a:pt x="45" y="47"/>
                    </a:moveTo>
                    <a:cubicBezTo>
                      <a:pt x="44" y="46"/>
                      <a:pt x="44" y="46"/>
                      <a:pt x="44" y="46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7" y="22"/>
                      <a:pt x="57" y="22"/>
                      <a:pt x="57" y="22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60" y="22"/>
                      <a:pt x="60" y="22"/>
                      <a:pt x="60" y="22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5"/>
                      <a:pt x="18" y="15"/>
                      <a:pt x="17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7" y="42"/>
                      <a:pt x="37" y="42"/>
                      <a:pt x="37" y="42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6" y="48"/>
                      <a:pt x="46" y="48"/>
                      <a:pt x="46" y="48"/>
                    </a:cubicBezTo>
                    <a:lnTo>
                      <a:pt x="45" y="4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4"/>
              <p:cNvSpPr>
                <a:spLocks/>
              </p:cNvSpPr>
              <p:nvPr/>
            </p:nvSpPr>
            <p:spPr bwMode="auto">
              <a:xfrm rot="256166">
                <a:off x="4936384" y="3232793"/>
                <a:ext cx="307242" cy="219517"/>
              </a:xfrm>
              <a:custGeom>
                <a:avLst/>
                <a:gdLst>
                  <a:gd name="T0" fmla="*/ 145 w 150"/>
                  <a:gd name="T1" fmla="*/ 32 h 85"/>
                  <a:gd name="T2" fmla="*/ 134 w 150"/>
                  <a:gd name="T3" fmla="*/ 22 h 85"/>
                  <a:gd name="T4" fmla="*/ 121 w 150"/>
                  <a:gd name="T5" fmla="*/ 14 h 85"/>
                  <a:gd name="T6" fmla="*/ 108 w 150"/>
                  <a:gd name="T7" fmla="*/ 8 h 85"/>
                  <a:gd name="T8" fmla="*/ 97 w 150"/>
                  <a:gd name="T9" fmla="*/ 0 h 85"/>
                  <a:gd name="T10" fmla="*/ 89 w 150"/>
                  <a:gd name="T11" fmla="*/ 0 h 85"/>
                  <a:gd name="T12" fmla="*/ 63 w 150"/>
                  <a:gd name="T13" fmla="*/ 0 h 85"/>
                  <a:gd name="T14" fmla="*/ 47 w 150"/>
                  <a:gd name="T15" fmla="*/ 0 h 85"/>
                  <a:gd name="T16" fmla="*/ 18 w 150"/>
                  <a:gd name="T17" fmla="*/ 0 h 85"/>
                  <a:gd name="T18" fmla="*/ 2 w 150"/>
                  <a:gd name="T19" fmla="*/ 8 h 85"/>
                  <a:gd name="T20" fmla="*/ 0 w 150"/>
                  <a:gd name="T21" fmla="*/ 14 h 85"/>
                  <a:gd name="T22" fmla="*/ 8 w 150"/>
                  <a:gd name="T23" fmla="*/ 32 h 85"/>
                  <a:gd name="T24" fmla="*/ 16 w 150"/>
                  <a:gd name="T25" fmla="*/ 40 h 85"/>
                  <a:gd name="T26" fmla="*/ 26 w 150"/>
                  <a:gd name="T27" fmla="*/ 43 h 85"/>
                  <a:gd name="T28" fmla="*/ 52 w 150"/>
                  <a:gd name="T29" fmla="*/ 48 h 85"/>
                  <a:gd name="T30" fmla="*/ 55 w 150"/>
                  <a:gd name="T31" fmla="*/ 59 h 85"/>
                  <a:gd name="T32" fmla="*/ 63 w 150"/>
                  <a:gd name="T33" fmla="*/ 77 h 85"/>
                  <a:gd name="T34" fmla="*/ 68 w 150"/>
                  <a:gd name="T35" fmla="*/ 85 h 85"/>
                  <a:gd name="T36" fmla="*/ 74 w 150"/>
                  <a:gd name="T37" fmla="*/ 85 h 85"/>
                  <a:gd name="T38" fmla="*/ 79 w 150"/>
                  <a:gd name="T39" fmla="*/ 85 h 85"/>
                  <a:gd name="T40" fmla="*/ 89 w 150"/>
                  <a:gd name="T41" fmla="*/ 85 h 85"/>
                  <a:gd name="T42" fmla="*/ 97 w 150"/>
                  <a:gd name="T43" fmla="*/ 85 h 85"/>
                  <a:gd name="T44" fmla="*/ 105 w 150"/>
                  <a:gd name="T45" fmla="*/ 77 h 85"/>
                  <a:gd name="T46" fmla="*/ 113 w 150"/>
                  <a:gd name="T47" fmla="*/ 77 h 85"/>
                  <a:gd name="T48" fmla="*/ 121 w 150"/>
                  <a:gd name="T49" fmla="*/ 74 h 85"/>
                  <a:gd name="T50" fmla="*/ 124 w 150"/>
                  <a:gd name="T51" fmla="*/ 77 h 85"/>
                  <a:gd name="T52" fmla="*/ 129 w 150"/>
                  <a:gd name="T53" fmla="*/ 74 h 85"/>
                  <a:gd name="T54" fmla="*/ 121 w 150"/>
                  <a:gd name="T55" fmla="*/ 69 h 85"/>
                  <a:gd name="T56" fmla="*/ 129 w 150"/>
                  <a:gd name="T57" fmla="*/ 59 h 85"/>
                  <a:gd name="T58" fmla="*/ 129 w 150"/>
                  <a:gd name="T59" fmla="*/ 53 h 85"/>
                  <a:gd name="T60" fmla="*/ 140 w 150"/>
                  <a:gd name="T61" fmla="*/ 48 h 85"/>
                  <a:gd name="T62" fmla="*/ 148 w 150"/>
                  <a:gd name="T63" fmla="*/ 43 h 85"/>
                  <a:gd name="T64" fmla="*/ 142 w 150"/>
                  <a:gd name="T65" fmla="*/ 35 h 85"/>
                  <a:gd name="T66" fmla="*/ 142 w 150"/>
                  <a:gd name="T67" fmla="*/ 35 h 85"/>
                  <a:gd name="T68" fmla="*/ 142 w 150"/>
                  <a:gd name="T69" fmla="*/ 3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0" h="85">
                    <a:moveTo>
                      <a:pt x="142" y="35"/>
                    </a:moveTo>
                    <a:lnTo>
                      <a:pt x="145" y="32"/>
                    </a:lnTo>
                    <a:lnTo>
                      <a:pt x="148" y="24"/>
                    </a:lnTo>
                    <a:lnTo>
                      <a:pt x="134" y="22"/>
                    </a:lnTo>
                    <a:lnTo>
                      <a:pt x="129" y="16"/>
                    </a:lnTo>
                    <a:lnTo>
                      <a:pt x="121" y="14"/>
                    </a:lnTo>
                    <a:lnTo>
                      <a:pt x="116" y="8"/>
                    </a:lnTo>
                    <a:lnTo>
                      <a:pt x="108" y="8"/>
                    </a:lnTo>
                    <a:lnTo>
                      <a:pt x="105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89" y="0"/>
                    </a:lnTo>
                    <a:lnTo>
                      <a:pt x="79" y="6"/>
                    </a:lnTo>
                    <a:lnTo>
                      <a:pt x="63" y="0"/>
                    </a:lnTo>
                    <a:lnTo>
                      <a:pt x="55" y="0"/>
                    </a:lnTo>
                    <a:lnTo>
                      <a:pt x="47" y="0"/>
                    </a:lnTo>
                    <a:lnTo>
                      <a:pt x="34" y="0"/>
                    </a:lnTo>
                    <a:lnTo>
                      <a:pt x="18" y="0"/>
                    </a:lnTo>
                    <a:lnTo>
                      <a:pt x="8" y="6"/>
                    </a:lnTo>
                    <a:lnTo>
                      <a:pt x="2" y="8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2" y="27"/>
                    </a:lnTo>
                    <a:lnTo>
                      <a:pt x="8" y="32"/>
                    </a:lnTo>
                    <a:lnTo>
                      <a:pt x="10" y="40"/>
                    </a:lnTo>
                    <a:lnTo>
                      <a:pt x="16" y="40"/>
                    </a:lnTo>
                    <a:lnTo>
                      <a:pt x="18" y="40"/>
                    </a:lnTo>
                    <a:lnTo>
                      <a:pt x="26" y="43"/>
                    </a:lnTo>
                    <a:lnTo>
                      <a:pt x="42" y="48"/>
                    </a:lnTo>
                    <a:lnTo>
                      <a:pt x="52" y="48"/>
                    </a:lnTo>
                    <a:lnTo>
                      <a:pt x="60" y="53"/>
                    </a:lnTo>
                    <a:lnTo>
                      <a:pt x="55" y="59"/>
                    </a:lnTo>
                    <a:lnTo>
                      <a:pt x="60" y="74"/>
                    </a:lnTo>
                    <a:lnTo>
                      <a:pt x="63" y="77"/>
                    </a:lnTo>
                    <a:lnTo>
                      <a:pt x="68" y="85"/>
                    </a:lnTo>
                    <a:lnTo>
                      <a:pt x="68" y="85"/>
                    </a:lnTo>
                    <a:lnTo>
                      <a:pt x="71" y="85"/>
                    </a:lnTo>
                    <a:lnTo>
                      <a:pt x="74" y="85"/>
                    </a:lnTo>
                    <a:lnTo>
                      <a:pt x="76" y="85"/>
                    </a:lnTo>
                    <a:lnTo>
                      <a:pt x="79" y="85"/>
                    </a:lnTo>
                    <a:lnTo>
                      <a:pt x="87" y="85"/>
                    </a:lnTo>
                    <a:lnTo>
                      <a:pt x="89" y="85"/>
                    </a:lnTo>
                    <a:lnTo>
                      <a:pt x="95" y="85"/>
                    </a:lnTo>
                    <a:lnTo>
                      <a:pt x="97" y="85"/>
                    </a:lnTo>
                    <a:lnTo>
                      <a:pt x="100" y="80"/>
                    </a:lnTo>
                    <a:lnTo>
                      <a:pt x="105" y="77"/>
                    </a:lnTo>
                    <a:lnTo>
                      <a:pt x="108" y="77"/>
                    </a:lnTo>
                    <a:lnTo>
                      <a:pt x="113" y="77"/>
                    </a:lnTo>
                    <a:lnTo>
                      <a:pt x="116" y="74"/>
                    </a:lnTo>
                    <a:lnTo>
                      <a:pt x="121" y="74"/>
                    </a:lnTo>
                    <a:lnTo>
                      <a:pt x="124" y="74"/>
                    </a:lnTo>
                    <a:lnTo>
                      <a:pt x="124" y="77"/>
                    </a:lnTo>
                    <a:lnTo>
                      <a:pt x="129" y="77"/>
                    </a:lnTo>
                    <a:lnTo>
                      <a:pt x="129" y="74"/>
                    </a:lnTo>
                    <a:lnTo>
                      <a:pt x="124" y="69"/>
                    </a:lnTo>
                    <a:lnTo>
                      <a:pt x="121" y="69"/>
                    </a:lnTo>
                    <a:lnTo>
                      <a:pt x="124" y="66"/>
                    </a:lnTo>
                    <a:lnTo>
                      <a:pt x="129" y="59"/>
                    </a:lnTo>
                    <a:lnTo>
                      <a:pt x="129" y="56"/>
                    </a:lnTo>
                    <a:lnTo>
                      <a:pt x="129" y="53"/>
                    </a:lnTo>
                    <a:lnTo>
                      <a:pt x="134" y="51"/>
                    </a:lnTo>
                    <a:lnTo>
                      <a:pt x="140" y="48"/>
                    </a:lnTo>
                    <a:lnTo>
                      <a:pt x="142" y="43"/>
                    </a:lnTo>
                    <a:lnTo>
                      <a:pt x="148" y="43"/>
                    </a:lnTo>
                    <a:lnTo>
                      <a:pt x="150" y="40"/>
                    </a:lnTo>
                    <a:lnTo>
                      <a:pt x="142" y="35"/>
                    </a:lnTo>
                    <a:lnTo>
                      <a:pt x="142" y="35"/>
                    </a:lnTo>
                    <a:lnTo>
                      <a:pt x="142" y="35"/>
                    </a:lnTo>
                    <a:lnTo>
                      <a:pt x="142" y="35"/>
                    </a:lnTo>
                    <a:lnTo>
                      <a:pt x="142" y="35"/>
                    </a:lnTo>
                    <a:lnTo>
                      <a:pt x="142" y="35"/>
                    </a:lnTo>
                    <a:close/>
                  </a:path>
                </a:pathLst>
              </a:custGeom>
              <a:solidFill>
                <a:srgbClr val="1394CA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25"/>
              <p:cNvSpPr>
                <a:spLocks/>
              </p:cNvSpPr>
              <p:nvPr/>
            </p:nvSpPr>
            <p:spPr bwMode="auto">
              <a:xfrm rot="256166">
                <a:off x="4935157" y="3093532"/>
                <a:ext cx="395320" cy="204022"/>
              </a:xfrm>
              <a:custGeom>
                <a:avLst/>
                <a:gdLst>
                  <a:gd name="T0" fmla="*/ 14 w 193"/>
                  <a:gd name="T1" fmla="*/ 61 h 79"/>
                  <a:gd name="T2" fmla="*/ 40 w 193"/>
                  <a:gd name="T3" fmla="*/ 55 h 79"/>
                  <a:gd name="T4" fmla="*/ 61 w 193"/>
                  <a:gd name="T5" fmla="*/ 55 h 79"/>
                  <a:gd name="T6" fmla="*/ 85 w 193"/>
                  <a:gd name="T7" fmla="*/ 61 h 79"/>
                  <a:gd name="T8" fmla="*/ 101 w 193"/>
                  <a:gd name="T9" fmla="*/ 55 h 79"/>
                  <a:gd name="T10" fmla="*/ 111 w 193"/>
                  <a:gd name="T11" fmla="*/ 61 h 79"/>
                  <a:gd name="T12" fmla="*/ 122 w 193"/>
                  <a:gd name="T13" fmla="*/ 63 h 79"/>
                  <a:gd name="T14" fmla="*/ 135 w 193"/>
                  <a:gd name="T15" fmla="*/ 71 h 79"/>
                  <a:gd name="T16" fmla="*/ 154 w 193"/>
                  <a:gd name="T17" fmla="*/ 79 h 79"/>
                  <a:gd name="T18" fmla="*/ 172 w 193"/>
                  <a:gd name="T19" fmla="*/ 77 h 79"/>
                  <a:gd name="T20" fmla="*/ 180 w 193"/>
                  <a:gd name="T21" fmla="*/ 71 h 79"/>
                  <a:gd name="T22" fmla="*/ 191 w 193"/>
                  <a:gd name="T23" fmla="*/ 63 h 79"/>
                  <a:gd name="T24" fmla="*/ 193 w 193"/>
                  <a:gd name="T25" fmla="*/ 63 h 79"/>
                  <a:gd name="T26" fmla="*/ 191 w 193"/>
                  <a:gd name="T27" fmla="*/ 53 h 79"/>
                  <a:gd name="T28" fmla="*/ 180 w 193"/>
                  <a:gd name="T29" fmla="*/ 42 h 79"/>
                  <a:gd name="T30" fmla="*/ 175 w 193"/>
                  <a:gd name="T31" fmla="*/ 37 h 79"/>
                  <a:gd name="T32" fmla="*/ 175 w 193"/>
                  <a:gd name="T33" fmla="*/ 26 h 79"/>
                  <a:gd name="T34" fmla="*/ 164 w 193"/>
                  <a:gd name="T35" fmla="*/ 18 h 79"/>
                  <a:gd name="T36" fmla="*/ 146 w 193"/>
                  <a:gd name="T37" fmla="*/ 16 h 79"/>
                  <a:gd name="T38" fmla="*/ 135 w 193"/>
                  <a:gd name="T39" fmla="*/ 11 h 79"/>
                  <a:gd name="T40" fmla="*/ 106 w 193"/>
                  <a:gd name="T41" fmla="*/ 0 h 79"/>
                  <a:gd name="T42" fmla="*/ 93 w 193"/>
                  <a:gd name="T43" fmla="*/ 3 h 79"/>
                  <a:gd name="T44" fmla="*/ 85 w 193"/>
                  <a:gd name="T45" fmla="*/ 16 h 79"/>
                  <a:gd name="T46" fmla="*/ 85 w 193"/>
                  <a:gd name="T47" fmla="*/ 26 h 79"/>
                  <a:gd name="T48" fmla="*/ 74 w 193"/>
                  <a:gd name="T49" fmla="*/ 34 h 79"/>
                  <a:gd name="T50" fmla="*/ 58 w 193"/>
                  <a:gd name="T51" fmla="*/ 29 h 79"/>
                  <a:gd name="T52" fmla="*/ 40 w 193"/>
                  <a:gd name="T53" fmla="*/ 11 h 79"/>
                  <a:gd name="T54" fmla="*/ 32 w 193"/>
                  <a:gd name="T55" fmla="*/ 11 h 79"/>
                  <a:gd name="T56" fmla="*/ 16 w 193"/>
                  <a:gd name="T57" fmla="*/ 18 h 79"/>
                  <a:gd name="T58" fmla="*/ 8 w 193"/>
                  <a:gd name="T59" fmla="*/ 34 h 79"/>
                  <a:gd name="T60" fmla="*/ 0 w 193"/>
                  <a:gd name="T61" fmla="*/ 45 h 79"/>
                  <a:gd name="T62" fmla="*/ 0 w 193"/>
                  <a:gd name="T63" fmla="*/ 55 h 79"/>
                  <a:gd name="T64" fmla="*/ 0 w 193"/>
                  <a:gd name="T65" fmla="*/ 63 h 79"/>
                  <a:gd name="T66" fmla="*/ 6 w 193"/>
                  <a:gd name="T67" fmla="*/ 66 h 79"/>
                  <a:gd name="T68" fmla="*/ 8 w 193"/>
                  <a:gd name="T69" fmla="*/ 63 h 79"/>
                  <a:gd name="T70" fmla="*/ 8 w 193"/>
                  <a:gd name="T71" fmla="*/ 63 h 79"/>
                  <a:gd name="T72" fmla="*/ 8 w 193"/>
                  <a:gd name="T73" fmla="*/ 6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3" h="79">
                    <a:moveTo>
                      <a:pt x="8" y="63"/>
                    </a:moveTo>
                    <a:lnTo>
                      <a:pt x="14" y="61"/>
                    </a:lnTo>
                    <a:lnTo>
                      <a:pt x="24" y="55"/>
                    </a:lnTo>
                    <a:lnTo>
                      <a:pt x="40" y="55"/>
                    </a:lnTo>
                    <a:lnTo>
                      <a:pt x="53" y="55"/>
                    </a:lnTo>
                    <a:lnTo>
                      <a:pt x="61" y="55"/>
                    </a:lnTo>
                    <a:lnTo>
                      <a:pt x="69" y="5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1" y="55"/>
                    </a:lnTo>
                    <a:lnTo>
                      <a:pt x="103" y="55"/>
                    </a:lnTo>
                    <a:lnTo>
                      <a:pt x="111" y="61"/>
                    </a:lnTo>
                    <a:lnTo>
                      <a:pt x="114" y="63"/>
                    </a:lnTo>
                    <a:lnTo>
                      <a:pt x="122" y="63"/>
                    </a:lnTo>
                    <a:lnTo>
                      <a:pt x="127" y="69"/>
                    </a:lnTo>
                    <a:lnTo>
                      <a:pt x="135" y="71"/>
                    </a:lnTo>
                    <a:lnTo>
                      <a:pt x="140" y="77"/>
                    </a:lnTo>
                    <a:lnTo>
                      <a:pt x="154" y="79"/>
                    </a:lnTo>
                    <a:lnTo>
                      <a:pt x="161" y="77"/>
                    </a:lnTo>
                    <a:lnTo>
                      <a:pt x="172" y="77"/>
                    </a:lnTo>
                    <a:lnTo>
                      <a:pt x="175" y="77"/>
                    </a:lnTo>
                    <a:lnTo>
                      <a:pt x="180" y="71"/>
                    </a:lnTo>
                    <a:lnTo>
                      <a:pt x="188" y="63"/>
                    </a:lnTo>
                    <a:lnTo>
                      <a:pt x="191" y="63"/>
                    </a:lnTo>
                    <a:lnTo>
                      <a:pt x="193" y="66"/>
                    </a:lnTo>
                    <a:lnTo>
                      <a:pt x="193" y="63"/>
                    </a:lnTo>
                    <a:lnTo>
                      <a:pt x="191" y="61"/>
                    </a:lnTo>
                    <a:lnTo>
                      <a:pt x="191" y="53"/>
                    </a:lnTo>
                    <a:lnTo>
                      <a:pt x="183" y="45"/>
                    </a:lnTo>
                    <a:lnTo>
                      <a:pt x="180" y="42"/>
                    </a:lnTo>
                    <a:lnTo>
                      <a:pt x="175" y="42"/>
                    </a:lnTo>
                    <a:lnTo>
                      <a:pt x="175" y="37"/>
                    </a:lnTo>
                    <a:lnTo>
                      <a:pt x="175" y="29"/>
                    </a:lnTo>
                    <a:lnTo>
                      <a:pt x="175" y="26"/>
                    </a:lnTo>
                    <a:lnTo>
                      <a:pt x="172" y="21"/>
                    </a:lnTo>
                    <a:lnTo>
                      <a:pt x="164" y="18"/>
                    </a:lnTo>
                    <a:lnTo>
                      <a:pt x="156" y="16"/>
                    </a:lnTo>
                    <a:lnTo>
                      <a:pt x="146" y="16"/>
                    </a:lnTo>
                    <a:lnTo>
                      <a:pt x="140" y="16"/>
                    </a:lnTo>
                    <a:lnTo>
                      <a:pt x="135" y="11"/>
                    </a:lnTo>
                    <a:lnTo>
                      <a:pt x="119" y="3"/>
                    </a:lnTo>
                    <a:lnTo>
                      <a:pt x="106" y="0"/>
                    </a:lnTo>
                    <a:lnTo>
                      <a:pt x="101" y="0"/>
                    </a:lnTo>
                    <a:lnTo>
                      <a:pt x="93" y="3"/>
                    </a:lnTo>
                    <a:lnTo>
                      <a:pt x="85" y="8"/>
                    </a:lnTo>
                    <a:lnTo>
                      <a:pt x="85" y="16"/>
                    </a:lnTo>
                    <a:lnTo>
                      <a:pt x="88" y="21"/>
                    </a:lnTo>
                    <a:lnTo>
                      <a:pt x="85" y="26"/>
                    </a:lnTo>
                    <a:lnTo>
                      <a:pt x="80" y="29"/>
                    </a:lnTo>
                    <a:lnTo>
                      <a:pt x="74" y="34"/>
                    </a:lnTo>
                    <a:lnTo>
                      <a:pt x="66" y="34"/>
                    </a:lnTo>
                    <a:lnTo>
                      <a:pt x="58" y="29"/>
                    </a:lnTo>
                    <a:lnTo>
                      <a:pt x="51" y="21"/>
                    </a:lnTo>
                    <a:lnTo>
                      <a:pt x="40" y="11"/>
                    </a:lnTo>
                    <a:lnTo>
                      <a:pt x="35" y="11"/>
                    </a:lnTo>
                    <a:lnTo>
                      <a:pt x="32" y="11"/>
                    </a:lnTo>
                    <a:lnTo>
                      <a:pt x="24" y="16"/>
                    </a:lnTo>
                    <a:lnTo>
                      <a:pt x="16" y="18"/>
                    </a:lnTo>
                    <a:lnTo>
                      <a:pt x="14" y="26"/>
                    </a:lnTo>
                    <a:lnTo>
                      <a:pt x="8" y="34"/>
                    </a:lnTo>
                    <a:lnTo>
                      <a:pt x="6" y="42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6" y="69"/>
                    </a:lnTo>
                    <a:lnTo>
                      <a:pt x="6" y="66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3"/>
                    </a:lnTo>
                    <a:close/>
                  </a:path>
                </a:pathLst>
              </a:custGeom>
              <a:solidFill>
                <a:srgbClr val="1394CA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26"/>
              <p:cNvSpPr>
                <a:spLocks noEditPoints="1"/>
              </p:cNvSpPr>
              <p:nvPr/>
            </p:nvSpPr>
            <p:spPr bwMode="auto">
              <a:xfrm rot="256166">
                <a:off x="4879104" y="3314177"/>
                <a:ext cx="178201" cy="100720"/>
              </a:xfrm>
              <a:custGeom>
                <a:avLst/>
                <a:gdLst>
                  <a:gd name="T0" fmla="*/ 27 w 87"/>
                  <a:gd name="T1" fmla="*/ 5 h 39"/>
                  <a:gd name="T2" fmla="*/ 21 w 87"/>
                  <a:gd name="T3" fmla="*/ 13 h 39"/>
                  <a:gd name="T4" fmla="*/ 35 w 87"/>
                  <a:gd name="T5" fmla="*/ 0 h 39"/>
                  <a:gd name="T6" fmla="*/ 27 w 87"/>
                  <a:gd name="T7" fmla="*/ 5 h 39"/>
                  <a:gd name="T8" fmla="*/ 27 w 87"/>
                  <a:gd name="T9" fmla="*/ 5 h 39"/>
                  <a:gd name="T10" fmla="*/ 27 w 87"/>
                  <a:gd name="T11" fmla="*/ 5 h 39"/>
                  <a:gd name="T12" fmla="*/ 27 w 87"/>
                  <a:gd name="T13" fmla="*/ 5 h 39"/>
                  <a:gd name="T14" fmla="*/ 27 w 87"/>
                  <a:gd name="T15" fmla="*/ 5 h 39"/>
                  <a:gd name="T16" fmla="*/ 27 w 87"/>
                  <a:gd name="T17" fmla="*/ 5 h 39"/>
                  <a:gd name="T18" fmla="*/ 87 w 87"/>
                  <a:gd name="T19" fmla="*/ 18 h 39"/>
                  <a:gd name="T20" fmla="*/ 79 w 87"/>
                  <a:gd name="T21" fmla="*/ 13 h 39"/>
                  <a:gd name="T22" fmla="*/ 69 w 87"/>
                  <a:gd name="T23" fmla="*/ 13 h 39"/>
                  <a:gd name="T24" fmla="*/ 53 w 87"/>
                  <a:gd name="T25" fmla="*/ 8 h 39"/>
                  <a:gd name="T26" fmla="*/ 45 w 87"/>
                  <a:gd name="T27" fmla="*/ 5 h 39"/>
                  <a:gd name="T28" fmla="*/ 43 w 87"/>
                  <a:gd name="T29" fmla="*/ 5 h 39"/>
                  <a:gd name="T30" fmla="*/ 37 w 87"/>
                  <a:gd name="T31" fmla="*/ 8 h 39"/>
                  <a:gd name="T32" fmla="*/ 37 w 87"/>
                  <a:gd name="T33" fmla="*/ 16 h 39"/>
                  <a:gd name="T34" fmla="*/ 35 w 87"/>
                  <a:gd name="T35" fmla="*/ 16 h 39"/>
                  <a:gd name="T36" fmla="*/ 19 w 87"/>
                  <a:gd name="T37" fmla="*/ 16 h 39"/>
                  <a:gd name="T38" fmla="*/ 21 w 87"/>
                  <a:gd name="T39" fmla="*/ 13 h 39"/>
                  <a:gd name="T40" fmla="*/ 13 w 87"/>
                  <a:gd name="T41" fmla="*/ 16 h 39"/>
                  <a:gd name="T42" fmla="*/ 8 w 87"/>
                  <a:gd name="T43" fmla="*/ 16 h 39"/>
                  <a:gd name="T44" fmla="*/ 3 w 87"/>
                  <a:gd name="T45" fmla="*/ 16 h 39"/>
                  <a:gd name="T46" fmla="*/ 3 w 87"/>
                  <a:gd name="T47" fmla="*/ 18 h 39"/>
                  <a:gd name="T48" fmla="*/ 0 w 87"/>
                  <a:gd name="T49" fmla="*/ 26 h 39"/>
                  <a:gd name="T50" fmla="*/ 3 w 87"/>
                  <a:gd name="T51" fmla="*/ 24 h 39"/>
                  <a:gd name="T52" fmla="*/ 13 w 87"/>
                  <a:gd name="T53" fmla="*/ 24 h 39"/>
                  <a:gd name="T54" fmla="*/ 11 w 87"/>
                  <a:gd name="T55" fmla="*/ 26 h 39"/>
                  <a:gd name="T56" fmla="*/ 8 w 87"/>
                  <a:gd name="T57" fmla="*/ 26 h 39"/>
                  <a:gd name="T58" fmla="*/ 0 w 87"/>
                  <a:gd name="T59" fmla="*/ 34 h 39"/>
                  <a:gd name="T60" fmla="*/ 3 w 87"/>
                  <a:gd name="T61" fmla="*/ 34 h 39"/>
                  <a:gd name="T62" fmla="*/ 21 w 87"/>
                  <a:gd name="T63" fmla="*/ 34 h 39"/>
                  <a:gd name="T64" fmla="*/ 48 w 87"/>
                  <a:gd name="T65" fmla="*/ 39 h 39"/>
                  <a:gd name="T66" fmla="*/ 79 w 87"/>
                  <a:gd name="T67" fmla="*/ 39 h 39"/>
                  <a:gd name="T68" fmla="*/ 87 w 87"/>
                  <a:gd name="T69" fmla="*/ 39 h 39"/>
                  <a:gd name="T70" fmla="*/ 82 w 87"/>
                  <a:gd name="T71" fmla="*/ 24 h 39"/>
                  <a:gd name="T72" fmla="*/ 87 w 87"/>
                  <a:gd name="T73" fmla="*/ 18 h 39"/>
                  <a:gd name="T74" fmla="*/ 87 w 87"/>
                  <a:gd name="T75" fmla="*/ 18 h 39"/>
                  <a:gd name="T76" fmla="*/ 87 w 87"/>
                  <a:gd name="T77" fmla="*/ 18 h 39"/>
                  <a:gd name="T78" fmla="*/ 87 w 87"/>
                  <a:gd name="T79" fmla="*/ 18 h 39"/>
                  <a:gd name="T80" fmla="*/ 87 w 87"/>
                  <a:gd name="T81" fmla="*/ 18 h 39"/>
                  <a:gd name="T82" fmla="*/ 87 w 87"/>
                  <a:gd name="T83" fmla="*/ 1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7" h="39">
                    <a:moveTo>
                      <a:pt x="27" y="5"/>
                    </a:moveTo>
                    <a:lnTo>
                      <a:pt x="21" y="13"/>
                    </a:lnTo>
                    <a:lnTo>
                      <a:pt x="35" y="0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close/>
                    <a:moveTo>
                      <a:pt x="87" y="18"/>
                    </a:moveTo>
                    <a:lnTo>
                      <a:pt x="79" y="13"/>
                    </a:lnTo>
                    <a:lnTo>
                      <a:pt x="69" y="13"/>
                    </a:lnTo>
                    <a:lnTo>
                      <a:pt x="53" y="8"/>
                    </a:lnTo>
                    <a:lnTo>
                      <a:pt x="45" y="5"/>
                    </a:lnTo>
                    <a:lnTo>
                      <a:pt x="43" y="5"/>
                    </a:lnTo>
                    <a:lnTo>
                      <a:pt x="37" y="8"/>
                    </a:lnTo>
                    <a:lnTo>
                      <a:pt x="37" y="16"/>
                    </a:lnTo>
                    <a:lnTo>
                      <a:pt x="35" y="16"/>
                    </a:lnTo>
                    <a:lnTo>
                      <a:pt x="19" y="16"/>
                    </a:lnTo>
                    <a:lnTo>
                      <a:pt x="21" y="13"/>
                    </a:lnTo>
                    <a:lnTo>
                      <a:pt x="13" y="16"/>
                    </a:lnTo>
                    <a:lnTo>
                      <a:pt x="8" y="16"/>
                    </a:lnTo>
                    <a:lnTo>
                      <a:pt x="3" y="16"/>
                    </a:lnTo>
                    <a:lnTo>
                      <a:pt x="3" y="18"/>
                    </a:lnTo>
                    <a:lnTo>
                      <a:pt x="0" y="26"/>
                    </a:lnTo>
                    <a:lnTo>
                      <a:pt x="3" y="24"/>
                    </a:lnTo>
                    <a:lnTo>
                      <a:pt x="13" y="24"/>
                    </a:lnTo>
                    <a:lnTo>
                      <a:pt x="11" y="26"/>
                    </a:lnTo>
                    <a:lnTo>
                      <a:pt x="8" y="26"/>
                    </a:lnTo>
                    <a:lnTo>
                      <a:pt x="0" y="34"/>
                    </a:lnTo>
                    <a:lnTo>
                      <a:pt x="3" y="34"/>
                    </a:lnTo>
                    <a:lnTo>
                      <a:pt x="21" y="34"/>
                    </a:lnTo>
                    <a:lnTo>
                      <a:pt x="48" y="39"/>
                    </a:lnTo>
                    <a:lnTo>
                      <a:pt x="79" y="39"/>
                    </a:lnTo>
                    <a:lnTo>
                      <a:pt x="87" y="39"/>
                    </a:lnTo>
                    <a:lnTo>
                      <a:pt x="82" y="24"/>
                    </a:lnTo>
                    <a:lnTo>
                      <a:pt x="87" y="18"/>
                    </a:lnTo>
                    <a:lnTo>
                      <a:pt x="87" y="18"/>
                    </a:lnTo>
                    <a:lnTo>
                      <a:pt x="87" y="18"/>
                    </a:lnTo>
                    <a:lnTo>
                      <a:pt x="87" y="18"/>
                    </a:lnTo>
                    <a:lnTo>
                      <a:pt x="87" y="18"/>
                    </a:lnTo>
                    <a:lnTo>
                      <a:pt x="87" y="18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27"/>
              <p:cNvSpPr>
                <a:spLocks/>
              </p:cNvSpPr>
              <p:nvPr/>
            </p:nvSpPr>
            <p:spPr bwMode="auto">
              <a:xfrm rot="256166">
                <a:off x="4540882" y="3350728"/>
                <a:ext cx="569423" cy="519095"/>
              </a:xfrm>
              <a:custGeom>
                <a:avLst/>
                <a:gdLst>
                  <a:gd name="T0" fmla="*/ 272 w 278"/>
                  <a:gd name="T1" fmla="*/ 132 h 201"/>
                  <a:gd name="T2" fmla="*/ 262 w 278"/>
                  <a:gd name="T3" fmla="*/ 114 h 201"/>
                  <a:gd name="T4" fmla="*/ 262 w 278"/>
                  <a:gd name="T5" fmla="*/ 106 h 201"/>
                  <a:gd name="T6" fmla="*/ 254 w 278"/>
                  <a:gd name="T7" fmla="*/ 93 h 201"/>
                  <a:gd name="T8" fmla="*/ 254 w 278"/>
                  <a:gd name="T9" fmla="*/ 82 h 201"/>
                  <a:gd name="T10" fmla="*/ 265 w 278"/>
                  <a:gd name="T11" fmla="*/ 74 h 201"/>
                  <a:gd name="T12" fmla="*/ 257 w 278"/>
                  <a:gd name="T13" fmla="*/ 43 h 201"/>
                  <a:gd name="T14" fmla="*/ 251 w 278"/>
                  <a:gd name="T15" fmla="*/ 32 h 201"/>
                  <a:gd name="T16" fmla="*/ 243 w 278"/>
                  <a:gd name="T17" fmla="*/ 21 h 201"/>
                  <a:gd name="T18" fmla="*/ 177 w 278"/>
                  <a:gd name="T19" fmla="*/ 16 h 201"/>
                  <a:gd name="T20" fmla="*/ 151 w 278"/>
                  <a:gd name="T21" fmla="*/ 16 h 201"/>
                  <a:gd name="T22" fmla="*/ 138 w 278"/>
                  <a:gd name="T23" fmla="*/ 21 h 201"/>
                  <a:gd name="T24" fmla="*/ 117 w 278"/>
                  <a:gd name="T25" fmla="*/ 13 h 201"/>
                  <a:gd name="T26" fmla="*/ 122 w 278"/>
                  <a:gd name="T27" fmla="*/ 6 h 201"/>
                  <a:gd name="T28" fmla="*/ 88 w 278"/>
                  <a:gd name="T29" fmla="*/ 6 h 201"/>
                  <a:gd name="T30" fmla="*/ 56 w 278"/>
                  <a:gd name="T31" fmla="*/ 16 h 201"/>
                  <a:gd name="T32" fmla="*/ 27 w 278"/>
                  <a:gd name="T33" fmla="*/ 24 h 201"/>
                  <a:gd name="T34" fmla="*/ 11 w 278"/>
                  <a:gd name="T35" fmla="*/ 35 h 201"/>
                  <a:gd name="T36" fmla="*/ 3 w 278"/>
                  <a:gd name="T37" fmla="*/ 40 h 201"/>
                  <a:gd name="T38" fmla="*/ 8 w 278"/>
                  <a:gd name="T39" fmla="*/ 53 h 201"/>
                  <a:gd name="T40" fmla="*/ 3 w 278"/>
                  <a:gd name="T41" fmla="*/ 69 h 201"/>
                  <a:gd name="T42" fmla="*/ 16 w 278"/>
                  <a:gd name="T43" fmla="*/ 82 h 201"/>
                  <a:gd name="T44" fmla="*/ 19 w 278"/>
                  <a:gd name="T45" fmla="*/ 93 h 201"/>
                  <a:gd name="T46" fmla="*/ 16 w 278"/>
                  <a:gd name="T47" fmla="*/ 109 h 201"/>
                  <a:gd name="T48" fmla="*/ 24 w 278"/>
                  <a:gd name="T49" fmla="*/ 114 h 201"/>
                  <a:gd name="T50" fmla="*/ 27 w 278"/>
                  <a:gd name="T51" fmla="*/ 135 h 201"/>
                  <a:gd name="T52" fmla="*/ 35 w 278"/>
                  <a:gd name="T53" fmla="*/ 138 h 201"/>
                  <a:gd name="T54" fmla="*/ 53 w 278"/>
                  <a:gd name="T55" fmla="*/ 140 h 201"/>
                  <a:gd name="T56" fmla="*/ 64 w 278"/>
                  <a:gd name="T57" fmla="*/ 146 h 201"/>
                  <a:gd name="T58" fmla="*/ 64 w 278"/>
                  <a:gd name="T59" fmla="*/ 156 h 201"/>
                  <a:gd name="T60" fmla="*/ 77 w 278"/>
                  <a:gd name="T61" fmla="*/ 164 h 201"/>
                  <a:gd name="T62" fmla="*/ 90 w 278"/>
                  <a:gd name="T63" fmla="*/ 156 h 201"/>
                  <a:gd name="T64" fmla="*/ 103 w 278"/>
                  <a:gd name="T65" fmla="*/ 164 h 201"/>
                  <a:gd name="T66" fmla="*/ 114 w 278"/>
                  <a:gd name="T67" fmla="*/ 167 h 201"/>
                  <a:gd name="T68" fmla="*/ 130 w 278"/>
                  <a:gd name="T69" fmla="*/ 175 h 201"/>
                  <a:gd name="T70" fmla="*/ 151 w 278"/>
                  <a:gd name="T71" fmla="*/ 182 h 201"/>
                  <a:gd name="T72" fmla="*/ 167 w 278"/>
                  <a:gd name="T73" fmla="*/ 196 h 201"/>
                  <a:gd name="T74" fmla="*/ 183 w 278"/>
                  <a:gd name="T75" fmla="*/ 188 h 201"/>
                  <a:gd name="T76" fmla="*/ 217 w 278"/>
                  <a:gd name="T77" fmla="*/ 188 h 201"/>
                  <a:gd name="T78" fmla="*/ 230 w 278"/>
                  <a:gd name="T79" fmla="*/ 198 h 201"/>
                  <a:gd name="T80" fmla="*/ 246 w 278"/>
                  <a:gd name="T81" fmla="*/ 201 h 201"/>
                  <a:gd name="T82" fmla="*/ 243 w 278"/>
                  <a:gd name="T83" fmla="*/ 196 h 201"/>
                  <a:gd name="T84" fmla="*/ 243 w 278"/>
                  <a:gd name="T85" fmla="*/ 185 h 201"/>
                  <a:gd name="T86" fmla="*/ 251 w 278"/>
                  <a:gd name="T87" fmla="*/ 167 h 201"/>
                  <a:gd name="T88" fmla="*/ 278 w 278"/>
                  <a:gd name="T89" fmla="*/ 146 h 201"/>
                  <a:gd name="T90" fmla="*/ 278 w 278"/>
                  <a:gd name="T91" fmla="*/ 138 h 201"/>
                  <a:gd name="T92" fmla="*/ 278 w 278"/>
                  <a:gd name="T93" fmla="*/ 138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78" h="201">
                    <a:moveTo>
                      <a:pt x="278" y="138"/>
                    </a:moveTo>
                    <a:lnTo>
                      <a:pt x="272" y="135"/>
                    </a:lnTo>
                    <a:lnTo>
                      <a:pt x="272" y="132"/>
                    </a:lnTo>
                    <a:lnTo>
                      <a:pt x="265" y="127"/>
                    </a:lnTo>
                    <a:lnTo>
                      <a:pt x="262" y="119"/>
                    </a:lnTo>
                    <a:lnTo>
                      <a:pt x="262" y="114"/>
                    </a:lnTo>
                    <a:lnTo>
                      <a:pt x="262" y="111"/>
                    </a:lnTo>
                    <a:lnTo>
                      <a:pt x="262" y="109"/>
                    </a:lnTo>
                    <a:lnTo>
                      <a:pt x="262" y="106"/>
                    </a:lnTo>
                    <a:lnTo>
                      <a:pt x="262" y="103"/>
                    </a:lnTo>
                    <a:lnTo>
                      <a:pt x="262" y="95"/>
                    </a:lnTo>
                    <a:lnTo>
                      <a:pt x="254" y="93"/>
                    </a:lnTo>
                    <a:lnTo>
                      <a:pt x="251" y="93"/>
                    </a:lnTo>
                    <a:lnTo>
                      <a:pt x="251" y="87"/>
                    </a:lnTo>
                    <a:lnTo>
                      <a:pt x="254" y="82"/>
                    </a:lnTo>
                    <a:lnTo>
                      <a:pt x="262" y="77"/>
                    </a:lnTo>
                    <a:lnTo>
                      <a:pt x="265" y="77"/>
                    </a:lnTo>
                    <a:lnTo>
                      <a:pt x="265" y="74"/>
                    </a:lnTo>
                    <a:lnTo>
                      <a:pt x="265" y="61"/>
                    </a:lnTo>
                    <a:lnTo>
                      <a:pt x="262" y="53"/>
                    </a:lnTo>
                    <a:lnTo>
                      <a:pt x="257" y="43"/>
                    </a:lnTo>
                    <a:lnTo>
                      <a:pt x="257" y="43"/>
                    </a:lnTo>
                    <a:lnTo>
                      <a:pt x="254" y="35"/>
                    </a:lnTo>
                    <a:lnTo>
                      <a:pt x="251" y="32"/>
                    </a:lnTo>
                    <a:lnTo>
                      <a:pt x="251" y="32"/>
                    </a:lnTo>
                    <a:lnTo>
                      <a:pt x="246" y="24"/>
                    </a:lnTo>
                    <a:lnTo>
                      <a:pt x="243" y="21"/>
                    </a:lnTo>
                    <a:lnTo>
                      <a:pt x="235" y="21"/>
                    </a:lnTo>
                    <a:lnTo>
                      <a:pt x="204" y="21"/>
                    </a:lnTo>
                    <a:lnTo>
                      <a:pt x="177" y="16"/>
                    </a:lnTo>
                    <a:lnTo>
                      <a:pt x="159" y="16"/>
                    </a:lnTo>
                    <a:lnTo>
                      <a:pt x="156" y="16"/>
                    </a:lnTo>
                    <a:lnTo>
                      <a:pt x="151" y="16"/>
                    </a:lnTo>
                    <a:lnTo>
                      <a:pt x="143" y="16"/>
                    </a:lnTo>
                    <a:lnTo>
                      <a:pt x="140" y="21"/>
                    </a:lnTo>
                    <a:lnTo>
                      <a:pt x="138" y="21"/>
                    </a:lnTo>
                    <a:lnTo>
                      <a:pt x="138" y="16"/>
                    </a:lnTo>
                    <a:lnTo>
                      <a:pt x="125" y="16"/>
                    </a:lnTo>
                    <a:lnTo>
                      <a:pt x="117" y="13"/>
                    </a:lnTo>
                    <a:lnTo>
                      <a:pt x="114" y="6"/>
                    </a:lnTo>
                    <a:lnTo>
                      <a:pt x="117" y="6"/>
                    </a:lnTo>
                    <a:lnTo>
                      <a:pt x="122" y="6"/>
                    </a:lnTo>
                    <a:lnTo>
                      <a:pt x="114" y="0"/>
                    </a:lnTo>
                    <a:lnTo>
                      <a:pt x="106" y="0"/>
                    </a:lnTo>
                    <a:lnTo>
                      <a:pt x="88" y="6"/>
                    </a:lnTo>
                    <a:lnTo>
                      <a:pt x="69" y="8"/>
                    </a:lnTo>
                    <a:lnTo>
                      <a:pt x="61" y="13"/>
                    </a:lnTo>
                    <a:lnTo>
                      <a:pt x="56" y="16"/>
                    </a:lnTo>
                    <a:lnTo>
                      <a:pt x="51" y="21"/>
                    </a:lnTo>
                    <a:lnTo>
                      <a:pt x="43" y="24"/>
                    </a:lnTo>
                    <a:lnTo>
                      <a:pt x="27" y="24"/>
                    </a:lnTo>
                    <a:lnTo>
                      <a:pt x="16" y="32"/>
                    </a:lnTo>
                    <a:lnTo>
                      <a:pt x="8" y="32"/>
                    </a:lnTo>
                    <a:lnTo>
                      <a:pt x="11" y="35"/>
                    </a:lnTo>
                    <a:lnTo>
                      <a:pt x="11" y="40"/>
                    </a:lnTo>
                    <a:lnTo>
                      <a:pt x="8" y="40"/>
                    </a:lnTo>
                    <a:lnTo>
                      <a:pt x="3" y="40"/>
                    </a:lnTo>
                    <a:lnTo>
                      <a:pt x="3" y="43"/>
                    </a:lnTo>
                    <a:lnTo>
                      <a:pt x="8" y="50"/>
                    </a:lnTo>
                    <a:lnTo>
                      <a:pt x="8" y="53"/>
                    </a:lnTo>
                    <a:lnTo>
                      <a:pt x="8" y="58"/>
                    </a:lnTo>
                    <a:lnTo>
                      <a:pt x="0" y="66"/>
                    </a:lnTo>
                    <a:lnTo>
                      <a:pt x="3" y="69"/>
                    </a:lnTo>
                    <a:lnTo>
                      <a:pt x="11" y="74"/>
                    </a:lnTo>
                    <a:lnTo>
                      <a:pt x="16" y="77"/>
                    </a:lnTo>
                    <a:lnTo>
                      <a:pt x="16" y="82"/>
                    </a:lnTo>
                    <a:lnTo>
                      <a:pt x="16" y="85"/>
                    </a:lnTo>
                    <a:lnTo>
                      <a:pt x="16" y="87"/>
                    </a:lnTo>
                    <a:lnTo>
                      <a:pt x="19" y="93"/>
                    </a:lnTo>
                    <a:lnTo>
                      <a:pt x="19" y="101"/>
                    </a:lnTo>
                    <a:lnTo>
                      <a:pt x="16" y="103"/>
                    </a:lnTo>
                    <a:lnTo>
                      <a:pt x="16" y="109"/>
                    </a:lnTo>
                    <a:lnTo>
                      <a:pt x="19" y="109"/>
                    </a:lnTo>
                    <a:lnTo>
                      <a:pt x="19" y="114"/>
                    </a:lnTo>
                    <a:lnTo>
                      <a:pt x="24" y="114"/>
                    </a:lnTo>
                    <a:lnTo>
                      <a:pt x="27" y="119"/>
                    </a:lnTo>
                    <a:lnTo>
                      <a:pt x="27" y="127"/>
                    </a:lnTo>
                    <a:lnTo>
                      <a:pt x="27" y="135"/>
                    </a:lnTo>
                    <a:lnTo>
                      <a:pt x="30" y="135"/>
                    </a:lnTo>
                    <a:lnTo>
                      <a:pt x="35" y="135"/>
                    </a:lnTo>
                    <a:lnTo>
                      <a:pt x="35" y="138"/>
                    </a:lnTo>
                    <a:lnTo>
                      <a:pt x="37" y="140"/>
                    </a:lnTo>
                    <a:lnTo>
                      <a:pt x="45" y="140"/>
                    </a:lnTo>
                    <a:lnTo>
                      <a:pt x="53" y="140"/>
                    </a:lnTo>
                    <a:lnTo>
                      <a:pt x="53" y="146"/>
                    </a:lnTo>
                    <a:lnTo>
                      <a:pt x="61" y="146"/>
                    </a:lnTo>
                    <a:lnTo>
                      <a:pt x="64" y="146"/>
                    </a:lnTo>
                    <a:lnTo>
                      <a:pt x="64" y="148"/>
                    </a:lnTo>
                    <a:lnTo>
                      <a:pt x="61" y="153"/>
                    </a:lnTo>
                    <a:lnTo>
                      <a:pt x="64" y="156"/>
                    </a:lnTo>
                    <a:lnTo>
                      <a:pt x="69" y="161"/>
                    </a:lnTo>
                    <a:lnTo>
                      <a:pt x="72" y="164"/>
                    </a:lnTo>
                    <a:lnTo>
                      <a:pt x="77" y="164"/>
                    </a:lnTo>
                    <a:lnTo>
                      <a:pt x="85" y="156"/>
                    </a:lnTo>
                    <a:lnTo>
                      <a:pt x="80" y="153"/>
                    </a:lnTo>
                    <a:lnTo>
                      <a:pt x="90" y="156"/>
                    </a:lnTo>
                    <a:lnTo>
                      <a:pt x="96" y="156"/>
                    </a:lnTo>
                    <a:lnTo>
                      <a:pt x="103" y="156"/>
                    </a:lnTo>
                    <a:lnTo>
                      <a:pt x="103" y="164"/>
                    </a:lnTo>
                    <a:lnTo>
                      <a:pt x="103" y="167"/>
                    </a:lnTo>
                    <a:lnTo>
                      <a:pt x="106" y="167"/>
                    </a:lnTo>
                    <a:lnTo>
                      <a:pt x="114" y="167"/>
                    </a:lnTo>
                    <a:lnTo>
                      <a:pt x="117" y="167"/>
                    </a:lnTo>
                    <a:lnTo>
                      <a:pt x="125" y="172"/>
                    </a:lnTo>
                    <a:lnTo>
                      <a:pt x="130" y="175"/>
                    </a:lnTo>
                    <a:lnTo>
                      <a:pt x="138" y="188"/>
                    </a:lnTo>
                    <a:lnTo>
                      <a:pt x="143" y="182"/>
                    </a:lnTo>
                    <a:lnTo>
                      <a:pt x="151" y="182"/>
                    </a:lnTo>
                    <a:lnTo>
                      <a:pt x="159" y="188"/>
                    </a:lnTo>
                    <a:lnTo>
                      <a:pt x="164" y="196"/>
                    </a:lnTo>
                    <a:lnTo>
                      <a:pt x="167" y="196"/>
                    </a:lnTo>
                    <a:lnTo>
                      <a:pt x="175" y="190"/>
                    </a:lnTo>
                    <a:lnTo>
                      <a:pt x="177" y="188"/>
                    </a:lnTo>
                    <a:lnTo>
                      <a:pt x="183" y="188"/>
                    </a:lnTo>
                    <a:lnTo>
                      <a:pt x="193" y="190"/>
                    </a:lnTo>
                    <a:lnTo>
                      <a:pt x="204" y="188"/>
                    </a:lnTo>
                    <a:lnTo>
                      <a:pt x="217" y="188"/>
                    </a:lnTo>
                    <a:lnTo>
                      <a:pt x="222" y="193"/>
                    </a:lnTo>
                    <a:lnTo>
                      <a:pt x="225" y="196"/>
                    </a:lnTo>
                    <a:lnTo>
                      <a:pt x="230" y="198"/>
                    </a:lnTo>
                    <a:lnTo>
                      <a:pt x="238" y="198"/>
                    </a:lnTo>
                    <a:lnTo>
                      <a:pt x="243" y="198"/>
                    </a:lnTo>
                    <a:lnTo>
                      <a:pt x="246" y="201"/>
                    </a:lnTo>
                    <a:lnTo>
                      <a:pt x="246" y="201"/>
                    </a:lnTo>
                    <a:lnTo>
                      <a:pt x="246" y="198"/>
                    </a:lnTo>
                    <a:lnTo>
                      <a:pt x="243" y="196"/>
                    </a:lnTo>
                    <a:lnTo>
                      <a:pt x="243" y="190"/>
                    </a:lnTo>
                    <a:lnTo>
                      <a:pt x="243" y="188"/>
                    </a:lnTo>
                    <a:lnTo>
                      <a:pt x="243" y="185"/>
                    </a:lnTo>
                    <a:lnTo>
                      <a:pt x="243" y="182"/>
                    </a:lnTo>
                    <a:lnTo>
                      <a:pt x="243" y="180"/>
                    </a:lnTo>
                    <a:lnTo>
                      <a:pt x="251" y="167"/>
                    </a:lnTo>
                    <a:lnTo>
                      <a:pt x="265" y="153"/>
                    </a:lnTo>
                    <a:lnTo>
                      <a:pt x="278" y="148"/>
                    </a:lnTo>
                    <a:lnTo>
                      <a:pt x="278" y="146"/>
                    </a:lnTo>
                    <a:lnTo>
                      <a:pt x="272" y="140"/>
                    </a:lnTo>
                    <a:lnTo>
                      <a:pt x="278" y="138"/>
                    </a:lnTo>
                    <a:lnTo>
                      <a:pt x="278" y="138"/>
                    </a:lnTo>
                    <a:lnTo>
                      <a:pt x="278" y="138"/>
                    </a:lnTo>
                    <a:lnTo>
                      <a:pt x="278" y="138"/>
                    </a:lnTo>
                    <a:lnTo>
                      <a:pt x="278" y="138"/>
                    </a:lnTo>
                    <a:lnTo>
                      <a:pt x="278" y="138"/>
                    </a:lnTo>
                    <a:close/>
                  </a:path>
                </a:pathLst>
              </a:custGeom>
              <a:solidFill>
                <a:srgbClr val="1394CA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6" name="Freeform 28"/>
              <p:cNvSpPr>
                <a:spLocks/>
              </p:cNvSpPr>
              <p:nvPr/>
            </p:nvSpPr>
            <p:spPr bwMode="auto">
              <a:xfrm rot="256166">
                <a:off x="4692748" y="3823362"/>
                <a:ext cx="313388" cy="173031"/>
              </a:xfrm>
              <a:custGeom>
                <a:avLst/>
                <a:gdLst>
                  <a:gd name="T0" fmla="*/ 137 w 153"/>
                  <a:gd name="T1" fmla="*/ 11 h 67"/>
                  <a:gd name="T2" fmla="*/ 119 w 153"/>
                  <a:gd name="T3" fmla="*/ 6 h 67"/>
                  <a:gd name="T4" fmla="*/ 98 w 153"/>
                  <a:gd name="T5" fmla="*/ 6 h 67"/>
                  <a:gd name="T6" fmla="*/ 90 w 153"/>
                  <a:gd name="T7" fmla="*/ 8 h 67"/>
                  <a:gd name="T8" fmla="*/ 79 w 153"/>
                  <a:gd name="T9" fmla="*/ 14 h 67"/>
                  <a:gd name="T10" fmla="*/ 66 w 153"/>
                  <a:gd name="T11" fmla="*/ 0 h 67"/>
                  <a:gd name="T12" fmla="*/ 53 w 153"/>
                  <a:gd name="T13" fmla="*/ 6 h 67"/>
                  <a:gd name="T14" fmla="*/ 32 w 153"/>
                  <a:gd name="T15" fmla="*/ 8 h 67"/>
                  <a:gd name="T16" fmla="*/ 29 w 153"/>
                  <a:gd name="T17" fmla="*/ 16 h 67"/>
                  <a:gd name="T18" fmla="*/ 21 w 153"/>
                  <a:gd name="T19" fmla="*/ 24 h 67"/>
                  <a:gd name="T20" fmla="*/ 3 w 153"/>
                  <a:gd name="T21" fmla="*/ 27 h 67"/>
                  <a:gd name="T22" fmla="*/ 0 w 153"/>
                  <a:gd name="T23" fmla="*/ 40 h 67"/>
                  <a:gd name="T24" fmla="*/ 0 w 153"/>
                  <a:gd name="T25" fmla="*/ 51 h 67"/>
                  <a:gd name="T26" fmla="*/ 13 w 153"/>
                  <a:gd name="T27" fmla="*/ 59 h 67"/>
                  <a:gd name="T28" fmla="*/ 21 w 153"/>
                  <a:gd name="T29" fmla="*/ 67 h 67"/>
                  <a:gd name="T30" fmla="*/ 53 w 153"/>
                  <a:gd name="T31" fmla="*/ 61 h 67"/>
                  <a:gd name="T32" fmla="*/ 55 w 153"/>
                  <a:gd name="T33" fmla="*/ 53 h 67"/>
                  <a:gd name="T34" fmla="*/ 66 w 153"/>
                  <a:gd name="T35" fmla="*/ 53 h 67"/>
                  <a:gd name="T36" fmla="*/ 79 w 153"/>
                  <a:gd name="T37" fmla="*/ 51 h 67"/>
                  <a:gd name="T38" fmla="*/ 90 w 153"/>
                  <a:gd name="T39" fmla="*/ 51 h 67"/>
                  <a:gd name="T40" fmla="*/ 98 w 153"/>
                  <a:gd name="T41" fmla="*/ 43 h 67"/>
                  <a:gd name="T42" fmla="*/ 108 w 153"/>
                  <a:gd name="T43" fmla="*/ 35 h 67"/>
                  <a:gd name="T44" fmla="*/ 119 w 153"/>
                  <a:gd name="T45" fmla="*/ 37 h 67"/>
                  <a:gd name="T46" fmla="*/ 127 w 153"/>
                  <a:gd name="T47" fmla="*/ 40 h 67"/>
                  <a:gd name="T48" fmla="*/ 135 w 153"/>
                  <a:gd name="T49" fmla="*/ 43 h 67"/>
                  <a:gd name="T50" fmla="*/ 143 w 153"/>
                  <a:gd name="T51" fmla="*/ 43 h 67"/>
                  <a:gd name="T52" fmla="*/ 143 w 153"/>
                  <a:gd name="T53" fmla="*/ 40 h 67"/>
                  <a:gd name="T54" fmla="*/ 150 w 153"/>
                  <a:gd name="T55" fmla="*/ 24 h 67"/>
                  <a:gd name="T56" fmla="*/ 145 w 153"/>
                  <a:gd name="T57" fmla="*/ 16 h 67"/>
                  <a:gd name="T58" fmla="*/ 140 w 153"/>
                  <a:gd name="T59" fmla="*/ 14 h 67"/>
                  <a:gd name="T60" fmla="*/ 140 w 153"/>
                  <a:gd name="T61" fmla="*/ 14 h 67"/>
                  <a:gd name="T62" fmla="*/ 140 w 153"/>
                  <a:gd name="T63" fmla="*/ 1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3" h="67">
                    <a:moveTo>
                      <a:pt x="140" y="14"/>
                    </a:moveTo>
                    <a:lnTo>
                      <a:pt x="137" y="11"/>
                    </a:lnTo>
                    <a:lnTo>
                      <a:pt x="132" y="6"/>
                    </a:lnTo>
                    <a:lnTo>
                      <a:pt x="119" y="6"/>
                    </a:lnTo>
                    <a:lnTo>
                      <a:pt x="108" y="8"/>
                    </a:lnTo>
                    <a:lnTo>
                      <a:pt x="98" y="6"/>
                    </a:lnTo>
                    <a:lnTo>
                      <a:pt x="92" y="6"/>
                    </a:lnTo>
                    <a:lnTo>
                      <a:pt x="90" y="8"/>
                    </a:lnTo>
                    <a:lnTo>
                      <a:pt x="82" y="14"/>
                    </a:lnTo>
                    <a:lnTo>
                      <a:pt x="79" y="14"/>
                    </a:lnTo>
                    <a:lnTo>
                      <a:pt x="74" y="6"/>
                    </a:lnTo>
                    <a:lnTo>
                      <a:pt x="66" y="0"/>
                    </a:lnTo>
                    <a:lnTo>
                      <a:pt x="58" y="0"/>
                    </a:lnTo>
                    <a:lnTo>
                      <a:pt x="53" y="6"/>
                    </a:lnTo>
                    <a:lnTo>
                      <a:pt x="45" y="6"/>
                    </a:lnTo>
                    <a:lnTo>
                      <a:pt x="32" y="8"/>
                    </a:lnTo>
                    <a:lnTo>
                      <a:pt x="32" y="11"/>
                    </a:lnTo>
                    <a:lnTo>
                      <a:pt x="29" y="16"/>
                    </a:lnTo>
                    <a:lnTo>
                      <a:pt x="26" y="19"/>
                    </a:lnTo>
                    <a:lnTo>
                      <a:pt x="21" y="24"/>
                    </a:lnTo>
                    <a:lnTo>
                      <a:pt x="11" y="27"/>
                    </a:lnTo>
                    <a:lnTo>
                      <a:pt x="3" y="27"/>
                    </a:lnTo>
                    <a:lnTo>
                      <a:pt x="0" y="35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5" y="53"/>
                    </a:lnTo>
                    <a:lnTo>
                      <a:pt x="13" y="59"/>
                    </a:lnTo>
                    <a:lnTo>
                      <a:pt x="16" y="59"/>
                    </a:lnTo>
                    <a:lnTo>
                      <a:pt x="21" y="67"/>
                    </a:lnTo>
                    <a:lnTo>
                      <a:pt x="32" y="67"/>
                    </a:lnTo>
                    <a:lnTo>
                      <a:pt x="53" y="61"/>
                    </a:lnTo>
                    <a:lnTo>
                      <a:pt x="53" y="59"/>
                    </a:lnTo>
                    <a:lnTo>
                      <a:pt x="55" y="53"/>
                    </a:lnTo>
                    <a:lnTo>
                      <a:pt x="58" y="53"/>
                    </a:lnTo>
                    <a:lnTo>
                      <a:pt x="66" y="53"/>
                    </a:lnTo>
                    <a:lnTo>
                      <a:pt x="71" y="45"/>
                    </a:lnTo>
                    <a:lnTo>
                      <a:pt x="79" y="51"/>
                    </a:lnTo>
                    <a:lnTo>
                      <a:pt x="84" y="51"/>
                    </a:lnTo>
                    <a:lnTo>
                      <a:pt x="90" y="51"/>
                    </a:lnTo>
                    <a:lnTo>
                      <a:pt x="92" y="45"/>
                    </a:lnTo>
                    <a:lnTo>
                      <a:pt x="98" y="43"/>
                    </a:lnTo>
                    <a:lnTo>
                      <a:pt x="98" y="35"/>
                    </a:lnTo>
                    <a:lnTo>
                      <a:pt x="108" y="35"/>
                    </a:lnTo>
                    <a:lnTo>
                      <a:pt x="116" y="40"/>
                    </a:lnTo>
                    <a:lnTo>
                      <a:pt x="119" y="37"/>
                    </a:lnTo>
                    <a:lnTo>
                      <a:pt x="124" y="35"/>
                    </a:lnTo>
                    <a:lnTo>
                      <a:pt x="127" y="40"/>
                    </a:lnTo>
                    <a:lnTo>
                      <a:pt x="132" y="43"/>
                    </a:lnTo>
                    <a:lnTo>
                      <a:pt x="135" y="43"/>
                    </a:lnTo>
                    <a:lnTo>
                      <a:pt x="140" y="43"/>
                    </a:lnTo>
                    <a:lnTo>
                      <a:pt x="143" y="43"/>
                    </a:lnTo>
                    <a:lnTo>
                      <a:pt x="143" y="43"/>
                    </a:lnTo>
                    <a:lnTo>
                      <a:pt x="143" y="40"/>
                    </a:lnTo>
                    <a:lnTo>
                      <a:pt x="145" y="32"/>
                    </a:lnTo>
                    <a:lnTo>
                      <a:pt x="150" y="24"/>
                    </a:lnTo>
                    <a:lnTo>
                      <a:pt x="153" y="16"/>
                    </a:lnTo>
                    <a:lnTo>
                      <a:pt x="145" y="16"/>
                    </a:lnTo>
                    <a:lnTo>
                      <a:pt x="140" y="14"/>
                    </a:lnTo>
                    <a:lnTo>
                      <a:pt x="140" y="14"/>
                    </a:lnTo>
                    <a:lnTo>
                      <a:pt x="140" y="14"/>
                    </a:lnTo>
                    <a:lnTo>
                      <a:pt x="140" y="14"/>
                    </a:lnTo>
                    <a:lnTo>
                      <a:pt x="140" y="14"/>
                    </a:lnTo>
                    <a:lnTo>
                      <a:pt x="140" y="14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29"/>
              <p:cNvSpPr>
                <a:spLocks/>
              </p:cNvSpPr>
              <p:nvPr/>
            </p:nvSpPr>
            <p:spPr bwMode="auto">
              <a:xfrm rot="256166">
                <a:off x="4640047" y="3912778"/>
                <a:ext cx="383029" cy="253091"/>
              </a:xfrm>
              <a:custGeom>
                <a:avLst/>
                <a:gdLst>
                  <a:gd name="T0" fmla="*/ 171 w 187"/>
                  <a:gd name="T1" fmla="*/ 8 h 98"/>
                  <a:gd name="T2" fmla="*/ 164 w 187"/>
                  <a:gd name="T3" fmla="*/ 8 h 98"/>
                  <a:gd name="T4" fmla="*/ 161 w 187"/>
                  <a:gd name="T5" fmla="*/ 8 h 98"/>
                  <a:gd name="T6" fmla="*/ 153 w 187"/>
                  <a:gd name="T7" fmla="*/ 8 h 98"/>
                  <a:gd name="T8" fmla="*/ 145 w 187"/>
                  <a:gd name="T9" fmla="*/ 0 h 98"/>
                  <a:gd name="T10" fmla="*/ 137 w 187"/>
                  <a:gd name="T11" fmla="*/ 5 h 98"/>
                  <a:gd name="T12" fmla="*/ 119 w 187"/>
                  <a:gd name="T13" fmla="*/ 0 h 98"/>
                  <a:gd name="T14" fmla="*/ 113 w 187"/>
                  <a:gd name="T15" fmla="*/ 10 h 98"/>
                  <a:gd name="T16" fmla="*/ 105 w 187"/>
                  <a:gd name="T17" fmla="*/ 16 h 98"/>
                  <a:gd name="T18" fmla="*/ 92 w 187"/>
                  <a:gd name="T19" fmla="*/ 10 h 98"/>
                  <a:gd name="T20" fmla="*/ 79 w 187"/>
                  <a:gd name="T21" fmla="*/ 18 h 98"/>
                  <a:gd name="T22" fmla="*/ 74 w 187"/>
                  <a:gd name="T23" fmla="*/ 24 h 98"/>
                  <a:gd name="T24" fmla="*/ 53 w 187"/>
                  <a:gd name="T25" fmla="*/ 32 h 98"/>
                  <a:gd name="T26" fmla="*/ 37 w 187"/>
                  <a:gd name="T27" fmla="*/ 24 h 98"/>
                  <a:gd name="T28" fmla="*/ 26 w 187"/>
                  <a:gd name="T29" fmla="*/ 18 h 98"/>
                  <a:gd name="T30" fmla="*/ 21 w 187"/>
                  <a:gd name="T31" fmla="*/ 32 h 98"/>
                  <a:gd name="T32" fmla="*/ 16 w 187"/>
                  <a:gd name="T33" fmla="*/ 32 h 98"/>
                  <a:gd name="T34" fmla="*/ 8 w 187"/>
                  <a:gd name="T35" fmla="*/ 32 h 98"/>
                  <a:gd name="T36" fmla="*/ 13 w 187"/>
                  <a:gd name="T37" fmla="*/ 37 h 98"/>
                  <a:gd name="T38" fmla="*/ 8 w 187"/>
                  <a:gd name="T39" fmla="*/ 45 h 98"/>
                  <a:gd name="T40" fmla="*/ 0 w 187"/>
                  <a:gd name="T41" fmla="*/ 61 h 98"/>
                  <a:gd name="T42" fmla="*/ 26 w 187"/>
                  <a:gd name="T43" fmla="*/ 87 h 98"/>
                  <a:gd name="T44" fmla="*/ 47 w 187"/>
                  <a:gd name="T45" fmla="*/ 98 h 98"/>
                  <a:gd name="T46" fmla="*/ 66 w 187"/>
                  <a:gd name="T47" fmla="*/ 98 h 98"/>
                  <a:gd name="T48" fmla="*/ 69 w 187"/>
                  <a:gd name="T49" fmla="*/ 95 h 98"/>
                  <a:gd name="T50" fmla="*/ 82 w 187"/>
                  <a:gd name="T51" fmla="*/ 92 h 98"/>
                  <a:gd name="T52" fmla="*/ 92 w 187"/>
                  <a:gd name="T53" fmla="*/ 92 h 98"/>
                  <a:gd name="T54" fmla="*/ 100 w 187"/>
                  <a:gd name="T55" fmla="*/ 84 h 98"/>
                  <a:gd name="T56" fmla="*/ 113 w 187"/>
                  <a:gd name="T57" fmla="*/ 87 h 98"/>
                  <a:gd name="T58" fmla="*/ 121 w 187"/>
                  <a:gd name="T59" fmla="*/ 84 h 98"/>
                  <a:gd name="T60" fmla="*/ 129 w 187"/>
                  <a:gd name="T61" fmla="*/ 84 h 98"/>
                  <a:gd name="T62" fmla="*/ 137 w 187"/>
                  <a:gd name="T63" fmla="*/ 79 h 98"/>
                  <a:gd name="T64" fmla="*/ 145 w 187"/>
                  <a:gd name="T65" fmla="*/ 76 h 98"/>
                  <a:gd name="T66" fmla="*/ 153 w 187"/>
                  <a:gd name="T67" fmla="*/ 63 h 98"/>
                  <a:gd name="T68" fmla="*/ 164 w 187"/>
                  <a:gd name="T69" fmla="*/ 42 h 98"/>
                  <a:gd name="T70" fmla="*/ 164 w 187"/>
                  <a:gd name="T71" fmla="*/ 34 h 98"/>
                  <a:gd name="T72" fmla="*/ 174 w 187"/>
                  <a:gd name="T73" fmla="*/ 32 h 98"/>
                  <a:gd name="T74" fmla="*/ 185 w 187"/>
                  <a:gd name="T75" fmla="*/ 24 h 98"/>
                  <a:gd name="T76" fmla="*/ 187 w 187"/>
                  <a:gd name="T77" fmla="*/ 18 h 98"/>
                  <a:gd name="T78" fmla="*/ 182 w 187"/>
                  <a:gd name="T79" fmla="*/ 16 h 98"/>
                  <a:gd name="T80" fmla="*/ 182 w 187"/>
                  <a:gd name="T81" fmla="*/ 16 h 98"/>
                  <a:gd name="T82" fmla="*/ 182 w 187"/>
                  <a:gd name="T83" fmla="*/ 1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7" h="98">
                    <a:moveTo>
                      <a:pt x="182" y="16"/>
                    </a:moveTo>
                    <a:lnTo>
                      <a:pt x="171" y="8"/>
                    </a:lnTo>
                    <a:lnTo>
                      <a:pt x="166" y="8"/>
                    </a:lnTo>
                    <a:lnTo>
                      <a:pt x="164" y="8"/>
                    </a:lnTo>
                    <a:lnTo>
                      <a:pt x="164" y="8"/>
                    </a:lnTo>
                    <a:lnTo>
                      <a:pt x="161" y="8"/>
                    </a:lnTo>
                    <a:lnTo>
                      <a:pt x="156" y="8"/>
                    </a:lnTo>
                    <a:lnTo>
                      <a:pt x="153" y="8"/>
                    </a:lnTo>
                    <a:lnTo>
                      <a:pt x="148" y="5"/>
                    </a:lnTo>
                    <a:lnTo>
                      <a:pt x="145" y="0"/>
                    </a:lnTo>
                    <a:lnTo>
                      <a:pt x="140" y="2"/>
                    </a:lnTo>
                    <a:lnTo>
                      <a:pt x="137" y="5"/>
                    </a:lnTo>
                    <a:lnTo>
                      <a:pt x="129" y="0"/>
                    </a:lnTo>
                    <a:lnTo>
                      <a:pt x="119" y="0"/>
                    </a:lnTo>
                    <a:lnTo>
                      <a:pt x="119" y="8"/>
                    </a:lnTo>
                    <a:lnTo>
                      <a:pt x="113" y="10"/>
                    </a:lnTo>
                    <a:lnTo>
                      <a:pt x="111" y="16"/>
                    </a:lnTo>
                    <a:lnTo>
                      <a:pt x="105" y="16"/>
                    </a:lnTo>
                    <a:lnTo>
                      <a:pt x="100" y="16"/>
                    </a:lnTo>
                    <a:lnTo>
                      <a:pt x="92" y="10"/>
                    </a:lnTo>
                    <a:lnTo>
                      <a:pt x="87" y="18"/>
                    </a:lnTo>
                    <a:lnTo>
                      <a:pt x="79" y="18"/>
                    </a:lnTo>
                    <a:lnTo>
                      <a:pt x="76" y="18"/>
                    </a:lnTo>
                    <a:lnTo>
                      <a:pt x="74" y="24"/>
                    </a:lnTo>
                    <a:lnTo>
                      <a:pt x="74" y="26"/>
                    </a:lnTo>
                    <a:lnTo>
                      <a:pt x="53" y="32"/>
                    </a:lnTo>
                    <a:lnTo>
                      <a:pt x="42" y="32"/>
                    </a:lnTo>
                    <a:lnTo>
                      <a:pt x="37" y="24"/>
                    </a:lnTo>
                    <a:lnTo>
                      <a:pt x="34" y="24"/>
                    </a:lnTo>
                    <a:lnTo>
                      <a:pt x="26" y="18"/>
                    </a:lnTo>
                    <a:lnTo>
                      <a:pt x="24" y="24"/>
                    </a:lnTo>
                    <a:lnTo>
                      <a:pt x="21" y="32"/>
                    </a:lnTo>
                    <a:lnTo>
                      <a:pt x="21" y="34"/>
                    </a:lnTo>
                    <a:lnTo>
                      <a:pt x="16" y="32"/>
                    </a:lnTo>
                    <a:lnTo>
                      <a:pt x="13" y="32"/>
                    </a:lnTo>
                    <a:lnTo>
                      <a:pt x="8" y="32"/>
                    </a:lnTo>
                    <a:lnTo>
                      <a:pt x="13" y="34"/>
                    </a:lnTo>
                    <a:lnTo>
                      <a:pt x="13" y="37"/>
                    </a:lnTo>
                    <a:lnTo>
                      <a:pt x="8" y="42"/>
                    </a:lnTo>
                    <a:lnTo>
                      <a:pt x="8" y="45"/>
                    </a:lnTo>
                    <a:lnTo>
                      <a:pt x="8" y="58"/>
                    </a:lnTo>
                    <a:lnTo>
                      <a:pt x="0" y="61"/>
                    </a:lnTo>
                    <a:lnTo>
                      <a:pt x="13" y="76"/>
                    </a:lnTo>
                    <a:lnTo>
                      <a:pt x="26" y="87"/>
                    </a:lnTo>
                    <a:lnTo>
                      <a:pt x="39" y="95"/>
                    </a:lnTo>
                    <a:lnTo>
                      <a:pt x="47" y="98"/>
                    </a:lnTo>
                    <a:lnTo>
                      <a:pt x="53" y="98"/>
                    </a:lnTo>
                    <a:lnTo>
                      <a:pt x="66" y="98"/>
                    </a:lnTo>
                    <a:lnTo>
                      <a:pt x="69" y="98"/>
                    </a:lnTo>
                    <a:lnTo>
                      <a:pt x="69" y="95"/>
                    </a:lnTo>
                    <a:lnTo>
                      <a:pt x="76" y="95"/>
                    </a:lnTo>
                    <a:lnTo>
                      <a:pt x="82" y="92"/>
                    </a:lnTo>
                    <a:lnTo>
                      <a:pt x="87" y="92"/>
                    </a:lnTo>
                    <a:lnTo>
                      <a:pt x="92" y="92"/>
                    </a:lnTo>
                    <a:lnTo>
                      <a:pt x="95" y="87"/>
                    </a:lnTo>
                    <a:lnTo>
                      <a:pt x="100" y="84"/>
                    </a:lnTo>
                    <a:lnTo>
                      <a:pt x="105" y="87"/>
                    </a:lnTo>
                    <a:lnTo>
                      <a:pt x="113" y="87"/>
                    </a:lnTo>
                    <a:lnTo>
                      <a:pt x="116" y="87"/>
                    </a:lnTo>
                    <a:lnTo>
                      <a:pt x="121" y="84"/>
                    </a:lnTo>
                    <a:lnTo>
                      <a:pt x="127" y="87"/>
                    </a:lnTo>
                    <a:lnTo>
                      <a:pt x="129" y="84"/>
                    </a:lnTo>
                    <a:lnTo>
                      <a:pt x="129" y="79"/>
                    </a:lnTo>
                    <a:lnTo>
                      <a:pt x="137" y="79"/>
                    </a:lnTo>
                    <a:lnTo>
                      <a:pt x="140" y="79"/>
                    </a:lnTo>
                    <a:lnTo>
                      <a:pt x="145" y="76"/>
                    </a:lnTo>
                    <a:lnTo>
                      <a:pt x="145" y="71"/>
                    </a:lnTo>
                    <a:lnTo>
                      <a:pt x="153" y="63"/>
                    </a:lnTo>
                    <a:lnTo>
                      <a:pt x="156" y="53"/>
                    </a:lnTo>
                    <a:lnTo>
                      <a:pt x="164" y="42"/>
                    </a:lnTo>
                    <a:lnTo>
                      <a:pt x="164" y="37"/>
                    </a:lnTo>
                    <a:lnTo>
                      <a:pt x="164" y="34"/>
                    </a:lnTo>
                    <a:lnTo>
                      <a:pt x="171" y="32"/>
                    </a:lnTo>
                    <a:lnTo>
                      <a:pt x="174" y="32"/>
                    </a:lnTo>
                    <a:lnTo>
                      <a:pt x="182" y="26"/>
                    </a:lnTo>
                    <a:lnTo>
                      <a:pt x="185" y="24"/>
                    </a:lnTo>
                    <a:lnTo>
                      <a:pt x="187" y="24"/>
                    </a:lnTo>
                    <a:lnTo>
                      <a:pt x="187" y="18"/>
                    </a:lnTo>
                    <a:lnTo>
                      <a:pt x="182" y="16"/>
                    </a:lnTo>
                    <a:lnTo>
                      <a:pt x="182" y="16"/>
                    </a:lnTo>
                    <a:lnTo>
                      <a:pt x="182" y="16"/>
                    </a:lnTo>
                    <a:lnTo>
                      <a:pt x="182" y="16"/>
                    </a:lnTo>
                    <a:lnTo>
                      <a:pt x="182" y="16"/>
                    </a:lnTo>
                    <a:lnTo>
                      <a:pt x="182" y="16"/>
                    </a:lnTo>
                    <a:close/>
                  </a:path>
                </a:pathLst>
              </a:custGeom>
              <a:solidFill>
                <a:srgbClr val="BE1C27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8" name="Freeform 30"/>
              <p:cNvSpPr>
                <a:spLocks noEditPoints="1"/>
              </p:cNvSpPr>
              <p:nvPr/>
            </p:nvSpPr>
            <p:spPr bwMode="auto">
              <a:xfrm rot="256166">
                <a:off x="4047478" y="4018939"/>
                <a:ext cx="708706" cy="960715"/>
              </a:xfrm>
              <a:custGeom>
                <a:avLst/>
                <a:gdLst>
                  <a:gd name="T0" fmla="*/ 227 w 346"/>
                  <a:gd name="T1" fmla="*/ 322 h 372"/>
                  <a:gd name="T2" fmla="*/ 190 w 346"/>
                  <a:gd name="T3" fmla="*/ 319 h 372"/>
                  <a:gd name="T4" fmla="*/ 172 w 346"/>
                  <a:gd name="T5" fmla="*/ 332 h 372"/>
                  <a:gd name="T6" fmla="*/ 224 w 346"/>
                  <a:gd name="T7" fmla="*/ 356 h 372"/>
                  <a:gd name="T8" fmla="*/ 253 w 346"/>
                  <a:gd name="T9" fmla="*/ 359 h 372"/>
                  <a:gd name="T10" fmla="*/ 264 w 346"/>
                  <a:gd name="T11" fmla="*/ 314 h 372"/>
                  <a:gd name="T12" fmla="*/ 251 w 346"/>
                  <a:gd name="T13" fmla="*/ 319 h 372"/>
                  <a:gd name="T14" fmla="*/ 322 w 346"/>
                  <a:gd name="T15" fmla="*/ 227 h 372"/>
                  <a:gd name="T16" fmla="*/ 269 w 346"/>
                  <a:gd name="T17" fmla="*/ 198 h 372"/>
                  <a:gd name="T18" fmla="*/ 261 w 346"/>
                  <a:gd name="T19" fmla="*/ 182 h 372"/>
                  <a:gd name="T20" fmla="*/ 211 w 346"/>
                  <a:gd name="T21" fmla="*/ 153 h 372"/>
                  <a:gd name="T22" fmla="*/ 174 w 346"/>
                  <a:gd name="T23" fmla="*/ 111 h 372"/>
                  <a:gd name="T24" fmla="*/ 166 w 346"/>
                  <a:gd name="T25" fmla="*/ 79 h 372"/>
                  <a:gd name="T26" fmla="*/ 164 w 346"/>
                  <a:gd name="T27" fmla="*/ 58 h 372"/>
                  <a:gd name="T28" fmla="*/ 182 w 346"/>
                  <a:gd name="T29" fmla="*/ 50 h 372"/>
                  <a:gd name="T30" fmla="*/ 201 w 346"/>
                  <a:gd name="T31" fmla="*/ 45 h 372"/>
                  <a:gd name="T32" fmla="*/ 198 w 346"/>
                  <a:gd name="T33" fmla="*/ 23 h 372"/>
                  <a:gd name="T34" fmla="*/ 164 w 346"/>
                  <a:gd name="T35" fmla="*/ 8 h 372"/>
                  <a:gd name="T36" fmla="*/ 140 w 346"/>
                  <a:gd name="T37" fmla="*/ 5 h 372"/>
                  <a:gd name="T38" fmla="*/ 111 w 346"/>
                  <a:gd name="T39" fmla="*/ 8 h 372"/>
                  <a:gd name="T40" fmla="*/ 98 w 346"/>
                  <a:gd name="T41" fmla="*/ 18 h 372"/>
                  <a:gd name="T42" fmla="*/ 92 w 346"/>
                  <a:gd name="T43" fmla="*/ 26 h 372"/>
                  <a:gd name="T44" fmla="*/ 76 w 346"/>
                  <a:gd name="T45" fmla="*/ 18 h 372"/>
                  <a:gd name="T46" fmla="*/ 69 w 346"/>
                  <a:gd name="T47" fmla="*/ 39 h 372"/>
                  <a:gd name="T48" fmla="*/ 50 w 346"/>
                  <a:gd name="T49" fmla="*/ 23 h 372"/>
                  <a:gd name="T50" fmla="*/ 34 w 346"/>
                  <a:gd name="T51" fmla="*/ 39 h 372"/>
                  <a:gd name="T52" fmla="*/ 8 w 346"/>
                  <a:gd name="T53" fmla="*/ 45 h 372"/>
                  <a:gd name="T54" fmla="*/ 0 w 346"/>
                  <a:gd name="T55" fmla="*/ 71 h 372"/>
                  <a:gd name="T56" fmla="*/ 8 w 346"/>
                  <a:gd name="T57" fmla="*/ 95 h 372"/>
                  <a:gd name="T58" fmla="*/ 32 w 346"/>
                  <a:gd name="T59" fmla="*/ 103 h 372"/>
                  <a:gd name="T60" fmla="*/ 26 w 346"/>
                  <a:gd name="T61" fmla="*/ 118 h 372"/>
                  <a:gd name="T62" fmla="*/ 58 w 346"/>
                  <a:gd name="T63" fmla="*/ 95 h 372"/>
                  <a:gd name="T64" fmla="*/ 103 w 346"/>
                  <a:gd name="T65" fmla="*/ 113 h 372"/>
                  <a:gd name="T66" fmla="*/ 129 w 346"/>
                  <a:gd name="T67" fmla="*/ 158 h 372"/>
                  <a:gd name="T68" fmla="*/ 150 w 346"/>
                  <a:gd name="T69" fmla="*/ 179 h 372"/>
                  <a:gd name="T70" fmla="*/ 190 w 346"/>
                  <a:gd name="T71" fmla="*/ 208 h 372"/>
                  <a:gd name="T72" fmla="*/ 211 w 346"/>
                  <a:gd name="T73" fmla="*/ 219 h 372"/>
                  <a:gd name="T74" fmla="*/ 235 w 346"/>
                  <a:gd name="T75" fmla="*/ 227 h 372"/>
                  <a:gd name="T76" fmla="*/ 251 w 346"/>
                  <a:gd name="T77" fmla="*/ 245 h 372"/>
                  <a:gd name="T78" fmla="*/ 269 w 346"/>
                  <a:gd name="T79" fmla="*/ 261 h 372"/>
                  <a:gd name="T80" fmla="*/ 277 w 346"/>
                  <a:gd name="T81" fmla="*/ 298 h 372"/>
                  <a:gd name="T82" fmla="*/ 264 w 346"/>
                  <a:gd name="T83" fmla="*/ 322 h 372"/>
                  <a:gd name="T84" fmla="*/ 293 w 346"/>
                  <a:gd name="T85" fmla="*/ 303 h 372"/>
                  <a:gd name="T86" fmla="*/ 306 w 346"/>
                  <a:gd name="T87" fmla="*/ 272 h 372"/>
                  <a:gd name="T88" fmla="*/ 296 w 346"/>
                  <a:gd name="T89" fmla="*/ 243 h 372"/>
                  <a:gd name="T90" fmla="*/ 325 w 346"/>
                  <a:gd name="T91" fmla="*/ 243 h 372"/>
                  <a:gd name="T92" fmla="*/ 346 w 346"/>
                  <a:gd name="T93" fmla="*/ 253 h 372"/>
                  <a:gd name="T94" fmla="*/ 341 w 346"/>
                  <a:gd name="T95" fmla="*/ 237 h 372"/>
                  <a:gd name="T96" fmla="*/ 53 w 346"/>
                  <a:gd name="T97" fmla="*/ 285 h 372"/>
                  <a:gd name="T98" fmla="*/ 50 w 346"/>
                  <a:gd name="T99" fmla="*/ 288 h 372"/>
                  <a:gd name="T100" fmla="*/ 84 w 346"/>
                  <a:gd name="T101" fmla="*/ 216 h 372"/>
                  <a:gd name="T102" fmla="*/ 69 w 346"/>
                  <a:gd name="T103" fmla="*/ 211 h 372"/>
                  <a:gd name="T104" fmla="*/ 45 w 346"/>
                  <a:gd name="T105" fmla="*/ 232 h 372"/>
                  <a:gd name="T106" fmla="*/ 53 w 346"/>
                  <a:gd name="T107" fmla="*/ 253 h 372"/>
                  <a:gd name="T108" fmla="*/ 53 w 346"/>
                  <a:gd name="T109" fmla="*/ 285 h 372"/>
                  <a:gd name="T110" fmla="*/ 69 w 346"/>
                  <a:gd name="T111" fmla="*/ 280 h 372"/>
                  <a:gd name="T112" fmla="*/ 87 w 346"/>
                  <a:gd name="T113" fmla="*/ 258 h 372"/>
                  <a:gd name="T114" fmla="*/ 87 w 346"/>
                  <a:gd name="T115" fmla="*/ 219 h 372"/>
                  <a:gd name="T116" fmla="*/ 84 w 346"/>
                  <a:gd name="T117" fmla="*/ 219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46" h="372">
                    <a:moveTo>
                      <a:pt x="251" y="319"/>
                    </a:moveTo>
                    <a:lnTo>
                      <a:pt x="245" y="319"/>
                    </a:lnTo>
                    <a:lnTo>
                      <a:pt x="243" y="319"/>
                    </a:lnTo>
                    <a:lnTo>
                      <a:pt x="235" y="319"/>
                    </a:lnTo>
                    <a:lnTo>
                      <a:pt x="227" y="322"/>
                    </a:lnTo>
                    <a:lnTo>
                      <a:pt x="211" y="322"/>
                    </a:lnTo>
                    <a:lnTo>
                      <a:pt x="208" y="322"/>
                    </a:lnTo>
                    <a:lnTo>
                      <a:pt x="201" y="319"/>
                    </a:lnTo>
                    <a:lnTo>
                      <a:pt x="198" y="319"/>
                    </a:lnTo>
                    <a:lnTo>
                      <a:pt x="190" y="319"/>
                    </a:lnTo>
                    <a:lnTo>
                      <a:pt x="182" y="322"/>
                    </a:lnTo>
                    <a:lnTo>
                      <a:pt x="179" y="319"/>
                    </a:lnTo>
                    <a:lnTo>
                      <a:pt x="172" y="324"/>
                    </a:lnTo>
                    <a:lnTo>
                      <a:pt x="172" y="330"/>
                    </a:lnTo>
                    <a:lnTo>
                      <a:pt x="172" y="332"/>
                    </a:lnTo>
                    <a:lnTo>
                      <a:pt x="174" y="338"/>
                    </a:lnTo>
                    <a:lnTo>
                      <a:pt x="182" y="338"/>
                    </a:lnTo>
                    <a:lnTo>
                      <a:pt x="193" y="346"/>
                    </a:lnTo>
                    <a:lnTo>
                      <a:pt x="201" y="351"/>
                    </a:lnTo>
                    <a:lnTo>
                      <a:pt x="224" y="356"/>
                    </a:lnTo>
                    <a:lnTo>
                      <a:pt x="227" y="364"/>
                    </a:lnTo>
                    <a:lnTo>
                      <a:pt x="235" y="372"/>
                    </a:lnTo>
                    <a:lnTo>
                      <a:pt x="251" y="372"/>
                    </a:lnTo>
                    <a:lnTo>
                      <a:pt x="251" y="364"/>
                    </a:lnTo>
                    <a:lnTo>
                      <a:pt x="253" y="359"/>
                    </a:lnTo>
                    <a:lnTo>
                      <a:pt x="253" y="351"/>
                    </a:lnTo>
                    <a:lnTo>
                      <a:pt x="251" y="346"/>
                    </a:lnTo>
                    <a:lnTo>
                      <a:pt x="251" y="338"/>
                    </a:lnTo>
                    <a:lnTo>
                      <a:pt x="253" y="330"/>
                    </a:lnTo>
                    <a:lnTo>
                      <a:pt x="264" y="314"/>
                    </a:lnTo>
                    <a:lnTo>
                      <a:pt x="259" y="314"/>
                    </a:lnTo>
                    <a:lnTo>
                      <a:pt x="251" y="319"/>
                    </a:lnTo>
                    <a:lnTo>
                      <a:pt x="251" y="319"/>
                    </a:lnTo>
                    <a:lnTo>
                      <a:pt x="251" y="319"/>
                    </a:lnTo>
                    <a:lnTo>
                      <a:pt x="251" y="319"/>
                    </a:lnTo>
                    <a:lnTo>
                      <a:pt x="251" y="319"/>
                    </a:lnTo>
                    <a:lnTo>
                      <a:pt x="251" y="319"/>
                    </a:lnTo>
                    <a:close/>
                    <a:moveTo>
                      <a:pt x="341" y="237"/>
                    </a:moveTo>
                    <a:lnTo>
                      <a:pt x="338" y="235"/>
                    </a:lnTo>
                    <a:lnTo>
                      <a:pt x="322" y="227"/>
                    </a:lnTo>
                    <a:lnTo>
                      <a:pt x="311" y="219"/>
                    </a:lnTo>
                    <a:lnTo>
                      <a:pt x="298" y="211"/>
                    </a:lnTo>
                    <a:lnTo>
                      <a:pt x="288" y="208"/>
                    </a:lnTo>
                    <a:lnTo>
                      <a:pt x="280" y="206"/>
                    </a:lnTo>
                    <a:lnTo>
                      <a:pt x="269" y="198"/>
                    </a:lnTo>
                    <a:lnTo>
                      <a:pt x="272" y="192"/>
                    </a:lnTo>
                    <a:lnTo>
                      <a:pt x="277" y="185"/>
                    </a:lnTo>
                    <a:lnTo>
                      <a:pt x="277" y="182"/>
                    </a:lnTo>
                    <a:lnTo>
                      <a:pt x="269" y="182"/>
                    </a:lnTo>
                    <a:lnTo>
                      <a:pt x="261" y="182"/>
                    </a:lnTo>
                    <a:lnTo>
                      <a:pt x="251" y="182"/>
                    </a:lnTo>
                    <a:lnTo>
                      <a:pt x="243" y="179"/>
                    </a:lnTo>
                    <a:lnTo>
                      <a:pt x="224" y="166"/>
                    </a:lnTo>
                    <a:lnTo>
                      <a:pt x="216" y="158"/>
                    </a:lnTo>
                    <a:lnTo>
                      <a:pt x="211" y="153"/>
                    </a:lnTo>
                    <a:lnTo>
                      <a:pt x="208" y="140"/>
                    </a:lnTo>
                    <a:lnTo>
                      <a:pt x="201" y="124"/>
                    </a:lnTo>
                    <a:lnTo>
                      <a:pt x="193" y="121"/>
                    </a:lnTo>
                    <a:lnTo>
                      <a:pt x="185" y="118"/>
                    </a:lnTo>
                    <a:lnTo>
                      <a:pt x="174" y="111"/>
                    </a:lnTo>
                    <a:lnTo>
                      <a:pt x="166" y="103"/>
                    </a:lnTo>
                    <a:lnTo>
                      <a:pt x="158" y="92"/>
                    </a:lnTo>
                    <a:lnTo>
                      <a:pt x="158" y="84"/>
                    </a:lnTo>
                    <a:lnTo>
                      <a:pt x="164" y="79"/>
                    </a:lnTo>
                    <a:lnTo>
                      <a:pt x="166" y="79"/>
                    </a:lnTo>
                    <a:lnTo>
                      <a:pt x="166" y="76"/>
                    </a:lnTo>
                    <a:lnTo>
                      <a:pt x="166" y="71"/>
                    </a:lnTo>
                    <a:lnTo>
                      <a:pt x="164" y="71"/>
                    </a:lnTo>
                    <a:lnTo>
                      <a:pt x="158" y="60"/>
                    </a:lnTo>
                    <a:lnTo>
                      <a:pt x="164" y="58"/>
                    </a:lnTo>
                    <a:lnTo>
                      <a:pt x="172" y="52"/>
                    </a:lnTo>
                    <a:lnTo>
                      <a:pt x="166" y="58"/>
                    </a:lnTo>
                    <a:lnTo>
                      <a:pt x="172" y="58"/>
                    </a:lnTo>
                    <a:lnTo>
                      <a:pt x="174" y="52"/>
                    </a:lnTo>
                    <a:lnTo>
                      <a:pt x="182" y="50"/>
                    </a:lnTo>
                    <a:lnTo>
                      <a:pt x="190" y="45"/>
                    </a:lnTo>
                    <a:lnTo>
                      <a:pt x="193" y="45"/>
                    </a:lnTo>
                    <a:lnTo>
                      <a:pt x="193" y="50"/>
                    </a:lnTo>
                    <a:lnTo>
                      <a:pt x="195" y="47"/>
                    </a:lnTo>
                    <a:lnTo>
                      <a:pt x="201" y="45"/>
                    </a:lnTo>
                    <a:lnTo>
                      <a:pt x="201" y="42"/>
                    </a:lnTo>
                    <a:lnTo>
                      <a:pt x="198" y="39"/>
                    </a:lnTo>
                    <a:lnTo>
                      <a:pt x="201" y="31"/>
                    </a:lnTo>
                    <a:lnTo>
                      <a:pt x="193" y="26"/>
                    </a:lnTo>
                    <a:lnTo>
                      <a:pt x="198" y="23"/>
                    </a:lnTo>
                    <a:lnTo>
                      <a:pt x="201" y="18"/>
                    </a:lnTo>
                    <a:lnTo>
                      <a:pt x="198" y="18"/>
                    </a:lnTo>
                    <a:lnTo>
                      <a:pt x="190" y="18"/>
                    </a:lnTo>
                    <a:lnTo>
                      <a:pt x="172" y="15"/>
                    </a:lnTo>
                    <a:lnTo>
                      <a:pt x="164" y="8"/>
                    </a:lnTo>
                    <a:lnTo>
                      <a:pt x="158" y="5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48" y="5"/>
                    </a:lnTo>
                    <a:lnTo>
                      <a:pt x="140" y="5"/>
                    </a:lnTo>
                    <a:lnTo>
                      <a:pt x="137" y="5"/>
                    </a:lnTo>
                    <a:lnTo>
                      <a:pt x="132" y="5"/>
                    </a:lnTo>
                    <a:lnTo>
                      <a:pt x="129" y="8"/>
                    </a:lnTo>
                    <a:lnTo>
                      <a:pt x="121" y="10"/>
                    </a:lnTo>
                    <a:lnTo>
                      <a:pt x="111" y="8"/>
                    </a:lnTo>
                    <a:lnTo>
                      <a:pt x="111" y="10"/>
                    </a:lnTo>
                    <a:lnTo>
                      <a:pt x="111" y="15"/>
                    </a:lnTo>
                    <a:lnTo>
                      <a:pt x="111" y="18"/>
                    </a:lnTo>
                    <a:lnTo>
                      <a:pt x="103" y="15"/>
                    </a:lnTo>
                    <a:lnTo>
                      <a:pt x="98" y="18"/>
                    </a:lnTo>
                    <a:lnTo>
                      <a:pt x="98" y="23"/>
                    </a:lnTo>
                    <a:lnTo>
                      <a:pt x="103" y="26"/>
                    </a:lnTo>
                    <a:lnTo>
                      <a:pt x="98" y="31"/>
                    </a:lnTo>
                    <a:lnTo>
                      <a:pt x="95" y="26"/>
                    </a:lnTo>
                    <a:lnTo>
                      <a:pt x="92" y="26"/>
                    </a:lnTo>
                    <a:lnTo>
                      <a:pt x="87" y="26"/>
                    </a:lnTo>
                    <a:lnTo>
                      <a:pt x="84" y="26"/>
                    </a:lnTo>
                    <a:lnTo>
                      <a:pt x="84" y="23"/>
                    </a:lnTo>
                    <a:lnTo>
                      <a:pt x="79" y="18"/>
                    </a:lnTo>
                    <a:lnTo>
                      <a:pt x="76" y="18"/>
                    </a:lnTo>
                    <a:lnTo>
                      <a:pt x="76" y="23"/>
                    </a:lnTo>
                    <a:lnTo>
                      <a:pt x="76" y="26"/>
                    </a:lnTo>
                    <a:lnTo>
                      <a:pt x="76" y="31"/>
                    </a:lnTo>
                    <a:lnTo>
                      <a:pt x="71" y="34"/>
                    </a:lnTo>
                    <a:lnTo>
                      <a:pt x="69" y="39"/>
                    </a:lnTo>
                    <a:lnTo>
                      <a:pt x="69" y="42"/>
                    </a:lnTo>
                    <a:lnTo>
                      <a:pt x="66" y="39"/>
                    </a:lnTo>
                    <a:lnTo>
                      <a:pt x="58" y="34"/>
                    </a:lnTo>
                    <a:lnTo>
                      <a:pt x="53" y="26"/>
                    </a:lnTo>
                    <a:lnTo>
                      <a:pt x="50" y="23"/>
                    </a:lnTo>
                    <a:lnTo>
                      <a:pt x="42" y="26"/>
                    </a:lnTo>
                    <a:lnTo>
                      <a:pt x="45" y="31"/>
                    </a:lnTo>
                    <a:lnTo>
                      <a:pt x="42" y="34"/>
                    </a:lnTo>
                    <a:lnTo>
                      <a:pt x="37" y="39"/>
                    </a:lnTo>
                    <a:lnTo>
                      <a:pt x="34" y="39"/>
                    </a:lnTo>
                    <a:lnTo>
                      <a:pt x="24" y="42"/>
                    </a:lnTo>
                    <a:lnTo>
                      <a:pt x="16" y="42"/>
                    </a:lnTo>
                    <a:lnTo>
                      <a:pt x="10" y="39"/>
                    </a:lnTo>
                    <a:lnTo>
                      <a:pt x="10" y="42"/>
                    </a:lnTo>
                    <a:lnTo>
                      <a:pt x="8" y="45"/>
                    </a:lnTo>
                    <a:lnTo>
                      <a:pt x="10" y="52"/>
                    </a:lnTo>
                    <a:lnTo>
                      <a:pt x="16" y="58"/>
                    </a:lnTo>
                    <a:lnTo>
                      <a:pt x="16" y="60"/>
                    </a:lnTo>
                    <a:lnTo>
                      <a:pt x="8" y="68"/>
                    </a:lnTo>
                    <a:lnTo>
                      <a:pt x="0" y="71"/>
                    </a:lnTo>
                    <a:lnTo>
                      <a:pt x="5" y="76"/>
                    </a:lnTo>
                    <a:lnTo>
                      <a:pt x="10" y="79"/>
                    </a:lnTo>
                    <a:lnTo>
                      <a:pt x="10" y="84"/>
                    </a:lnTo>
                    <a:lnTo>
                      <a:pt x="10" y="87"/>
                    </a:lnTo>
                    <a:lnTo>
                      <a:pt x="8" y="95"/>
                    </a:lnTo>
                    <a:lnTo>
                      <a:pt x="10" y="97"/>
                    </a:lnTo>
                    <a:lnTo>
                      <a:pt x="16" y="103"/>
                    </a:lnTo>
                    <a:lnTo>
                      <a:pt x="18" y="103"/>
                    </a:lnTo>
                    <a:lnTo>
                      <a:pt x="26" y="103"/>
                    </a:lnTo>
                    <a:lnTo>
                      <a:pt x="32" y="103"/>
                    </a:lnTo>
                    <a:lnTo>
                      <a:pt x="32" y="105"/>
                    </a:lnTo>
                    <a:lnTo>
                      <a:pt x="26" y="111"/>
                    </a:lnTo>
                    <a:lnTo>
                      <a:pt x="26" y="113"/>
                    </a:lnTo>
                    <a:lnTo>
                      <a:pt x="24" y="116"/>
                    </a:lnTo>
                    <a:lnTo>
                      <a:pt x="26" y="118"/>
                    </a:lnTo>
                    <a:lnTo>
                      <a:pt x="32" y="118"/>
                    </a:lnTo>
                    <a:lnTo>
                      <a:pt x="42" y="113"/>
                    </a:lnTo>
                    <a:lnTo>
                      <a:pt x="45" y="111"/>
                    </a:lnTo>
                    <a:lnTo>
                      <a:pt x="50" y="103"/>
                    </a:lnTo>
                    <a:lnTo>
                      <a:pt x="58" y="95"/>
                    </a:lnTo>
                    <a:lnTo>
                      <a:pt x="66" y="95"/>
                    </a:lnTo>
                    <a:lnTo>
                      <a:pt x="76" y="97"/>
                    </a:lnTo>
                    <a:lnTo>
                      <a:pt x="84" y="103"/>
                    </a:lnTo>
                    <a:lnTo>
                      <a:pt x="98" y="111"/>
                    </a:lnTo>
                    <a:lnTo>
                      <a:pt x="103" y="113"/>
                    </a:lnTo>
                    <a:lnTo>
                      <a:pt x="105" y="121"/>
                    </a:lnTo>
                    <a:lnTo>
                      <a:pt x="113" y="148"/>
                    </a:lnTo>
                    <a:lnTo>
                      <a:pt x="119" y="148"/>
                    </a:lnTo>
                    <a:lnTo>
                      <a:pt x="124" y="155"/>
                    </a:lnTo>
                    <a:lnTo>
                      <a:pt x="129" y="158"/>
                    </a:lnTo>
                    <a:lnTo>
                      <a:pt x="129" y="166"/>
                    </a:lnTo>
                    <a:lnTo>
                      <a:pt x="137" y="166"/>
                    </a:lnTo>
                    <a:lnTo>
                      <a:pt x="140" y="166"/>
                    </a:lnTo>
                    <a:lnTo>
                      <a:pt x="148" y="174"/>
                    </a:lnTo>
                    <a:lnTo>
                      <a:pt x="150" y="179"/>
                    </a:lnTo>
                    <a:lnTo>
                      <a:pt x="156" y="182"/>
                    </a:lnTo>
                    <a:lnTo>
                      <a:pt x="172" y="198"/>
                    </a:lnTo>
                    <a:lnTo>
                      <a:pt x="182" y="206"/>
                    </a:lnTo>
                    <a:lnTo>
                      <a:pt x="185" y="208"/>
                    </a:lnTo>
                    <a:lnTo>
                      <a:pt x="190" y="208"/>
                    </a:lnTo>
                    <a:lnTo>
                      <a:pt x="198" y="208"/>
                    </a:lnTo>
                    <a:lnTo>
                      <a:pt x="206" y="208"/>
                    </a:lnTo>
                    <a:lnTo>
                      <a:pt x="208" y="208"/>
                    </a:lnTo>
                    <a:lnTo>
                      <a:pt x="208" y="211"/>
                    </a:lnTo>
                    <a:lnTo>
                      <a:pt x="211" y="219"/>
                    </a:lnTo>
                    <a:lnTo>
                      <a:pt x="219" y="224"/>
                    </a:lnTo>
                    <a:lnTo>
                      <a:pt x="224" y="224"/>
                    </a:lnTo>
                    <a:lnTo>
                      <a:pt x="227" y="224"/>
                    </a:lnTo>
                    <a:lnTo>
                      <a:pt x="224" y="232"/>
                    </a:lnTo>
                    <a:lnTo>
                      <a:pt x="235" y="227"/>
                    </a:lnTo>
                    <a:lnTo>
                      <a:pt x="238" y="232"/>
                    </a:lnTo>
                    <a:lnTo>
                      <a:pt x="243" y="235"/>
                    </a:lnTo>
                    <a:lnTo>
                      <a:pt x="243" y="243"/>
                    </a:lnTo>
                    <a:lnTo>
                      <a:pt x="245" y="245"/>
                    </a:lnTo>
                    <a:lnTo>
                      <a:pt x="251" y="245"/>
                    </a:lnTo>
                    <a:lnTo>
                      <a:pt x="253" y="251"/>
                    </a:lnTo>
                    <a:lnTo>
                      <a:pt x="259" y="251"/>
                    </a:lnTo>
                    <a:lnTo>
                      <a:pt x="261" y="251"/>
                    </a:lnTo>
                    <a:lnTo>
                      <a:pt x="264" y="251"/>
                    </a:lnTo>
                    <a:lnTo>
                      <a:pt x="269" y="261"/>
                    </a:lnTo>
                    <a:lnTo>
                      <a:pt x="272" y="269"/>
                    </a:lnTo>
                    <a:lnTo>
                      <a:pt x="277" y="285"/>
                    </a:lnTo>
                    <a:lnTo>
                      <a:pt x="280" y="288"/>
                    </a:lnTo>
                    <a:lnTo>
                      <a:pt x="280" y="295"/>
                    </a:lnTo>
                    <a:lnTo>
                      <a:pt x="277" y="298"/>
                    </a:lnTo>
                    <a:lnTo>
                      <a:pt x="272" y="298"/>
                    </a:lnTo>
                    <a:lnTo>
                      <a:pt x="272" y="306"/>
                    </a:lnTo>
                    <a:lnTo>
                      <a:pt x="264" y="314"/>
                    </a:lnTo>
                    <a:lnTo>
                      <a:pt x="264" y="319"/>
                    </a:lnTo>
                    <a:lnTo>
                      <a:pt x="264" y="322"/>
                    </a:lnTo>
                    <a:lnTo>
                      <a:pt x="269" y="324"/>
                    </a:lnTo>
                    <a:lnTo>
                      <a:pt x="272" y="324"/>
                    </a:lnTo>
                    <a:lnTo>
                      <a:pt x="285" y="314"/>
                    </a:lnTo>
                    <a:lnTo>
                      <a:pt x="293" y="306"/>
                    </a:lnTo>
                    <a:lnTo>
                      <a:pt x="293" y="303"/>
                    </a:lnTo>
                    <a:lnTo>
                      <a:pt x="293" y="295"/>
                    </a:lnTo>
                    <a:lnTo>
                      <a:pt x="298" y="293"/>
                    </a:lnTo>
                    <a:lnTo>
                      <a:pt x="306" y="288"/>
                    </a:lnTo>
                    <a:lnTo>
                      <a:pt x="306" y="285"/>
                    </a:lnTo>
                    <a:lnTo>
                      <a:pt x="306" y="272"/>
                    </a:lnTo>
                    <a:lnTo>
                      <a:pt x="298" y="269"/>
                    </a:lnTo>
                    <a:lnTo>
                      <a:pt x="293" y="266"/>
                    </a:lnTo>
                    <a:lnTo>
                      <a:pt x="288" y="261"/>
                    </a:lnTo>
                    <a:lnTo>
                      <a:pt x="288" y="258"/>
                    </a:lnTo>
                    <a:lnTo>
                      <a:pt x="296" y="243"/>
                    </a:lnTo>
                    <a:lnTo>
                      <a:pt x="298" y="235"/>
                    </a:lnTo>
                    <a:lnTo>
                      <a:pt x="311" y="235"/>
                    </a:lnTo>
                    <a:lnTo>
                      <a:pt x="311" y="237"/>
                    </a:lnTo>
                    <a:lnTo>
                      <a:pt x="319" y="243"/>
                    </a:lnTo>
                    <a:lnTo>
                      <a:pt x="325" y="243"/>
                    </a:lnTo>
                    <a:lnTo>
                      <a:pt x="330" y="245"/>
                    </a:lnTo>
                    <a:lnTo>
                      <a:pt x="333" y="253"/>
                    </a:lnTo>
                    <a:lnTo>
                      <a:pt x="338" y="258"/>
                    </a:lnTo>
                    <a:lnTo>
                      <a:pt x="341" y="258"/>
                    </a:lnTo>
                    <a:lnTo>
                      <a:pt x="346" y="253"/>
                    </a:lnTo>
                    <a:lnTo>
                      <a:pt x="346" y="251"/>
                    </a:lnTo>
                    <a:lnTo>
                      <a:pt x="346" y="243"/>
                    </a:lnTo>
                    <a:lnTo>
                      <a:pt x="341" y="237"/>
                    </a:lnTo>
                    <a:lnTo>
                      <a:pt x="341" y="237"/>
                    </a:lnTo>
                    <a:lnTo>
                      <a:pt x="341" y="237"/>
                    </a:lnTo>
                    <a:lnTo>
                      <a:pt x="341" y="237"/>
                    </a:lnTo>
                    <a:lnTo>
                      <a:pt x="341" y="237"/>
                    </a:lnTo>
                    <a:lnTo>
                      <a:pt x="341" y="237"/>
                    </a:lnTo>
                    <a:close/>
                    <a:moveTo>
                      <a:pt x="50" y="288"/>
                    </a:moveTo>
                    <a:lnTo>
                      <a:pt x="53" y="285"/>
                    </a:lnTo>
                    <a:lnTo>
                      <a:pt x="50" y="285"/>
                    </a:lnTo>
                    <a:lnTo>
                      <a:pt x="50" y="288"/>
                    </a:lnTo>
                    <a:lnTo>
                      <a:pt x="50" y="288"/>
                    </a:lnTo>
                    <a:lnTo>
                      <a:pt x="50" y="288"/>
                    </a:lnTo>
                    <a:lnTo>
                      <a:pt x="50" y="288"/>
                    </a:lnTo>
                    <a:lnTo>
                      <a:pt x="50" y="288"/>
                    </a:lnTo>
                    <a:lnTo>
                      <a:pt x="50" y="288"/>
                    </a:lnTo>
                    <a:close/>
                    <a:moveTo>
                      <a:pt x="84" y="219"/>
                    </a:moveTo>
                    <a:lnTo>
                      <a:pt x="87" y="216"/>
                    </a:lnTo>
                    <a:lnTo>
                      <a:pt x="84" y="216"/>
                    </a:lnTo>
                    <a:lnTo>
                      <a:pt x="84" y="211"/>
                    </a:lnTo>
                    <a:lnTo>
                      <a:pt x="79" y="211"/>
                    </a:lnTo>
                    <a:lnTo>
                      <a:pt x="76" y="208"/>
                    </a:lnTo>
                    <a:lnTo>
                      <a:pt x="71" y="208"/>
                    </a:lnTo>
                    <a:lnTo>
                      <a:pt x="69" y="211"/>
                    </a:lnTo>
                    <a:lnTo>
                      <a:pt x="58" y="219"/>
                    </a:lnTo>
                    <a:lnTo>
                      <a:pt x="50" y="224"/>
                    </a:lnTo>
                    <a:lnTo>
                      <a:pt x="45" y="219"/>
                    </a:lnTo>
                    <a:lnTo>
                      <a:pt x="45" y="224"/>
                    </a:lnTo>
                    <a:lnTo>
                      <a:pt x="45" y="232"/>
                    </a:lnTo>
                    <a:lnTo>
                      <a:pt x="50" y="235"/>
                    </a:lnTo>
                    <a:lnTo>
                      <a:pt x="50" y="243"/>
                    </a:lnTo>
                    <a:lnTo>
                      <a:pt x="53" y="245"/>
                    </a:lnTo>
                    <a:lnTo>
                      <a:pt x="50" y="253"/>
                    </a:lnTo>
                    <a:lnTo>
                      <a:pt x="53" y="253"/>
                    </a:lnTo>
                    <a:lnTo>
                      <a:pt x="53" y="258"/>
                    </a:lnTo>
                    <a:lnTo>
                      <a:pt x="53" y="261"/>
                    </a:lnTo>
                    <a:lnTo>
                      <a:pt x="50" y="261"/>
                    </a:lnTo>
                    <a:lnTo>
                      <a:pt x="50" y="277"/>
                    </a:lnTo>
                    <a:lnTo>
                      <a:pt x="53" y="285"/>
                    </a:lnTo>
                    <a:lnTo>
                      <a:pt x="58" y="293"/>
                    </a:lnTo>
                    <a:lnTo>
                      <a:pt x="61" y="293"/>
                    </a:lnTo>
                    <a:lnTo>
                      <a:pt x="66" y="293"/>
                    </a:lnTo>
                    <a:lnTo>
                      <a:pt x="69" y="288"/>
                    </a:lnTo>
                    <a:lnTo>
                      <a:pt x="69" y="280"/>
                    </a:lnTo>
                    <a:lnTo>
                      <a:pt x="76" y="280"/>
                    </a:lnTo>
                    <a:lnTo>
                      <a:pt x="84" y="280"/>
                    </a:lnTo>
                    <a:lnTo>
                      <a:pt x="87" y="277"/>
                    </a:lnTo>
                    <a:lnTo>
                      <a:pt x="87" y="269"/>
                    </a:lnTo>
                    <a:lnTo>
                      <a:pt x="87" y="258"/>
                    </a:lnTo>
                    <a:lnTo>
                      <a:pt x="87" y="245"/>
                    </a:lnTo>
                    <a:lnTo>
                      <a:pt x="87" y="243"/>
                    </a:lnTo>
                    <a:lnTo>
                      <a:pt x="92" y="235"/>
                    </a:lnTo>
                    <a:lnTo>
                      <a:pt x="92" y="227"/>
                    </a:lnTo>
                    <a:lnTo>
                      <a:pt x="87" y="219"/>
                    </a:lnTo>
                    <a:lnTo>
                      <a:pt x="84" y="219"/>
                    </a:lnTo>
                    <a:lnTo>
                      <a:pt x="84" y="219"/>
                    </a:lnTo>
                    <a:lnTo>
                      <a:pt x="84" y="219"/>
                    </a:lnTo>
                    <a:lnTo>
                      <a:pt x="84" y="219"/>
                    </a:lnTo>
                    <a:lnTo>
                      <a:pt x="84" y="219"/>
                    </a:lnTo>
                    <a:lnTo>
                      <a:pt x="84" y="219"/>
                    </a:lnTo>
                    <a:close/>
                  </a:path>
                </a:pathLst>
              </a:custGeom>
              <a:solidFill>
                <a:srgbClr val="BE1C27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9" name="Freeform 31"/>
              <p:cNvSpPr>
                <a:spLocks noEditPoints="1"/>
              </p:cNvSpPr>
              <p:nvPr/>
            </p:nvSpPr>
            <p:spPr bwMode="auto">
              <a:xfrm rot="256166">
                <a:off x="3350134" y="2742798"/>
                <a:ext cx="524360" cy="947801"/>
              </a:xfrm>
              <a:custGeom>
                <a:avLst/>
                <a:gdLst>
                  <a:gd name="T0" fmla="*/ 64 w 256"/>
                  <a:gd name="T1" fmla="*/ 208 h 367"/>
                  <a:gd name="T2" fmla="*/ 51 w 256"/>
                  <a:gd name="T3" fmla="*/ 187 h 367"/>
                  <a:gd name="T4" fmla="*/ 16 w 256"/>
                  <a:gd name="T5" fmla="*/ 206 h 367"/>
                  <a:gd name="T6" fmla="*/ 24 w 256"/>
                  <a:gd name="T7" fmla="*/ 221 h 367"/>
                  <a:gd name="T8" fmla="*/ 43 w 256"/>
                  <a:gd name="T9" fmla="*/ 227 h 367"/>
                  <a:gd name="T10" fmla="*/ 43 w 256"/>
                  <a:gd name="T11" fmla="*/ 103 h 367"/>
                  <a:gd name="T12" fmla="*/ 64 w 256"/>
                  <a:gd name="T13" fmla="*/ 87 h 367"/>
                  <a:gd name="T14" fmla="*/ 37 w 256"/>
                  <a:gd name="T15" fmla="*/ 87 h 367"/>
                  <a:gd name="T16" fmla="*/ 43 w 256"/>
                  <a:gd name="T17" fmla="*/ 103 h 367"/>
                  <a:gd name="T18" fmla="*/ 196 w 256"/>
                  <a:gd name="T19" fmla="*/ 0 h 367"/>
                  <a:gd name="T20" fmla="*/ 151 w 256"/>
                  <a:gd name="T21" fmla="*/ 60 h 367"/>
                  <a:gd name="T22" fmla="*/ 151 w 256"/>
                  <a:gd name="T23" fmla="*/ 66 h 367"/>
                  <a:gd name="T24" fmla="*/ 196 w 256"/>
                  <a:gd name="T25" fmla="*/ 26 h 367"/>
                  <a:gd name="T26" fmla="*/ 201 w 256"/>
                  <a:gd name="T27" fmla="*/ 13 h 367"/>
                  <a:gd name="T28" fmla="*/ 251 w 256"/>
                  <a:gd name="T29" fmla="*/ 266 h 367"/>
                  <a:gd name="T30" fmla="*/ 225 w 256"/>
                  <a:gd name="T31" fmla="*/ 253 h 367"/>
                  <a:gd name="T32" fmla="*/ 209 w 256"/>
                  <a:gd name="T33" fmla="*/ 227 h 367"/>
                  <a:gd name="T34" fmla="*/ 175 w 256"/>
                  <a:gd name="T35" fmla="*/ 182 h 367"/>
                  <a:gd name="T36" fmla="*/ 132 w 256"/>
                  <a:gd name="T37" fmla="*/ 161 h 367"/>
                  <a:gd name="T38" fmla="*/ 169 w 256"/>
                  <a:gd name="T39" fmla="*/ 118 h 367"/>
                  <a:gd name="T40" fmla="*/ 114 w 256"/>
                  <a:gd name="T41" fmla="*/ 110 h 367"/>
                  <a:gd name="T42" fmla="*/ 148 w 256"/>
                  <a:gd name="T43" fmla="*/ 76 h 367"/>
                  <a:gd name="T44" fmla="*/ 103 w 256"/>
                  <a:gd name="T45" fmla="*/ 76 h 367"/>
                  <a:gd name="T46" fmla="*/ 80 w 256"/>
                  <a:gd name="T47" fmla="*/ 100 h 367"/>
                  <a:gd name="T48" fmla="*/ 80 w 256"/>
                  <a:gd name="T49" fmla="*/ 113 h 367"/>
                  <a:gd name="T50" fmla="*/ 69 w 256"/>
                  <a:gd name="T51" fmla="*/ 134 h 367"/>
                  <a:gd name="T52" fmla="*/ 87 w 256"/>
                  <a:gd name="T53" fmla="*/ 137 h 367"/>
                  <a:gd name="T54" fmla="*/ 72 w 256"/>
                  <a:gd name="T55" fmla="*/ 161 h 367"/>
                  <a:gd name="T56" fmla="*/ 82 w 256"/>
                  <a:gd name="T57" fmla="*/ 163 h 367"/>
                  <a:gd name="T58" fmla="*/ 98 w 256"/>
                  <a:gd name="T59" fmla="*/ 163 h 367"/>
                  <a:gd name="T60" fmla="*/ 82 w 256"/>
                  <a:gd name="T61" fmla="*/ 198 h 367"/>
                  <a:gd name="T62" fmla="*/ 109 w 256"/>
                  <a:gd name="T63" fmla="*/ 200 h 367"/>
                  <a:gd name="T64" fmla="*/ 124 w 256"/>
                  <a:gd name="T65" fmla="*/ 221 h 367"/>
                  <a:gd name="T66" fmla="*/ 132 w 256"/>
                  <a:gd name="T67" fmla="*/ 240 h 367"/>
                  <a:gd name="T68" fmla="*/ 124 w 256"/>
                  <a:gd name="T69" fmla="*/ 253 h 367"/>
                  <a:gd name="T70" fmla="*/ 98 w 256"/>
                  <a:gd name="T71" fmla="*/ 258 h 367"/>
                  <a:gd name="T72" fmla="*/ 106 w 256"/>
                  <a:gd name="T73" fmla="*/ 282 h 367"/>
                  <a:gd name="T74" fmla="*/ 69 w 256"/>
                  <a:gd name="T75" fmla="*/ 309 h 367"/>
                  <a:gd name="T76" fmla="*/ 103 w 256"/>
                  <a:gd name="T77" fmla="*/ 311 h 367"/>
                  <a:gd name="T78" fmla="*/ 143 w 256"/>
                  <a:gd name="T79" fmla="*/ 309 h 367"/>
                  <a:gd name="T80" fmla="*/ 82 w 256"/>
                  <a:gd name="T81" fmla="*/ 338 h 367"/>
                  <a:gd name="T82" fmla="*/ 56 w 256"/>
                  <a:gd name="T83" fmla="*/ 364 h 367"/>
                  <a:gd name="T84" fmla="*/ 95 w 256"/>
                  <a:gd name="T85" fmla="*/ 356 h 367"/>
                  <a:gd name="T86" fmla="*/ 140 w 256"/>
                  <a:gd name="T87" fmla="*/ 348 h 367"/>
                  <a:gd name="T88" fmla="*/ 169 w 256"/>
                  <a:gd name="T89" fmla="*/ 338 h 367"/>
                  <a:gd name="T90" fmla="*/ 220 w 256"/>
                  <a:gd name="T91" fmla="*/ 340 h 367"/>
                  <a:gd name="T92" fmla="*/ 230 w 256"/>
                  <a:gd name="T93" fmla="*/ 314 h 367"/>
                  <a:gd name="T94" fmla="*/ 238 w 256"/>
                  <a:gd name="T95" fmla="*/ 301 h 367"/>
                  <a:gd name="T96" fmla="*/ 251 w 256"/>
                  <a:gd name="T97" fmla="*/ 266 h 367"/>
                  <a:gd name="T98" fmla="*/ 143 w 256"/>
                  <a:gd name="T99" fmla="*/ 145 h 367"/>
                  <a:gd name="T100" fmla="*/ 56 w 256"/>
                  <a:gd name="T101" fmla="*/ 103 h 367"/>
                  <a:gd name="T102" fmla="*/ 64 w 256"/>
                  <a:gd name="T103" fmla="*/ 121 h 367"/>
                  <a:gd name="T104" fmla="*/ 64 w 256"/>
                  <a:gd name="T105" fmla="*/ 113 h 367"/>
                  <a:gd name="T106" fmla="*/ 69 w 256"/>
                  <a:gd name="T107" fmla="*/ 174 h 367"/>
                  <a:gd name="T108" fmla="*/ 87 w 256"/>
                  <a:gd name="T109" fmla="*/ 169 h 367"/>
                  <a:gd name="T110" fmla="*/ 56 w 256"/>
                  <a:gd name="T111" fmla="*/ 140 h 367"/>
                  <a:gd name="T112" fmla="*/ 64 w 256"/>
                  <a:gd name="T113" fmla="*/ 14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6" h="367">
                    <a:moveTo>
                      <a:pt x="53" y="227"/>
                    </a:moveTo>
                    <a:lnTo>
                      <a:pt x="56" y="224"/>
                    </a:lnTo>
                    <a:lnTo>
                      <a:pt x="61" y="221"/>
                    </a:lnTo>
                    <a:lnTo>
                      <a:pt x="64" y="221"/>
                    </a:lnTo>
                    <a:lnTo>
                      <a:pt x="69" y="216"/>
                    </a:lnTo>
                    <a:lnTo>
                      <a:pt x="64" y="216"/>
                    </a:lnTo>
                    <a:lnTo>
                      <a:pt x="64" y="213"/>
                    </a:lnTo>
                    <a:lnTo>
                      <a:pt x="64" y="208"/>
                    </a:lnTo>
                    <a:lnTo>
                      <a:pt x="69" y="213"/>
                    </a:lnTo>
                    <a:lnTo>
                      <a:pt x="69" y="206"/>
                    </a:lnTo>
                    <a:lnTo>
                      <a:pt x="64" y="206"/>
                    </a:lnTo>
                    <a:lnTo>
                      <a:pt x="56" y="206"/>
                    </a:lnTo>
                    <a:lnTo>
                      <a:pt x="64" y="200"/>
                    </a:lnTo>
                    <a:lnTo>
                      <a:pt x="61" y="198"/>
                    </a:lnTo>
                    <a:lnTo>
                      <a:pt x="53" y="190"/>
                    </a:lnTo>
                    <a:lnTo>
                      <a:pt x="51" y="187"/>
                    </a:lnTo>
                    <a:lnTo>
                      <a:pt x="43" y="187"/>
                    </a:lnTo>
                    <a:lnTo>
                      <a:pt x="37" y="190"/>
                    </a:lnTo>
                    <a:lnTo>
                      <a:pt x="35" y="190"/>
                    </a:lnTo>
                    <a:lnTo>
                      <a:pt x="29" y="195"/>
                    </a:lnTo>
                    <a:lnTo>
                      <a:pt x="27" y="195"/>
                    </a:lnTo>
                    <a:lnTo>
                      <a:pt x="24" y="195"/>
                    </a:lnTo>
                    <a:lnTo>
                      <a:pt x="19" y="198"/>
                    </a:lnTo>
                    <a:lnTo>
                      <a:pt x="16" y="206"/>
                    </a:lnTo>
                    <a:lnTo>
                      <a:pt x="11" y="206"/>
                    </a:lnTo>
                    <a:lnTo>
                      <a:pt x="8" y="206"/>
                    </a:lnTo>
                    <a:lnTo>
                      <a:pt x="11" y="208"/>
                    </a:lnTo>
                    <a:lnTo>
                      <a:pt x="0" y="213"/>
                    </a:lnTo>
                    <a:lnTo>
                      <a:pt x="3" y="216"/>
                    </a:lnTo>
                    <a:lnTo>
                      <a:pt x="16" y="224"/>
                    </a:lnTo>
                    <a:lnTo>
                      <a:pt x="19" y="224"/>
                    </a:lnTo>
                    <a:lnTo>
                      <a:pt x="24" y="221"/>
                    </a:lnTo>
                    <a:lnTo>
                      <a:pt x="24" y="216"/>
                    </a:lnTo>
                    <a:lnTo>
                      <a:pt x="27" y="216"/>
                    </a:lnTo>
                    <a:lnTo>
                      <a:pt x="29" y="216"/>
                    </a:lnTo>
                    <a:lnTo>
                      <a:pt x="35" y="221"/>
                    </a:lnTo>
                    <a:lnTo>
                      <a:pt x="35" y="221"/>
                    </a:lnTo>
                    <a:lnTo>
                      <a:pt x="37" y="224"/>
                    </a:lnTo>
                    <a:lnTo>
                      <a:pt x="37" y="227"/>
                    </a:lnTo>
                    <a:lnTo>
                      <a:pt x="43" y="227"/>
                    </a:lnTo>
                    <a:lnTo>
                      <a:pt x="51" y="224"/>
                    </a:lnTo>
                    <a:lnTo>
                      <a:pt x="53" y="227"/>
                    </a:lnTo>
                    <a:lnTo>
                      <a:pt x="53" y="227"/>
                    </a:lnTo>
                    <a:lnTo>
                      <a:pt x="53" y="227"/>
                    </a:lnTo>
                    <a:lnTo>
                      <a:pt x="53" y="227"/>
                    </a:lnTo>
                    <a:lnTo>
                      <a:pt x="53" y="227"/>
                    </a:lnTo>
                    <a:lnTo>
                      <a:pt x="53" y="227"/>
                    </a:lnTo>
                    <a:close/>
                    <a:moveTo>
                      <a:pt x="43" y="103"/>
                    </a:moveTo>
                    <a:lnTo>
                      <a:pt x="45" y="100"/>
                    </a:lnTo>
                    <a:lnTo>
                      <a:pt x="51" y="95"/>
                    </a:lnTo>
                    <a:lnTo>
                      <a:pt x="53" y="95"/>
                    </a:lnTo>
                    <a:lnTo>
                      <a:pt x="56" y="95"/>
                    </a:lnTo>
                    <a:lnTo>
                      <a:pt x="56" y="92"/>
                    </a:lnTo>
                    <a:lnTo>
                      <a:pt x="53" y="92"/>
                    </a:lnTo>
                    <a:lnTo>
                      <a:pt x="61" y="87"/>
                    </a:lnTo>
                    <a:lnTo>
                      <a:pt x="64" y="87"/>
                    </a:lnTo>
                    <a:lnTo>
                      <a:pt x="61" y="84"/>
                    </a:lnTo>
                    <a:lnTo>
                      <a:pt x="64" y="81"/>
                    </a:lnTo>
                    <a:lnTo>
                      <a:pt x="64" y="76"/>
                    </a:lnTo>
                    <a:lnTo>
                      <a:pt x="61" y="81"/>
                    </a:lnTo>
                    <a:lnTo>
                      <a:pt x="51" y="84"/>
                    </a:lnTo>
                    <a:lnTo>
                      <a:pt x="51" y="87"/>
                    </a:lnTo>
                    <a:lnTo>
                      <a:pt x="45" y="87"/>
                    </a:lnTo>
                    <a:lnTo>
                      <a:pt x="37" y="87"/>
                    </a:lnTo>
                    <a:lnTo>
                      <a:pt x="43" y="92"/>
                    </a:lnTo>
                    <a:lnTo>
                      <a:pt x="37" y="95"/>
                    </a:lnTo>
                    <a:lnTo>
                      <a:pt x="45" y="95"/>
                    </a:lnTo>
                    <a:lnTo>
                      <a:pt x="37" y="100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43" y="103"/>
                    </a:lnTo>
                    <a:close/>
                    <a:moveTo>
                      <a:pt x="196" y="0"/>
                    </a:moveTo>
                    <a:lnTo>
                      <a:pt x="193" y="5"/>
                    </a:lnTo>
                    <a:lnTo>
                      <a:pt x="196" y="7"/>
                    </a:lnTo>
                    <a:lnTo>
                      <a:pt x="201" y="0"/>
                    </a:lnTo>
                    <a:lnTo>
                      <a:pt x="196" y="0"/>
                    </a:lnTo>
                    <a:lnTo>
                      <a:pt x="196" y="0"/>
                    </a:lnTo>
                    <a:lnTo>
                      <a:pt x="196" y="0"/>
                    </a:lnTo>
                    <a:lnTo>
                      <a:pt x="196" y="0"/>
                    </a:lnTo>
                    <a:lnTo>
                      <a:pt x="196" y="0"/>
                    </a:lnTo>
                    <a:lnTo>
                      <a:pt x="196" y="0"/>
                    </a:lnTo>
                    <a:close/>
                    <a:moveTo>
                      <a:pt x="151" y="66"/>
                    </a:moveTo>
                    <a:lnTo>
                      <a:pt x="156" y="66"/>
                    </a:lnTo>
                    <a:lnTo>
                      <a:pt x="159" y="60"/>
                    </a:lnTo>
                    <a:lnTo>
                      <a:pt x="151" y="60"/>
                    </a:lnTo>
                    <a:lnTo>
                      <a:pt x="148" y="58"/>
                    </a:lnTo>
                    <a:lnTo>
                      <a:pt x="143" y="58"/>
                    </a:lnTo>
                    <a:lnTo>
                      <a:pt x="143" y="52"/>
                    </a:lnTo>
                    <a:lnTo>
                      <a:pt x="140" y="52"/>
                    </a:lnTo>
                    <a:lnTo>
                      <a:pt x="138" y="58"/>
                    </a:lnTo>
                    <a:lnTo>
                      <a:pt x="140" y="60"/>
                    </a:lnTo>
                    <a:lnTo>
                      <a:pt x="151" y="66"/>
                    </a:lnTo>
                    <a:lnTo>
                      <a:pt x="151" y="66"/>
                    </a:lnTo>
                    <a:lnTo>
                      <a:pt x="151" y="66"/>
                    </a:lnTo>
                    <a:lnTo>
                      <a:pt x="151" y="66"/>
                    </a:lnTo>
                    <a:lnTo>
                      <a:pt x="151" y="66"/>
                    </a:lnTo>
                    <a:lnTo>
                      <a:pt x="151" y="66"/>
                    </a:lnTo>
                    <a:close/>
                    <a:moveTo>
                      <a:pt x="190" y="15"/>
                    </a:moveTo>
                    <a:lnTo>
                      <a:pt x="193" y="15"/>
                    </a:lnTo>
                    <a:lnTo>
                      <a:pt x="196" y="21"/>
                    </a:lnTo>
                    <a:lnTo>
                      <a:pt x="196" y="26"/>
                    </a:lnTo>
                    <a:lnTo>
                      <a:pt x="193" y="31"/>
                    </a:lnTo>
                    <a:lnTo>
                      <a:pt x="201" y="26"/>
                    </a:lnTo>
                    <a:lnTo>
                      <a:pt x="204" y="23"/>
                    </a:lnTo>
                    <a:lnTo>
                      <a:pt x="209" y="13"/>
                    </a:lnTo>
                    <a:lnTo>
                      <a:pt x="204" y="7"/>
                    </a:lnTo>
                    <a:lnTo>
                      <a:pt x="204" y="5"/>
                    </a:lnTo>
                    <a:lnTo>
                      <a:pt x="196" y="7"/>
                    </a:lnTo>
                    <a:lnTo>
                      <a:pt x="201" y="13"/>
                    </a:lnTo>
                    <a:lnTo>
                      <a:pt x="185" y="13"/>
                    </a:lnTo>
                    <a:lnTo>
                      <a:pt x="190" y="15"/>
                    </a:lnTo>
                    <a:lnTo>
                      <a:pt x="190" y="15"/>
                    </a:lnTo>
                    <a:lnTo>
                      <a:pt x="190" y="15"/>
                    </a:lnTo>
                    <a:lnTo>
                      <a:pt x="190" y="15"/>
                    </a:lnTo>
                    <a:lnTo>
                      <a:pt x="190" y="15"/>
                    </a:lnTo>
                    <a:lnTo>
                      <a:pt x="190" y="15"/>
                    </a:lnTo>
                    <a:close/>
                    <a:moveTo>
                      <a:pt x="251" y="266"/>
                    </a:moveTo>
                    <a:lnTo>
                      <a:pt x="238" y="266"/>
                    </a:lnTo>
                    <a:lnTo>
                      <a:pt x="230" y="261"/>
                    </a:lnTo>
                    <a:lnTo>
                      <a:pt x="227" y="266"/>
                    </a:lnTo>
                    <a:lnTo>
                      <a:pt x="225" y="274"/>
                    </a:lnTo>
                    <a:lnTo>
                      <a:pt x="217" y="269"/>
                    </a:lnTo>
                    <a:lnTo>
                      <a:pt x="212" y="269"/>
                    </a:lnTo>
                    <a:lnTo>
                      <a:pt x="220" y="258"/>
                    </a:lnTo>
                    <a:lnTo>
                      <a:pt x="225" y="253"/>
                    </a:lnTo>
                    <a:lnTo>
                      <a:pt x="220" y="250"/>
                    </a:lnTo>
                    <a:lnTo>
                      <a:pt x="212" y="243"/>
                    </a:lnTo>
                    <a:lnTo>
                      <a:pt x="209" y="243"/>
                    </a:lnTo>
                    <a:lnTo>
                      <a:pt x="193" y="240"/>
                    </a:lnTo>
                    <a:lnTo>
                      <a:pt x="209" y="240"/>
                    </a:lnTo>
                    <a:lnTo>
                      <a:pt x="220" y="243"/>
                    </a:lnTo>
                    <a:lnTo>
                      <a:pt x="212" y="235"/>
                    </a:lnTo>
                    <a:lnTo>
                      <a:pt x="209" y="227"/>
                    </a:lnTo>
                    <a:lnTo>
                      <a:pt x="212" y="224"/>
                    </a:lnTo>
                    <a:lnTo>
                      <a:pt x="204" y="221"/>
                    </a:lnTo>
                    <a:lnTo>
                      <a:pt x="201" y="213"/>
                    </a:lnTo>
                    <a:lnTo>
                      <a:pt x="193" y="208"/>
                    </a:lnTo>
                    <a:lnTo>
                      <a:pt x="185" y="208"/>
                    </a:lnTo>
                    <a:lnTo>
                      <a:pt x="183" y="206"/>
                    </a:lnTo>
                    <a:lnTo>
                      <a:pt x="177" y="198"/>
                    </a:lnTo>
                    <a:lnTo>
                      <a:pt x="175" y="182"/>
                    </a:lnTo>
                    <a:lnTo>
                      <a:pt x="175" y="174"/>
                    </a:lnTo>
                    <a:lnTo>
                      <a:pt x="167" y="169"/>
                    </a:lnTo>
                    <a:lnTo>
                      <a:pt x="151" y="161"/>
                    </a:lnTo>
                    <a:lnTo>
                      <a:pt x="148" y="161"/>
                    </a:lnTo>
                    <a:lnTo>
                      <a:pt x="143" y="161"/>
                    </a:lnTo>
                    <a:lnTo>
                      <a:pt x="140" y="163"/>
                    </a:lnTo>
                    <a:lnTo>
                      <a:pt x="130" y="161"/>
                    </a:lnTo>
                    <a:lnTo>
                      <a:pt x="132" y="161"/>
                    </a:lnTo>
                    <a:lnTo>
                      <a:pt x="140" y="155"/>
                    </a:lnTo>
                    <a:lnTo>
                      <a:pt x="143" y="155"/>
                    </a:lnTo>
                    <a:lnTo>
                      <a:pt x="148" y="153"/>
                    </a:lnTo>
                    <a:lnTo>
                      <a:pt x="148" y="147"/>
                    </a:lnTo>
                    <a:lnTo>
                      <a:pt x="146" y="145"/>
                    </a:lnTo>
                    <a:lnTo>
                      <a:pt x="148" y="145"/>
                    </a:lnTo>
                    <a:lnTo>
                      <a:pt x="164" y="134"/>
                    </a:lnTo>
                    <a:lnTo>
                      <a:pt x="169" y="118"/>
                    </a:lnTo>
                    <a:lnTo>
                      <a:pt x="175" y="113"/>
                    </a:lnTo>
                    <a:lnTo>
                      <a:pt x="175" y="110"/>
                    </a:lnTo>
                    <a:lnTo>
                      <a:pt x="169" y="103"/>
                    </a:lnTo>
                    <a:lnTo>
                      <a:pt x="164" y="103"/>
                    </a:lnTo>
                    <a:lnTo>
                      <a:pt x="151" y="103"/>
                    </a:lnTo>
                    <a:lnTo>
                      <a:pt x="140" y="103"/>
                    </a:lnTo>
                    <a:lnTo>
                      <a:pt x="130" y="103"/>
                    </a:lnTo>
                    <a:lnTo>
                      <a:pt x="114" y="110"/>
                    </a:lnTo>
                    <a:lnTo>
                      <a:pt x="117" y="103"/>
                    </a:lnTo>
                    <a:lnTo>
                      <a:pt x="122" y="103"/>
                    </a:lnTo>
                    <a:lnTo>
                      <a:pt x="122" y="100"/>
                    </a:lnTo>
                    <a:lnTo>
                      <a:pt x="117" y="100"/>
                    </a:lnTo>
                    <a:lnTo>
                      <a:pt x="122" y="95"/>
                    </a:lnTo>
                    <a:lnTo>
                      <a:pt x="132" y="87"/>
                    </a:lnTo>
                    <a:lnTo>
                      <a:pt x="143" y="81"/>
                    </a:lnTo>
                    <a:lnTo>
                      <a:pt x="148" y="76"/>
                    </a:lnTo>
                    <a:lnTo>
                      <a:pt x="148" y="73"/>
                    </a:lnTo>
                    <a:lnTo>
                      <a:pt x="143" y="73"/>
                    </a:lnTo>
                    <a:lnTo>
                      <a:pt x="132" y="73"/>
                    </a:lnTo>
                    <a:lnTo>
                      <a:pt x="122" y="76"/>
                    </a:lnTo>
                    <a:lnTo>
                      <a:pt x="114" y="76"/>
                    </a:lnTo>
                    <a:lnTo>
                      <a:pt x="109" y="76"/>
                    </a:lnTo>
                    <a:lnTo>
                      <a:pt x="106" y="76"/>
                    </a:lnTo>
                    <a:lnTo>
                      <a:pt x="103" y="76"/>
                    </a:lnTo>
                    <a:lnTo>
                      <a:pt x="98" y="73"/>
                    </a:lnTo>
                    <a:lnTo>
                      <a:pt x="95" y="76"/>
                    </a:lnTo>
                    <a:lnTo>
                      <a:pt x="90" y="84"/>
                    </a:lnTo>
                    <a:lnTo>
                      <a:pt x="87" y="87"/>
                    </a:lnTo>
                    <a:lnTo>
                      <a:pt x="82" y="92"/>
                    </a:lnTo>
                    <a:lnTo>
                      <a:pt x="90" y="100"/>
                    </a:lnTo>
                    <a:lnTo>
                      <a:pt x="82" y="100"/>
                    </a:lnTo>
                    <a:lnTo>
                      <a:pt x="80" y="100"/>
                    </a:lnTo>
                    <a:lnTo>
                      <a:pt x="77" y="103"/>
                    </a:lnTo>
                    <a:lnTo>
                      <a:pt x="77" y="100"/>
                    </a:lnTo>
                    <a:lnTo>
                      <a:pt x="72" y="103"/>
                    </a:lnTo>
                    <a:lnTo>
                      <a:pt x="72" y="108"/>
                    </a:lnTo>
                    <a:lnTo>
                      <a:pt x="77" y="110"/>
                    </a:lnTo>
                    <a:lnTo>
                      <a:pt x="72" y="110"/>
                    </a:lnTo>
                    <a:lnTo>
                      <a:pt x="72" y="113"/>
                    </a:lnTo>
                    <a:lnTo>
                      <a:pt x="80" y="113"/>
                    </a:lnTo>
                    <a:lnTo>
                      <a:pt x="72" y="118"/>
                    </a:lnTo>
                    <a:lnTo>
                      <a:pt x="77" y="118"/>
                    </a:lnTo>
                    <a:lnTo>
                      <a:pt x="77" y="121"/>
                    </a:lnTo>
                    <a:lnTo>
                      <a:pt x="80" y="121"/>
                    </a:lnTo>
                    <a:lnTo>
                      <a:pt x="72" y="126"/>
                    </a:lnTo>
                    <a:lnTo>
                      <a:pt x="69" y="129"/>
                    </a:lnTo>
                    <a:lnTo>
                      <a:pt x="72" y="134"/>
                    </a:lnTo>
                    <a:lnTo>
                      <a:pt x="69" y="134"/>
                    </a:lnTo>
                    <a:lnTo>
                      <a:pt x="69" y="137"/>
                    </a:lnTo>
                    <a:lnTo>
                      <a:pt x="61" y="134"/>
                    </a:lnTo>
                    <a:lnTo>
                      <a:pt x="56" y="137"/>
                    </a:lnTo>
                    <a:lnTo>
                      <a:pt x="64" y="137"/>
                    </a:lnTo>
                    <a:lnTo>
                      <a:pt x="69" y="145"/>
                    </a:lnTo>
                    <a:lnTo>
                      <a:pt x="77" y="140"/>
                    </a:lnTo>
                    <a:lnTo>
                      <a:pt x="87" y="134"/>
                    </a:lnTo>
                    <a:lnTo>
                      <a:pt x="87" y="137"/>
                    </a:lnTo>
                    <a:lnTo>
                      <a:pt x="80" y="140"/>
                    </a:lnTo>
                    <a:lnTo>
                      <a:pt x="82" y="140"/>
                    </a:lnTo>
                    <a:lnTo>
                      <a:pt x="80" y="145"/>
                    </a:lnTo>
                    <a:lnTo>
                      <a:pt x="77" y="147"/>
                    </a:lnTo>
                    <a:lnTo>
                      <a:pt x="72" y="155"/>
                    </a:lnTo>
                    <a:lnTo>
                      <a:pt x="69" y="161"/>
                    </a:lnTo>
                    <a:lnTo>
                      <a:pt x="69" y="163"/>
                    </a:lnTo>
                    <a:lnTo>
                      <a:pt x="72" y="161"/>
                    </a:lnTo>
                    <a:lnTo>
                      <a:pt x="69" y="169"/>
                    </a:lnTo>
                    <a:lnTo>
                      <a:pt x="72" y="169"/>
                    </a:lnTo>
                    <a:lnTo>
                      <a:pt x="77" y="169"/>
                    </a:lnTo>
                    <a:lnTo>
                      <a:pt x="77" y="163"/>
                    </a:lnTo>
                    <a:lnTo>
                      <a:pt x="80" y="161"/>
                    </a:lnTo>
                    <a:lnTo>
                      <a:pt x="80" y="163"/>
                    </a:lnTo>
                    <a:lnTo>
                      <a:pt x="80" y="169"/>
                    </a:lnTo>
                    <a:lnTo>
                      <a:pt x="82" y="163"/>
                    </a:lnTo>
                    <a:lnTo>
                      <a:pt x="87" y="163"/>
                    </a:lnTo>
                    <a:lnTo>
                      <a:pt x="87" y="169"/>
                    </a:lnTo>
                    <a:lnTo>
                      <a:pt x="90" y="161"/>
                    </a:lnTo>
                    <a:lnTo>
                      <a:pt x="90" y="155"/>
                    </a:lnTo>
                    <a:lnTo>
                      <a:pt x="95" y="155"/>
                    </a:lnTo>
                    <a:lnTo>
                      <a:pt x="90" y="161"/>
                    </a:lnTo>
                    <a:lnTo>
                      <a:pt x="95" y="161"/>
                    </a:lnTo>
                    <a:lnTo>
                      <a:pt x="98" y="163"/>
                    </a:lnTo>
                    <a:lnTo>
                      <a:pt x="95" y="163"/>
                    </a:lnTo>
                    <a:lnTo>
                      <a:pt x="90" y="163"/>
                    </a:lnTo>
                    <a:lnTo>
                      <a:pt x="90" y="171"/>
                    </a:lnTo>
                    <a:lnTo>
                      <a:pt x="95" y="174"/>
                    </a:lnTo>
                    <a:lnTo>
                      <a:pt x="95" y="182"/>
                    </a:lnTo>
                    <a:lnTo>
                      <a:pt x="90" y="187"/>
                    </a:lnTo>
                    <a:lnTo>
                      <a:pt x="82" y="190"/>
                    </a:lnTo>
                    <a:lnTo>
                      <a:pt x="82" y="198"/>
                    </a:lnTo>
                    <a:lnTo>
                      <a:pt x="80" y="198"/>
                    </a:lnTo>
                    <a:lnTo>
                      <a:pt x="80" y="200"/>
                    </a:lnTo>
                    <a:lnTo>
                      <a:pt x="87" y="208"/>
                    </a:lnTo>
                    <a:lnTo>
                      <a:pt x="87" y="200"/>
                    </a:lnTo>
                    <a:lnTo>
                      <a:pt x="95" y="200"/>
                    </a:lnTo>
                    <a:lnTo>
                      <a:pt x="98" y="206"/>
                    </a:lnTo>
                    <a:lnTo>
                      <a:pt x="98" y="198"/>
                    </a:lnTo>
                    <a:lnTo>
                      <a:pt x="109" y="200"/>
                    </a:lnTo>
                    <a:lnTo>
                      <a:pt x="117" y="200"/>
                    </a:lnTo>
                    <a:lnTo>
                      <a:pt x="122" y="198"/>
                    </a:lnTo>
                    <a:lnTo>
                      <a:pt x="122" y="195"/>
                    </a:lnTo>
                    <a:lnTo>
                      <a:pt x="138" y="198"/>
                    </a:lnTo>
                    <a:lnTo>
                      <a:pt x="130" y="200"/>
                    </a:lnTo>
                    <a:lnTo>
                      <a:pt x="122" y="206"/>
                    </a:lnTo>
                    <a:lnTo>
                      <a:pt x="122" y="216"/>
                    </a:lnTo>
                    <a:lnTo>
                      <a:pt x="124" y="221"/>
                    </a:lnTo>
                    <a:lnTo>
                      <a:pt x="130" y="221"/>
                    </a:lnTo>
                    <a:lnTo>
                      <a:pt x="130" y="227"/>
                    </a:lnTo>
                    <a:lnTo>
                      <a:pt x="132" y="221"/>
                    </a:lnTo>
                    <a:lnTo>
                      <a:pt x="138" y="224"/>
                    </a:lnTo>
                    <a:lnTo>
                      <a:pt x="140" y="221"/>
                    </a:lnTo>
                    <a:lnTo>
                      <a:pt x="138" y="232"/>
                    </a:lnTo>
                    <a:lnTo>
                      <a:pt x="132" y="235"/>
                    </a:lnTo>
                    <a:lnTo>
                      <a:pt x="132" y="240"/>
                    </a:lnTo>
                    <a:lnTo>
                      <a:pt x="138" y="240"/>
                    </a:lnTo>
                    <a:lnTo>
                      <a:pt x="132" y="243"/>
                    </a:lnTo>
                    <a:lnTo>
                      <a:pt x="132" y="248"/>
                    </a:lnTo>
                    <a:lnTo>
                      <a:pt x="138" y="250"/>
                    </a:lnTo>
                    <a:lnTo>
                      <a:pt x="132" y="250"/>
                    </a:lnTo>
                    <a:lnTo>
                      <a:pt x="130" y="250"/>
                    </a:lnTo>
                    <a:lnTo>
                      <a:pt x="130" y="253"/>
                    </a:lnTo>
                    <a:lnTo>
                      <a:pt x="124" y="253"/>
                    </a:lnTo>
                    <a:lnTo>
                      <a:pt x="117" y="253"/>
                    </a:lnTo>
                    <a:lnTo>
                      <a:pt x="103" y="253"/>
                    </a:lnTo>
                    <a:lnTo>
                      <a:pt x="98" y="250"/>
                    </a:lnTo>
                    <a:lnTo>
                      <a:pt x="90" y="250"/>
                    </a:lnTo>
                    <a:lnTo>
                      <a:pt x="90" y="253"/>
                    </a:lnTo>
                    <a:lnTo>
                      <a:pt x="90" y="258"/>
                    </a:lnTo>
                    <a:lnTo>
                      <a:pt x="95" y="258"/>
                    </a:lnTo>
                    <a:lnTo>
                      <a:pt x="98" y="258"/>
                    </a:lnTo>
                    <a:lnTo>
                      <a:pt x="82" y="269"/>
                    </a:lnTo>
                    <a:lnTo>
                      <a:pt x="90" y="269"/>
                    </a:lnTo>
                    <a:lnTo>
                      <a:pt x="95" y="266"/>
                    </a:lnTo>
                    <a:lnTo>
                      <a:pt x="103" y="266"/>
                    </a:lnTo>
                    <a:lnTo>
                      <a:pt x="103" y="269"/>
                    </a:lnTo>
                    <a:lnTo>
                      <a:pt x="103" y="274"/>
                    </a:lnTo>
                    <a:lnTo>
                      <a:pt x="103" y="277"/>
                    </a:lnTo>
                    <a:lnTo>
                      <a:pt x="106" y="282"/>
                    </a:lnTo>
                    <a:lnTo>
                      <a:pt x="103" y="282"/>
                    </a:lnTo>
                    <a:lnTo>
                      <a:pt x="98" y="285"/>
                    </a:lnTo>
                    <a:lnTo>
                      <a:pt x="95" y="287"/>
                    </a:lnTo>
                    <a:lnTo>
                      <a:pt x="90" y="293"/>
                    </a:lnTo>
                    <a:lnTo>
                      <a:pt x="80" y="295"/>
                    </a:lnTo>
                    <a:lnTo>
                      <a:pt x="69" y="303"/>
                    </a:lnTo>
                    <a:lnTo>
                      <a:pt x="72" y="303"/>
                    </a:lnTo>
                    <a:lnTo>
                      <a:pt x="69" y="309"/>
                    </a:lnTo>
                    <a:lnTo>
                      <a:pt x="72" y="309"/>
                    </a:lnTo>
                    <a:lnTo>
                      <a:pt x="77" y="311"/>
                    </a:lnTo>
                    <a:lnTo>
                      <a:pt x="80" y="311"/>
                    </a:lnTo>
                    <a:lnTo>
                      <a:pt x="90" y="309"/>
                    </a:lnTo>
                    <a:lnTo>
                      <a:pt x="95" y="311"/>
                    </a:lnTo>
                    <a:lnTo>
                      <a:pt x="95" y="314"/>
                    </a:lnTo>
                    <a:lnTo>
                      <a:pt x="98" y="314"/>
                    </a:lnTo>
                    <a:lnTo>
                      <a:pt x="103" y="311"/>
                    </a:lnTo>
                    <a:lnTo>
                      <a:pt x="106" y="311"/>
                    </a:lnTo>
                    <a:lnTo>
                      <a:pt x="106" y="314"/>
                    </a:lnTo>
                    <a:lnTo>
                      <a:pt x="114" y="319"/>
                    </a:lnTo>
                    <a:lnTo>
                      <a:pt x="117" y="319"/>
                    </a:lnTo>
                    <a:lnTo>
                      <a:pt x="122" y="319"/>
                    </a:lnTo>
                    <a:lnTo>
                      <a:pt x="130" y="314"/>
                    </a:lnTo>
                    <a:lnTo>
                      <a:pt x="138" y="311"/>
                    </a:lnTo>
                    <a:lnTo>
                      <a:pt x="143" y="309"/>
                    </a:lnTo>
                    <a:lnTo>
                      <a:pt x="124" y="322"/>
                    </a:lnTo>
                    <a:lnTo>
                      <a:pt x="124" y="327"/>
                    </a:lnTo>
                    <a:lnTo>
                      <a:pt x="114" y="327"/>
                    </a:lnTo>
                    <a:lnTo>
                      <a:pt x="106" y="322"/>
                    </a:lnTo>
                    <a:lnTo>
                      <a:pt x="95" y="327"/>
                    </a:lnTo>
                    <a:lnTo>
                      <a:pt x="90" y="335"/>
                    </a:lnTo>
                    <a:lnTo>
                      <a:pt x="87" y="335"/>
                    </a:lnTo>
                    <a:lnTo>
                      <a:pt x="82" y="338"/>
                    </a:lnTo>
                    <a:lnTo>
                      <a:pt x="80" y="346"/>
                    </a:lnTo>
                    <a:lnTo>
                      <a:pt x="72" y="348"/>
                    </a:lnTo>
                    <a:lnTo>
                      <a:pt x="69" y="348"/>
                    </a:lnTo>
                    <a:lnTo>
                      <a:pt x="69" y="353"/>
                    </a:lnTo>
                    <a:lnTo>
                      <a:pt x="64" y="356"/>
                    </a:lnTo>
                    <a:lnTo>
                      <a:pt x="56" y="356"/>
                    </a:lnTo>
                    <a:lnTo>
                      <a:pt x="51" y="364"/>
                    </a:lnTo>
                    <a:lnTo>
                      <a:pt x="56" y="364"/>
                    </a:lnTo>
                    <a:lnTo>
                      <a:pt x="61" y="364"/>
                    </a:lnTo>
                    <a:lnTo>
                      <a:pt x="61" y="367"/>
                    </a:lnTo>
                    <a:lnTo>
                      <a:pt x="69" y="364"/>
                    </a:lnTo>
                    <a:lnTo>
                      <a:pt x="72" y="361"/>
                    </a:lnTo>
                    <a:lnTo>
                      <a:pt x="82" y="356"/>
                    </a:lnTo>
                    <a:lnTo>
                      <a:pt x="87" y="356"/>
                    </a:lnTo>
                    <a:lnTo>
                      <a:pt x="90" y="353"/>
                    </a:lnTo>
                    <a:lnTo>
                      <a:pt x="95" y="356"/>
                    </a:lnTo>
                    <a:lnTo>
                      <a:pt x="103" y="361"/>
                    </a:lnTo>
                    <a:lnTo>
                      <a:pt x="106" y="356"/>
                    </a:lnTo>
                    <a:lnTo>
                      <a:pt x="109" y="353"/>
                    </a:lnTo>
                    <a:lnTo>
                      <a:pt x="114" y="346"/>
                    </a:lnTo>
                    <a:lnTo>
                      <a:pt x="117" y="346"/>
                    </a:lnTo>
                    <a:lnTo>
                      <a:pt x="124" y="340"/>
                    </a:lnTo>
                    <a:lnTo>
                      <a:pt x="132" y="340"/>
                    </a:lnTo>
                    <a:lnTo>
                      <a:pt x="140" y="348"/>
                    </a:lnTo>
                    <a:lnTo>
                      <a:pt x="143" y="346"/>
                    </a:lnTo>
                    <a:lnTo>
                      <a:pt x="148" y="346"/>
                    </a:lnTo>
                    <a:lnTo>
                      <a:pt x="151" y="346"/>
                    </a:lnTo>
                    <a:lnTo>
                      <a:pt x="156" y="346"/>
                    </a:lnTo>
                    <a:lnTo>
                      <a:pt x="151" y="340"/>
                    </a:lnTo>
                    <a:lnTo>
                      <a:pt x="164" y="340"/>
                    </a:lnTo>
                    <a:lnTo>
                      <a:pt x="169" y="340"/>
                    </a:lnTo>
                    <a:lnTo>
                      <a:pt x="169" y="338"/>
                    </a:lnTo>
                    <a:lnTo>
                      <a:pt x="177" y="338"/>
                    </a:lnTo>
                    <a:lnTo>
                      <a:pt x="183" y="338"/>
                    </a:lnTo>
                    <a:lnTo>
                      <a:pt x="185" y="340"/>
                    </a:lnTo>
                    <a:lnTo>
                      <a:pt x="190" y="340"/>
                    </a:lnTo>
                    <a:lnTo>
                      <a:pt x="193" y="340"/>
                    </a:lnTo>
                    <a:lnTo>
                      <a:pt x="201" y="338"/>
                    </a:lnTo>
                    <a:lnTo>
                      <a:pt x="209" y="340"/>
                    </a:lnTo>
                    <a:lnTo>
                      <a:pt x="220" y="340"/>
                    </a:lnTo>
                    <a:lnTo>
                      <a:pt x="227" y="338"/>
                    </a:lnTo>
                    <a:lnTo>
                      <a:pt x="235" y="330"/>
                    </a:lnTo>
                    <a:lnTo>
                      <a:pt x="243" y="330"/>
                    </a:lnTo>
                    <a:lnTo>
                      <a:pt x="251" y="327"/>
                    </a:lnTo>
                    <a:lnTo>
                      <a:pt x="246" y="322"/>
                    </a:lnTo>
                    <a:lnTo>
                      <a:pt x="238" y="319"/>
                    </a:lnTo>
                    <a:lnTo>
                      <a:pt x="225" y="319"/>
                    </a:lnTo>
                    <a:lnTo>
                      <a:pt x="230" y="314"/>
                    </a:lnTo>
                    <a:lnTo>
                      <a:pt x="235" y="314"/>
                    </a:lnTo>
                    <a:lnTo>
                      <a:pt x="235" y="311"/>
                    </a:lnTo>
                    <a:lnTo>
                      <a:pt x="235" y="309"/>
                    </a:lnTo>
                    <a:lnTo>
                      <a:pt x="230" y="309"/>
                    </a:lnTo>
                    <a:lnTo>
                      <a:pt x="235" y="303"/>
                    </a:lnTo>
                    <a:lnTo>
                      <a:pt x="238" y="303"/>
                    </a:lnTo>
                    <a:lnTo>
                      <a:pt x="246" y="303"/>
                    </a:lnTo>
                    <a:lnTo>
                      <a:pt x="238" y="301"/>
                    </a:lnTo>
                    <a:lnTo>
                      <a:pt x="246" y="301"/>
                    </a:lnTo>
                    <a:lnTo>
                      <a:pt x="251" y="295"/>
                    </a:lnTo>
                    <a:lnTo>
                      <a:pt x="256" y="287"/>
                    </a:lnTo>
                    <a:lnTo>
                      <a:pt x="256" y="282"/>
                    </a:lnTo>
                    <a:lnTo>
                      <a:pt x="256" y="277"/>
                    </a:lnTo>
                    <a:lnTo>
                      <a:pt x="256" y="274"/>
                    </a:lnTo>
                    <a:lnTo>
                      <a:pt x="251" y="266"/>
                    </a:lnTo>
                    <a:lnTo>
                      <a:pt x="251" y="266"/>
                    </a:lnTo>
                    <a:lnTo>
                      <a:pt x="251" y="266"/>
                    </a:lnTo>
                    <a:lnTo>
                      <a:pt x="251" y="266"/>
                    </a:lnTo>
                    <a:lnTo>
                      <a:pt x="251" y="266"/>
                    </a:lnTo>
                    <a:lnTo>
                      <a:pt x="251" y="266"/>
                    </a:lnTo>
                    <a:close/>
                    <a:moveTo>
                      <a:pt x="143" y="145"/>
                    </a:moveTo>
                    <a:lnTo>
                      <a:pt x="140" y="147"/>
                    </a:lnTo>
                    <a:lnTo>
                      <a:pt x="132" y="147"/>
                    </a:lnTo>
                    <a:lnTo>
                      <a:pt x="143" y="145"/>
                    </a:lnTo>
                    <a:lnTo>
                      <a:pt x="143" y="145"/>
                    </a:lnTo>
                    <a:lnTo>
                      <a:pt x="143" y="145"/>
                    </a:lnTo>
                    <a:lnTo>
                      <a:pt x="143" y="145"/>
                    </a:lnTo>
                    <a:lnTo>
                      <a:pt x="143" y="145"/>
                    </a:lnTo>
                    <a:lnTo>
                      <a:pt x="143" y="145"/>
                    </a:lnTo>
                    <a:close/>
                    <a:moveTo>
                      <a:pt x="64" y="113"/>
                    </a:moveTo>
                    <a:lnTo>
                      <a:pt x="61" y="108"/>
                    </a:lnTo>
                    <a:lnTo>
                      <a:pt x="56" y="103"/>
                    </a:lnTo>
                    <a:lnTo>
                      <a:pt x="56" y="110"/>
                    </a:lnTo>
                    <a:lnTo>
                      <a:pt x="53" y="110"/>
                    </a:lnTo>
                    <a:lnTo>
                      <a:pt x="45" y="110"/>
                    </a:lnTo>
                    <a:lnTo>
                      <a:pt x="51" y="113"/>
                    </a:lnTo>
                    <a:lnTo>
                      <a:pt x="56" y="118"/>
                    </a:lnTo>
                    <a:lnTo>
                      <a:pt x="53" y="118"/>
                    </a:lnTo>
                    <a:lnTo>
                      <a:pt x="61" y="121"/>
                    </a:lnTo>
                    <a:lnTo>
                      <a:pt x="64" y="121"/>
                    </a:lnTo>
                    <a:lnTo>
                      <a:pt x="64" y="126"/>
                    </a:lnTo>
                    <a:lnTo>
                      <a:pt x="72" y="121"/>
                    </a:lnTo>
                    <a:lnTo>
                      <a:pt x="72" y="118"/>
                    </a:lnTo>
                    <a:lnTo>
                      <a:pt x="64" y="118"/>
                    </a:lnTo>
                    <a:lnTo>
                      <a:pt x="64" y="113"/>
                    </a:lnTo>
                    <a:lnTo>
                      <a:pt x="64" y="113"/>
                    </a:lnTo>
                    <a:lnTo>
                      <a:pt x="64" y="113"/>
                    </a:lnTo>
                    <a:lnTo>
                      <a:pt x="64" y="113"/>
                    </a:lnTo>
                    <a:lnTo>
                      <a:pt x="64" y="113"/>
                    </a:lnTo>
                    <a:lnTo>
                      <a:pt x="64" y="113"/>
                    </a:lnTo>
                    <a:close/>
                    <a:moveTo>
                      <a:pt x="64" y="182"/>
                    </a:moveTo>
                    <a:lnTo>
                      <a:pt x="69" y="182"/>
                    </a:lnTo>
                    <a:lnTo>
                      <a:pt x="72" y="179"/>
                    </a:lnTo>
                    <a:lnTo>
                      <a:pt x="77" y="174"/>
                    </a:lnTo>
                    <a:lnTo>
                      <a:pt x="77" y="169"/>
                    </a:lnTo>
                    <a:lnTo>
                      <a:pt x="69" y="174"/>
                    </a:lnTo>
                    <a:lnTo>
                      <a:pt x="64" y="182"/>
                    </a:lnTo>
                    <a:lnTo>
                      <a:pt x="64" y="182"/>
                    </a:lnTo>
                    <a:lnTo>
                      <a:pt x="64" y="182"/>
                    </a:lnTo>
                    <a:lnTo>
                      <a:pt x="64" y="182"/>
                    </a:lnTo>
                    <a:lnTo>
                      <a:pt x="64" y="182"/>
                    </a:lnTo>
                    <a:lnTo>
                      <a:pt x="64" y="182"/>
                    </a:lnTo>
                    <a:close/>
                    <a:moveTo>
                      <a:pt x="87" y="171"/>
                    </a:moveTo>
                    <a:lnTo>
                      <a:pt x="87" y="169"/>
                    </a:lnTo>
                    <a:lnTo>
                      <a:pt x="82" y="163"/>
                    </a:lnTo>
                    <a:lnTo>
                      <a:pt x="87" y="171"/>
                    </a:lnTo>
                    <a:lnTo>
                      <a:pt x="87" y="171"/>
                    </a:lnTo>
                    <a:lnTo>
                      <a:pt x="87" y="171"/>
                    </a:lnTo>
                    <a:lnTo>
                      <a:pt x="87" y="171"/>
                    </a:lnTo>
                    <a:lnTo>
                      <a:pt x="87" y="171"/>
                    </a:lnTo>
                    <a:lnTo>
                      <a:pt x="87" y="171"/>
                    </a:lnTo>
                    <a:close/>
                    <a:moveTo>
                      <a:pt x="56" y="140"/>
                    </a:moveTo>
                    <a:lnTo>
                      <a:pt x="53" y="145"/>
                    </a:lnTo>
                    <a:lnTo>
                      <a:pt x="61" y="145"/>
                    </a:lnTo>
                    <a:lnTo>
                      <a:pt x="56" y="147"/>
                    </a:lnTo>
                    <a:lnTo>
                      <a:pt x="61" y="147"/>
                    </a:lnTo>
                    <a:lnTo>
                      <a:pt x="56" y="153"/>
                    </a:lnTo>
                    <a:lnTo>
                      <a:pt x="72" y="147"/>
                    </a:lnTo>
                    <a:lnTo>
                      <a:pt x="69" y="145"/>
                    </a:lnTo>
                    <a:lnTo>
                      <a:pt x="64" y="140"/>
                    </a:lnTo>
                    <a:lnTo>
                      <a:pt x="56" y="140"/>
                    </a:lnTo>
                    <a:lnTo>
                      <a:pt x="56" y="140"/>
                    </a:lnTo>
                    <a:lnTo>
                      <a:pt x="56" y="140"/>
                    </a:lnTo>
                    <a:lnTo>
                      <a:pt x="56" y="140"/>
                    </a:lnTo>
                    <a:lnTo>
                      <a:pt x="56" y="140"/>
                    </a:lnTo>
                    <a:lnTo>
                      <a:pt x="56" y="140"/>
                    </a:lnTo>
                    <a:close/>
                  </a:path>
                </a:pathLst>
              </a:custGeom>
              <a:solidFill>
                <a:srgbClr val="88C286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0" name="Freeform 32"/>
              <p:cNvSpPr>
                <a:spLocks/>
              </p:cNvSpPr>
              <p:nvPr/>
            </p:nvSpPr>
            <p:spPr bwMode="auto">
              <a:xfrm rot="256166">
                <a:off x="3239267" y="2237470"/>
                <a:ext cx="530506" cy="253091"/>
              </a:xfrm>
              <a:custGeom>
                <a:avLst/>
                <a:gdLst>
                  <a:gd name="T0" fmla="*/ 32 w 259"/>
                  <a:gd name="T1" fmla="*/ 29 h 98"/>
                  <a:gd name="T2" fmla="*/ 40 w 259"/>
                  <a:gd name="T3" fmla="*/ 29 h 98"/>
                  <a:gd name="T4" fmla="*/ 56 w 259"/>
                  <a:gd name="T5" fmla="*/ 26 h 98"/>
                  <a:gd name="T6" fmla="*/ 66 w 259"/>
                  <a:gd name="T7" fmla="*/ 29 h 98"/>
                  <a:gd name="T8" fmla="*/ 51 w 259"/>
                  <a:gd name="T9" fmla="*/ 40 h 98"/>
                  <a:gd name="T10" fmla="*/ 29 w 259"/>
                  <a:gd name="T11" fmla="*/ 47 h 98"/>
                  <a:gd name="T12" fmla="*/ 8 w 259"/>
                  <a:gd name="T13" fmla="*/ 47 h 98"/>
                  <a:gd name="T14" fmla="*/ 29 w 259"/>
                  <a:gd name="T15" fmla="*/ 53 h 98"/>
                  <a:gd name="T16" fmla="*/ 48 w 259"/>
                  <a:gd name="T17" fmla="*/ 53 h 98"/>
                  <a:gd name="T18" fmla="*/ 61 w 259"/>
                  <a:gd name="T19" fmla="*/ 55 h 98"/>
                  <a:gd name="T20" fmla="*/ 51 w 259"/>
                  <a:gd name="T21" fmla="*/ 63 h 98"/>
                  <a:gd name="T22" fmla="*/ 61 w 259"/>
                  <a:gd name="T23" fmla="*/ 63 h 98"/>
                  <a:gd name="T24" fmla="*/ 48 w 259"/>
                  <a:gd name="T25" fmla="*/ 71 h 98"/>
                  <a:gd name="T26" fmla="*/ 32 w 259"/>
                  <a:gd name="T27" fmla="*/ 74 h 98"/>
                  <a:gd name="T28" fmla="*/ 51 w 259"/>
                  <a:gd name="T29" fmla="*/ 82 h 98"/>
                  <a:gd name="T30" fmla="*/ 66 w 259"/>
                  <a:gd name="T31" fmla="*/ 82 h 98"/>
                  <a:gd name="T32" fmla="*/ 74 w 259"/>
                  <a:gd name="T33" fmla="*/ 87 h 98"/>
                  <a:gd name="T34" fmla="*/ 82 w 259"/>
                  <a:gd name="T35" fmla="*/ 87 h 98"/>
                  <a:gd name="T36" fmla="*/ 119 w 259"/>
                  <a:gd name="T37" fmla="*/ 98 h 98"/>
                  <a:gd name="T38" fmla="*/ 146 w 259"/>
                  <a:gd name="T39" fmla="*/ 87 h 98"/>
                  <a:gd name="T40" fmla="*/ 164 w 259"/>
                  <a:gd name="T41" fmla="*/ 82 h 98"/>
                  <a:gd name="T42" fmla="*/ 188 w 259"/>
                  <a:gd name="T43" fmla="*/ 79 h 98"/>
                  <a:gd name="T44" fmla="*/ 228 w 259"/>
                  <a:gd name="T45" fmla="*/ 63 h 98"/>
                  <a:gd name="T46" fmla="*/ 235 w 259"/>
                  <a:gd name="T47" fmla="*/ 53 h 98"/>
                  <a:gd name="T48" fmla="*/ 249 w 259"/>
                  <a:gd name="T49" fmla="*/ 47 h 98"/>
                  <a:gd name="T50" fmla="*/ 243 w 259"/>
                  <a:gd name="T51" fmla="*/ 45 h 98"/>
                  <a:gd name="T52" fmla="*/ 259 w 259"/>
                  <a:gd name="T53" fmla="*/ 45 h 98"/>
                  <a:gd name="T54" fmla="*/ 259 w 259"/>
                  <a:gd name="T55" fmla="*/ 37 h 98"/>
                  <a:gd name="T56" fmla="*/ 259 w 259"/>
                  <a:gd name="T57" fmla="*/ 29 h 98"/>
                  <a:gd name="T58" fmla="*/ 235 w 259"/>
                  <a:gd name="T59" fmla="*/ 29 h 98"/>
                  <a:gd name="T60" fmla="*/ 235 w 259"/>
                  <a:gd name="T61" fmla="*/ 18 h 98"/>
                  <a:gd name="T62" fmla="*/ 233 w 259"/>
                  <a:gd name="T63" fmla="*/ 5 h 98"/>
                  <a:gd name="T64" fmla="*/ 228 w 259"/>
                  <a:gd name="T65" fmla="*/ 3 h 98"/>
                  <a:gd name="T66" fmla="*/ 214 w 259"/>
                  <a:gd name="T67" fmla="*/ 3 h 98"/>
                  <a:gd name="T68" fmla="*/ 198 w 259"/>
                  <a:gd name="T69" fmla="*/ 0 h 98"/>
                  <a:gd name="T70" fmla="*/ 180 w 259"/>
                  <a:gd name="T71" fmla="*/ 5 h 98"/>
                  <a:gd name="T72" fmla="*/ 156 w 259"/>
                  <a:gd name="T73" fmla="*/ 5 h 98"/>
                  <a:gd name="T74" fmla="*/ 154 w 259"/>
                  <a:gd name="T75" fmla="*/ 26 h 98"/>
                  <a:gd name="T76" fmla="*/ 135 w 259"/>
                  <a:gd name="T77" fmla="*/ 11 h 98"/>
                  <a:gd name="T78" fmla="*/ 122 w 259"/>
                  <a:gd name="T79" fmla="*/ 21 h 98"/>
                  <a:gd name="T80" fmla="*/ 103 w 259"/>
                  <a:gd name="T81" fmla="*/ 11 h 98"/>
                  <a:gd name="T82" fmla="*/ 95 w 259"/>
                  <a:gd name="T83" fmla="*/ 26 h 98"/>
                  <a:gd name="T84" fmla="*/ 85 w 259"/>
                  <a:gd name="T85" fmla="*/ 29 h 98"/>
                  <a:gd name="T86" fmla="*/ 77 w 259"/>
                  <a:gd name="T87" fmla="*/ 34 h 98"/>
                  <a:gd name="T88" fmla="*/ 66 w 259"/>
                  <a:gd name="T89" fmla="*/ 21 h 98"/>
                  <a:gd name="T90" fmla="*/ 74 w 259"/>
                  <a:gd name="T91" fmla="*/ 13 h 98"/>
                  <a:gd name="T92" fmla="*/ 66 w 259"/>
                  <a:gd name="T93" fmla="*/ 5 h 98"/>
                  <a:gd name="T94" fmla="*/ 43 w 259"/>
                  <a:gd name="T95" fmla="*/ 0 h 98"/>
                  <a:gd name="T96" fmla="*/ 48 w 259"/>
                  <a:gd name="T97" fmla="*/ 5 h 98"/>
                  <a:gd name="T98" fmla="*/ 51 w 259"/>
                  <a:gd name="T99" fmla="*/ 18 h 98"/>
                  <a:gd name="T100" fmla="*/ 40 w 259"/>
                  <a:gd name="T101" fmla="*/ 13 h 98"/>
                  <a:gd name="T102" fmla="*/ 32 w 259"/>
                  <a:gd name="T103" fmla="*/ 5 h 98"/>
                  <a:gd name="T104" fmla="*/ 29 w 259"/>
                  <a:gd name="T105" fmla="*/ 13 h 98"/>
                  <a:gd name="T106" fmla="*/ 29 w 259"/>
                  <a:gd name="T107" fmla="*/ 18 h 98"/>
                  <a:gd name="T108" fmla="*/ 29 w 259"/>
                  <a:gd name="T109" fmla="*/ 21 h 98"/>
                  <a:gd name="T110" fmla="*/ 22 w 259"/>
                  <a:gd name="T111" fmla="*/ 21 h 98"/>
                  <a:gd name="T112" fmla="*/ 14 w 259"/>
                  <a:gd name="T113" fmla="*/ 26 h 98"/>
                  <a:gd name="T114" fmla="*/ 0 w 259"/>
                  <a:gd name="T115" fmla="*/ 29 h 98"/>
                  <a:gd name="T116" fmla="*/ 14 w 259"/>
                  <a:gd name="T117" fmla="*/ 3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9" h="98">
                    <a:moveTo>
                      <a:pt x="14" y="34"/>
                    </a:moveTo>
                    <a:lnTo>
                      <a:pt x="14" y="34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32" y="29"/>
                    </a:lnTo>
                    <a:lnTo>
                      <a:pt x="32" y="29"/>
                    </a:lnTo>
                    <a:lnTo>
                      <a:pt x="35" y="29"/>
                    </a:lnTo>
                    <a:lnTo>
                      <a:pt x="35" y="26"/>
                    </a:lnTo>
                    <a:lnTo>
                      <a:pt x="40" y="26"/>
                    </a:lnTo>
                    <a:lnTo>
                      <a:pt x="40" y="29"/>
                    </a:lnTo>
                    <a:lnTo>
                      <a:pt x="40" y="29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8" y="29"/>
                    </a:lnTo>
                    <a:lnTo>
                      <a:pt x="51" y="29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1" y="29"/>
                    </a:lnTo>
                    <a:lnTo>
                      <a:pt x="51" y="29"/>
                    </a:lnTo>
                    <a:lnTo>
                      <a:pt x="56" y="29"/>
                    </a:lnTo>
                    <a:lnTo>
                      <a:pt x="56" y="29"/>
                    </a:lnTo>
                    <a:lnTo>
                      <a:pt x="56" y="29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56" y="34"/>
                    </a:lnTo>
                    <a:lnTo>
                      <a:pt x="43" y="40"/>
                    </a:lnTo>
                    <a:lnTo>
                      <a:pt x="43" y="40"/>
                    </a:lnTo>
                    <a:lnTo>
                      <a:pt x="51" y="40"/>
                    </a:lnTo>
                    <a:lnTo>
                      <a:pt x="51" y="40"/>
                    </a:lnTo>
                    <a:lnTo>
                      <a:pt x="61" y="40"/>
                    </a:lnTo>
                    <a:lnTo>
                      <a:pt x="61" y="40"/>
                    </a:lnTo>
                    <a:lnTo>
                      <a:pt x="56" y="45"/>
                    </a:lnTo>
                    <a:lnTo>
                      <a:pt x="43" y="45"/>
                    </a:lnTo>
                    <a:lnTo>
                      <a:pt x="35" y="45"/>
                    </a:lnTo>
                    <a:lnTo>
                      <a:pt x="29" y="47"/>
                    </a:lnTo>
                    <a:lnTo>
                      <a:pt x="29" y="47"/>
                    </a:lnTo>
                    <a:lnTo>
                      <a:pt x="24" y="45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8" y="47"/>
                    </a:lnTo>
                    <a:lnTo>
                      <a:pt x="8" y="47"/>
                    </a:lnTo>
                    <a:lnTo>
                      <a:pt x="6" y="47"/>
                    </a:lnTo>
                    <a:lnTo>
                      <a:pt x="6" y="53"/>
                    </a:lnTo>
                    <a:lnTo>
                      <a:pt x="8" y="53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35" y="53"/>
                    </a:lnTo>
                    <a:lnTo>
                      <a:pt x="35" y="53"/>
                    </a:lnTo>
                    <a:lnTo>
                      <a:pt x="43" y="53"/>
                    </a:lnTo>
                    <a:lnTo>
                      <a:pt x="48" y="53"/>
                    </a:lnTo>
                    <a:lnTo>
                      <a:pt x="48" y="53"/>
                    </a:lnTo>
                    <a:lnTo>
                      <a:pt x="43" y="61"/>
                    </a:lnTo>
                    <a:lnTo>
                      <a:pt x="43" y="61"/>
                    </a:lnTo>
                    <a:lnTo>
                      <a:pt x="48" y="63"/>
                    </a:lnTo>
                    <a:lnTo>
                      <a:pt x="48" y="63"/>
                    </a:lnTo>
                    <a:lnTo>
                      <a:pt x="56" y="61"/>
                    </a:lnTo>
                    <a:lnTo>
                      <a:pt x="61" y="55"/>
                    </a:lnTo>
                    <a:lnTo>
                      <a:pt x="61" y="55"/>
                    </a:lnTo>
                    <a:lnTo>
                      <a:pt x="59" y="61"/>
                    </a:lnTo>
                    <a:lnTo>
                      <a:pt x="56" y="61"/>
                    </a:lnTo>
                    <a:lnTo>
                      <a:pt x="56" y="61"/>
                    </a:lnTo>
                    <a:lnTo>
                      <a:pt x="51" y="63"/>
                    </a:lnTo>
                    <a:lnTo>
                      <a:pt x="51" y="63"/>
                    </a:lnTo>
                    <a:lnTo>
                      <a:pt x="56" y="63"/>
                    </a:lnTo>
                    <a:lnTo>
                      <a:pt x="56" y="63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56" y="66"/>
                    </a:lnTo>
                    <a:lnTo>
                      <a:pt x="61" y="63"/>
                    </a:lnTo>
                    <a:lnTo>
                      <a:pt x="61" y="63"/>
                    </a:lnTo>
                    <a:lnTo>
                      <a:pt x="56" y="66"/>
                    </a:lnTo>
                    <a:lnTo>
                      <a:pt x="51" y="71"/>
                    </a:lnTo>
                    <a:lnTo>
                      <a:pt x="56" y="71"/>
                    </a:lnTo>
                    <a:lnTo>
                      <a:pt x="56" y="71"/>
                    </a:lnTo>
                    <a:lnTo>
                      <a:pt x="48" y="71"/>
                    </a:lnTo>
                    <a:lnTo>
                      <a:pt x="48" y="71"/>
                    </a:lnTo>
                    <a:lnTo>
                      <a:pt x="43" y="74"/>
                    </a:lnTo>
                    <a:lnTo>
                      <a:pt x="40" y="74"/>
                    </a:lnTo>
                    <a:lnTo>
                      <a:pt x="40" y="74"/>
                    </a:lnTo>
                    <a:lnTo>
                      <a:pt x="32" y="79"/>
                    </a:lnTo>
                    <a:lnTo>
                      <a:pt x="32" y="74"/>
                    </a:lnTo>
                    <a:lnTo>
                      <a:pt x="32" y="74"/>
                    </a:lnTo>
                    <a:lnTo>
                      <a:pt x="29" y="79"/>
                    </a:lnTo>
                    <a:lnTo>
                      <a:pt x="29" y="82"/>
                    </a:lnTo>
                    <a:lnTo>
                      <a:pt x="29" y="82"/>
                    </a:lnTo>
                    <a:lnTo>
                      <a:pt x="51" y="82"/>
                    </a:lnTo>
                    <a:lnTo>
                      <a:pt x="51" y="82"/>
                    </a:lnTo>
                    <a:lnTo>
                      <a:pt x="59" y="82"/>
                    </a:lnTo>
                    <a:lnTo>
                      <a:pt x="59" y="82"/>
                    </a:lnTo>
                    <a:lnTo>
                      <a:pt x="66" y="79"/>
                    </a:lnTo>
                    <a:lnTo>
                      <a:pt x="69" y="79"/>
                    </a:lnTo>
                    <a:lnTo>
                      <a:pt x="66" y="82"/>
                    </a:lnTo>
                    <a:lnTo>
                      <a:pt x="66" y="82"/>
                    </a:lnTo>
                    <a:lnTo>
                      <a:pt x="69" y="82"/>
                    </a:lnTo>
                    <a:lnTo>
                      <a:pt x="74" y="82"/>
                    </a:lnTo>
                    <a:lnTo>
                      <a:pt x="74" y="82"/>
                    </a:lnTo>
                    <a:lnTo>
                      <a:pt x="77" y="82"/>
                    </a:lnTo>
                    <a:lnTo>
                      <a:pt x="74" y="87"/>
                    </a:lnTo>
                    <a:lnTo>
                      <a:pt x="74" y="87"/>
                    </a:lnTo>
                    <a:lnTo>
                      <a:pt x="82" y="87"/>
                    </a:lnTo>
                    <a:lnTo>
                      <a:pt x="85" y="82"/>
                    </a:lnTo>
                    <a:lnTo>
                      <a:pt x="85" y="87"/>
                    </a:lnTo>
                    <a:lnTo>
                      <a:pt x="85" y="87"/>
                    </a:lnTo>
                    <a:lnTo>
                      <a:pt x="82" y="87"/>
                    </a:lnTo>
                    <a:lnTo>
                      <a:pt x="82" y="87"/>
                    </a:lnTo>
                    <a:lnTo>
                      <a:pt x="85" y="90"/>
                    </a:lnTo>
                    <a:lnTo>
                      <a:pt x="88" y="90"/>
                    </a:lnTo>
                    <a:lnTo>
                      <a:pt x="95" y="92"/>
                    </a:lnTo>
                    <a:lnTo>
                      <a:pt x="95" y="92"/>
                    </a:lnTo>
                    <a:lnTo>
                      <a:pt x="119" y="98"/>
                    </a:lnTo>
                    <a:lnTo>
                      <a:pt x="119" y="98"/>
                    </a:lnTo>
                    <a:lnTo>
                      <a:pt x="135" y="92"/>
                    </a:lnTo>
                    <a:lnTo>
                      <a:pt x="135" y="92"/>
                    </a:lnTo>
                    <a:lnTo>
                      <a:pt x="143" y="92"/>
                    </a:lnTo>
                    <a:lnTo>
                      <a:pt x="143" y="92"/>
                    </a:lnTo>
                    <a:lnTo>
                      <a:pt x="146" y="90"/>
                    </a:lnTo>
                    <a:lnTo>
                      <a:pt x="146" y="87"/>
                    </a:lnTo>
                    <a:lnTo>
                      <a:pt x="146" y="87"/>
                    </a:lnTo>
                    <a:lnTo>
                      <a:pt x="146" y="87"/>
                    </a:lnTo>
                    <a:lnTo>
                      <a:pt x="146" y="87"/>
                    </a:lnTo>
                    <a:lnTo>
                      <a:pt x="156" y="87"/>
                    </a:lnTo>
                    <a:lnTo>
                      <a:pt x="156" y="87"/>
                    </a:lnTo>
                    <a:lnTo>
                      <a:pt x="164" y="82"/>
                    </a:lnTo>
                    <a:lnTo>
                      <a:pt x="169" y="79"/>
                    </a:lnTo>
                    <a:lnTo>
                      <a:pt x="169" y="79"/>
                    </a:lnTo>
                    <a:lnTo>
                      <a:pt x="172" y="82"/>
                    </a:lnTo>
                    <a:lnTo>
                      <a:pt x="175" y="82"/>
                    </a:lnTo>
                    <a:lnTo>
                      <a:pt x="188" y="79"/>
                    </a:lnTo>
                    <a:lnTo>
                      <a:pt x="188" y="79"/>
                    </a:lnTo>
                    <a:lnTo>
                      <a:pt x="209" y="66"/>
                    </a:lnTo>
                    <a:lnTo>
                      <a:pt x="209" y="66"/>
                    </a:lnTo>
                    <a:lnTo>
                      <a:pt x="214" y="66"/>
                    </a:lnTo>
                    <a:lnTo>
                      <a:pt x="222" y="66"/>
                    </a:lnTo>
                    <a:lnTo>
                      <a:pt x="222" y="66"/>
                    </a:lnTo>
                    <a:lnTo>
                      <a:pt x="228" y="63"/>
                    </a:lnTo>
                    <a:lnTo>
                      <a:pt x="233" y="61"/>
                    </a:lnTo>
                    <a:lnTo>
                      <a:pt x="233" y="61"/>
                    </a:lnTo>
                    <a:lnTo>
                      <a:pt x="233" y="61"/>
                    </a:lnTo>
                    <a:lnTo>
                      <a:pt x="235" y="55"/>
                    </a:lnTo>
                    <a:lnTo>
                      <a:pt x="235" y="55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41" y="55"/>
                    </a:lnTo>
                    <a:lnTo>
                      <a:pt x="243" y="53"/>
                    </a:lnTo>
                    <a:lnTo>
                      <a:pt x="251" y="53"/>
                    </a:lnTo>
                    <a:lnTo>
                      <a:pt x="251" y="53"/>
                    </a:lnTo>
                    <a:lnTo>
                      <a:pt x="249" y="47"/>
                    </a:lnTo>
                    <a:lnTo>
                      <a:pt x="251" y="47"/>
                    </a:lnTo>
                    <a:lnTo>
                      <a:pt x="249" y="47"/>
                    </a:lnTo>
                    <a:lnTo>
                      <a:pt x="249" y="47"/>
                    </a:lnTo>
                    <a:lnTo>
                      <a:pt x="257" y="47"/>
                    </a:lnTo>
                    <a:lnTo>
                      <a:pt x="257" y="47"/>
                    </a:lnTo>
                    <a:lnTo>
                      <a:pt x="243" y="45"/>
                    </a:lnTo>
                    <a:lnTo>
                      <a:pt x="243" y="45"/>
                    </a:lnTo>
                    <a:lnTo>
                      <a:pt x="249" y="45"/>
                    </a:lnTo>
                    <a:lnTo>
                      <a:pt x="251" y="45"/>
                    </a:lnTo>
                    <a:lnTo>
                      <a:pt x="257" y="45"/>
                    </a:lnTo>
                    <a:lnTo>
                      <a:pt x="259" y="45"/>
                    </a:lnTo>
                    <a:lnTo>
                      <a:pt x="259" y="45"/>
                    </a:lnTo>
                    <a:lnTo>
                      <a:pt x="259" y="40"/>
                    </a:lnTo>
                    <a:lnTo>
                      <a:pt x="259" y="40"/>
                    </a:lnTo>
                    <a:lnTo>
                      <a:pt x="251" y="40"/>
                    </a:lnTo>
                    <a:lnTo>
                      <a:pt x="251" y="40"/>
                    </a:lnTo>
                    <a:lnTo>
                      <a:pt x="259" y="37"/>
                    </a:lnTo>
                    <a:lnTo>
                      <a:pt x="259" y="37"/>
                    </a:lnTo>
                    <a:lnTo>
                      <a:pt x="251" y="37"/>
                    </a:lnTo>
                    <a:lnTo>
                      <a:pt x="251" y="37"/>
                    </a:lnTo>
                    <a:lnTo>
                      <a:pt x="257" y="34"/>
                    </a:lnTo>
                    <a:lnTo>
                      <a:pt x="259" y="34"/>
                    </a:lnTo>
                    <a:lnTo>
                      <a:pt x="259" y="29"/>
                    </a:lnTo>
                    <a:lnTo>
                      <a:pt x="259" y="29"/>
                    </a:lnTo>
                    <a:lnTo>
                      <a:pt x="257" y="29"/>
                    </a:lnTo>
                    <a:lnTo>
                      <a:pt x="249" y="26"/>
                    </a:lnTo>
                    <a:lnTo>
                      <a:pt x="249" y="26"/>
                    </a:lnTo>
                    <a:lnTo>
                      <a:pt x="243" y="26"/>
                    </a:lnTo>
                    <a:lnTo>
                      <a:pt x="235" y="29"/>
                    </a:lnTo>
                    <a:lnTo>
                      <a:pt x="235" y="29"/>
                    </a:lnTo>
                    <a:lnTo>
                      <a:pt x="243" y="26"/>
                    </a:lnTo>
                    <a:lnTo>
                      <a:pt x="243" y="21"/>
                    </a:lnTo>
                    <a:lnTo>
                      <a:pt x="243" y="21"/>
                    </a:lnTo>
                    <a:lnTo>
                      <a:pt x="233" y="21"/>
                    </a:lnTo>
                    <a:lnTo>
                      <a:pt x="233" y="21"/>
                    </a:lnTo>
                    <a:lnTo>
                      <a:pt x="235" y="18"/>
                    </a:lnTo>
                    <a:lnTo>
                      <a:pt x="241" y="13"/>
                    </a:lnTo>
                    <a:lnTo>
                      <a:pt x="241" y="13"/>
                    </a:lnTo>
                    <a:lnTo>
                      <a:pt x="233" y="11"/>
                    </a:lnTo>
                    <a:lnTo>
                      <a:pt x="228" y="11"/>
                    </a:lnTo>
                    <a:lnTo>
                      <a:pt x="228" y="11"/>
                    </a:lnTo>
                    <a:lnTo>
                      <a:pt x="233" y="5"/>
                    </a:lnTo>
                    <a:lnTo>
                      <a:pt x="233" y="5"/>
                    </a:lnTo>
                    <a:lnTo>
                      <a:pt x="233" y="5"/>
                    </a:lnTo>
                    <a:lnTo>
                      <a:pt x="235" y="3"/>
                    </a:lnTo>
                    <a:lnTo>
                      <a:pt x="243" y="3"/>
                    </a:lnTo>
                    <a:lnTo>
                      <a:pt x="243" y="3"/>
                    </a:lnTo>
                    <a:lnTo>
                      <a:pt x="228" y="3"/>
                    </a:lnTo>
                    <a:lnTo>
                      <a:pt x="225" y="5"/>
                    </a:lnTo>
                    <a:lnTo>
                      <a:pt x="222" y="11"/>
                    </a:lnTo>
                    <a:lnTo>
                      <a:pt x="222" y="11"/>
                    </a:lnTo>
                    <a:lnTo>
                      <a:pt x="217" y="5"/>
                    </a:lnTo>
                    <a:lnTo>
                      <a:pt x="214" y="3"/>
                    </a:lnTo>
                    <a:lnTo>
                      <a:pt x="214" y="3"/>
                    </a:lnTo>
                    <a:lnTo>
                      <a:pt x="214" y="0"/>
                    </a:lnTo>
                    <a:lnTo>
                      <a:pt x="209" y="0"/>
                    </a:lnTo>
                    <a:lnTo>
                      <a:pt x="201" y="0"/>
                    </a:lnTo>
                    <a:lnTo>
                      <a:pt x="201" y="0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196" y="5"/>
                    </a:lnTo>
                    <a:lnTo>
                      <a:pt x="196" y="11"/>
                    </a:lnTo>
                    <a:lnTo>
                      <a:pt x="196" y="11"/>
                    </a:lnTo>
                    <a:lnTo>
                      <a:pt x="180" y="5"/>
                    </a:lnTo>
                    <a:lnTo>
                      <a:pt x="180" y="5"/>
                    </a:lnTo>
                    <a:lnTo>
                      <a:pt x="175" y="11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62" y="11"/>
                    </a:lnTo>
                    <a:lnTo>
                      <a:pt x="156" y="5"/>
                    </a:lnTo>
                    <a:lnTo>
                      <a:pt x="154" y="11"/>
                    </a:lnTo>
                    <a:lnTo>
                      <a:pt x="154" y="11"/>
                    </a:lnTo>
                    <a:lnTo>
                      <a:pt x="154" y="13"/>
                    </a:lnTo>
                    <a:lnTo>
                      <a:pt x="154" y="13"/>
                    </a:lnTo>
                    <a:lnTo>
                      <a:pt x="156" y="18"/>
                    </a:lnTo>
                    <a:lnTo>
                      <a:pt x="154" y="26"/>
                    </a:lnTo>
                    <a:lnTo>
                      <a:pt x="154" y="26"/>
                    </a:lnTo>
                    <a:lnTo>
                      <a:pt x="148" y="13"/>
                    </a:lnTo>
                    <a:lnTo>
                      <a:pt x="146" y="11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35" y="11"/>
                    </a:lnTo>
                    <a:lnTo>
                      <a:pt x="135" y="11"/>
                    </a:lnTo>
                    <a:lnTo>
                      <a:pt x="127" y="11"/>
                    </a:lnTo>
                    <a:lnTo>
                      <a:pt x="127" y="11"/>
                    </a:lnTo>
                    <a:lnTo>
                      <a:pt x="122" y="13"/>
                    </a:lnTo>
                    <a:lnTo>
                      <a:pt x="122" y="21"/>
                    </a:lnTo>
                    <a:lnTo>
                      <a:pt x="122" y="21"/>
                    </a:lnTo>
                    <a:lnTo>
                      <a:pt x="119" y="21"/>
                    </a:lnTo>
                    <a:lnTo>
                      <a:pt x="114" y="18"/>
                    </a:lnTo>
                    <a:lnTo>
                      <a:pt x="109" y="11"/>
                    </a:lnTo>
                    <a:lnTo>
                      <a:pt x="109" y="11"/>
                    </a:lnTo>
                    <a:lnTo>
                      <a:pt x="103" y="11"/>
                    </a:lnTo>
                    <a:lnTo>
                      <a:pt x="103" y="11"/>
                    </a:lnTo>
                    <a:lnTo>
                      <a:pt x="101" y="18"/>
                    </a:lnTo>
                    <a:lnTo>
                      <a:pt x="101" y="18"/>
                    </a:lnTo>
                    <a:lnTo>
                      <a:pt x="101" y="26"/>
                    </a:lnTo>
                    <a:lnTo>
                      <a:pt x="101" y="26"/>
                    </a:lnTo>
                    <a:lnTo>
                      <a:pt x="95" y="26"/>
                    </a:lnTo>
                    <a:lnTo>
                      <a:pt x="95" y="26"/>
                    </a:lnTo>
                    <a:lnTo>
                      <a:pt x="95" y="29"/>
                    </a:lnTo>
                    <a:lnTo>
                      <a:pt x="93" y="29"/>
                    </a:lnTo>
                    <a:lnTo>
                      <a:pt x="88" y="26"/>
                    </a:lnTo>
                    <a:lnTo>
                      <a:pt x="88" y="26"/>
                    </a:lnTo>
                    <a:lnTo>
                      <a:pt x="85" y="26"/>
                    </a:lnTo>
                    <a:lnTo>
                      <a:pt x="85" y="29"/>
                    </a:lnTo>
                    <a:lnTo>
                      <a:pt x="82" y="34"/>
                    </a:lnTo>
                    <a:lnTo>
                      <a:pt x="82" y="29"/>
                    </a:lnTo>
                    <a:lnTo>
                      <a:pt x="82" y="29"/>
                    </a:lnTo>
                    <a:lnTo>
                      <a:pt x="77" y="40"/>
                    </a:lnTo>
                    <a:lnTo>
                      <a:pt x="77" y="40"/>
                    </a:lnTo>
                    <a:lnTo>
                      <a:pt x="77" y="34"/>
                    </a:lnTo>
                    <a:lnTo>
                      <a:pt x="74" y="29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74" y="29"/>
                    </a:lnTo>
                    <a:lnTo>
                      <a:pt x="74" y="26"/>
                    </a:lnTo>
                    <a:lnTo>
                      <a:pt x="66" y="21"/>
                    </a:lnTo>
                    <a:lnTo>
                      <a:pt x="66" y="21"/>
                    </a:lnTo>
                    <a:lnTo>
                      <a:pt x="74" y="21"/>
                    </a:lnTo>
                    <a:lnTo>
                      <a:pt x="77" y="21"/>
                    </a:lnTo>
                    <a:lnTo>
                      <a:pt x="77" y="13"/>
                    </a:lnTo>
                    <a:lnTo>
                      <a:pt x="74" y="13"/>
                    </a:lnTo>
                    <a:lnTo>
                      <a:pt x="74" y="13"/>
                    </a:lnTo>
                    <a:lnTo>
                      <a:pt x="77" y="13"/>
                    </a:lnTo>
                    <a:lnTo>
                      <a:pt x="74" y="11"/>
                    </a:lnTo>
                    <a:lnTo>
                      <a:pt x="74" y="11"/>
                    </a:lnTo>
                    <a:lnTo>
                      <a:pt x="69" y="11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1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43" y="0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8" y="5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48" y="5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8" y="11"/>
                    </a:lnTo>
                    <a:lnTo>
                      <a:pt x="51" y="13"/>
                    </a:lnTo>
                    <a:lnTo>
                      <a:pt x="51" y="13"/>
                    </a:lnTo>
                    <a:lnTo>
                      <a:pt x="51" y="18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48" y="13"/>
                    </a:lnTo>
                    <a:lnTo>
                      <a:pt x="48" y="13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1"/>
                    </a:lnTo>
                    <a:lnTo>
                      <a:pt x="40" y="11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29" y="5"/>
                    </a:lnTo>
                    <a:lnTo>
                      <a:pt x="29" y="11"/>
                    </a:lnTo>
                    <a:lnTo>
                      <a:pt x="29" y="11"/>
                    </a:lnTo>
                    <a:lnTo>
                      <a:pt x="29" y="11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22" y="11"/>
                    </a:lnTo>
                    <a:lnTo>
                      <a:pt x="22" y="11"/>
                    </a:lnTo>
                    <a:lnTo>
                      <a:pt x="22" y="13"/>
                    </a:lnTo>
                    <a:lnTo>
                      <a:pt x="24" y="18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24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9" y="26"/>
                    </a:lnTo>
                    <a:lnTo>
                      <a:pt x="29" y="26"/>
                    </a:lnTo>
                    <a:lnTo>
                      <a:pt x="24" y="26"/>
                    </a:lnTo>
                    <a:lnTo>
                      <a:pt x="22" y="21"/>
                    </a:lnTo>
                    <a:lnTo>
                      <a:pt x="14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6" y="26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6" y="29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1394CA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3"/>
              <p:cNvSpPr>
                <a:spLocks/>
              </p:cNvSpPr>
              <p:nvPr/>
            </p:nvSpPr>
            <p:spPr bwMode="auto">
              <a:xfrm rot="256166">
                <a:off x="3192609" y="3204214"/>
                <a:ext cx="249890" cy="327985"/>
              </a:xfrm>
              <a:custGeom>
                <a:avLst/>
                <a:gdLst>
                  <a:gd name="T0" fmla="*/ 114 w 122"/>
                  <a:gd name="T1" fmla="*/ 40 h 127"/>
                  <a:gd name="T2" fmla="*/ 108 w 122"/>
                  <a:gd name="T3" fmla="*/ 37 h 127"/>
                  <a:gd name="T4" fmla="*/ 106 w 122"/>
                  <a:gd name="T5" fmla="*/ 34 h 127"/>
                  <a:gd name="T6" fmla="*/ 98 w 122"/>
                  <a:gd name="T7" fmla="*/ 29 h 127"/>
                  <a:gd name="T8" fmla="*/ 95 w 122"/>
                  <a:gd name="T9" fmla="*/ 34 h 127"/>
                  <a:gd name="T10" fmla="*/ 87 w 122"/>
                  <a:gd name="T11" fmla="*/ 37 h 127"/>
                  <a:gd name="T12" fmla="*/ 71 w 122"/>
                  <a:gd name="T13" fmla="*/ 26 h 127"/>
                  <a:gd name="T14" fmla="*/ 79 w 122"/>
                  <a:gd name="T15" fmla="*/ 19 h 127"/>
                  <a:gd name="T16" fmla="*/ 87 w 122"/>
                  <a:gd name="T17" fmla="*/ 19 h 127"/>
                  <a:gd name="T18" fmla="*/ 95 w 122"/>
                  <a:gd name="T19" fmla="*/ 8 h 127"/>
                  <a:gd name="T20" fmla="*/ 106 w 122"/>
                  <a:gd name="T21" fmla="*/ 0 h 127"/>
                  <a:gd name="T22" fmla="*/ 87 w 122"/>
                  <a:gd name="T23" fmla="*/ 0 h 127"/>
                  <a:gd name="T24" fmla="*/ 82 w 122"/>
                  <a:gd name="T25" fmla="*/ 3 h 127"/>
                  <a:gd name="T26" fmla="*/ 66 w 122"/>
                  <a:gd name="T27" fmla="*/ 3 h 127"/>
                  <a:gd name="T28" fmla="*/ 63 w 122"/>
                  <a:gd name="T29" fmla="*/ 13 h 127"/>
                  <a:gd name="T30" fmla="*/ 61 w 122"/>
                  <a:gd name="T31" fmla="*/ 19 h 127"/>
                  <a:gd name="T32" fmla="*/ 53 w 122"/>
                  <a:gd name="T33" fmla="*/ 19 h 127"/>
                  <a:gd name="T34" fmla="*/ 66 w 122"/>
                  <a:gd name="T35" fmla="*/ 21 h 127"/>
                  <a:gd name="T36" fmla="*/ 63 w 122"/>
                  <a:gd name="T37" fmla="*/ 26 h 127"/>
                  <a:gd name="T38" fmla="*/ 61 w 122"/>
                  <a:gd name="T39" fmla="*/ 34 h 127"/>
                  <a:gd name="T40" fmla="*/ 48 w 122"/>
                  <a:gd name="T41" fmla="*/ 34 h 127"/>
                  <a:gd name="T42" fmla="*/ 40 w 122"/>
                  <a:gd name="T43" fmla="*/ 37 h 127"/>
                  <a:gd name="T44" fmla="*/ 29 w 122"/>
                  <a:gd name="T45" fmla="*/ 29 h 127"/>
                  <a:gd name="T46" fmla="*/ 19 w 122"/>
                  <a:gd name="T47" fmla="*/ 34 h 127"/>
                  <a:gd name="T48" fmla="*/ 19 w 122"/>
                  <a:gd name="T49" fmla="*/ 40 h 127"/>
                  <a:gd name="T50" fmla="*/ 21 w 122"/>
                  <a:gd name="T51" fmla="*/ 45 h 127"/>
                  <a:gd name="T52" fmla="*/ 29 w 122"/>
                  <a:gd name="T53" fmla="*/ 48 h 127"/>
                  <a:gd name="T54" fmla="*/ 21 w 122"/>
                  <a:gd name="T55" fmla="*/ 53 h 127"/>
                  <a:gd name="T56" fmla="*/ 11 w 122"/>
                  <a:gd name="T57" fmla="*/ 61 h 127"/>
                  <a:gd name="T58" fmla="*/ 11 w 122"/>
                  <a:gd name="T59" fmla="*/ 63 h 127"/>
                  <a:gd name="T60" fmla="*/ 19 w 122"/>
                  <a:gd name="T61" fmla="*/ 63 h 127"/>
                  <a:gd name="T62" fmla="*/ 45 w 122"/>
                  <a:gd name="T63" fmla="*/ 66 h 127"/>
                  <a:gd name="T64" fmla="*/ 29 w 122"/>
                  <a:gd name="T65" fmla="*/ 74 h 127"/>
                  <a:gd name="T66" fmla="*/ 29 w 122"/>
                  <a:gd name="T67" fmla="*/ 82 h 127"/>
                  <a:gd name="T68" fmla="*/ 13 w 122"/>
                  <a:gd name="T69" fmla="*/ 90 h 127"/>
                  <a:gd name="T70" fmla="*/ 19 w 122"/>
                  <a:gd name="T71" fmla="*/ 95 h 127"/>
                  <a:gd name="T72" fmla="*/ 13 w 122"/>
                  <a:gd name="T73" fmla="*/ 100 h 127"/>
                  <a:gd name="T74" fmla="*/ 3 w 122"/>
                  <a:gd name="T75" fmla="*/ 100 h 127"/>
                  <a:gd name="T76" fmla="*/ 0 w 122"/>
                  <a:gd name="T77" fmla="*/ 108 h 127"/>
                  <a:gd name="T78" fmla="*/ 13 w 122"/>
                  <a:gd name="T79" fmla="*/ 106 h 127"/>
                  <a:gd name="T80" fmla="*/ 0 w 122"/>
                  <a:gd name="T81" fmla="*/ 116 h 127"/>
                  <a:gd name="T82" fmla="*/ 3 w 122"/>
                  <a:gd name="T83" fmla="*/ 122 h 127"/>
                  <a:gd name="T84" fmla="*/ 19 w 122"/>
                  <a:gd name="T85" fmla="*/ 116 h 127"/>
                  <a:gd name="T86" fmla="*/ 3 w 122"/>
                  <a:gd name="T87" fmla="*/ 124 h 127"/>
                  <a:gd name="T88" fmla="*/ 13 w 122"/>
                  <a:gd name="T89" fmla="*/ 122 h 127"/>
                  <a:gd name="T90" fmla="*/ 13 w 122"/>
                  <a:gd name="T91" fmla="*/ 127 h 127"/>
                  <a:gd name="T92" fmla="*/ 29 w 122"/>
                  <a:gd name="T93" fmla="*/ 127 h 127"/>
                  <a:gd name="T94" fmla="*/ 48 w 122"/>
                  <a:gd name="T95" fmla="*/ 124 h 127"/>
                  <a:gd name="T96" fmla="*/ 56 w 122"/>
                  <a:gd name="T97" fmla="*/ 116 h 127"/>
                  <a:gd name="T98" fmla="*/ 71 w 122"/>
                  <a:gd name="T99" fmla="*/ 114 h 127"/>
                  <a:gd name="T100" fmla="*/ 87 w 122"/>
                  <a:gd name="T101" fmla="*/ 106 h 127"/>
                  <a:gd name="T102" fmla="*/ 95 w 122"/>
                  <a:gd name="T103" fmla="*/ 100 h 127"/>
                  <a:gd name="T104" fmla="*/ 98 w 122"/>
                  <a:gd name="T105" fmla="*/ 106 h 127"/>
                  <a:gd name="T106" fmla="*/ 108 w 122"/>
                  <a:gd name="T107" fmla="*/ 100 h 127"/>
                  <a:gd name="T108" fmla="*/ 108 w 122"/>
                  <a:gd name="T109" fmla="*/ 98 h 127"/>
                  <a:gd name="T110" fmla="*/ 116 w 122"/>
                  <a:gd name="T111" fmla="*/ 87 h 127"/>
                  <a:gd name="T112" fmla="*/ 116 w 122"/>
                  <a:gd name="T113" fmla="*/ 63 h 127"/>
                  <a:gd name="T114" fmla="*/ 122 w 122"/>
                  <a:gd name="T115" fmla="*/ 61 h 127"/>
                  <a:gd name="T116" fmla="*/ 114 w 122"/>
                  <a:gd name="T117" fmla="*/ 45 h 127"/>
                  <a:gd name="T118" fmla="*/ 116 w 122"/>
                  <a:gd name="T119" fmla="*/ 40 h 127"/>
                  <a:gd name="T120" fmla="*/ 116 w 122"/>
                  <a:gd name="T121" fmla="*/ 40 h 127"/>
                  <a:gd name="T122" fmla="*/ 116 w 122"/>
                  <a:gd name="T123" fmla="*/ 4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2" h="127">
                    <a:moveTo>
                      <a:pt x="116" y="40"/>
                    </a:moveTo>
                    <a:lnTo>
                      <a:pt x="114" y="40"/>
                    </a:lnTo>
                    <a:lnTo>
                      <a:pt x="108" y="40"/>
                    </a:lnTo>
                    <a:lnTo>
                      <a:pt x="108" y="37"/>
                    </a:lnTo>
                    <a:lnTo>
                      <a:pt x="106" y="34"/>
                    </a:lnTo>
                    <a:lnTo>
                      <a:pt x="106" y="34"/>
                    </a:lnTo>
                    <a:lnTo>
                      <a:pt x="100" y="29"/>
                    </a:lnTo>
                    <a:lnTo>
                      <a:pt x="98" y="29"/>
                    </a:lnTo>
                    <a:lnTo>
                      <a:pt x="95" y="29"/>
                    </a:lnTo>
                    <a:lnTo>
                      <a:pt x="95" y="34"/>
                    </a:lnTo>
                    <a:lnTo>
                      <a:pt x="90" y="37"/>
                    </a:lnTo>
                    <a:lnTo>
                      <a:pt x="87" y="37"/>
                    </a:lnTo>
                    <a:lnTo>
                      <a:pt x="74" y="29"/>
                    </a:lnTo>
                    <a:lnTo>
                      <a:pt x="71" y="26"/>
                    </a:lnTo>
                    <a:lnTo>
                      <a:pt x="82" y="21"/>
                    </a:lnTo>
                    <a:lnTo>
                      <a:pt x="79" y="19"/>
                    </a:lnTo>
                    <a:lnTo>
                      <a:pt x="82" y="19"/>
                    </a:lnTo>
                    <a:lnTo>
                      <a:pt x="87" y="19"/>
                    </a:lnTo>
                    <a:lnTo>
                      <a:pt x="90" y="11"/>
                    </a:lnTo>
                    <a:lnTo>
                      <a:pt x="95" y="8"/>
                    </a:lnTo>
                    <a:lnTo>
                      <a:pt x="98" y="3"/>
                    </a:lnTo>
                    <a:lnTo>
                      <a:pt x="106" y="0"/>
                    </a:lnTo>
                    <a:lnTo>
                      <a:pt x="98" y="0"/>
                    </a:lnTo>
                    <a:lnTo>
                      <a:pt x="87" y="0"/>
                    </a:lnTo>
                    <a:lnTo>
                      <a:pt x="82" y="0"/>
                    </a:lnTo>
                    <a:lnTo>
                      <a:pt x="82" y="3"/>
                    </a:lnTo>
                    <a:lnTo>
                      <a:pt x="74" y="3"/>
                    </a:lnTo>
                    <a:lnTo>
                      <a:pt x="66" y="3"/>
                    </a:lnTo>
                    <a:lnTo>
                      <a:pt x="63" y="8"/>
                    </a:lnTo>
                    <a:lnTo>
                      <a:pt x="63" y="13"/>
                    </a:lnTo>
                    <a:lnTo>
                      <a:pt x="61" y="13"/>
                    </a:lnTo>
                    <a:lnTo>
                      <a:pt x="61" y="19"/>
                    </a:lnTo>
                    <a:lnTo>
                      <a:pt x="56" y="19"/>
                    </a:lnTo>
                    <a:lnTo>
                      <a:pt x="53" y="19"/>
                    </a:lnTo>
                    <a:lnTo>
                      <a:pt x="61" y="21"/>
                    </a:lnTo>
                    <a:lnTo>
                      <a:pt x="66" y="21"/>
                    </a:lnTo>
                    <a:lnTo>
                      <a:pt x="66" y="26"/>
                    </a:lnTo>
                    <a:lnTo>
                      <a:pt x="63" y="26"/>
                    </a:lnTo>
                    <a:lnTo>
                      <a:pt x="56" y="29"/>
                    </a:lnTo>
                    <a:lnTo>
                      <a:pt x="61" y="34"/>
                    </a:lnTo>
                    <a:lnTo>
                      <a:pt x="56" y="34"/>
                    </a:lnTo>
                    <a:lnTo>
                      <a:pt x="48" y="34"/>
                    </a:lnTo>
                    <a:lnTo>
                      <a:pt x="45" y="34"/>
                    </a:lnTo>
                    <a:lnTo>
                      <a:pt x="40" y="37"/>
                    </a:lnTo>
                    <a:lnTo>
                      <a:pt x="37" y="34"/>
                    </a:lnTo>
                    <a:lnTo>
                      <a:pt x="29" y="29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9" y="37"/>
                    </a:lnTo>
                    <a:lnTo>
                      <a:pt x="19" y="40"/>
                    </a:lnTo>
                    <a:lnTo>
                      <a:pt x="21" y="40"/>
                    </a:lnTo>
                    <a:lnTo>
                      <a:pt x="21" y="45"/>
                    </a:lnTo>
                    <a:lnTo>
                      <a:pt x="26" y="45"/>
                    </a:lnTo>
                    <a:lnTo>
                      <a:pt x="29" y="48"/>
                    </a:lnTo>
                    <a:lnTo>
                      <a:pt x="26" y="48"/>
                    </a:lnTo>
                    <a:lnTo>
                      <a:pt x="21" y="53"/>
                    </a:lnTo>
                    <a:lnTo>
                      <a:pt x="19" y="56"/>
                    </a:lnTo>
                    <a:lnTo>
                      <a:pt x="11" y="61"/>
                    </a:lnTo>
                    <a:lnTo>
                      <a:pt x="13" y="61"/>
                    </a:lnTo>
                    <a:lnTo>
                      <a:pt x="11" y="63"/>
                    </a:lnTo>
                    <a:lnTo>
                      <a:pt x="13" y="63"/>
                    </a:lnTo>
                    <a:lnTo>
                      <a:pt x="19" y="63"/>
                    </a:lnTo>
                    <a:lnTo>
                      <a:pt x="29" y="66"/>
                    </a:lnTo>
                    <a:lnTo>
                      <a:pt x="45" y="66"/>
                    </a:lnTo>
                    <a:lnTo>
                      <a:pt x="34" y="71"/>
                    </a:lnTo>
                    <a:lnTo>
                      <a:pt x="29" y="74"/>
                    </a:lnTo>
                    <a:lnTo>
                      <a:pt x="29" y="79"/>
                    </a:lnTo>
                    <a:lnTo>
                      <a:pt x="29" y="82"/>
                    </a:lnTo>
                    <a:lnTo>
                      <a:pt x="26" y="87"/>
                    </a:lnTo>
                    <a:lnTo>
                      <a:pt x="13" y="90"/>
                    </a:lnTo>
                    <a:lnTo>
                      <a:pt x="26" y="90"/>
                    </a:lnTo>
                    <a:lnTo>
                      <a:pt x="19" y="95"/>
                    </a:lnTo>
                    <a:lnTo>
                      <a:pt x="13" y="98"/>
                    </a:lnTo>
                    <a:lnTo>
                      <a:pt x="13" y="100"/>
                    </a:lnTo>
                    <a:lnTo>
                      <a:pt x="8" y="100"/>
                    </a:lnTo>
                    <a:lnTo>
                      <a:pt x="3" y="100"/>
                    </a:lnTo>
                    <a:lnTo>
                      <a:pt x="0" y="106"/>
                    </a:lnTo>
                    <a:lnTo>
                      <a:pt x="0" y="108"/>
                    </a:lnTo>
                    <a:lnTo>
                      <a:pt x="8" y="106"/>
                    </a:lnTo>
                    <a:lnTo>
                      <a:pt x="13" y="106"/>
                    </a:lnTo>
                    <a:lnTo>
                      <a:pt x="3" y="108"/>
                    </a:lnTo>
                    <a:lnTo>
                      <a:pt x="0" y="116"/>
                    </a:lnTo>
                    <a:lnTo>
                      <a:pt x="0" y="122"/>
                    </a:lnTo>
                    <a:lnTo>
                      <a:pt x="3" y="122"/>
                    </a:lnTo>
                    <a:lnTo>
                      <a:pt x="8" y="122"/>
                    </a:lnTo>
                    <a:lnTo>
                      <a:pt x="19" y="116"/>
                    </a:lnTo>
                    <a:lnTo>
                      <a:pt x="11" y="122"/>
                    </a:lnTo>
                    <a:lnTo>
                      <a:pt x="3" y="124"/>
                    </a:lnTo>
                    <a:lnTo>
                      <a:pt x="8" y="124"/>
                    </a:lnTo>
                    <a:lnTo>
                      <a:pt x="13" y="122"/>
                    </a:lnTo>
                    <a:lnTo>
                      <a:pt x="21" y="122"/>
                    </a:lnTo>
                    <a:lnTo>
                      <a:pt x="13" y="127"/>
                    </a:lnTo>
                    <a:lnTo>
                      <a:pt x="21" y="127"/>
                    </a:lnTo>
                    <a:lnTo>
                      <a:pt x="29" y="127"/>
                    </a:lnTo>
                    <a:lnTo>
                      <a:pt x="45" y="124"/>
                    </a:lnTo>
                    <a:lnTo>
                      <a:pt x="48" y="124"/>
                    </a:lnTo>
                    <a:lnTo>
                      <a:pt x="53" y="122"/>
                    </a:lnTo>
                    <a:lnTo>
                      <a:pt x="56" y="116"/>
                    </a:lnTo>
                    <a:lnTo>
                      <a:pt x="63" y="116"/>
                    </a:lnTo>
                    <a:lnTo>
                      <a:pt x="71" y="114"/>
                    </a:lnTo>
                    <a:lnTo>
                      <a:pt x="74" y="108"/>
                    </a:lnTo>
                    <a:lnTo>
                      <a:pt x="87" y="106"/>
                    </a:lnTo>
                    <a:lnTo>
                      <a:pt x="90" y="106"/>
                    </a:lnTo>
                    <a:lnTo>
                      <a:pt x="95" y="100"/>
                    </a:lnTo>
                    <a:lnTo>
                      <a:pt x="95" y="106"/>
                    </a:lnTo>
                    <a:lnTo>
                      <a:pt x="98" y="106"/>
                    </a:lnTo>
                    <a:lnTo>
                      <a:pt x="100" y="106"/>
                    </a:lnTo>
                    <a:lnTo>
                      <a:pt x="108" y="100"/>
                    </a:lnTo>
                    <a:lnTo>
                      <a:pt x="106" y="98"/>
                    </a:lnTo>
                    <a:lnTo>
                      <a:pt x="108" y="98"/>
                    </a:lnTo>
                    <a:lnTo>
                      <a:pt x="114" y="95"/>
                    </a:lnTo>
                    <a:lnTo>
                      <a:pt x="116" y="87"/>
                    </a:lnTo>
                    <a:lnTo>
                      <a:pt x="122" y="74"/>
                    </a:lnTo>
                    <a:lnTo>
                      <a:pt x="116" y="63"/>
                    </a:lnTo>
                    <a:lnTo>
                      <a:pt x="122" y="63"/>
                    </a:lnTo>
                    <a:lnTo>
                      <a:pt x="122" y="61"/>
                    </a:lnTo>
                    <a:lnTo>
                      <a:pt x="116" y="53"/>
                    </a:lnTo>
                    <a:lnTo>
                      <a:pt x="114" y="45"/>
                    </a:lnTo>
                    <a:lnTo>
                      <a:pt x="122" y="40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116" y="4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4"/>
              <p:cNvSpPr>
                <a:spLocks/>
              </p:cNvSpPr>
              <p:nvPr/>
            </p:nvSpPr>
            <p:spPr bwMode="auto">
              <a:xfrm rot="256166">
                <a:off x="4982029" y="3620969"/>
                <a:ext cx="1022095" cy="723118"/>
              </a:xfrm>
              <a:custGeom>
                <a:avLst/>
                <a:gdLst>
                  <a:gd name="T0" fmla="*/ 186 w 189"/>
                  <a:gd name="T1" fmla="*/ 43 h 106"/>
                  <a:gd name="T2" fmla="*/ 185 w 189"/>
                  <a:gd name="T3" fmla="*/ 37 h 106"/>
                  <a:gd name="T4" fmla="*/ 173 w 189"/>
                  <a:gd name="T5" fmla="*/ 33 h 106"/>
                  <a:gd name="T6" fmla="*/ 162 w 189"/>
                  <a:gd name="T7" fmla="*/ 29 h 106"/>
                  <a:gd name="T8" fmla="*/ 149 w 189"/>
                  <a:gd name="T9" fmla="*/ 29 h 106"/>
                  <a:gd name="T10" fmla="*/ 139 w 189"/>
                  <a:gd name="T11" fmla="*/ 26 h 106"/>
                  <a:gd name="T12" fmla="*/ 130 w 189"/>
                  <a:gd name="T13" fmla="*/ 16 h 106"/>
                  <a:gd name="T14" fmla="*/ 123 w 189"/>
                  <a:gd name="T15" fmla="*/ 9 h 106"/>
                  <a:gd name="T16" fmla="*/ 118 w 189"/>
                  <a:gd name="T17" fmla="*/ 0 h 106"/>
                  <a:gd name="T18" fmla="*/ 102 w 189"/>
                  <a:gd name="T19" fmla="*/ 0 h 106"/>
                  <a:gd name="T20" fmla="*/ 89 w 189"/>
                  <a:gd name="T21" fmla="*/ 4 h 106"/>
                  <a:gd name="T22" fmla="*/ 85 w 189"/>
                  <a:gd name="T23" fmla="*/ 14 h 106"/>
                  <a:gd name="T24" fmla="*/ 73 w 189"/>
                  <a:gd name="T25" fmla="*/ 13 h 106"/>
                  <a:gd name="T26" fmla="*/ 65 w 189"/>
                  <a:gd name="T27" fmla="*/ 10 h 106"/>
                  <a:gd name="T28" fmla="*/ 53 w 189"/>
                  <a:gd name="T29" fmla="*/ 10 h 106"/>
                  <a:gd name="T30" fmla="*/ 34 w 189"/>
                  <a:gd name="T31" fmla="*/ 6 h 106"/>
                  <a:gd name="T32" fmla="*/ 13 w 189"/>
                  <a:gd name="T33" fmla="*/ 10 h 106"/>
                  <a:gd name="T34" fmla="*/ 19 w 189"/>
                  <a:gd name="T35" fmla="*/ 20 h 106"/>
                  <a:gd name="T36" fmla="*/ 6 w 189"/>
                  <a:gd name="T37" fmla="*/ 36 h 106"/>
                  <a:gd name="T38" fmla="*/ 7 w 189"/>
                  <a:gd name="T39" fmla="*/ 43 h 106"/>
                  <a:gd name="T40" fmla="*/ 1 w 189"/>
                  <a:gd name="T41" fmla="*/ 49 h 106"/>
                  <a:gd name="T42" fmla="*/ 9 w 189"/>
                  <a:gd name="T43" fmla="*/ 57 h 106"/>
                  <a:gd name="T44" fmla="*/ 24 w 189"/>
                  <a:gd name="T45" fmla="*/ 59 h 106"/>
                  <a:gd name="T46" fmla="*/ 37 w 189"/>
                  <a:gd name="T47" fmla="*/ 59 h 106"/>
                  <a:gd name="T48" fmla="*/ 50 w 189"/>
                  <a:gd name="T49" fmla="*/ 53 h 106"/>
                  <a:gd name="T50" fmla="*/ 63 w 189"/>
                  <a:gd name="T51" fmla="*/ 56 h 106"/>
                  <a:gd name="T52" fmla="*/ 72 w 189"/>
                  <a:gd name="T53" fmla="*/ 59 h 106"/>
                  <a:gd name="T54" fmla="*/ 80 w 189"/>
                  <a:gd name="T55" fmla="*/ 67 h 106"/>
                  <a:gd name="T56" fmla="*/ 85 w 189"/>
                  <a:gd name="T57" fmla="*/ 77 h 106"/>
                  <a:gd name="T58" fmla="*/ 77 w 189"/>
                  <a:gd name="T59" fmla="*/ 77 h 106"/>
                  <a:gd name="T60" fmla="*/ 72 w 189"/>
                  <a:gd name="T61" fmla="*/ 90 h 106"/>
                  <a:gd name="T62" fmla="*/ 77 w 189"/>
                  <a:gd name="T63" fmla="*/ 93 h 106"/>
                  <a:gd name="T64" fmla="*/ 83 w 189"/>
                  <a:gd name="T65" fmla="*/ 92 h 106"/>
                  <a:gd name="T66" fmla="*/ 89 w 189"/>
                  <a:gd name="T67" fmla="*/ 86 h 106"/>
                  <a:gd name="T68" fmla="*/ 102 w 189"/>
                  <a:gd name="T69" fmla="*/ 76 h 106"/>
                  <a:gd name="T70" fmla="*/ 106 w 189"/>
                  <a:gd name="T71" fmla="*/ 73 h 106"/>
                  <a:gd name="T72" fmla="*/ 105 w 189"/>
                  <a:gd name="T73" fmla="*/ 77 h 106"/>
                  <a:gd name="T74" fmla="*/ 113 w 189"/>
                  <a:gd name="T75" fmla="*/ 83 h 106"/>
                  <a:gd name="T76" fmla="*/ 126 w 189"/>
                  <a:gd name="T77" fmla="*/ 85 h 106"/>
                  <a:gd name="T78" fmla="*/ 115 w 189"/>
                  <a:gd name="T79" fmla="*/ 93 h 106"/>
                  <a:gd name="T80" fmla="*/ 128 w 189"/>
                  <a:gd name="T81" fmla="*/ 100 h 106"/>
                  <a:gd name="T82" fmla="*/ 136 w 189"/>
                  <a:gd name="T83" fmla="*/ 102 h 106"/>
                  <a:gd name="T84" fmla="*/ 148 w 189"/>
                  <a:gd name="T85" fmla="*/ 96 h 106"/>
                  <a:gd name="T86" fmla="*/ 158 w 189"/>
                  <a:gd name="T87" fmla="*/ 95 h 106"/>
                  <a:gd name="T88" fmla="*/ 149 w 189"/>
                  <a:gd name="T89" fmla="*/ 93 h 106"/>
                  <a:gd name="T90" fmla="*/ 142 w 189"/>
                  <a:gd name="T91" fmla="*/ 93 h 106"/>
                  <a:gd name="T92" fmla="*/ 135 w 189"/>
                  <a:gd name="T93" fmla="*/ 87 h 106"/>
                  <a:gd name="T94" fmla="*/ 130 w 189"/>
                  <a:gd name="T95" fmla="*/ 83 h 106"/>
                  <a:gd name="T96" fmla="*/ 133 w 189"/>
                  <a:gd name="T97" fmla="*/ 82 h 106"/>
                  <a:gd name="T98" fmla="*/ 138 w 189"/>
                  <a:gd name="T99" fmla="*/ 85 h 106"/>
                  <a:gd name="T100" fmla="*/ 143 w 189"/>
                  <a:gd name="T101" fmla="*/ 80 h 106"/>
                  <a:gd name="T102" fmla="*/ 152 w 189"/>
                  <a:gd name="T103" fmla="*/ 76 h 106"/>
                  <a:gd name="T104" fmla="*/ 165 w 189"/>
                  <a:gd name="T105" fmla="*/ 72 h 106"/>
                  <a:gd name="T106" fmla="*/ 172 w 189"/>
                  <a:gd name="T107" fmla="*/ 66 h 106"/>
                  <a:gd name="T108" fmla="*/ 182 w 189"/>
                  <a:gd name="T109" fmla="*/ 60 h 106"/>
                  <a:gd name="T110" fmla="*/ 188 w 189"/>
                  <a:gd name="T111" fmla="*/ 5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9" h="106">
                    <a:moveTo>
                      <a:pt x="186" y="47"/>
                    </a:moveTo>
                    <a:cubicBezTo>
                      <a:pt x="189" y="47"/>
                      <a:pt x="189" y="47"/>
                      <a:pt x="189" y="47"/>
                    </a:cubicBezTo>
                    <a:cubicBezTo>
                      <a:pt x="188" y="46"/>
                      <a:pt x="188" y="46"/>
                      <a:pt x="188" y="46"/>
                    </a:cubicBezTo>
                    <a:cubicBezTo>
                      <a:pt x="186" y="46"/>
                      <a:pt x="186" y="46"/>
                      <a:pt x="186" y="46"/>
                    </a:cubicBezTo>
                    <a:cubicBezTo>
                      <a:pt x="185" y="44"/>
                      <a:pt x="185" y="44"/>
                      <a:pt x="185" y="44"/>
                    </a:cubicBezTo>
                    <a:cubicBezTo>
                      <a:pt x="186" y="43"/>
                      <a:pt x="186" y="43"/>
                      <a:pt x="186" y="43"/>
                    </a:cubicBezTo>
                    <a:cubicBezTo>
                      <a:pt x="189" y="42"/>
                      <a:pt x="189" y="42"/>
                      <a:pt x="189" y="42"/>
                    </a:cubicBezTo>
                    <a:cubicBezTo>
                      <a:pt x="188" y="40"/>
                      <a:pt x="188" y="40"/>
                      <a:pt x="188" y="40"/>
                    </a:cubicBezTo>
                    <a:cubicBezTo>
                      <a:pt x="188" y="39"/>
                      <a:pt x="188" y="39"/>
                      <a:pt x="188" y="39"/>
                    </a:cubicBezTo>
                    <a:cubicBezTo>
                      <a:pt x="188" y="37"/>
                      <a:pt x="188" y="37"/>
                      <a:pt x="188" y="37"/>
                    </a:cubicBezTo>
                    <a:cubicBezTo>
                      <a:pt x="186" y="37"/>
                      <a:pt x="186" y="37"/>
                      <a:pt x="186" y="37"/>
                    </a:cubicBezTo>
                    <a:cubicBezTo>
                      <a:pt x="185" y="37"/>
                      <a:pt x="185" y="37"/>
                      <a:pt x="185" y="37"/>
                    </a:cubicBezTo>
                    <a:cubicBezTo>
                      <a:pt x="183" y="37"/>
                      <a:pt x="183" y="37"/>
                      <a:pt x="183" y="37"/>
                    </a:cubicBezTo>
                    <a:cubicBezTo>
                      <a:pt x="182" y="36"/>
                      <a:pt x="182" y="36"/>
                      <a:pt x="182" y="36"/>
                    </a:cubicBezTo>
                    <a:cubicBezTo>
                      <a:pt x="179" y="34"/>
                      <a:pt x="179" y="34"/>
                      <a:pt x="179" y="34"/>
                    </a:cubicBezTo>
                    <a:cubicBezTo>
                      <a:pt x="178" y="33"/>
                      <a:pt x="178" y="33"/>
                      <a:pt x="178" y="33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3" y="33"/>
                      <a:pt x="173" y="33"/>
                      <a:pt x="173" y="33"/>
                    </a:cubicBezTo>
                    <a:cubicBezTo>
                      <a:pt x="171" y="31"/>
                      <a:pt x="171" y="31"/>
                      <a:pt x="171" y="31"/>
                    </a:cubicBezTo>
                    <a:cubicBezTo>
                      <a:pt x="168" y="31"/>
                      <a:pt x="168" y="31"/>
                      <a:pt x="168" y="31"/>
                    </a:cubicBezTo>
                    <a:cubicBezTo>
                      <a:pt x="165" y="33"/>
                      <a:pt x="165" y="33"/>
                      <a:pt x="165" y="33"/>
                    </a:cubicBezTo>
                    <a:cubicBezTo>
                      <a:pt x="163" y="31"/>
                      <a:pt x="163" y="31"/>
                      <a:pt x="163" y="31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2" y="29"/>
                      <a:pt x="162" y="29"/>
                      <a:pt x="162" y="29"/>
                    </a:cubicBezTo>
                    <a:cubicBezTo>
                      <a:pt x="161" y="27"/>
                      <a:pt x="161" y="27"/>
                      <a:pt x="161" y="27"/>
                    </a:cubicBezTo>
                    <a:cubicBezTo>
                      <a:pt x="160" y="27"/>
                      <a:pt x="160" y="27"/>
                      <a:pt x="160" y="27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56" y="26"/>
                      <a:pt x="156" y="26"/>
                      <a:pt x="156" y="26"/>
                    </a:cubicBezTo>
                    <a:cubicBezTo>
                      <a:pt x="153" y="27"/>
                      <a:pt x="153" y="27"/>
                      <a:pt x="153" y="27"/>
                    </a:cubicBezTo>
                    <a:cubicBezTo>
                      <a:pt x="149" y="29"/>
                      <a:pt x="149" y="29"/>
                      <a:pt x="149" y="29"/>
                    </a:cubicBezTo>
                    <a:cubicBezTo>
                      <a:pt x="146" y="27"/>
                      <a:pt x="146" y="27"/>
                      <a:pt x="146" y="27"/>
                    </a:cubicBezTo>
                    <a:cubicBezTo>
                      <a:pt x="145" y="26"/>
                      <a:pt x="145" y="26"/>
                      <a:pt x="145" y="26"/>
                    </a:cubicBezTo>
                    <a:cubicBezTo>
                      <a:pt x="143" y="26"/>
                      <a:pt x="143" y="26"/>
                      <a:pt x="143" y="26"/>
                    </a:cubicBezTo>
                    <a:cubicBezTo>
                      <a:pt x="142" y="26"/>
                      <a:pt x="142" y="26"/>
                      <a:pt x="142" y="26"/>
                    </a:cubicBezTo>
                    <a:cubicBezTo>
                      <a:pt x="140" y="26"/>
                      <a:pt x="140" y="26"/>
                      <a:pt x="140" y="26"/>
                    </a:cubicBezTo>
                    <a:cubicBezTo>
                      <a:pt x="139" y="26"/>
                      <a:pt x="139" y="26"/>
                      <a:pt x="139" y="26"/>
                    </a:cubicBezTo>
                    <a:cubicBezTo>
                      <a:pt x="138" y="24"/>
                      <a:pt x="138" y="24"/>
                      <a:pt x="138" y="24"/>
                    </a:cubicBezTo>
                    <a:cubicBezTo>
                      <a:pt x="136" y="20"/>
                      <a:pt x="136" y="20"/>
                      <a:pt x="136" y="20"/>
                    </a:cubicBezTo>
                    <a:cubicBezTo>
                      <a:pt x="135" y="17"/>
                      <a:pt x="135" y="17"/>
                      <a:pt x="135" y="17"/>
                    </a:cubicBezTo>
                    <a:cubicBezTo>
                      <a:pt x="133" y="16"/>
                      <a:pt x="133" y="16"/>
                      <a:pt x="133" y="16"/>
                    </a:cubicBezTo>
                    <a:cubicBezTo>
                      <a:pt x="132" y="16"/>
                      <a:pt x="132" y="16"/>
                      <a:pt x="132" y="16"/>
                    </a:cubicBezTo>
                    <a:cubicBezTo>
                      <a:pt x="130" y="16"/>
                      <a:pt x="130" y="16"/>
                      <a:pt x="130" y="16"/>
                    </a:cubicBezTo>
                    <a:cubicBezTo>
                      <a:pt x="126" y="16"/>
                      <a:pt x="126" y="16"/>
                      <a:pt x="126" y="16"/>
                    </a:cubicBezTo>
                    <a:cubicBezTo>
                      <a:pt x="123" y="14"/>
                      <a:pt x="123" y="14"/>
                      <a:pt x="123" y="14"/>
                    </a:cubicBezTo>
                    <a:cubicBezTo>
                      <a:pt x="123" y="13"/>
                      <a:pt x="123" y="13"/>
                      <a:pt x="123" y="13"/>
                    </a:cubicBezTo>
                    <a:cubicBezTo>
                      <a:pt x="123" y="11"/>
                      <a:pt x="123" y="11"/>
                      <a:pt x="123" y="11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123" y="6"/>
                      <a:pt x="123" y="6"/>
                      <a:pt x="123" y="6"/>
                    </a:cubicBezTo>
                    <a:cubicBezTo>
                      <a:pt x="121" y="5"/>
                      <a:pt x="121" y="5"/>
                      <a:pt x="121" y="5"/>
                    </a:cubicBezTo>
                    <a:cubicBezTo>
                      <a:pt x="120" y="4"/>
                      <a:pt x="120" y="4"/>
                      <a:pt x="120" y="4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3" y="1"/>
                      <a:pt x="113" y="1"/>
                      <a:pt x="113" y="1"/>
                    </a:cubicBezTo>
                    <a:cubicBezTo>
                      <a:pt x="109" y="1"/>
                      <a:pt x="109" y="1"/>
                      <a:pt x="109" y="1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3"/>
                      <a:pt x="102" y="3"/>
                      <a:pt x="102" y="3"/>
                    </a:cubicBezTo>
                    <a:cubicBezTo>
                      <a:pt x="100" y="4"/>
                      <a:pt x="100" y="4"/>
                      <a:pt x="100" y="4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90" y="4"/>
                      <a:pt x="90" y="4"/>
                      <a:pt x="90" y="4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87" y="4"/>
                      <a:pt x="87" y="4"/>
                      <a:pt x="87" y="4"/>
                    </a:cubicBezTo>
                    <a:cubicBezTo>
                      <a:pt x="86" y="7"/>
                      <a:pt x="86" y="7"/>
                      <a:pt x="86" y="7"/>
                    </a:cubicBezTo>
                    <a:cubicBezTo>
                      <a:pt x="85" y="10"/>
                      <a:pt x="85" y="10"/>
                      <a:pt x="85" y="10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6" y="14"/>
                      <a:pt x="86" y="14"/>
                      <a:pt x="86" y="14"/>
                    </a:cubicBezTo>
                    <a:cubicBezTo>
                      <a:pt x="85" y="14"/>
                      <a:pt x="85" y="14"/>
                      <a:pt x="85" y="14"/>
                    </a:cubicBezTo>
                    <a:cubicBezTo>
                      <a:pt x="83" y="14"/>
                      <a:pt x="83" y="14"/>
                      <a:pt x="83" y="14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7" y="11"/>
                      <a:pt x="77" y="11"/>
                      <a:pt x="77" y="11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6" y="11"/>
                      <a:pt x="66" y="11"/>
                      <a:pt x="66" y="11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7" y="10"/>
                      <a:pt x="57" y="10"/>
                      <a:pt x="57" y="10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10" y="57"/>
                      <a:pt x="10" y="57"/>
                      <a:pt x="10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20" y="59"/>
                      <a:pt x="20" y="59"/>
                      <a:pt x="20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7" y="54"/>
                      <a:pt x="47" y="54"/>
                      <a:pt x="47" y="54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50" y="53"/>
                      <a:pt x="50" y="53"/>
                      <a:pt x="50" y="53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7" y="52"/>
                      <a:pt x="57" y="52"/>
                      <a:pt x="57" y="52"/>
                    </a:cubicBezTo>
                    <a:cubicBezTo>
                      <a:pt x="59" y="52"/>
                      <a:pt x="59" y="52"/>
                      <a:pt x="59" y="52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67" y="57"/>
                      <a:pt x="67" y="57"/>
                      <a:pt x="67" y="57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2" y="59"/>
                      <a:pt x="72" y="59"/>
                      <a:pt x="72" y="59"/>
                    </a:cubicBezTo>
                    <a:cubicBezTo>
                      <a:pt x="73" y="59"/>
                      <a:pt x="73" y="59"/>
                      <a:pt x="73" y="59"/>
                    </a:cubicBezTo>
                    <a:cubicBezTo>
                      <a:pt x="75" y="59"/>
                      <a:pt x="75" y="59"/>
                      <a:pt x="75" y="59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0" y="70"/>
                      <a:pt x="80" y="70"/>
                      <a:pt x="80" y="70"/>
                    </a:cubicBezTo>
                    <a:cubicBezTo>
                      <a:pt x="82" y="70"/>
                      <a:pt x="82" y="70"/>
                      <a:pt x="82" y="70"/>
                    </a:cubicBezTo>
                    <a:cubicBezTo>
                      <a:pt x="83" y="73"/>
                      <a:pt x="83" y="73"/>
                      <a:pt x="83" y="73"/>
                    </a:cubicBezTo>
                    <a:cubicBezTo>
                      <a:pt x="86" y="76"/>
                      <a:pt x="86" y="76"/>
                      <a:pt x="86" y="76"/>
                    </a:cubicBezTo>
                    <a:cubicBezTo>
                      <a:pt x="85" y="77"/>
                      <a:pt x="85" y="77"/>
                      <a:pt x="85" y="77"/>
                    </a:cubicBezTo>
                    <a:cubicBezTo>
                      <a:pt x="87" y="79"/>
                      <a:pt x="87" y="79"/>
                      <a:pt x="87" y="79"/>
                    </a:cubicBezTo>
                    <a:cubicBezTo>
                      <a:pt x="85" y="80"/>
                      <a:pt x="85" y="80"/>
                      <a:pt x="85" y="80"/>
                    </a:cubicBezTo>
                    <a:cubicBezTo>
                      <a:pt x="83" y="79"/>
                      <a:pt x="83" y="79"/>
                      <a:pt x="83" y="79"/>
                    </a:cubicBezTo>
                    <a:cubicBezTo>
                      <a:pt x="80" y="79"/>
                      <a:pt x="80" y="79"/>
                      <a:pt x="80" y="79"/>
                    </a:cubicBezTo>
                    <a:cubicBezTo>
                      <a:pt x="79" y="79"/>
                      <a:pt x="79" y="79"/>
                      <a:pt x="79" y="79"/>
                    </a:cubicBezTo>
                    <a:cubicBezTo>
                      <a:pt x="77" y="77"/>
                      <a:pt x="77" y="77"/>
                      <a:pt x="77" y="77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6" y="80"/>
                      <a:pt x="76" y="80"/>
                      <a:pt x="76" y="80"/>
                    </a:cubicBezTo>
                    <a:cubicBezTo>
                      <a:pt x="76" y="83"/>
                      <a:pt x="76" y="83"/>
                      <a:pt x="76" y="83"/>
                    </a:cubicBezTo>
                    <a:cubicBezTo>
                      <a:pt x="75" y="85"/>
                      <a:pt x="75" y="85"/>
                      <a:pt x="75" y="85"/>
                    </a:cubicBezTo>
                    <a:cubicBezTo>
                      <a:pt x="73" y="87"/>
                      <a:pt x="73" y="87"/>
                      <a:pt x="73" y="87"/>
                    </a:cubicBezTo>
                    <a:cubicBezTo>
                      <a:pt x="72" y="90"/>
                      <a:pt x="72" y="90"/>
                      <a:pt x="72" y="90"/>
                    </a:cubicBezTo>
                    <a:cubicBezTo>
                      <a:pt x="70" y="92"/>
                      <a:pt x="70" y="92"/>
                      <a:pt x="70" y="92"/>
                    </a:cubicBezTo>
                    <a:cubicBezTo>
                      <a:pt x="69" y="92"/>
                      <a:pt x="69" y="92"/>
                      <a:pt x="69" y="92"/>
                    </a:cubicBezTo>
                    <a:cubicBezTo>
                      <a:pt x="70" y="93"/>
                      <a:pt x="70" y="93"/>
                      <a:pt x="70" y="93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77" y="93"/>
                      <a:pt x="77" y="93"/>
                      <a:pt x="77" y="93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3" y="93"/>
                      <a:pt x="83" y="93"/>
                      <a:pt x="83" y="93"/>
                    </a:cubicBezTo>
                    <a:cubicBezTo>
                      <a:pt x="85" y="95"/>
                      <a:pt x="85" y="95"/>
                      <a:pt x="85" y="95"/>
                    </a:cubicBezTo>
                    <a:cubicBezTo>
                      <a:pt x="85" y="93"/>
                      <a:pt x="85" y="93"/>
                      <a:pt x="85" y="93"/>
                    </a:cubicBezTo>
                    <a:cubicBezTo>
                      <a:pt x="83" y="92"/>
                      <a:pt x="83" y="92"/>
                      <a:pt x="83" y="92"/>
                    </a:cubicBezTo>
                    <a:cubicBezTo>
                      <a:pt x="85" y="90"/>
                      <a:pt x="85" y="90"/>
                      <a:pt x="85" y="90"/>
                    </a:cubicBezTo>
                    <a:cubicBezTo>
                      <a:pt x="83" y="90"/>
                      <a:pt x="83" y="90"/>
                      <a:pt x="83" y="90"/>
                    </a:cubicBezTo>
                    <a:cubicBezTo>
                      <a:pt x="83" y="87"/>
                      <a:pt x="83" y="87"/>
                      <a:pt x="83" y="87"/>
                    </a:cubicBezTo>
                    <a:cubicBezTo>
                      <a:pt x="85" y="89"/>
                      <a:pt x="85" y="89"/>
                      <a:pt x="85" y="89"/>
                    </a:cubicBezTo>
                    <a:cubicBezTo>
                      <a:pt x="86" y="89"/>
                      <a:pt x="86" y="89"/>
                      <a:pt x="86" y="89"/>
                    </a:cubicBezTo>
                    <a:cubicBezTo>
                      <a:pt x="89" y="86"/>
                      <a:pt x="89" y="86"/>
                      <a:pt x="89" y="86"/>
                    </a:cubicBezTo>
                    <a:cubicBezTo>
                      <a:pt x="88" y="88"/>
                      <a:pt x="88" y="88"/>
                      <a:pt x="88" y="88"/>
                    </a:cubicBezTo>
                    <a:cubicBezTo>
                      <a:pt x="89" y="87"/>
                      <a:pt x="89" y="87"/>
                      <a:pt x="89" y="87"/>
                    </a:cubicBezTo>
                    <a:cubicBezTo>
                      <a:pt x="90" y="85"/>
                      <a:pt x="90" y="85"/>
                      <a:pt x="90" y="85"/>
                    </a:cubicBezTo>
                    <a:cubicBezTo>
                      <a:pt x="94" y="85"/>
                      <a:pt x="100" y="84"/>
                      <a:pt x="101" y="83"/>
                    </a:cubicBezTo>
                    <a:cubicBezTo>
                      <a:pt x="101" y="82"/>
                      <a:pt x="101" y="80"/>
                      <a:pt x="101" y="76"/>
                    </a:cubicBezTo>
                    <a:cubicBezTo>
                      <a:pt x="102" y="76"/>
                      <a:pt x="102" y="76"/>
                      <a:pt x="102" y="76"/>
                    </a:cubicBezTo>
                    <a:cubicBezTo>
                      <a:pt x="102" y="74"/>
                      <a:pt x="102" y="74"/>
                      <a:pt x="102" y="74"/>
                    </a:cubicBezTo>
                    <a:cubicBezTo>
                      <a:pt x="103" y="74"/>
                      <a:pt x="103" y="74"/>
                      <a:pt x="103" y="74"/>
                    </a:cubicBezTo>
                    <a:cubicBezTo>
                      <a:pt x="103" y="76"/>
                      <a:pt x="103" y="76"/>
                      <a:pt x="103" y="76"/>
                    </a:cubicBezTo>
                    <a:cubicBezTo>
                      <a:pt x="105" y="76"/>
                      <a:pt x="105" y="76"/>
                      <a:pt x="105" y="76"/>
                    </a:cubicBezTo>
                    <a:cubicBezTo>
                      <a:pt x="106" y="76"/>
                      <a:pt x="106" y="76"/>
                      <a:pt x="106" y="76"/>
                    </a:cubicBezTo>
                    <a:cubicBezTo>
                      <a:pt x="106" y="73"/>
                      <a:pt x="106" y="73"/>
                      <a:pt x="106" y="73"/>
                    </a:cubicBezTo>
                    <a:cubicBezTo>
                      <a:pt x="108" y="76"/>
                      <a:pt x="108" y="76"/>
                      <a:pt x="108" y="76"/>
                    </a:cubicBezTo>
                    <a:cubicBezTo>
                      <a:pt x="109" y="76"/>
                      <a:pt x="109" y="76"/>
                      <a:pt x="109" y="76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09" y="77"/>
                      <a:pt x="109" y="77"/>
                      <a:pt x="109" y="77"/>
                    </a:cubicBezTo>
                    <a:cubicBezTo>
                      <a:pt x="106" y="77"/>
                      <a:pt x="106" y="77"/>
                      <a:pt x="106" y="77"/>
                    </a:cubicBezTo>
                    <a:cubicBezTo>
                      <a:pt x="105" y="77"/>
                      <a:pt x="105" y="77"/>
                      <a:pt x="105" y="77"/>
                    </a:cubicBezTo>
                    <a:cubicBezTo>
                      <a:pt x="106" y="79"/>
                      <a:pt x="106" y="79"/>
                      <a:pt x="106" y="79"/>
                    </a:cubicBezTo>
                    <a:cubicBezTo>
                      <a:pt x="108" y="79"/>
                      <a:pt x="108" y="79"/>
                      <a:pt x="108" y="79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9" y="80"/>
                      <a:pt x="109" y="80"/>
                      <a:pt x="109" y="80"/>
                    </a:cubicBezTo>
                    <a:cubicBezTo>
                      <a:pt x="110" y="82"/>
                      <a:pt x="110" y="82"/>
                      <a:pt x="110" y="82"/>
                    </a:cubicBezTo>
                    <a:cubicBezTo>
                      <a:pt x="113" y="83"/>
                      <a:pt x="113" y="83"/>
                      <a:pt x="113" y="83"/>
                    </a:cubicBezTo>
                    <a:cubicBezTo>
                      <a:pt x="116" y="83"/>
                      <a:pt x="116" y="83"/>
                      <a:pt x="116" y="83"/>
                    </a:cubicBezTo>
                    <a:cubicBezTo>
                      <a:pt x="119" y="83"/>
                      <a:pt x="119" y="83"/>
                      <a:pt x="119" y="83"/>
                    </a:cubicBezTo>
                    <a:cubicBezTo>
                      <a:pt x="122" y="83"/>
                      <a:pt x="122" y="83"/>
                      <a:pt x="122" y="83"/>
                    </a:cubicBezTo>
                    <a:cubicBezTo>
                      <a:pt x="125" y="83"/>
                      <a:pt x="125" y="83"/>
                      <a:pt x="125" y="83"/>
                    </a:cubicBezTo>
                    <a:cubicBezTo>
                      <a:pt x="126" y="83"/>
                      <a:pt x="126" y="83"/>
                      <a:pt x="126" y="83"/>
                    </a:cubicBezTo>
                    <a:cubicBezTo>
                      <a:pt x="126" y="85"/>
                      <a:pt x="126" y="85"/>
                      <a:pt x="126" y="85"/>
                    </a:cubicBezTo>
                    <a:cubicBezTo>
                      <a:pt x="128" y="86"/>
                      <a:pt x="128" y="86"/>
                      <a:pt x="128" y="86"/>
                    </a:cubicBezTo>
                    <a:cubicBezTo>
                      <a:pt x="126" y="87"/>
                      <a:pt x="126" y="87"/>
                      <a:pt x="126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19" y="89"/>
                      <a:pt x="119" y="89"/>
                      <a:pt x="119" y="89"/>
                    </a:cubicBezTo>
                    <a:cubicBezTo>
                      <a:pt x="116" y="92"/>
                      <a:pt x="116" y="92"/>
                      <a:pt x="116" y="92"/>
                    </a:cubicBezTo>
                    <a:cubicBezTo>
                      <a:pt x="115" y="93"/>
                      <a:pt x="115" y="93"/>
                      <a:pt x="115" y="93"/>
                    </a:cubicBezTo>
                    <a:cubicBezTo>
                      <a:pt x="116" y="93"/>
                      <a:pt x="116" y="93"/>
                      <a:pt x="116" y="93"/>
                    </a:cubicBezTo>
                    <a:cubicBezTo>
                      <a:pt x="118" y="93"/>
                      <a:pt x="118" y="93"/>
                      <a:pt x="118" y="93"/>
                    </a:cubicBezTo>
                    <a:cubicBezTo>
                      <a:pt x="120" y="93"/>
                      <a:pt x="120" y="93"/>
                      <a:pt x="120" y="93"/>
                    </a:cubicBezTo>
                    <a:cubicBezTo>
                      <a:pt x="125" y="96"/>
                      <a:pt x="125" y="96"/>
                      <a:pt x="125" y="96"/>
                    </a:cubicBezTo>
                    <a:cubicBezTo>
                      <a:pt x="126" y="97"/>
                      <a:pt x="126" y="97"/>
                      <a:pt x="126" y="97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26" y="103"/>
                      <a:pt x="126" y="103"/>
                      <a:pt x="126" y="103"/>
                    </a:cubicBezTo>
                    <a:cubicBezTo>
                      <a:pt x="125" y="103"/>
                      <a:pt x="125" y="103"/>
                      <a:pt x="125" y="103"/>
                    </a:cubicBezTo>
                    <a:cubicBezTo>
                      <a:pt x="128" y="106"/>
                      <a:pt x="128" y="106"/>
                      <a:pt x="128" y="106"/>
                    </a:cubicBezTo>
                    <a:cubicBezTo>
                      <a:pt x="130" y="106"/>
                      <a:pt x="130" y="106"/>
                      <a:pt x="130" y="106"/>
                    </a:cubicBezTo>
                    <a:cubicBezTo>
                      <a:pt x="135" y="105"/>
                      <a:pt x="135" y="105"/>
                      <a:pt x="135" y="105"/>
                    </a:cubicBezTo>
                    <a:cubicBezTo>
                      <a:pt x="136" y="102"/>
                      <a:pt x="136" y="102"/>
                      <a:pt x="136" y="102"/>
                    </a:cubicBezTo>
                    <a:cubicBezTo>
                      <a:pt x="139" y="100"/>
                      <a:pt x="139" y="100"/>
                      <a:pt x="139" y="100"/>
                    </a:cubicBezTo>
                    <a:cubicBezTo>
                      <a:pt x="142" y="100"/>
                      <a:pt x="142" y="100"/>
                      <a:pt x="142" y="100"/>
                    </a:cubicBezTo>
                    <a:cubicBezTo>
                      <a:pt x="145" y="99"/>
                      <a:pt x="145" y="99"/>
                      <a:pt x="145" y="99"/>
                    </a:cubicBezTo>
                    <a:cubicBezTo>
                      <a:pt x="146" y="97"/>
                      <a:pt x="146" y="97"/>
                      <a:pt x="146" y="97"/>
                    </a:cubicBezTo>
                    <a:cubicBezTo>
                      <a:pt x="148" y="97"/>
                      <a:pt x="148" y="97"/>
                      <a:pt x="148" y="97"/>
                    </a:cubicBezTo>
                    <a:cubicBezTo>
                      <a:pt x="148" y="96"/>
                      <a:pt x="148" y="96"/>
                      <a:pt x="148" y="96"/>
                    </a:cubicBezTo>
                    <a:cubicBezTo>
                      <a:pt x="149" y="96"/>
                      <a:pt x="149" y="96"/>
                      <a:pt x="149" y="96"/>
                    </a:cubicBezTo>
                    <a:cubicBezTo>
                      <a:pt x="151" y="97"/>
                      <a:pt x="151" y="97"/>
                      <a:pt x="151" y="97"/>
                    </a:cubicBezTo>
                    <a:cubicBezTo>
                      <a:pt x="155" y="97"/>
                      <a:pt x="155" y="97"/>
                      <a:pt x="155" y="97"/>
                    </a:cubicBezTo>
                    <a:cubicBezTo>
                      <a:pt x="156" y="97"/>
                      <a:pt x="156" y="97"/>
                      <a:pt x="156" y="97"/>
                    </a:cubicBezTo>
                    <a:cubicBezTo>
                      <a:pt x="158" y="96"/>
                      <a:pt x="158" y="96"/>
                      <a:pt x="158" y="96"/>
                    </a:cubicBezTo>
                    <a:cubicBezTo>
                      <a:pt x="158" y="95"/>
                      <a:pt x="158" y="95"/>
                      <a:pt x="158" y="95"/>
                    </a:cubicBezTo>
                    <a:cubicBezTo>
                      <a:pt x="159" y="93"/>
                      <a:pt x="159" y="93"/>
                      <a:pt x="159" y="93"/>
                    </a:cubicBezTo>
                    <a:cubicBezTo>
                      <a:pt x="156" y="92"/>
                      <a:pt x="156" y="92"/>
                      <a:pt x="156" y="92"/>
                    </a:cubicBezTo>
                    <a:cubicBezTo>
                      <a:pt x="153" y="92"/>
                      <a:pt x="153" y="92"/>
                      <a:pt x="153" y="92"/>
                    </a:cubicBezTo>
                    <a:cubicBezTo>
                      <a:pt x="152" y="93"/>
                      <a:pt x="152" y="93"/>
                      <a:pt x="152" y="93"/>
                    </a:cubicBezTo>
                    <a:cubicBezTo>
                      <a:pt x="151" y="92"/>
                      <a:pt x="151" y="92"/>
                      <a:pt x="151" y="92"/>
                    </a:cubicBezTo>
                    <a:cubicBezTo>
                      <a:pt x="149" y="93"/>
                      <a:pt x="149" y="93"/>
                      <a:pt x="149" y="93"/>
                    </a:cubicBezTo>
                    <a:cubicBezTo>
                      <a:pt x="148" y="93"/>
                      <a:pt x="148" y="93"/>
                      <a:pt x="148" y="93"/>
                    </a:cubicBezTo>
                    <a:cubicBezTo>
                      <a:pt x="145" y="92"/>
                      <a:pt x="145" y="92"/>
                      <a:pt x="145" y="92"/>
                    </a:cubicBezTo>
                    <a:cubicBezTo>
                      <a:pt x="142" y="89"/>
                      <a:pt x="142" y="89"/>
                      <a:pt x="142" y="89"/>
                    </a:cubicBezTo>
                    <a:cubicBezTo>
                      <a:pt x="146" y="95"/>
                      <a:pt x="146" y="95"/>
                      <a:pt x="146" y="95"/>
                    </a:cubicBezTo>
                    <a:cubicBezTo>
                      <a:pt x="143" y="93"/>
                      <a:pt x="143" y="93"/>
                      <a:pt x="143" y="93"/>
                    </a:cubicBezTo>
                    <a:cubicBezTo>
                      <a:pt x="142" y="93"/>
                      <a:pt x="142" y="93"/>
                      <a:pt x="142" y="93"/>
                    </a:cubicBezTo>
                    <a:cubicBezTo>
                      <a:pt x="142" y="92"/>
                      <a:pt x="142" y="92"/>
                      <a:pt x="142" y="92"/>
                    </a:cubicBezTo>
                    <a:cubicBezTo>
                      <a:pt x="142" y="90"/>
                      <a:pt x="142" y="90"/>
                      <a:pt x="142" y="90"/>
                    </a:cubicBezTo>
                    <a:cubicBezTo>
                      <a:pt x="139" y="89"/>
                      <a:pt x="139" y="89"/>
                      <a:pt x="139" y="89"/>
                    </a:cubicBezTo>
                    <a:cubicBezTo>
                      <a:pt x="138" y="87"/>
                      <a:pt x="138" y="87"/>
                      <a:pt x="138" y="87"/>
                    </a:cubicBezTo>
                    <a:cubicBezTo>
                      <a:pt x="138" y="86"/>
                      <a:pt x="138" y="86"/>
                      <a:pt x="138" y="86"/>
                    </a:cubicBezTo>
                    <a:cubicBezTo>
                      <a:pt x="135" y="87"/>
                      <a:pt x="135" y="87"/>
                      <a:pt x="135" y="87"/>
                    </a:cubicBezTo>
                    <a:cubicBezTo>
                      <a:pt x="136" y="86"/>
                      <a:pt x="136" y="86"/>
                      <a:pt x="136" y="86"/>
                    </a:cubicBezTo>
                    <a:cubicBezTo>
                      <a:pt x="136" y="85"/>
                      <a:pt x="136" y="85"/>
                      <a:pt x="136" y="85"/>
                    </a:cubicBezTo>
                    <a:cubicBezTo>
                      <a:pt x="135" y="86"/>
                      <a:pt x="135" y="86"/>
                      <a:pt x="135" y="86"/>
                    </a:cubicBezTo>
                    <a:cubicBezTo>
                      <a:pt x="133" y="85"/>
                      <a:pt x="133" y="85"/>
                      <a:pt x="133" y="85"/>
                    </a:cubicBezTo>
                    <a:cubicBezTo>
                      <a:pt x="132" y="85"/>
                      <a:pt x="132" y="85"/>
                      <a:pt x="132" y="85"/>
                    </a:cubicBezTo>
                    <a:cubicBezTo>
                      <a:pt x="130" y="83"/>
                      <a:pt x="130" y="83"/>
                      <a:pt x="130" y="83"/>
                    </a:cubicBezTo>
                    <a:cubicBezTo>
                      <a:pt x="129" y="85"/>
                      <a:pt x="129" y="85"/>
                      <a:pt x="129" y="85"/>
                    </a:cubicBezTo>
                    <a:cubicBezTo>
                      <a:pt x="126" y="82"/>
                      <a:pt x="126" y="82"/>
                      <a:pt x="126" y="82"/>
                    </a:cubicBezTo>
                    <a:cubicBezTo>
                      <a:pt x="130" y="82"/>
                      <a:pt x="130" y="82"/>
                      <a:pt x="130" y="82"/>
                    </a:cubicBezTo>
                    <a:cubicBezTo>
                      <a:pt x="132" y="80"/>
                      <a:pt x="132" y="80"/>
                      <a:pt x="132" y="80"/>
                    </a:cubicBezTo>
                    <a:cubicBezTo>
                      <a:pt x="133" y="83"/>
                      <a:pt x="133" y="83"/>
                      <a:pt x="133" y="83"/>
                    </a:cubicBezTo>
                    <a:cubicBezTo>
                      <a:pt x="133" y="82"/>
                      <a:pt x="133" y="82"/>
                      <a:pt x="133" y="82"/>
                    </a:cubicBezTo>
                    <a:cubicBezTo>
                      <a:pt x="135" y="83"/>
                      <a:pt x="135" y="83"/>
                      <a:pt x="135" y="83"/>
                    </a:cubicBezTo>
                    <a:cubicBezTo>
                      <a:pt x="135" y="85"/>
                      <a:pt x="135" y="85"/>
                      <a:pt x="135" y="85"/>
                    </a:cubicBezTo>
                    <a:cubicBezTo>
                      <a:pt x="136" y="85"/>
                      <a:pt x="136" y="85"/>
                      <a:pt x="136" y="85"/>
                    </a:cubicBezTo>
                    <a:cubicBezTo>
                      <a:pt x="136" y="82"/>
                      <a:pt x="136" y="82"/>
                      <a:pt x="136" y="82"/>
                    </a:cubicBezTo>
                    <a:cubicBezTo>
                      <a:pt x="138" y="83"/>
                      <a:pt x="138" y="83"/>
                      <a:pt x="138" y="83"/>
                    </a:cubicBezTo>
                    <a:cubicBezTo>
                      <a:pt x="138" y="85"/>
                      <a:pt x="138" y="85"/>
                      <a:pt x="138" y="85"/>
                    </a:cubicBezTo>
                    <a:cubicBezTo>
                      <a:pt x="139" y="85"/>
                      <a:pt x="139" y="85"/>
                      <a:pt x="139" y="85"/>
                    </a:cubicBezTo>
                    <a:cubicBezTo>
                      <a:pt x="139" y="82"/>
                      <a:pt x="139" y="82"/>
                      <a:pt x="139" y="82"/>
                    </a:cubicBezTo>
                    <a:cubicBezTo>
                      <a:pt x="142" y="80"/>
                      <a:pt x="142" y="80"/>
                      <a:pt x="142" y="80"/>
                    </a:cubicBezTo>
                    <a:cubicBezTo>
                      <a:pt x="142" y="79"/>
                      <a:pt x="142" y="79"/>
                      <a:pt x="142" y="79"/>
                    </a:cubicBezTo>
                    <a:cubicBezTo>
                      <a:pt x="143" y="79"/>
                      <a:pt x="143" y="79"/>
                      <a:pt x="143" y="79"/>
                    </a:cubicBezTo>
                    <a:cubicBezTo>
                      <a:pt x="143" y="80"/>
                      <a:pt x="143" y="80"/>
                      <a:pt x="143" y="80"/>
                    </a:cubicBezTo>
                    <a:cubicBezTo>
                      <a:pt x="140" y="83"/>
                      <a:pt x="140" y="83"/>
                      <a:pt x="140" y="83"/>
                    </a:cubicBezTo>
                    <a:cubicBezTo>
                      <a:pt x="143" y="82"/>
                      <a:pt x="143" y="82"/>
                      <a:pt x="143" y="82"/>
                    </a:cubicBezTo>
                    <a:cubicBezTo>
                      <a:pt x="145" y="80"/>
                      <a:pt x="145" y="80"/>
                      <a:pt x="145" y="80"/>
                    </a:cubicBezTo>
                    <a:cubicBezTo>
                      <a:pt x="146" y="77"/>
                      <a:pt x="146" y="77"/>
                      <a:pt x="146" y="77"/>
                    </a:cubicBezTo>
                    <a:cubicBezTo>
                      <a:pt x="149" y="76"/>
                      <a:pt x="149" y="76"/>
                      <a:pt x="149" y="76"/>
                    </a:cubicBezTo>
                    <a:cubicBezTo>
                      <a:pt x="152" y="76"/>
                      <a:pt x="152" y="76"/>
                      <a:pt x="152" y="76"/>
                    </a:cubicBezTo>
                    <a:cubicBezTo>
                      <a:pt x="155" y="74"/>
                      <a:pt x="155" y="74"/>
                      <a:pt x="155" y="74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59" y="76"/>
                      <a:pt x="159" y="76"/>
                      <a:pt x="159" y="76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3" y="72"/>
                      <a:pt x="163" y="72"/>
                      <a:pt x="163" y="72"/>
                    </a:cubicBezTo>
                    <a:cubicBezTo>
                      <a:pt x="165" y="72"/>
                      <a:pt x="165" y="72"/>
                      <a:pt x="165" y="72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9" y="70"/>
                      <a:pt x="169" y="70"/>
                      <a:pt x="169" y="70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7"/>
                      <a:pt x="173" y="67"/>
                      <a:pt x="173" y="67"/>
                    </a:cubicBezTo>
                    <a:cubicBezTo>
                      <a:pt x="172" y="66"/>
                      <a:pt x="172" y="66"/>
                      <a:pt x="172" y="66"/>
                    </a:cubicBezTo>
                    <a:cubicBezTo>
                      <a:pt x="173" y="64"/>
                      <a:pt x="173" y="64"/>
                      <a:pt x="173" y="64"/>
                    </a:cubicBezTo>
                    <a:cubicBezTo>
                      <a:pt x="175" y="63"/>
                      <a:pt x="175" y="63"/>
                      <a:pt x="175" y="63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79" y="60"/>
                      <a:pt x="179" y="60"/>
                      <a:pt x="179" y="60"/>
                    </a:cubicBezTo>
                    <a:cubicBezTo>
                      <a:pt x="181" y="60"/>
                      <a:pt x="181" y="60"/>
                      <a:pt x="181" y="60"/>
                    </a:cubicBezTo>
                    <a:cubicBezTo>
                      <a:pt x="182" y="60"/>
                      <a:pt x="182" y="60"/>
                      <a:pt x="182" y="60"/>
                    </a:cubicBezTo>
                    <a:cubicBezTo>
                      <a:pt x="185" y="60"/>
                      <a:pt x="185" y="60"/>
                      <a:pt x="185" y="60"/>
                    </a:cubicBezTo>
                    <a:cubicBezTo>
                      <a:pt x="186" y="60"/>
                      <a:pt x="186" y="60"/>
                      <a:pt x="186" y="60"/>
                    </a:cubicBezTo>
                    <a:cubicBezTo>
                      <a:pt x="188" y="59"/>
                      <a:pt x="188" y="59"/>
                      <a:pt x="188" y="59"/>
                    </a:cubicBezTo>
                    <a:cubicBezTo>
                      <a:pt x="189" y="57"/>
                      <a:pt x="189" y="57"/>
                      <a:pt x="189" y="57"/>
                    </a:cubicBezTo>
                    <a:cubicBezTo>
                      <a:pt x="189" y="54"/>
                      <a:pt x="189" y="54"/>
                      <a:pt x="189" y="54"/>
                    </a:cubicBezTo>
                    <a:cubicBezTo>
                      <a:pt x="188" y="53"/>
                      <a:pt x="188" y="53"/>
                      <a:pt x="188" y="53"/>
                    </a:cubicBezTo>
                    <a:cubicBezTo>
                      <a:pt x="189" y="53"/>
                      <a:pt x="189" y="53"/>
                      <a:pt x="189" y="53"/>
                    </a:cubicBezTo>
                    <a:cubicBezTo>
                      <a:pt x="188" y="52"/>
                      <a:pt x="188" y="52"/>
                      <a:pt x="188" y="52"/>
                    </a:cubicBezTo>
                    <a:cubicBezTo>
                      <a:pt x="185" y="50"/>
                      <a:pt x="185" y="50"/>
                      <a:pt x="185" y="50"/>
                    </a:cubicBezTo>
                    <a:cubicBezTo>
                      <a:pt x="185" y="49"/>
                      <a:pt x="185" y="49"/>
                      <a:pt x="185" y="49"/>
                    </a:cubicBezTo>
                    <a:lnTo>
                      <a:pt x="186" y="4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auto">
              <a:xfrm rot="256166">
                <a:off x="4909321" y="2107262"/>
                <a:ext cx="573520" cy="839334"/>
              </a:xfrm>
              <a:custGeom>
                <a:avLst/>
                <a:gdLst>
                  <a:gd name="T0" fmla="*/ 272 w 280"/>
                  <a:gd name="T1" fmla="*/ 238 h 325"/>
                  <a:gd name="T2" fmla="*/ 280 w 280"/>
                  <a:gd name="T3" fmla="*/ 225 h 325"/>
                  <a:gd name="T4" fmla="*/ 238 w 280"/>
                  <a:gd name="T5" fmla="*/ 198 h 325"/>
                  <a:gd name="T6" fmla="*/ 251 w 280"/>
                  <a:gd name="T7" fmla="*/ 177 h 325"/>
                  <a:gd name="T8" fmla="*/ 238 w 280"/>
                  <a:gd name="T9" fmla="*/ 166 h 325"/>
                  <a:gd name="T10" fmla="*/ 228 w 280"/>
                  <a:gd name="T11" fmla="*/ 158 h 325"/>
                  <a:gd name="T12" fmla="*/ 225 w 280"/>
                  <a:gd name="T13" fmla="*/ 148 h 325"/>
                  <a:gd name="T14" fmla="*/ 225 w 280"/>
                  <a:gd name="T15" fmla="*/ 137 h 325"/>
                  <a:gd name="T16" fmla="*/ 220 w 280"/>
                  <a:gd name="T17" fmla="*/ 114 h 325"/>
                  <a:gd name="T18" fmla="*/ 204 w 280"/>
                  <a:gd name="T19" fmla="*/ 90 h 325"/>
                  <a:gd name="T20" fmla="*/ 220 w 280"/>
                  <a:gd name="T21" fmla="*/ 77 h 325"/>
                  <a:gd name="T22" fmla="*/ 193 w 280"/>
                  <a:gd name="T23" fmla="*/ 58 h 325"/>
                  <a:gd name="T24" fmla="*/ 177 w 280"/>
                  <a:gd name="T25" fmla="*/ 50 h 325"/>
                  <a:gd name="T26" fmla="*/ 183 w 280"/>
                  <a:gd name="T27" fmla="*/ 42 h 325"/>
                  <a:gd name="T28" fmla="*/ 177 w 280"/>
                  <a:gd name="T29" fmla="*/ 34 h 325"/>
                  <a:gd name="T30" fmla="*/ 191 w 280"/>
                  <a:gd name="T31" fmla="*/ 26 h 325"/>
                  <a:gd name="T32" fmla="*/ 185 w 280"/>
                  <a:gd name="T33" fmla="*/ 11 h 325"/>
                  <a:gd name="T34" fmla="*/ 156 w 280"/>
                  <a:gd name="T35" fmla="*/ 0 h 325"/>
                  <a:gd name="T36" fmla="*/ 143 w 280"/>
                  <a:gd name="T37" fmla="*/ 3 h 325"/>
                  <a:gd name="T38" fmla="*/ 117 w 280"/>
                  <a:gd name="T39" fmla="*/ 11 h 325"/>
                  <a:gd name="T40" fmla="*/ 114 w 280"/>
                  <a:gd name="T41" fmla="*/ 34 h 325"/>
                  <a:gd name="T42" fmla="*/ 103 w 280"/>
                  <a:gd name="T43" fmla="*/ 37 h 325"/>
                  <a:gd name="T44" fmla="*/ 88 w 280"/>
                  <a:gd name="T45" fmla="*/ 42 h 325"/>
                  <a:gd name="T46" fmla="*/ 61 w 280"/>
                  <a:gd name="T47" fmla="*/ 42 h 325"/>
                  <a:gd name="T48" fmla="*/ 19 w 280"/>
                  <a:gd name="T49" fmla="*/ 26 h 325"/>
                  <a:gd name="T50" fmla="*/ 8 w 280"/>
                  <a:gd name="T51" fmla="*/ 26 h 325"/>
                  <a:gd name="T52" fmla="*/ 37 w 280"/>
                  <a:gd name="T53" fmla="*/ 45 h 325"/>
                  <a:gd name="T54" fmla="*/ 64 w 280"/>
                  <a:gd name="T55" fmla="*/ 61 h 325"/>
                  <a:gd name="T56" fmla="*/ 64 w 280"/>
                  <a:gd name="T57" fmla="*/ 71 h 325"/>
                  <a:gd name="T58" fmla="*/ 72 w 280"/>
                  <a:gd name="T59" fmla="*/ 85 h 325"/>
                  <a:gd name="T60" fmla="*/ 77 w 280"/>
                  <a:gd name="T61" fmla="*/ 95 h 325"/>
                  <a:gd name="T62" fmla="*/ 77 w 280"/>
                  <a:gd name="T63" fmla="*/ 106 h 325"/>
                  <a:gd name="T64" fmla="*/ 88 w 280"/>
                  <a:gd name="T65" fmla="*/ 129 h 325"/>
                  <a:gd name="T66" fmla="*/ 98 w 280"/>
                  <a:gd name="T67" fmla="*/ 132 h 325"/>
                  <a:gd name="T68" fmla="*/ 117 w 280"/>
                  <a:gd name="T69" fmla="*/ 140 h 325"/>
                  <a:gd name="T70" fmla="*/ 122 w 280"/>
                  <a:gd name="T71" fmla="*/ 151 h 325"/>
                  <a:gd name="T72" fmla="*/ 122 w 280"/>
                  <a:gd name="T73" fmla="*/ 164 h 325"/>
                  <a:gd name="T74" fmla="*/ 98 w 280"/>
                  <a:gd name="T75" fmla="*/ 172 h 325"/>
                  <a:gd name="T76" fmla="*/ 77 w 280"/>
                  <a:gd name="T77" fmla="*/ 185 h 325"/>
                  <a:gd name="T78" fmla="*/ 64 w 280"/>
                  <a:gd name="T79" fmla="*/ 198 h 325"/>
                  <a:gd name="T80" fmla="*/ 59 w 280"/>
                  <a:gd name="T81" fmla="*/ 201 h 325"/>
                  <a:gd name="T82" fmla="*/ 45 w 280"/>
                  <a:gd name="T83" fmla="*/ 211 h 325"/>
                  <a:gd name="T84" fmla="*/ 35 w 280"/>
                  <a:gd name="T85" fmla="*/ 217 h 325"/>
                  <a:gd name="T86" fmla="*/ 29 w 280"/>
                  <a:gd name="T87" fmla="*/ 225 h 325"/>
                  <a:gd name="T88" fmla="*/ 29 w 280"/>
                  <a:gd name="T89" fmla="*/ 246 h 325"/>
                  <a:gd name="T90" fmla="*/ 43 w 280"/>
                  <a:gd name="T91" fmla="*/ 269 h 325"/>
                  <a:gd name="T92" fmla="*/ 37 w 280"/>
                  <a:gd name="T93" fmla="*/ 280 h 325"/>
                  <a:gd name="T94" fmla="*/ 37 w 280"/>
                  <a:gd name="T95" fmla="*/ 296 h 325"/>
                  <a:gd name="T96" fmla="*/ 51 w 280"/>
                  <a:gd name="T97" fmla="*/ 298 h 325"/>
                  <a:gd name="T98" fmla="*/ 72 w 280"/>
                  <a:gd name="T99" fmla="*/ 312 h 325"/>
                  <a:gd name="T100" fmla="*/ 80 w 280"/>
                  <a:gd name="T101" fmla="*/ 314 h 325"/>
                  <a:gd name="T102" fmla="*/ 80 w 280"/>
                  <a:gd name="T103" fmla="*/ 325 h 325"/>
                  <a:gd name="T104" fmla="*/ 111 w 280"/>
                  <a:gd name="T105" fmla="*/ 317 h 325"/>
                  <a:gd name="T106" fmla="*/ 122 w 280"/>
                  <a:gd name="T107" fmla="*/ 314 h 325"/>
                  <a:gd name="T108" fmla="*/ 148 w 280"/>
                  <a:gd name="T109" fmla="*/ 306 h 325"/>
                  <a:gd name="T110" fmla="*/ 151 w 280"/>
                  <a:gd name="T111" fmla="*/ 306 h 325"/>
                  <a:gd name="T112" fmla="*/ 159 w 280"/>
                  <a:gd name="T113" fmla="*/ 304 h 325"/>
                  <a:gd name="T114" fmla="*/ 172 w 280"/>
                  <a:gd name="T115" fmla="*/ 304 h 325"/>
                  <a:gd name="T116" fmla="*/ 191 w 280"/>
                  <a:gd name="T117" fmla="*/ 304 h 325"/>
                  <a:gd name="T118" fmla="*/ 217 w 280"/>
                  <a:gd name="T119" fmla="*/ 288 h 325"/>
                  <a:gd name="T120" fmla="*/ 235 w 280"/>
                  <a:gd name="T121" fmla="*/ 272 h 325"/>
                  <a:gd name="T122" fmla="*/ 235 w 280"/>
                  <a:gd name="T123" fmla="*/ 272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0" h="325">
                    <a:moveTo>
                      <a:pt x="235" y="272"/>
                    </a:moveTo>
                    <a:lnTo>
                      <a:pt x="270" y="243"/>
                    </a:lnTo>
                    <a:lnTo>
                      <a:pt x="272" y="238"/>
                    </a:lnTo>
                    <a:lnTo>
                      <a:pt x="278" y="235"/>
                    </a:lnTo>
                    <a:lnTo>
                      <a:pt x="280" y="227"/>
                    </a:lnTo>
                    <a:lnTo>
                      <a:pt x="280" y="225"/>
                    </a:lnTo>
                    <a:lnTo>
                      <a:pt x="280" y="219"/>
                    </a:lnTo>
                    <a:lnTo>
                      <a:pt x="278" y="217"/>
                    </a:lnTo>
                    <a:lnTo>
                      <a:pt x="238" y="198"/>
                    </a:lnTo>
                    <a:lnTo>
                      <a:pt x="251" y="190"/>
                    </a:lnTo>
                    <a:lnTo>
                      <a:pt x="254" y="182"/>
                    </a:lnTo>
                    <a:lnTo>
                      <a:pt x="251" y="177"/>
                    </a:lnTo>
                    <a:lnTo>
                      <a:pt x="238" y="174"/>
                    </a:lnTo>
                    <a:lnTo>
                      <a:pt x="235" y="172"/>
                    </a:lnTo>
                    <a:lnTo>
                      <a:pt x="238" y="166"/>
                    </a:lnTo>
                    <a:lnTo>
                      <a:pt x="235" y="164"/>
                    </a:lnTo>
                    <a:lnTo>
                      <a:pt x="230" y="164"/>
                    </a:lnTo>
                    <a:lnTo>
                      <a:pt x="228" y="158"/>
                    </a:lnTo>
                    <a:lnTo>
                      <a:pt x="225" y="156"/>
                    </a:lnTo>
                    <a:lnTo>
                      <a:pt x="228" y="151"/>
                    </a:lnTo>
                    <a:lnTo>
                      <a:pt x="225" y="148"/>
                    </a:lnTo>
                    <a:lnTo>
                      <a:pt x="225" y="145"/>
                    </a:lnTo>
                    <a:lnTo>
                      <a:pt x="228" y="140"/>
                    </a:lnTo>
                    <a:lnTo>
                      <a:pt x="225" y="137"/>
                    </a:lnTo>
                    <a:lnTo>
                      <a:pt x="230" y="132"/>
                    </a:lnTo>
                    <a:lnTo>
                      <a:pt x="228" y="124"/>
                    </a:lnTo>
                    <a:lnTo>
                      <a:pt x="220" y="114"/>
                    </a:lnTo>
                    <a:lnTo>
                      <a:pt x="204" y="98"/>
                    </a:lnTo>
                    <a:lnTo>
                      <a:pt x="201" y="95"/>
                    </a:lnTo>
                    <a:lnTo>
                      <a:pt x="204" y="90"/>
                    </a:lnTo>
                    <a:lnTo>
                      <a:pt x="209" y="85"/>
                    </a:lnTo>
                    <a:lnTo>
                      <a:pt x="217" y="79"/>
                    </a:lnTo>
                    <a:lnTo>
                      <a:pt x="220" y="77"/>
                    </a:lnTo>
                    <a:lnTo>
                      <a:pt x="220" y="71"/>
                    </a:lnTo>
                    <a:lnTo>
                      <a:pt x="201" y="61"/>
                    </a:lnTo>
                    <a:lnTo>
                      <a:pt x="193" y="58"/>
                    </a:lnTo>
                    <a:lnTo>
                      <a:pt x="185" y="53"/>
                    </a:lnTo>
                    <a:lnTo>
                      <a:pt x="180" y="50"/>
                    </a:lnTo>
                    <a:lnTo>
                      <a:pt x="177" y="50"/>
                    </a:lnTo>
                    <a:lnTo>
                      <a:pt x="180" y="48"/>
                    </a:lnTo>
                    <a:lnTo>
                      <a:pt x="180" y="45"/>
                    </a:lnTo>
                    <a:lnTo>
                      <a:pt x="183" y="42"/>
                    </a:lnTo>
                    <a:lnTo>
                      <a:pt x="185" y="37"/>
                    </a:lnTo>
                    <a:lnTo>
                      <a:pt x="183" y="37"/>
                    </a:lnTo>
                    <a:lnTo>
                      <a:pt x="177" y="34"/>
                    </a:lnTo>
                    <a:lnTo>
                      <a:pt x="185" y="34"/>
                    </a:lnTo>
                    <a:lnTo>
                      <a:pt x="193" y="32"/>
                    </a:lnTo>
                    <a:lnTo>
                      <a:pt x="191" y="26"/>
                    </a:lnTo>
                    <a:lnTo>
                      <a:pt x="193" y="19"/>
                    </a:lnTo>
                    <a:lnTo>
                      <a:pt x="193" y="16"/>
                    </a:lnTo>
                    <a:lnTo>
                      <a:pt x="185" y="11"/>
                    </a:lnTo>
                    <a:lnTo>
                      <a:pt x="167" y="3"/>
                    </a:lnTo>
                    <a:lnTo>
                      <a:pt x="159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1" y="0"/>
                    </a:lnTo>
                    <a:lnTo>
                      <a:pt x="143" y="3"/>
                    </a:lnTo>
                    <a:lnTo>
                      <a:pt x="132" y="3"/>
                    </a:lnTo>
                    <a:lnTo>
                      <a:pt x="125" y="3"/>
                    </a:lnTo>
                    <a:lnTo>
                      <a:pt x="117" y="11"/>
                    </a:lnTo>
                    <a:lnTo>
                      <a:pt x="114" y="19"/>
                    </a:lnTo>
                    <a:lnTo>
                      <a:pt x="114" y="32"/>
                    </a:lnTo>
                    <a:lnTo>
                      <a:pt x="114" y="34"/>
                    </a:lnTo>
                    <a:lnTo>
                      <a:pt x="111" y="34"/>
                    </a:lnTo>
                    <a:lnTo>
                      <a:pt x="106" y="34"/>
                    </a:lnTo>
                    <a:lnTo>
                      <a:pt x="103" y="37"/>
                    </a:lnTo>
                    <a:lnTo>
                      <a:pt x="98" y="42"/>
                    </a:lnTo>
                    <a:lnTo>
                      <a:pt x="90" y="42"/>
                    </a:lnTo>
                    <a:lnTo>
                      <a:pt x="88" y="42"/>
                    </a:lnTo>
                    <a:lnTo>
                      <a:pt x="80" y="37"/>
                    </a:lnTo>
                    <a:lnTo>
                      <a:pt x="72" y="37"/>
                    </a:lnTo>
                    <a:lnTo>
                      <a:pt x="61" y="42"/>
                    </a:lnTo>
                    <a:lnTo>
                      <a:pt x="45" y="42"/>
                    </a:lnTo>
                    <a:lnTo>
                      <a:pt x="35" y="34"/>
                    </a:lnTo>
                    <a:lnTo>
                      <a:pt x="19" y="26"/>
                    </a:lnTo>
                    <a:lnTo>
                      <a:pt x="11" y="24"/>
                    </a:lnTo>
                    <a:lnTo>
                      <a:pt x="3" y="26"/>
                    </a:lnTo>
                    <a:lnTo>
                      <a:pt x="8" y="26"/>
                    </a:lnTo>
                    <a:lnTo>
                      <a:pt x="0" y="32"/>
                    </a:lnTo>
                    <a:lnTo>
                      <a:pt x="11" y="32"/>
                    </a:lnTo>
                    <a:lnTo>
                      <a:pt x="37" y="45"/>
                    </a:lnTo>
                    <a:lnTo>
                      <a:pt x="53" y="53"/>
                    </a:lnTo>
                    <a:lnTo>
                      <a:pt x="59" y="58"/>
                    </a:lnTo>
                    <a:lnTo>
                      <a:pt x="64" y="61"/>
                    </a:lnTo>
                    <a:lnTo>
                      <a:pt x="69" y="63"/>
                    </a:lnTo>
                    <a:lnTo>
                      <a:pt x="64" y="69"/>
                    </a:lnTo>
                    <a:lnTo>
                      <a:pt x="64" y="71"/>
                    </a:lnTo>
                    <a:lnTo>
                      <a:pt x="69" y="79"/>
                    </a:lnTo>
                    <a:lnTo>
                      <a:pt x="72" y="79"/>
                    </a:lnTo>
                    <a:lnTo>
                      <a:pt x="72" y="85"/>
                    </a:lnTo>
                    <a:lnTo>
                      <a:pt x="72" y="87"/>
                    </a:lnTo>
                    <a:lnTo>
                      <a:pt x="72" y="90"/>
                    </a:lnTo>
                    <a:lnTo>
                      <a:pt x="77" y="95"/>
                    </a:lnTo>
                    <a:lnTo>
                      <a:pt x="80" y="98"/>
                    </a:lnTo>
                    <a:lnTo>
                      <a:pt x="77" y="103"/>
                    </a:lnTo>
                    <a:lnTo>
                      <a:pt x="77" y="106"/>
                    </a:lnTo>
                    <a:lnTo>
                      <a:pt x="77" y="114"/>
                    </a:lnTo>
                    <a:lnTo>
                      <a:pt x="77" y="116"/>
                    </a:lnTo>
                    <a:lnTo>
                      <a:pt x="88" y="129"/>
                    </a:lnTo>
                    <a:lnTo>
                      <a:pt x="88" y="129"/>
                    </a:lnTo>
                    <a:lnTo>
                      <a:pt x="90" y="132"/>
                    </a:lnTo>
                    <a:lnTo>
                      <a:pt x="98" y="132"/>
                    </a:lnTo>
                    <a:lnTo>
                      <a:pt x="103" y="137"/>
                    </a:lnTo>
                    <a:lnTo>
                      <a:pt x="106" y="137"/>
                    </a:lnTo>
                    <a:lnTo>
                      <a:pt x="117" y="140"/>
                    </a:lnTo>
                    <a:lnTo>
                      <a:pt x="117" y="145"/>
                    </a:lnTo>
                    <a:lnTo>
                      <a:pt x="117" y="151"/>
                    </a:lnTo>
                    <a:lnTo>
                      <a:pt x="122" y="151"/>
                    </a:lnTo>
                    <a:lnTo>
                      <a:pt x="125" y="156"/>
                    </a:lnTo>
                    <a:lnTo>
                      <a:pt x="117" y="158"/>
                    </a:lnTo>
                    <a:lnTo>
                      <a:pt x="122" y="164"/>
                    </a:lnTo>
                    <a:lnTo>
                      <a:pt x="114" y="158"/>
                    </a:lnTo>
                    <a:lnTo>
                      <a:pt x="106" y="164"/>
                    </a:lnTo>
                    <a:lnTo>
                      <a:pt x="98" y="172"/>
                    </a:lnTo>
                    <a:lnTo>
                      <a:pt x="85" y="182"/>
                    </a:lnTo>
                    <a:lnTo>
                      <a:pt x="80" y="185"/>
                    </a:lnTo>
                    <a:lnTo>
                      <a:pt x="77" y="185"/>
                    </a:lnTo>
                    <a:lnTo>
                      <a:pt x="77" y="190"/>
                    </a:lnTo>
                    <a:lnTo>
                      <a:pt x="69" y="193"/>
                    </a:lnTo>
                    <a:lnTo>
                      <a:pt x="64" y="198"/>
                    </a:lnTo>
                    <a:lnTo>
                      <a:pt x="64" y="201"/>
                    </a:lnTo>
                    <a:lnTo>
                      <a:pt x="61" y="201"/>
                    </a:lnTo>
                    <a:lnTo>
                      <a:pt x="59" y="201"/>
                    </a:lnTo>
                    <a:lnTo>
                      <a:pt x="53" y="203"/>
                    </a:lnTo>
                    <a:lnTo>
                      <a:pt x="53" y="209"/>
                    </a:lnTo>
                    <a:lnTo>
                      <a:pt x="45" y="211"/>
                    </a:lnTo>
                    <a:lnTo>
                      <a:pt x="37" y="211"/>
                    </a:lnTo>
                    <a:lnTo>
                      <a:pt x="35" y="211"/>
                    </a:lnTo>
                    <a:lnTo>
                      <a:pt x="35" y="217"/>
                    </a:lnTo>
                    <a:lnTo>
                      <a:pt x="37" y="219"/>
                    </a:lnTo>
                    <a:lnTo>
                      <a:pt x="35" y="219"/>
                    </a:lnTo>
                    <a:lnTo>
                      <a:pt x="29" y="225"/>
                    </a:lnTo>
                    <a:lnTo>
                      <a:pt x="24" y="230"/>
                    </a:lnTo>
                    <a:lnTo>
                      <a:pt x="29" y="238"/>
                    </a:lnTo>
                    <a:lnTo>
                      <a:pt x="29" y="246"/>
                    </a:lnTo>
                    <a:lnTo>
                      <a:pt x="29" y="251"/>
                    </a:lnTo>
                    <a:lnTo>
                      <a:pt x="35" y="261"/>
                    </a:lnTo>
                    <a:lnTo>
                      <a:pt x="43" y="269"/>
                    </a:lnTo>
                    <a:lnTo>
                      <a:pt x="37" y="269"/>
                    </a:lnTo>
                    <a:lnTo>
                      <a:pt x="37" y="272"/>
                    </a:lnTo>
                    <a:lnTo>
                      <a:pt x="37" y="280"/>
                    </a:lnTo>
                    <a:lnTo>
                      <a:pt x="35" y="285"/>
                    </a:lnTo>
                    <a:lnTo>
                      <a:pt x="37" y="288"/>
                    </a:lnTo>
                    <a:lnTo>
                      <a:pt x="37" y="296"/>
                    </a:lnTo>
                    <a:lnTo>
                      <a:pt x="43" y="298"/>
                    </a:lnTo>
                    <a:lnTo>
                      <a:pt x="45" y="298"/>
                    </a:lnTo>
                    <a:lnTo>
                      <a:pt x="51" y="298"/>
                    </a:lnTo>
                    <a:lnTo>
                      <a:pt x="61" y="304"/>
                    </a:lnTo>
                    <a:lnTo>
                      <a:pt x="69" y="306"/>
                    </a:lnTo>
                    <a:lnTo>
                      <a:pt x="72" y="312"/>
                    </a:lnTo>
                    <a:lnTo>
                      <a:pt x="80" y="306"/>
                    </a:lnTo>
                    <a:lnTo>
                      <a:pt x="77" y="312"/>
                    </a:lnTo>
                    <a:lnTo>
                      <a:pt x="80" y="314"/>
                    </a:lnTo>
                    <a:lnTo>
                      <a:pt x="88" y="317"/>
                    </a:lnTo>
                    <a:lnTo>
                      <a:pt x="85" y="317"/>
                    </a:lnTo>
                    <a:lnTo>
                      <a:pt x="80" y="325"/>
                    </a:lnTo>
                    <a:lnTo>
                      <a:pt x="88" y="322"/>
                    </a:lnTo>
                    <a:lnTo>
                      <a:pt x="98" y="317"/>
                    </a:lnTo>
                    <a:lnTo>
                      <a:pt x="111" y="317"/>
                    </a:lnTo>
                    <a:lnTo>
                      <a:pt x="114" y="317"/>
                    </a:lnTo>
                    <a:lnTo>
                      <a:pt x="117" y="317"/>
                    </a:lnTo>
                    <a:lnTo>
                      <a:pt x="122" y="314"/>
                    </a:lnTo>
                    <a:lnTo>
                      <a:pt x="130" y="312"/>
                    </a:lnTo>
                    <a:lnTo>
                      <a:pt x="140" y="312"/>
                    </a:lnTo>
                    <a:lnTo>
                      <a:pt x="148" y="306"/>
                    </a:lnTo>
                    <a:lnTo>
                      <a:pt x="148" y="312"/>
                    </a:lnTo>
                    <a:lnTo>
                      <a:pt x="151" y="312"/>
                    </a:lnTo>
                    <a:lnTo>
                      <a:pt x="151" y="306"/>
                    </a:lnTo>
                    <a:lnTo>
                      <a:pt x="156" y="306"/>
                    </a:lnTo>
                    <a:lnTo>
                      <a:pt x="156" y="304"/>
                    </a:lnTo>
                    <a:lnTo>
                      <a:pt x="159" y="304"/>
                    </a:lnTo>
                    <a:lnTo>
                      <a:pt x="164" y="306"/>
                    </a:lnTo>
                    <a:lnTo>
                      <a:pt x="167" y="304"/>
                    </a:lnTo>
                    <a:lnTo>
                      <a:pt x="172" y="304"/>
                    </a:lnTo>
                    <a:lnTo>
                      <a:pt x="183" y="298"/>
                    </a:lnTo>
                    <a:lnTo>
                      <a:pt x="185" y="298"/>
                    </a:lnTo>
                    <a:lnTo>
                      <a:pt x="191" y="304"/>
                    </a:lnTo>
                    <a:lnTo>
                      <a:pt x="193" y="304"/>
                    </a:lnTo>
                    <a:lnTo>
                      <a:pt x="201" y="298"/>
                    </a:lnTo>
                    <a:lnTo>
                      <a:pt x="217" y="288"/>
                    </a:lnTo>
                    <a:lnTo>
                      <a:pt x="235" y="272"/>
                    </a:lnTo>
                    <a:lnTo>
                      <a:pt x="235" y="272"/>
                    </a:lnTo>
                    <a:lnTo>
                      <a:pt x="235" y="272"/>
                    </a:lnTo>
                    <a:lnTo>
                      <a:pt x="235" y="272"/>
                    </a:lnTo>
                    <a:lnTo>
                      <a:pt x="235" y="272"/>
                    </a:lnTo>
                    <a:lnTo>
                      <a:pt x="235" y="272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36"/>
              <p:cNvSpPr>
                <a:spLocks noEditPoints="1"/>
              </p:cNvSpPr>
              <p:nvPr/>
            </p:nvSpPr>
            <p:spPr bwMode="auto">
              <a:xfrm rot="256166">
                <a:off x="4136031" y="1986661"/>
                <a:ext cx="1239213" cy="1076929"/>
              </a:xfrm>
              <a:custGeom>
                <a:avLst/>
                <a:gdLst>
                  <a:gd name="T0" fmla="*/ 180 w 229"/>
                  <a:gd name="T1" fmla="*/ 29 h 158"/>
                  <a:gd name="T2" fmla="*/ 200 w 229"/>
                  <a:gd name="T3" fmla="*/ 13 h 158"/>
                  <a:gd name="T4" fmla="*/ 219 w 229"/>
                  <a:gd name="T5" fmla="*/ 22 h 158"/>
                  <a:gd name="T6" fmla="*/ 215 w 229"/>
                  <a:gd name="T7" fmla="*/ 13 h 158"/>
                  <a:gd name="T8" fmla="*/ 222 w 229"/>
                  <a:gd name="T9" fmla="*/ 6 h 158"/>
                  <a:gd name="T10" fmla="*/ 206 w 229"/>
                  <a:gd name="T11" fmla="*/ 9 h 158"/>
                  <a:gd name="T12" fmla="*/ 195 w 229"/>
                  <a:gd name="T13" fmla="*/ 3 h 158"/>
                  <a:gd name="T14" fmla="*/ 190 w 229"/>
                  <a:gd name="T15" fmla="*/ 7 h 158"/>
                  <a:gd name="T16" fmla="*/ 180 w 229"/>
                  <a:gd name="T17" fmla="*/ 9 h 158"/>
                  <a:gd name="T18" fmla="*/ 175 w 229"/>
                  <a:gd name="T19" fmla="*/ 3 h 158"/>
                  <a:gd name="T20" fmla="*/ 165 w 229"/>
                  <a:gd name="T21" fmla="*/ 13 h 158"/>
                  <a:gd name="T22" fmla="*/ 152 w 229"/>
                  <a:gd name="T23" fmla="*/ 10 h 158"/>
                  <a:gd name="T24" fmla="*/ 144 w 229"/>
                  <a:gd name="T25" fmla="*/ 14 h 158"/>
                  <a:gd name="T26" fmla="*/ 134 w 229"/>
                  <a:gd name="T27" fmla="*/ 22 h 158"/>
                  <a:gd name="T28" fmla="*/ 127 w 229"/>
                  <a:gd name="T29" fmla="*/ 17 h 158"/>
                  <a:gd name="T30" fmla="*/ 119 w 229"/>
                  <a:gd name="T31" fmla="*/ 22 h 158"/>
                  <a:gd name="T32" fmla="*/ 106 w 229"/>
                  <a:gd name="T33" fmla="*/ 30 h 158"/>
                  <a:gd name="T34" fmla="*/ 106 w 229"/>
                  <a:gd name="T35" fmla="*/ 37 h 158"/>
                  <a:gd name="T36" fmla="*/ 100 w 229"/>
                  <a:gd name="T37" fmla="*/ 37 h 158"/>
                  <a:gd name="T38" fmla="*/ 94 w 229"/>
                  <a:gd name="T39" fmla="*/ 40 h 158"/>
                  <a:gd name="T40" fmla="*/ 87 w 229"/>
                  <a:gd name="T41" fmla="*/ 45 h 158"/>
                  <a:gd name="T42" fmla="*/ 87 w 229"/>
                  <a:gd name="T43" fmla="*/ 47 h 158"/>
                  <a:gd name="T44" fmla="*/ 79 w 229"/>
                  <a:gd name="T45" fmla="*/ 55 h 158"/>
                  <a:gd name="T46" fmla="*/ 79 w 229"/>
                  <a:gd name="T47" fmla="*/ 57 h 158"/>
                  <a:gd name="T48" fmla="*/ 70 w 229"/>
                  <a:gd name="T49" fmla="*/ 68 h 158"/>
                  <a:gd name="T50" fmla="*/ 61 w 229"/>
                  <a:gd name="T51" fmla="*/ 75 h 158"/>
                  <a:gd name="T52" fmla="*/ 57 w 229"/>
                  <a:gd name="T53" fmla="*/ 76 h 158"/>
                  <a:gd name="T54" fmla="*/ 48 w 229"/>
                  <a:gd name="T55" fmla="*/ 86 h 158"/>
                  <a:gd name="T56" fmla="*/ 58 w 229"/>
                  <a:gd name="T57" fmla="*/ 86 h 158"/>
                  <a:gd name="T58" fmla="*/ 47 w 229"/>
                  <a:gd name="T59" fmla="*/ 90 h 158"/>
                  <a:gd name="T60" fmla="*/ 36 w 229"/>
                  <a:gd name="T61" fmla="*/ 93 h 158"/>
                  <a:gd name="T62" fmla="*/ 31 w 229"/>
                  <a:gd name="T63" fmla="*/ 98 h 158"/>
                  <a:gd name="T64" fmla="*/ 25 w 229"/>
                  <a:gd name="T65" fmla="*/ 100 h 158"/>
                  <a:gd name="T66" fmla="*/ 14 w 229"/>
                  <a:gd name="T67" fmla="*/ 105 h 158"/>
                  <a:gd name="T68" fmla="*/ 3 w 229"/>
                  <a:gd name="T69" fmla="*/ 109 h 158"/>
                  <a:gd name="T70" fmla="*/ 4 w 229"/>
                  <a:gd name="T71" fmla="*/ 116 h 158"/>
                  <a:gd name="T72" fmla="*/ 1 w 229"/>
                  <a:gd name="T73" fmla="*/ 123 h 158"/>
                  <a:gd name="T74" fmla="*/ 3 w 229"/>
                  <a:gd name="T75" fmla="*/ 129 h 158"/>
                  <a:gd name="T76" fmla="*/ 15 w 229"/>
                  <a:gd name="T77" fmla="*/ 132 h 158"/>
                  <a:gd name="T78" fmla="*/ 5 w 229"/>
                  <a:gd name="T79" fmla="*/ 138 h 158"/>
                  <a:gd name="T80" fmla="*/ 11 w 229"/>
                  <a:gd name="T81" fmla="*/ 139 h 158"/>
                  <a:gd name="T82" fmla="*/ 11 w 229"/>
                  <a:gd name="T83" fmla="*/ 148 h 158"/>
                  <a:gd name="T84" fmla="*/ 21 w 229"/>
                  <a:gd name="T85" fmla="*/ 158 h 158"/>
                  <a:gd name="T86" fmla="*/ 47 w 229"/>
                  <a:gd name="T87" fmla="*/ 146 h 158"/>
                  <a:gd name="T88" fmla="*/ 54 w 229"/>
                  <a:gd name="T89" fmla="*/ 135 h 158"/>
                  <a:gd name="T90" fmla="*/ 61 w 229"/>
                  <a:gd name="T91" fmla="*/ 146 h 158"/>
                  <a:gd name="T92" fmla="*/ 71 w 229"/>
                  <a:gd name="T93" fmla="*/ 132 h 158"/>
                  <a:gd name="T94" fmla="*/ 68 w 229"/>
                  <a:gd name="T95" fmla="*/ 112 h 158"/>
                  <a:gd name="T96" fmla="*/ 70 w 229"/>
                  <a:gd name="T97" fmla="*/ 86 h 158"/>
                  <a:gd name="T98" fmla="*/ 89 w 229"/>
                  <a:gd name="T99" fmla="*/ 69 h 158"/>
                  <a:gd name="T100" fmla="*/ 106 w 229"/>
                  <a:gd name="T101" fmla="*/ 46 h 158"/>
                  <a:gd name="T102" fmla="*/ 122 w 229"/>
                  <a:gd name="T103" fmla="*/ 30 h 158"/>
                  <a:gd name="T104" fmla="*/ 143 w 229"/>
                  <a:gd name="T105" fmla="*/ 25 h 158"/>
                  <a:gd name="T106" fmla="*/ 5 w 229"/>
                  <a:gd name="T107" fmla="*/ 141 h 158"/>
                  <a:gd name="T108" fmla="*/ 18 w 229"/>
                  <a:gd name="T109" fmla="*/ 122 h 158"/>
                  <a:gd name="T110" fmla="*/ 21 w 229"/>
                  <a:gd name="T111" fmla="*/ 106 h 158"/>
                  <a:gd name="T112" fmla="*/ 23 w 229"/>
                  <a:gd name="T113" fmla="*/ 116 h 158"/>
                  <a:gd name="T114" fmla="*/ 73 w 229"/>
                  <a:gd name="T115" fmla="*/ 6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9" h="158">
                    <a:moveTo>
                      <a:pt x="144" y="23"/>
                    </a:moveTo>
                    <a:cubicBezTo>
                      <a:pt x="147" y="22"/>
                      <a:pt x="147" y="22"/>
                      <a:pt x="147" y="22"/>
                    </a:cubicBezTo>
                    <a:cubicBezTo>
                      <a:pt x="150" y="23"/>
                      <a:pt x="150" y="23"/>
                      <a:pt x="150" y="23"/>
                    </a:cubicBezTo>
                    <a:cubicBezTo>
                      <a:pt x="156" y="26"/>
                      <a:pt x="156" y="26"/>
                      <a:pt x="156" y="26"/>
                    </a:cubicBezTo>
                    <a:cubicBezTo>
                      <a:pt x="160" y="29"/>
                      <a:pt x="160" y="29"/>
                      <a:pt x="160" y="29"/>
                    </a:cubicBezTo>
                    <a:cubicBezTo>
                      <a:pt x="166" y="29"/>
                      <a:pt x="166" y="29"/>
                      <a:pt x="166" y="29"/>
                    </a:cubicBezTo>
                    <a:cubicBezTo>
                      <a:pt x="170" y="27"/>
                      <a:pt x="170" y="27"/>
                      <a:pt x="170" y="27"/>
                    </a:cubicBezTo>
                    <a:cubicBezTo>
                      <a:pt x="173" y="27"/>
                      <a:pt x="173" y="27"/>
                      <a:pt x="173" y="27"/>
                    </a:cubicBezTo>
                    <a:cubicBezTo>
                      <a:pt x="176" y="29"/>
                      <a:pt x="176" y="29"/>
                      <a:pt x="176" y="29"/>
                    </a:cubicBezTo>
                    <a:cubicBezTo>
                      <a:pt x="177" y="29"/>
                      <a:pt x="177" y="29"/>
                      <a:pt x="177" y="29"/>
                    </a:cubicBezTo>
                    <a:cubicBezTo>
                      <a:pt x="180" y="29"/>
                      <a:pt x="180" y="29"/>
                      <a:pt x="180" y="29"/>
                    </a:cubicBezTo>
                    <a:cubicBezTo>
                      <a:pt x="182" y="27"/>
                      <a:pt x="182" y="27"/>
                      <a:pt x="182" y="27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85" y="26"/>
                      <a:pt x="185" y="26"/>
                      <a:pt x="185" y="26"/>
                    </a:cubicBezTo>
                    <a:cubicBezTo>
                      <a:pt x="186" y="26"/>
                      <a:pt x="186" y="26"/>
                      <a:pt x="186" y="26"/>
                    </a:cubicBezTo>
                    <a:cubicBezTo>
                      <a:pt x="186" y="25"/>
                      <a:pt x="186" y="25"/>
                      <a:pt x="186" y="25"/>
                    </a:cubicBezTo>
                    <a:cubicBezTo>
                      <a:pt x="186" y="20"/>
                      <a:pt x="186" y="20"/>
                      <a:pt x="186" y="20"/>
                    </a:cubicBezTo>
                    <a:cubicBezTo>
                      <a:pt x="187" y="17"/>
                      <a:pt x="187" y="17"/>
                      <a:pt x="187" y="17"/>
                    </a:cubicBezTo>
                    <a:cubicBezTo>
                      <a:pt x="190" y="14"/>
                      <a:pt x="190" y="14"/>
                      <a:pt x="190" y="14"/>
                    </a:cubicBezTo>
                    <a:cubicBezTo>
                      <a:pt x="193" y="14"/>
                      <a:pt x="193" y="14"/>
                      <a:pt x="193" y="14"/>
                    </a:cubicBezTo>
                    <a:cubicBezTo>
                      <a:pt x="197" y="14"/>
                      <a:pt x="197" y="14"/>
                      <a:pt x="197" y="14"/>
                    </a:cubicBezTo>
                    <a:cubicBezTo>
                      <a:pt x="200" y="13"/>
                      <a:pt x="200" y="13"/>
                      <a:pt x="200" y="13"/>
                    </a:cubicBezTo>
                    <a:cubicBezTo>
                      <a:pt x="202" y="13"/>
                      <a:pt x="202" y="13"/>
                      <a:pt x="202" y="13"/>
                    </a:cubicBezTo>
                    <a:cubicBezTo>
                      <a:pt x="202" y="13"/>
                      <a:pt x="202" y="13"/>
                      <a:pt x="202" y="13"/>
                    </a:cubicBezTo>
                    <a:cubicBezTo>
                      <a:pt x="203" y="13"/>
                      <a:pt x="203" y="13"/>
                      <a:pt x="203" y="13"/>
                    </a:cubicBezTo>
                    <a:cubicBezTo>
                      <a:pt x="206" y="14"/>
                      <a:pt x="206" y="14"/>
                      <a:pt x="206" y="14"/>
                    </a:cubicBezTo>
                    <a:cubicBezTo>
                      <a:pt x="213" y="17"/>
                      <a:pt x="213" y="17"/>
                      <a:pt x="213" y="17"/>
                    </a:cubicBezTo>
                    <a:cubicBezTo>
                      <a:pt x="216" y="19"/>
                      <a:pt x="216" y="19"/>
                      <a:pt x="216" y="19"/>
                    </a:cubicBezTo>
                    <a:cubicBezTo>
                      <a:pt x="216" y="20"/>
                      <a:pt x="216" y="20"/>
                      <a:pt x="216" y="20"/>
                    </a:cubicBezTo>
                    <a:cubicBezTo>
                      <a:pt x="215" y="23"/>
                      <a:pt x="215" y="23"/>
                      <a:pt x="215" y="23"/>
                    </a:cubicBezTo>
                    <a:cubicBezTo>
                      <a:pt x="216" y="25"/>
                      <a:pt x="216" y="25"/>
                      <a:pt x="216" y="25"/>
                    </a:cubicBezTo>
                    <a:cubicBezTo>
                      <a:pt x="218" y="22"/>
                      <a:pt x="218" y="22"/>
                      <a:pt x="218" y="22"/>
                    </a:cubicBezTo>
                    <a:cubicBezTo>
                      <a:pt x="219" y="22"/>
                      <a:pt x="219" y="22"/>
                      <a:pt x="219" y="22"/>
                    </a:cubicBezTo>
                    <a:cubicBezTo>
                      <a:pt x="221" y="21"/>
                      <a:pt x="221" y="21"/>
                      <a:pt x="221" y="21"/>
                    </a:cubicBezTo>
                    <a:cubicBezTo>
                      <a:pt x="222" y="20"/>
                      <a:pt x="222" y="20"/>
                      <a:pt x="222" y="20"/>
                    </a:cubicBezTo>
                    <a:cubicBezTo>
                      <a:pt x="223" y="19"/>
                      <a:pt x="223" y="19"/>
                      <a:pt x="223" y="19"/>
                    </a:cubicBezTo>
                    <a:cubicBezTo>
                      <a:pt x="223" y="17"/>
                      <a:pt x="223" y="17"/>
                      <a:pt x="223" y="17"/>
                    </a:cubicBezTo>
                    <a:cubicBezTo>
                      <a:pt x="222" y="17"/>
                      <a:pt x="222" y="17"/>
                      <a:pt x="222" y="17"/>
                    </a:cubicBezTo>
                    <a:cubicBezTo>
                      <a:pt x="222" y="16"/>
                      <a:pt x="222" y="16"/>
                      <a:pt x="222" y="16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19" y="14"/>
                      <a:pt x="219" y="14"/>
                      <a:pt x="219" y="14"/>
                    </a:cubicBezTo>
                    <a:cubicBezTo>
                      <a:pt x="218" y="14"/>
                      <a:pt x="218" y="14"/>
                      <a:pt x="218" y="14"/>
                    </a:cubicBezTo>
                    <a:cubicBezTo>
                      <a:pt x="218" y="13"/>
                      <a:pt x="218" y="13"/>
                      <a:pt x="218" y="13"/>
                    </a:cubicBezTo>
                    <a:cubicBezTo>
                      <a:pt x="215" y="13"/>
                      <a:pt x="215" y="13"/>
                      <a:pt x="215" y="13"/>
                    </a:cubicBezTo>
                    <a:cubicBezTo>
                      <a:pt x="210" y="12"/>
                      <a:pt x="210" y="12"/>
                      <a:pt x="210" y="12"/>
                    </a:cubicBezTo>
                    <a:cubicBezTo>
                      <a:pt x="212" y="12"/>
                      <a:pt x="212" y="12"/>
                      <a:pt x="212" y="12"/>
                    </a:cubicBezTo>
                    <a:cubicBezTo>
                      <a:pt x="215" y="12"/>
                      <a:pt x="215" y="12"/>
                      <a:pt x="215" y="12"/>
                    </a:cubicBezTo>
                    <a:cubicBezTo>
                      <a:pt x="219" y="13"/>
                      <a:pt x="219" y="13"/>
                      <a:pt x="219" y="13"/>
                    </a:cubicBezTo>
                    <a:cubicBezTo>
                      <a:pt x="222" y="12"/>
                      <a:pt x="222" y="12"/>
                      <a:pt x="222" y="12"/>
                    </a:cubicBezTo>
                    <a:cubicBezTo>
                      <a:pt x="226" y="10"/>
                      <a:pt x="226" y="10"/>
                      <a:pt x="226" y="10"/>
                    </a:cubicBezTo>
                    <a:cubicBezTo>
                      <a:pt x="229" y="10"/>
                      <a:pt x="229" y="10"/>
                      <a:pt x="229" y="10"/>
                    </a:cubicBezTo>
                    <a:cubicBezTo>
                      <a:pt x="229" y="9"/>
                      <a:pt x="229" y="9"/>
                      <a:pt x="229" y="9"/>
                    </a:cubicBezTo>
                    <a:cubicBezTo>
                      <a:pt x="226" y="7"/>
                      <a:pt x="226" y="7"/>
                      <a:pt x="226" y="7"/>
                    </a:cubicBezTo>
                    <a:cubicBezTo>
                      <a:pt x="222" y="7"/>
                      <a:pt x="222" y="7"/>
                      <a:pt x="222" y="7"/>
                    </a:cubicBezTo>
                    <a:cubicBezTo>
                      <a:pt x="222" y="6"/>
                      <a:pt x="222" y="6"/>
                      <a:pt x="222" y="6"/>
                    </a:cubicBezTo>
                    <a:cubicBezTo>
                      <a:pt x="220" y="6"/>
                      <a:pt x="220" y="6"/>
                      <a:pt x="220" y="6"/>
                    </a:cubicBezTo>
                    <a:cubicBezTo>
                      <a:pt x="219" y="6"/>
                      <a:pt x="219" y="6"/>
                      <a:pt x="219" y="6"/>
                    </a:cubicBezTo>
                    <a:cubicBezTo>
                      <a:pt x="218" y="6"/>
                      <a:pt x="218" y="6"/>
                      <a:pt x="218" y="6"/>
                    </a:cubicBezTo>
                    <a:cubicBezTo>
                      <a:pt x="216" y="6"/>
                      <a:pt x="216" y="6"/>
                      <a:pt x="216" y="6"/>
                    </a:cubicBezTo>
                    <a:cubicBezTo>
                      <a:pt x="215" y="6"/>
                      <a:pt x="215" y="6"/>
                      <a:pt x="215" y="6"/>
                    </a:cubicBezTo>
                    <a:cubicBezTo>
                      <a:pt x="215" y="4"/>
                      <a:pt x="215" y="4"/>
                      <a:pt x="215" y="4"/>
                    </a:cubicBezTo>
                    <a:cubicBezTo>
                      <a:pt x="213" y="3"/>
                      <a:pt x="213" y="3"/>
                      <a:pt x="213" y="3"/>
                    </a:cubicBezTo>
                    <a:cubicBezTo>
                      <a:pt x="209" y="3"/>
                      <a:pt x="209" y="3"/>
                      <a:pt x="209" y="3"/>
                    </a:cubicBezTo>
                    <a:cubicBezTo>
                      <a:pt x="208" y="6"/>
                      <a:pt x="208" y="6"/>
                      <a:pt x="208" y="6"/>
                    </a:cubicBezTo>
                    <a:cubicBezTo>
                      <a:pt x="208" y="7"/>
                      <a:pt x="208" y="7"/>
                      <a:pt x="208" y="7"/>
                    </a:cubicBezTo>
                    <a:cubicBezTo>
                      <a:pt x="206" y="9"/>
                      <a:pt x="206" y="9"/>
                      <a:pt x="206" y="9"/>
                    </a:cubicBezTo>
                    <a:cubicBezTo>
                      <a:pt x="206" y="7"/>
                      <a:pt x="206" y="7"/>
                      <a:pt x="206" y="7"/>
                    </a:cubicBezTo>
                    <a:cubicBezTo>
                      <a:pt x="202" y="7"/>
                      <a:pt x="202" y="7"/>
                      <a:pt x="202" y="7"/>
                    </a:cubicBezTo>
                    <a:cubicBezTo>
                      <a:pt x="206" y="6"/>
                      <a:pt x="206" y="6"/>
                      <a:pt x="206" y="6"/>
                    </a:cubicBezTo>
                    <a:cubicBezTo>
                      <a:pt x="205" y="6"/>
                      <a:pt x="205" y="6"/>
                      <a:pt x="205" y="6"/>
                    </a:cubicBezTo>
                    <a:cubicBezTo>
                      <a:pt x="202" y="4"/>
                      <a:pt x="202" y="4"/>
                      <a:pt x="202" y="4"/>
                    </a:cubicBezTo>
                    <a:cubicBezTo>
                      <a:pt x="205" y="4"/>
                      <a:pt x="205" y="4"/>
                      <a:pt x="205" y="4"/>
                    </a:cubicBezTo>
                    <a:cubicBezTo>
                      <a:pt x="206" y="3"/>
                      <a:pt x="206" y="3"/>
                      <a:pt x="206" y="3"/>
                    </a:cubicBezTo>
                    <a:cubicBezTo>
                      <a:pt x="203" y="2"/>
                      <a:pt x="203" y="2"/>
                      <a:pt x="203" y="2"/>
                    </a:cubicBezTo>
                    <a:cubicBezTo>
                      <a:pt x="202" y="0"/>
                      <a:pt x="202" y="0"/>
                      <a:pt x="202" y="0"/>
                    </a:cubicBezTo>
                    <a:cubicBezTo>
                      <a:pt x="200" y="2"/>
                      <a:pt x="200" y="2"/>
                      <a:pt x="200" y="2"/>
                    </a:cubicBezTo>
                    <a:cubicBezTo>
                      <a:pt x="195" y="3"/>
                      <a:pt x="195" y="3"/>
                      <a:pt x="195" y="3"/>
                    </a:cubicBezTo>
                    <a:cubicBezTo>
                      <a:pt x="197" y="3"/>
                      <a:pt x="197" y="3"/>
                      <a:pt x="197" y="3"/>
                    </a:cubicBezTo>
                    <a:cubicBezTo>
                      <a:pt x="199" y="4"/>
                      <a:pt x="199" y="4"/>
                      <a:pt x="199" y="4"/>
                    </a:cubicBezTo>
                    <a:cubicBezTo>
                      <a:pt x="197" y="4"/>
                      <a:pt x="197" y="4"/>
                      <a:pt x="197" y="4"/>
                    </a:cubicBezTo>
                    <a:cubicBezTo>
                      <a:pt x="195" y="4"/>
                      <a:pt x="195" y="4"/>
                      <a:pt x="195" y="4"/>
                    </a:cubicBezTo>
                    <a:cubicBezTo>
                      <a:pt x="196" y="6"/>
                      <a:pt x="196" y="6"/>
                      <a:pt x="196" y="6"/>
                    </a:cubicBezTo>
                    <a:cubicBezTo>
                      <a:pt x="196" y="7"/>
                      <a:pt x="196" y="7"/>
                      <a:pt x="196" y="7"/>
                    </a:cubicBezTo>
                    <a:cubicBezTo>
                      <a:pt x="195" y="7"/>
                      <a:pt x="195" y="7"/>
                      <a:pt x="195" y="7"/>
                    </a:cubicBezTo>
                    <a:cubicBezTo>
                      <a:pt x="193" y="7"/>
                      <a:pt x="193" y="7"/>
                      <a:pt x="193" y="7"/>
                    </a:cubicBezTo>
                    <a:cubicBezTo>
                      <a:pt x="192" y="9"/>
                      <a:pt x="192" y="9"/>
                      <a:pt x="192" y="9"/>
                    </a:cubicBezTo>
                    <a:cubicBezTo>
                      <a:pt x="190" y="9"/>
                      <a:pt x="190" y="9"/>
                      <a:pt x="190" y="9"/>
                    </a:cubicBezTo>
                    <a:cubicBezTo>
                      <a:pt x="190" y="7"/>
                      <a:pt x="190" y="7"/>
                      <a:pt x="190" y="7"/>
                    </a:cubicBezTo>
                    <a:cubicBezTo>
                      <a:pt x="190" y="6"/>
                      <a:pt x="190" y="6"/>
                      <a:pt x="190" y="6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92" y="4"/>
                      <a:pt x="192" y="4"/>
                      <a:pt x="192" y="4"/>
                    </a:cubicBezTo>
                    <a:cubicBezTo>
                      <a:pt x="190" y="3"/>
                      <a:pt x="190" y="3"/>
                      <a:pt x="190" y="3"/>
                    </a:cubicBezTo>
                    <a:cubicBezTo>
                      <a:pt x="186" y="6"/>
                      <a:pt x="186" y="6"/>
                      <a:pt x="186" y="6"/>
                    </a:cubicBezTo>
                    <a:cubicBezTo>
                      <a:pt x="182" y="9"/>
                      <a:pt x="182" y="9"/>
                      <a:pt x="182" y="9"/>
                    </a:cubicBezTo>
                    <a:cubicBezTo>
                      <a:pt x="182" y="10"/>
                      <a:pt x="182" y="10"/>
                      <a:pt x="182" y="10"/>
                    </a:cubicBezTo>
                    <a:cubicBezTo>
                      <a:pt x="180" y="12"/>
                      <a:pt x="180" y="12"/>
                      <a:pt x="180" y="12"/>
                    </a:cubicBezTo>
                    <a:cubicBezTo>
                      <a:pt x="177" y="12"/>
                      <a:pt x="177" y="12"/>
                      <a:pt x="177" y="12"/>
                    </a:cubicBezTo>
                    <a:cubicBezTo>
                      <a:pt x="179" y="10"/>
                      <a:pt x="179" y="10"/>
                      <a:pt x="179" y="10"/>
                    </a:cubicBezTo>
                    <a:cubicBezTo>
                      <a:pt x="180" y="9"/>
                      <a:pt x="180" y="9"/>
                      <a:pt x="180" y="9"/>
                    </a:cubicBezTo>
                    <a:cubicBezTo>
                      <a:pt x="179" y="7"/>
                      <a:pt x="179" y="7"/>
                      <a:pt x="179" y="7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82" y="6"/>
                      <a:pt x="182" y="6"/>
                      <a:pt x="182" y="6"/>
                    </a:cubicBezTo>
                    <a:cubicBezTo>
                      <a:pt x="183" y="4"/>
                      <a:pt x="183" y="4"/>
                      <a:pt x="183" y="4"/>
                    </a:cubicBezTo>
                    <a:cubicBezTo>
                      <a:pt x="185" y="3"/>
                      <a:pt x="185" y="3"/>
                      <a:pt x="185" y="3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80" y="3"/>
                      <a:pt x="180" y="3"/>
                      <a:pt x="180" y="3"/>
                    </a:cubicBezTo>
                    <a:cubicBezTo>
                      <a:pt x="180" y="4"/>
                      <a:pt x="180" y="4"/>
                      <a:pt x="180" y="4"/>
                    </a:cubicBezTo>
                    <a:cubicBezTo>
                      <a:pt x="179" y="4"/>
                      <a:pt x="179" y="4"/>
                      <a:pt x="179" y="4"/>
                    </a:cubicBezTo>
                    <a:cubicBezTo>
                      <a:pt x="177" y="3"/>
                      <a:pt x="177" y="3"/>
                      <a:pt x="177" y="3"/>
                    </a:cubicBezTo>
                    <a:cubicBezTo>
                      <a:pt x="175" y="3"/>
                      <a:pt x="175" y="3"/>
                      <a:pt x="175" y="3"/>
                    </a:cubicBezTo>
                    <a:cubicBezTo>
                      <a:pt x="173" y="4"/>
                      <a:pt x="173" y="4"/>
                      <a:pt x="173" y="4"/>
                    </a:cubicBezTo>
                    <a:cubicBezTo>
                      <a:pt x="170" y="4"/>
                      <a:pt x="170" y="4"/>
                      <a:pt x="170" y="4"/>
                    </a:cubicBezTo>
                    <a:cubicBezTo>
                      <a:pt x="175" y="6"/>
                      <a:pt x="175" y="6"/>
                      <a:pt x="175" y="6"/>
                    </a:cubicBezTo>
                    <a:cubicBezTo>
                      <a:pt x="172" y="6"/>
                      <a:pt x="172" y="6"/>
                      <a:pt x="172" y="6"/>
                    </a:cubicBezTo>
                    <a:cubicBezTo>
                      <a:pt x="170" y="7"/>
                      <a:pt x="170" y="7"/>
                      <a:pt x="170" y="7"/>
                    </a:cubicBezTo>
                    <a:cubicBezTo>
                      <a:pt x="169" y="7"/>
                      <a:pt x="169" y="7"/>
                      <a:pt x="169" y="7"/>
                    </a:cubicBezTo>
                    <a:cubicBezTo>
                      <a:pt x="166" y="9"/>
                      <a:pt x="166" y="9"/>
                      <a:pt x="166" y="9"/>
                    </a:cubicBezTo>
                    <a:cubicBezTo>
                      <a:pt x="165" y="10"/>
                      <a:pt x="165" y="10"/>
                      <a:pt x="165" y="10"/>
                    </a:cubicBezTo>
                    <a:cubicBezTo>
                      <a:pt x="163" y="10"/>
                      <a:pt x="163" y="10"/>
                      <a:pt x="163" y="10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5" y="13"/>
                      <a:pt x="165" y="13"/>
                      <a:pt x="165" y="13"/>
                    </a:cubicBezTo>
                    <a:cubicBezTo>
                      <a:pt x="162" y="13"/>
                      <a:pt x="162" y="13"/>
                      <a:pt x="162" y="13"/>
                    </a:cubicBezTo>
                    <a:cubicBezTo>
                      <a:pt x="160" y="13"/>
                      <a:pt x="160" y="13"/>
                      <a:pt x="160" y="13"/>
                    </a:cubicBezTo>
                    <a:cubicBezTo>
                      <a:pt x="160" y="12"/>
                      <a:pt x="160" y="12"/>
                      <a:pt x="160" y="12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9" y="12"/>
                      <a:pt x="159" y="12"/>
                      <a:pt x="159" y="12"/>
                    </a:cubicBezTo>
                    <a:cubicBezTo>
                      <a:pt x="154" y="10"/>
                      <a:pt x="154" y="10"/>
                      <a:pt x="154" y="10"/>
                    </a:cubicBezTo>
                    <a:cubicBezTo>
                      <a:pt x="156" y="12"/>
                      <a:pt x="156" y="12"/>
                      <a:pt x="156" y="12"/>
                    </a:cubicBezTo>
                    <a:cubicBezTo>
                      <a:pt x="154" y="12"/>
                      <a:pt x="154" y="12"/>
                      <a:pt x="154" y="12"/>
                    </a:cubicBezTo>
                    <a:cubicBezTo>
                      <a:pt x="154" y="10"/>
                      <a:pt x="154" y="10"/>
                      <a:pt x="154" y="10"/>
                    </a:cubicBezTo>
                    <a:cubicBezTo>
                      <a:pt x="153" y="10"/>
                      <a:pt x="153" y="10"/>
                      <a:pt x="153" y="10"/>
                    </a:cubicBezTo>
                    <a:cubicBezTo>
                      <a:pt x="152" y="10"/>
                      <a:pt x="152" y="10"/>
                      <a:pt x="152" y="10"/>
                    </a:cubicBezTo>
                    <a:cubicBezTo>
                      <a:pt x="150" y="10"/>
                      <a:pt x="150" y="10"/>
                      <a:pt x="150" y="10"/>
                    </a:cubicBezTo>
                    <a:cubicBezTo>
                      <a:pt x="150" y="12"/>
                      <a:pt x="150" y="12"/>
                      <a:pt x="150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0" y="13"/>
                      <a:pt x="150" y="13"/>
                      <a:pt x="150" y="13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3" y="14"/>
                      <a:pt x="153" y="14"/>
                      <a:pt x="153" y="14"/>
                    </a:cubicBezTo>
                    <a:cubicBezTo>
                      <a:pt x="152" y="16"/>
                      <a:pt x="152" y="16"/>
                      <a:pt x="152" y="16"/>
                    </a:cubicBezTo>
                    <a:cubicBezTo>
                      <a:pt x="149" y="14"/>
                      <a:pt x="149" y="14"/>
                      <a:pt x="149" y="14"/>
                    </a:cubicBezTo>
                    <a:cubicBezTo>
                      <a:pt x="146" y="14"/>
                      <a:pt x="146" y="14"/>
                      <a:pt x="146" y="14"/>
                    </a:cubicBezTo>
                    <a:cubicBezTo>
                      <a:pt x="146" y="16"/>
                      <a:pt x="146" y="16"/>
                      <a:pt x="146" y="16"/>
                    </a:cubicBezTo>
                    <a:cubicBezTo>
                      <a:pt x="144" y="14"/>
                      <a:pt x="144" y="14"/>
                      <a:pt x="144" y="14"/>
                    </a:cubicBezTo>
                    <a:cubicBezTo>
                      <a:pt x="144" y="16"/>
                      <a:pt x="144" y="16"/>
                      <a:pt x="144" y="16"/>
                    </a:cubicBezTo>
                    <a:cubicBezTo>
                      <a:pt x="143" y="16"/>
                      <a:pt x="143" y="16"/>
                      <a:pt x="143" y="16"/>
                    </a:cubicBezTo>
                    <a:cubicBezTo>
                      <a:pt x="143" y="14"/>
                      <a:pt x="143" y="14"/>
                      <a:pt x="143" y="14"/>
                    </a:cubicBezTo>
                    <a:cubicBezTo>
                      <a:pt x="142" y="14"/>
                      <a:pt x="142" y="14"/>
                      <a:pt x="142" y="14"/>
                    </a:cubicBezTo>
                    <a:cubicBezTo>
                      <a:pt x="140" y="16"/>
                      <a:pt x="140" y="16"/>
                      <a:pt x="140" y="16"/>
                    </a:cubicBezTo>
                    <a:cubicBezTo>
                      <a:pt x="140" y="17"/>
                      <a:pt x="140" y="17"/>
                      <a:pt x="140" y="17"/>
                    </a:cubicBezTo>
                    <a:cubicBezTo>
                      <a:pt x="143" y="19"/>
                      <a:pt x="143" y="19"/>
                      <a:pt x="143" y="19"/>
                    </a:cubicBezTo>
                    <a:cubicBezTo>
                      <a:pt x="140" y="19"/>
                      <a:pt x="140" y="19"/>
                      <a:pt x="140" y="19"/>
                    </a:cubicBezTo>
                    <a:cubicBezTo>
                      <a:pt x="139" y="19"/>
                      <a:pt x="139" y="19"/>
                      <a:pt x="139" y="19"/>
                    </a:cubicBezTo>
                    <a:cubicBezTo>
                      <a:pt x="137" y="20"/>
                      <a:pt x="137" y="20"/>
                      <a:pt x="137" y="20"/>
                    </a:cubicBezTo>
                    <a:cubicBezTo>
                      <a:pt x="134" y="22"/>
                      <a:pt x="134" y="22"/>
                      <a:pt x="134" y="22"/>
                    </a:cubicBezTo>
                    <a:cubicBezTo>
                      <a:pt x="137" y="17"/>
                      <a:pt x="137" y="17"/>
                      <a:pt x="137" y="17"/>
                    </a:cubicBezTo>
                    <a:cubicBezTo>
                      <a:pt x="139" y="16"/>
                      <a:pt x="139" y="16"/>
                      <a:pt x="139" y="16"/>
                    </a:cubicBezTo>
                    <a:cubicBezTo>
                      <a:pt x="137" y="13"/>
                      <a:pt x="137" y="13"/>
                      <a:pt x="137" y="13"/>
                    </a:cubicBezTo>
                    <a:cubicBezTo>
                      <a:pt x="136" y="14"/>
                      <a:pt x="136" y="14"/>
                      <a:pt x="136" y="14"/>
                    </a:cubicBezTo>
                    <a:cubicBezTo>
                      <a:pt x="134" y="16"/>
                      <a:pt x="134" y="16"/>
                      <a:pt x="134" y="16"/>
                    </a:cubicBezTo>
                    <a:cubicBezTo>
                      <a:pt x="134" y="17"/>
                      <a:pt x="134" y="17"/>
                      <a:pt x="134" y="17"/>
                    </a:cubicBezTo>
                    <a:cubicBezTo>
                      <a:pt x="133" y="19"/>
                      <a:pt x="133" y="19"/>
                      <a:pt x="133" y="19"/>
                    </a:cubicBezTo>
                    <a:cubicBezTo>
                      <a:pt x="132" y="20"/>
                      <a:pt x="132" y="20"/>
                      <a:pt x="132" y="20"/>
                    </a:cubicBezTo>
                    <a:cubicBezTo>
                      <a:pt x="133" y="16"/>
                      <a:pt x="133" y="16"/>
                      <a:pt x="133" y="16"/>
                    </a:cubicBezTo>
                    <a:cubicBezTo>
                      <a:pt x="129" y="16"/>
                      <a:pt x="129" y="16"/>
                      <a:pt x="129" y="16"/>
                    </a:cubicBezTo>
                    <a:cubicBezTo>
                      <a:pt x="127" y="17"/>
                      <a:pt x="127" y="17"/>
                      <a:pt x="127" y="17"/>
                    </a:cubicBezTo>
                    <a:cubicBezTo>
                      <a:pt x="126" y="19"/>
                      <a:pt x="126" y="19"/>
                      <a:pt x="126" y="19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26" y="20"/>
                      <a:pt x="126" y="20"/>
                      <a:pt x="126" y="20"/>
                    </a:cubicBezTo>
                    <a:cubicBezTo>
                      <a:pt x="124" y="19"/>
                      <a:pt x="124" y="19"/>
                      <a:pt x="124" y="19"/>
                    </a:cubicBezTo>
                    <a:cubicBezTo>
                      <a:pt x="122" y="19"/>
                      <a:pt x="122" y="19"/>
                      <a:pt x="122" y="19"/>
                    </a:cubicBezTo>
                    <a:cubicBezTo>
                      <a:pt x="124" y="20"/>
                      <a:pt x="124" y="20"/>
                      <a:pt x="124" y="20"/>
                    </a:cubicBezTo>
                    <a:cubicBezTo>
                      <a:pt x="123" y="22"/>
                      <a:pt x="123" y="22"/>
                      <a:pt x="123" y="22"/>
                    </a:cubicBezTo>
                    <a:cubicBezTo>
                      <a:pt x="123" y="23"/>
                      <a:pt x="123" y="23"/>
                      <a:pt x="123" y="23"/>
                    </a:cubicBezTo>
                    <a:cubicBezTo>
                      <a:pt x="122" y="20"/>
                      <a:pt x="122" y="20"/>
                      <a:pt x="122" y="20"/>
                    </a:cubicBezTo>
                    <a:cubicBezTo>
                      <a:pt x="120" y="20"/>
                      <a:pt x="120" y="20"/>
                      <a:pt x="120" y="20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7" y="23"/>
                      <a:pt x="117" y="23"/>
                      <a:pt x="117" y="23"/>
                    </a:cubicBezTo>
                    <a:cubicBezTo>
                      <a:pt x="116" y="25"/>
                      <a:pt x="116" y="25"/>
                      <a:pt x="116" y="25"/>
                    </a:cubicBezTo>
                    <a:cubicBezTo>
                      <a:pt x="114" y="26"/>
                      <a:pt x="114" y="26"/>
                      <a:pt x="114" y="26"/>
                    </a:cubicBezTo>
                    <a:cubicBezTo>
                      <a:pt x="116" y="26"/>
                      <a:pt x="116" y="26"/>
                      <a:pt x="116" y="26"/>
                    </a:cubicBezTo>
                    <a:cubicBezTo>
                      <a:pt x="114" y="27"/>
                      <a:pt x="114" y="27"/>
                      <a:pt x="114" y="27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29"/>
                      <a:pt x="114" y="29"/>
                      <a:pt x="114" y="29"/>
                    </a:cubicBezTo>
                    <a:cubicBezTo>
                      <a:pt x="109" y="29"/>
                      <a:pt x="109" y="29"/>
                      <a:pt x="109" y="29"/>
                    </a:cubicBezTo>
                    <a:cubicBezTo>
                      <a:pt x="107" y="30"/>
                      <a:pt x="107" y="30"/>
                      <a:pt x="107" y="30"/>
                    </a:cubicBezTo>
                    <a:cubicBezTo>
                      <a:pt x="106" y="30"/>
                      <a:pt x="106" y="30"/>
                      <a:pt x="106" y="30"/>
                    </a:cubicBezTo>
                    <a:cubicBezTo>
                      <a:pt x="109" y="32"/>
                      <a:pt x="109" y="32"/>
                      <a:pt x="109" y="32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9" y="35"/>
                      <a:pt x="109" y="35"/>
                      <a:pt x="109" y="35"/>
                    </a:cubicBezTo>
                    <a:cubicBezTo>
                      <a:pt x="103" y="33"/>
                      <a:pt x="103" y="33"/>
                      <a:pt x="103" y="33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4" y="35"/>
                      <a:pt x="104" y="35"/>
                      <a:pt x="104" y="35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6" y="36"/>
                      <a:pt x="106" y="36"/>
                      <a:pt x="106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03" y="36"/>
                      <a:pt x="103" y="36"/>
                      <a:pt x="103" y="36"/>
                    </a:cubicBezTo>
                    <a:cubicBezTo>
                      <a:pt x="104" y="37"/>
                      <a:pt x="104" y="37"/>
                      <a:pt x="104" y="37"/>
                    </a:cubicBezTo>
                    <a:cubicBezTo>
                      <a:pt x="103" y="37"/>
                      <a:pt x="103" y="37"/>
                      <a:pt x="103" y="37"/>
                    </a:cubicBezTo>
                    <a:cubicBezTo>
                      <a:pt x="103" y="36"/>
                      <a:pt x="103" y="36"/>
                      <a:pt x="103" y="36"/>
                    </a:cubicBezTo>
                    <a:cubicBezTo>
                      <a:pt x="101" y="35"/>
                      <a:pt x="101" y="35"/>
                      <a:pt x="101" y="35"/>
                    </a:cubicBezTo>
                    <a:cubicBezTo>
                      <a:pt x="99" y="35"/>
                      <a:pt x="99" y="35"/>
                      <a:pt x="99" y="35"/>
                    </a:cubicBezTo>
                    <a:cubicBezTo>
                      <a:pt x="97" y="35"/>
                      <a:pt x="97" y="35"/>
                      <a:pt x="97" y="35"/>
                    </a:cubicBezTo>
                    <a:cubicBezTo>
                      <a:pt x="96" y="36"/>
                      <a:pt x="96" y="36"/>
                      <a:pt x="96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101" y="36"/>
                      <a:pt x="101" y="36"/>
                      <a:pt x="101" y="36"/>
                    </a:cubicBezTo>
                    <a:cubicBezTo>
                      <a:pt x="100" y="37"/>
                      <a:pt x="100" y="37"/>
                      <a:pt x="100" y="37"/>
                    </a:cubicBezTo>
                    <a:cubicBezTo>
                      <a:pt x="97" y="37"/>
                      <a:pt x="97" y="37"/>
                      <a:pt x="97" y="37"/>
                    </a:cubicBezTo>
                    <a:cubicBezTo>
                      <a:pt x="94" y="37"/>
                      <a:pt x="94" y="37"/>
                      <a:pt x="94" y="37"/>
                    </a:cubicBezTo>
                    <a:cubicBezTo>
                      <a:pt x="93" y="37"/>
                      <a:pt x="93" y="37"/>
                      <a:pt x="93" y="37"/>
                    </a:cubicBezTo>
                    <a:cubicBezTo>
                      <a:pt x="93" y="39"/>
                      <a:pt x="93" y="39"/>
                      <a:pt x="93" y="39"/>
                    </a:cubicBezTo>
                    <a:cubicBezTo>
                      <a:pt x="91" y="40"/>
                      <a:pt x="91" y="40"/>
                      <a:pt x="91" y="40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9" y="39"/>
                      <a:pt x="99" y="39"/>
                      <a:pt x="99" y="39"/>
                    </a:cubicBezTo>
                    <a:cubicBezTo>
                      <a:pt x="100" y="40"/>
                      <a:pt x="100" y="40"/>
                      <a:pt x="100" y="40"/>
                    </a:cubicBezTo>
                    <a:cubicBezTo>
                      <a:pt x="97" y="40"/>
                      <a:pt x="97" y="40"/>
                      <a:pt x="97" y="40"/>
                    </a:cubicBezTo>
                    <a:cubicBezTo>
                      <a:pt x="96" y="40"/>
                      <a:pt x="96" y="40"/>
                      <a:pt x="96" y="40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96" y="42"/>
                      <a:pt x="96" y="42"/>
                      <a:pt x="96" y="4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99" y="43"/>
                      <a:pt x="99" y="43"/>
                      <a:pt x="99" y="43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6" y="42"/>
                      <a:pt x="96" y="42"/>
                      <a:pt x="96" y="42"/>
                    </a:cubicBezTo>
                    <a:cubicBezTo>
                      <a:pt x="93" y="43"/>
                      <a:pt x="93" y="43"/>
                      <a:pt x="93" y="43"/>
                    </a:cubicBezTo>
                    <a:cubicBezTo>
                      <a:pt x="94" y="42"/>
                      <a:pt x="94" y="42"/>
                      <a:pt x="94" y="42"/>
                    </a:cubicBezTo>
                    <a:cubicBezTo>
                      <a:pt x="91" y="42"/>
                      <a:pt x="91" y="42"/>
                      <a:pt x="91" y="42"/>
                    </a:cubicBezTo>
                    <a:cubicBezTo>
                      <a:pt x="90" y="43"/>
                      <a:pt x="90" y="43"/>
                      <a:pt x="90" y="43"/>
                    </a:cubicBezTo>
                    <a:cubicBezTo>
                      <a:pt x="87" y="45"/>
                      <a:pt x="87" y="45"/>
                      <a:pt x="87" y="45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4" y="45"/>
                      <a:pt x="94" y="45"/>
                      <a:pt x="94" y="45"/>
                    </a:cubicBezTo>
                    <a:cubicBezTo>
                      <a:pt x="98" y="46"/>
                      <a:pt x="98" y="46"/>
                      <a:pt x="98" y="46"/>
                    </a:cubicBezTo>
                    <a:cubicBezTo>
                      <a:pt x="98" y="46"/>
                      <a:pt x="98" y="46"/>
                      <a:pt x="98" y="46"/>
                    </a:cubicBezTo>
                    <a:cubicBezTo>
                      <a:pt x="97" y="46"/>
                      <a:pt x="97" y="46"/>
                      <a:pt x="97" y="46"/>
                    </a:cubicBezTo>
                    <a:cubicBezTo>
                      <a:pt x="94" y="46"/>
                      <a:pt x="94" y="46"/>
                      <a:pt x="94" y="46"/>
                    </a:cubicBezTo>
                    <a:cubicBezTo>
                      <a:pt x="93" y="46"/>
                      <a:pt x="93" y="46"/>
                      <a:pt x="93" y="46"/>
                    </a:cubicBezTo>
                    <a:cubicBezTo>
                      <a:pt x="91" y="46"/>
                      <a:pt x="91" y="46"/>
                      <a:pt x="91" y="46"/>
                    </a:cubicBezTo>
                    <a:cubicBezTo>
                      <a:pt x="90" y="46"/>
                      <a:pt x="90" y="46"/>
                      <a:pt x="90" y="46"/>
                    </a:cubicBezTo>
                    <a:cubicBezTo>
                      <a:pt x="89" y="46"/>
                      <a:pt x="89" y="46"/>
                      <a:pt x="89" y="46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4" y="49"/>
                      <a:pt x="84" y="49"/>
                      <a:pt x="84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4" y="50"/>
                      <a:pt x="84" y="50"/>
                      <a:pt x="84" y="50"/>
                    </a:cubicBezTo>
                    <a:cubicBezTo>
                      <a:pt x="81" y="50"/>
                      <a:pt x="81" y="50"/>
                      <a:pt x="81" y="50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1" y="52"/>
                      <a:pt x="81" y="52"/>
                      <a:pt x="81" y="52"/>
                    </a:cubicBezTo>
                    <a:cubicBezTo>
                      <a:pt x="80" y="52"/>
                      <a:pt x="80" y="52"/>
                      <a:pt x="80" y="5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9" y="53"/>
                      <a:pt x="79" y="53"/>
                      <a:pt x="79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7" y="55"/>
                      <a:pt x="77" y="55"/>
                      <a:pt x="77" y="55"/>
                    </a:cubicBezTo>
                    <a:cubicBezTo>
                      <a:pt x="76" y="56"/>
                      <a:pt x="76" y="56"/>
                      <a:pt x="76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86" y="56"/>
                      <a:pt x="86" y="56"/>
                      <a:pt x="86" y="56"/>
                    </a:cubicBezTo>
                    <a:cubicBezTo>
                      <a:pt x="83" y="57"/>
                      <a:pt x="83" y="57"/>
                      <a:pt x="83" y="57"/>
                    </a:cubicBezTo>
                    <a:cubicBezTo>
                      <a:pt x="81" y="57"/>
                      <a:pt x="81" y="57"/>
                      <a:pt x="81" y="57"/>
                    </a:cubicBezTo>
                    <a:cubicBezTo>
                      <a:pt x="83" y="59"/>
                      <a:pt x="83" y="59"/>
                      <a:pt x="83" y="59"/>
                    </a:cubicBezTo>
                    <a:cubicBezTo>
                      <a:pt x="80" y="59"/>
                      <a:pt x="80" y="59"/>
                      <a:pt x="80" y="59"/>
                    </a:cubicBezTo>
                    <a:cubicBezTo>
                      <a:pt x="80" y="57"/>
                      <a:pt x="80" y="57"/>
                      <a:pt x="80" y="57"/>
                    </a:cubicBezTo>
                    <a:cubicBezTo>
                      <a:pt x="79" y="57"/>
                      <a:pt x="79" y="57"/>
                      <a:pt x="79" y="57"/>
                    </a:cubicBezTo>
                    <a:cubicBezTo>
                      <a:pt x="73" y="59"/>
                      <a:pt x="73" y="59"/>
                      <a:pt x="73" y="59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77" y="62"/>
                      <a:pt x="77" y="62"/>
                      <a:pt x="77" y="62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3" y="62"/>
                      <a:pt x="73" y="62"/>
                      <a:pt x="73" y="62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0" y="65"/>
                      <a:pt x="70" y="65"/>
                      <a:pt x="70" y="65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68" y="68"/>
                      <a:pt x="68" y="68"/>
                      <a:pt x="68" y="68"/>
                    </a:cubicBezTo>
                    <a:cubicBezTo>
                      <a:pt x="68" y="69"/>
                      <a:pt x="68" y="69"/>
                      <a:pt x="68" y="69"/>
                    </a:cubicBezTo>
                    <a:cubicBezTo>
                      <a:pt x="70" y="68"/>
                      <a:pt x="70" y="68"/>
                      <a:pt x="70" y="68"/>
                    </a:cubicBezTo>
                    <a:cubicBezTo>
                      <a:pt x="70" y="69"/>
                      <a:pt x="70" y="69"/>
                      <a:pt x="70" y="69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68" y="72"/>
                      <a:pt x="68" y="72"/>
                      <a:pt x="68" y="72"/>
                    </a:cubicBezTo>
                    <a:cubicBezTo>
                      <a:pt x="67" y="70"/>
                      <a:pt x="67" y="70"/>
                      <a:pt x="67" y="70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72"/>
                      <a:pt x="66" y="72"/>
                      <a:pt x="66" y="72"/>
                    </a:cubicBezTo>
                    <a:cubicBezTo>
                      <a:pt x="63" y="72"/>
                      <a:pt x="63" y="72"/>
                      <a:pt x="63" y="72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1" y="75"/>
                      <a:pt x="61" y="75"/>
                      <a:pt x="61" y="75"/>
                    </a:cubicBezTo>
                    <a:cubicBezTo>
                      <a:pt x="63" y="75"/>
                      <a:pt x="63" y="75"/>
                      <a:pt x="63" y="75"/>
                    </a:cubicBezTo>
                    <a:cubicBezTo>
                      <a:pt x="66" y="73"/>
                      <a:pt x="66" y="73"/>
                      <a:pt x="66" y="73"/>
                    </a:cubicBezTo>
                    <a:cubicBezTo>
                      <a:pt x="67" y="73"/>
                      <a:pt x="67" y="73"/>
                      <a:pt x="67" y="73"/>
                    </a:cubicBezTo>
                    <a:cubicBezTo>
                      <a:pt x="63" y="75"/>
                      <a:pt x="63" y="75"/>
                      <a:pt x="63" y="75"/>
                    </a:cubicBezTo>
                    <a:cubicBezTo>
                      <a:pt x="61" y="76"/>
                      <a:pt x="61" y="76"/>
                      <a:pt x="61" y="76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3" y="78"/>
                      <a:pt x="63" y="78"/>
                      <a:pt x="63" y="78"/>
                    </a:cubicBezTo>
                    <a:cubicBezTo>
                      <a:pt x="63" y="79"/>
                      <a:pt x="63" y="79"/>
                      <a:pt x="63" y="79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57" y="76"/>
                      <a:pt x="57" y="76"/>
                      <a:pt x="57" y="76"/>
                    </a:cubicBezTo>
                    <a:cubicBezTo>
                      <a:pt x="56" y="79"/>
                      <a:pt x="56" y="79"/>
                      <a:pt x="56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3" y="80"/>
                      <a:pt x="53" y="80"/>
                      <a:pt x="53" y="80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0" y="82"/>
                      <a:pt x="50" y="82"/>
                      <a:pt x="50" y="82"/>
                    </a:cubicBezTo>
                    <a:cubicBezTo>
                      <a:pt x="50" y="83"/>
                      <a:pt x="50" y="83"/>
                      <a:pt x="50" y="83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47" y="85"/>
                      <a:pt x="47" y="85"/>
                      <a:pt x="47" y="85"/>
                    </a:cubicBezTo>
                    <a:cubicBezTo>
                      <a:pt x="44" y="86"/>
                      <a:pt x="44" y="86"/>
                      <a:pt x="44" y="86"/>
                    </a:cubicBezTo>
                    <a:cubicBezTo>
                      <a:pt x="45" y="87"/>
                      <a:pt x="45" y="87"/>
                      <a:pt x="45" y="87"/>
                    </a:cubicBezTo>
                    <a:cubicBezTo>
                      <a:pt x="48" y="86"/>
                      <a:pt x="48" y="86"/>
                      <a:pt x="48" y="86"/>
                    </a:cubicBezTo>
                    <a:cubicBezTo>
                      <a:pt x="47" y="88"/>
                      <a:pt x="47" y="88"/>
                      <a:pt x="47" y="88"/>
                    </a:cubicBezTo>
                    <a:cubicBezTo>
                      <a:pt x="50" y="90"/>
                      <a:pt x="50" y="90"/>
                      <a:pt x="50" y="90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57" y="86"/>
                      <a:pt x="57" y="86"/>
                      <a:pt x="57" y="86"/>
                    </a:cubicBezTo>
                    <a:cubicBezTo>
                      <a:pt x="57" y="85"/>
                      <a:pt x="57" y="85"/>
                      <a:pt x="57" y="85"/>
                    </a:cubicBezTo>
                    <a:cubicBezTo>
                      <a:pt x="58" y="85"/>
                      <a:pt x="58" y="85"/>
                      <a:pt x="58" y="85"/>
                    </a:cubicBezTo>
                    <a:cubicBezTo>
                      <a:pt x="61" y="83"/>
                      <a:pt x="61" y="83"/>
                      <a:pt x="61" y="83"/>
                    </a:cubicBezTo>
                    <a:cubicBezTo>
                      <a:pt x="63" y="83"/>
                      <a:pt x="63" y="83"/>
                      <a:pt x="63" y="83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58" y="86"/>
                      <a:pt x="58" y="86"/>
                      <a:pt x="58" y="86"/>
                    </a:cubicBezTo>
                    <a:cubicBezTo>
                      <a:pt x="60" y="86"/>
                      <a:pt x="60" y="86"/>
                      <a:pt x="60" y="86"/>
                    </a:cubicBezTo>
                    <a:cubicBezTo>
                      <a:pt x="61" y="86"/>
                      <a:pt x="61" y="86"/>
                      <a:pt x="61" y="86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54" y="89"/>
                      <a:pt x="54" y="89"/>
                      <a:pt x="54" y="89"/>
                    </a:cubicBezTo>
                    <a:cubicBezTo>
                      <a:pt x="56" y="89"/>
                      <a:pt x="56" y="89"/>
                      <a:pt x="56" y="89"/>
                    </a:cubicBezTo>
                    <a:cubicBezTo>
                      <a:pt x="56" y="90"/>
                      <a:pt x="56" y="90"/>
                      <a:pt x="56" y="90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50" y="92"/>
                      <a:pt x="50" y="92"/>
                      <a:pt x="50" y="92"/>
                    </a:cubicBezTo>
                    <a:cubicBezTo>
                      <a:pt x="48" y="92"/>
                      <a:pt x="48" y="92"/>
                      <a:pt x="48" y="92"/>
                    </a:cubicBezTo>
                    <a:cubicBezTo>
                      <a:pt x="47" y="92"/>
                      <a:pt x="47" y="92"/>
                      <a:pt x="47" y="92"/>
                    </a:cubicBezTo>
                    <a:cubicBezTo>
                      <a:pt x="47" y="90"/>
                      <a:pt x="47" y="90"/>
                      <a:pt x="47" y="90"/>
                    </a:cubicBezTo>
                    <a:cubicBezTo>
                      <a:pt x="46" y="89"/>
                      <a:pt x="46" y="89"/>
                      <a:pt x="46" y="89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40" y="93"/>
                      <a:pt x="40" y="93"/>
                      <a:pt x="40" y="93"/>
                    </a:cubicBezTo>
                    <a:cubicBezTo>
                      <a:pt x="40" y="92"/>
                      <a:pt x="40" y="92"/>
                      <a:pt x="40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8" y="93"/>
                      <a:pt x="38" y="93"/>
                      <a:pt x="38" y="93"/>
                    </a:cubicBezTo>
                    <a:cubicBezTo>
                      <a:pt x="33" y="95"/>
                      <a:pt x="33" y="95"/>
                      <a:pt x="33" y="95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6" y="96"/>
                      <a:pt x="36" y="96"/>
                      <a:pt x="36" y="96"/>
                    </a:cubicBezTo>
                    <a:cubicBezTo>
                      <a:pt x="34" y="98"/>
                      <a:pt x="34" y="98"/>
                      <a:pt x="34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6"/>
                      <a:pt x="33" y="96"/>
                      <a:pt x="33" y="96"/>
                    </a:cubicBezTo>
                    <a:cubicBezTo>
                      <a:pt x="31" y="95"/>
                      <a:pt x="31" y="95"/>
                      <a:pt x="31" y="95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30" y="96"/>
                      <a:pt x="30" y="96"/>
                      <a:pt x="30" y="96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33" y="99"/>
                      <a:pt x="33" y="99"/>
                      <a:pt x="33" y="99"/>
                    </a:cubicBezTo>
                    <a:cubicBezTo>
                      <a:pt x="30" y="98"/>
                      <a:pt x="30" y="98"/>
                      <a:pt x="30" y="98"/>
                    </a:cubicBezTo>
                    <a:cubicBezTo>
                      <a:pt x="30" y="96"/>
                      <a:pt x="30" y="96"/>
                      <a:pt x="30" y="96"/>
                    </a:cubicBezTo>
                    <a:cubicBezTo>
                      <a:pt x="27" y="96"/>
                      <a:pt x="27" y="96"/>
                      <a:pt x="27" y="96"/>
                    </a:cubicBezTo>
                    <a:cubicBezTo>
                      <a:pt x="25" y="98"/>
                      <a:pt x="25" y="98"/>
                      <a:pt x="25" y="98"/>
                    </a:cubicBezTo>
                    <a:cubicBezTo>
                      <a:pt x="24" y="96"/>
                      <a:pt x="24" y="96"/>
                      <a:pt x="24" y="96"/>
                    </a:cubicBezTo>
                    <a:cubicBezTo>
                      <a:pt x="21" y="96"/>
                      <a:pt x="21" y="96"/>
                      <a:pt x="21" y="96"/>
                    </a:cubicBezTo>
                    <a:cubicBezTo>
                      <a:pt x="20" y="98"/>
                      <a:pt x="20" y="98"/>
                      <a:pt x="20" y="98"/>
                    </a:cubicBezTo>
                    <a:cubicBezTo>
                      <a:pt x="23" y="99"/>
                      <a:pt x="23" y="99"/>
                      <a:pt x="23" y="99"/>
                    </a:cubicBezTo>
                    <a:cubicBezTo>
                      <a:pt x="24" y="99"/>
                      <a:pt x="24" y="99"/>
                      <a:pt x="24" y="99"/>
                    </a:cubicBezTo>
                    <a:cubicBezTo>
                      <a:pt x="25" y="100"/>
                      <a:pt x="25" y="100"/>
                      <a:pt x="25" y="100"/>
                    </a:cubicBezTo>
                    <a:cubicBezTo>
                      <a:pt x="24" y="102"/>
                      <a:pt x="24" y="102"/>
                      <a:pt x="24" y="102"/>
                    </a:cubicBezTo>
                    <a:cubicBezTo>
                      <a:pt x="20" y="100"/>
                      <a:pt x="20" y="100"/>
                      <a:pt x="20" y="100"/>
                    </a:cubicBezTo>
                    <a:cubicBezTo>
                      <a:pt x="17" y="100"/>
                      <a:pt x="17" y="100"/>
                      <a:pt x="17" y="100"/>
                    </a:cubicBezTo>
                    <a:cubicBezTo>
                      <a:pt x="14" y="100"/>
                      <a:pt x="14" y="100"/>
                      <a:pt x="14" y="100"/>
                    </a:cubicBezTo>
                    <a:cubicBezTo>
                      <a:pt x="15" y="102"/>
                      <a:pt x="15" y="102"/>
                      <a:pt x="15" y="102"/>
                    </a:cubicBezTo>
                    <a:cubicBezTo>
                      <a:pt x="17" y="102"/>
                      <a:pt x="17" y="102"/>
                      <a:pt x="17" y="102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5" y="103"/>
                      <a:pt x="15" y="103"/>
                      <a:pt x="15" y="103"/>
                    </a:cubicBezTo>
                    <a:cubicBezTo>
                      <a:pt x="15" y="105"/>
                      <a:pt x="15" y="105"/>
                      <a:pt x="15" y="105"/>
                    </a:cubicBezTo>
                    <a:cubicBezTo>
                      <a:pt x="15" y="106"/>
                      <a:pt x="15" y="106"/>
                      <a:pt x="15" y="106"/>
                    </a:cubicBezTo>
                    <a:cubicBezTo>
                      <a:pt x="14" y="105"/>
                      <a:pt x="14" y="105"/>
                      <a:pt x="14" y="105"/>
                    </a:cubicBezTo>
                    <a:cubicBezTo>
                      <a:pt x="11" y="105"/>
                      <a:pt x="11" y="105"/>
                      <a:pt x="11" y="105"/>
                    </a:cubicBezTo>
                    <a:cubicBezTo>
                      <a:pt x="11" y="106"/>
                      <a:pt x="11" y="106"/>
                      <a:pt x="11" y="106"/>
                    </a:cubicBezTo>
                    <a:cubicBezTo>
                      <a:pt x="14" y="108"/>
                      <a:pt x="14" y="108"/>
                      <a:pt x="14" y="108"/>
                    </a:cubicBezTo>
                    <a:cubicBezTo>
                      <a:pt x="11" y="108"/>
                      <a:pt x="11" y="108"/>
                      <a:pt x="11" y="108"/>
                    </a:cubicBezTo>
                    <a:cubicBezTo>
                      <a:pt x="10" y="106"/>
                      <a:pt x="10" y="106"/>
                      <a:pt x="10" y="106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8" y="108"/>
                      <a:pt x="8" y="108"/>
                      <a:pt x="8" y="108"/>
                    </a:cubicBezTo>
                    <a:cubicBezTo>
                      <a:pt x="7" y="106"/>
                      <a:pt x="7" y="106"/>
                      <a:pt x="7" y="106"/>
                    </a:cubicBezTo>
                    <a:cubicBezTo>
                      <a:pt x="5" y="106"/>
                      <a:pt x="5" y="106"/>
                      <a:pt x="5" y="106"/>
                    </a:cubicBezTo>
                    <a:cubicBezTo>
                      <a:pt x="5" y="108"/>
                      <a:pt x="5" y="108"/>
                      <a:pt x="5" y="108"/>
                    </a:cubicBezTo>
                    <a:cubicBezTo>
                      <a:pt x="3" y="109"/>
                      <a:pt x="3" y="109"/>
                      <a:pt x="3" y="109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3" y="111"/>
                      <a:pt x="3" y="111"/>
                      <a:pt x="3" y="111"/>
                    </a:cubicBezTo>
                    <a:cubicBezTo>
                      <a:pt x="3" y="112"/>
                      <a:pt x="3" y="112"/>
                      <a:pt x="3" y="112"/>
                    </a:cubicBezTo>
                    <a:cubicBezTo>
                      <a:pt x="1" y="112"/>
                      <a:pt x="1" y="112"/>
                      <a:pt x="1" y="112"/>
                    </a:cubicBezTo>
                    <a:cubicBezTo>
                      <a:pt x="1" y="113"/>
                      <a:pt x="1" y="113"/>
                      <a:pt x="1" y="113"/>
                    </a:cubicBezTo>
                    <a:cubicBezTo>
                      <a:pt x="3" y="113"/>
                      <a:pt x="3" y="113"/>
                      <a:pt x="3" y="113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4" y="115"/>
                      <a:pt x="4" y="115"/>
                      <a:pt x="4" y="115"/>
                    </a:cubicBezTo>
                    <a:cubicBezTo>
                      <a:pt x="1" y="116"/>
                      <a:pt x="1" y="116"/>
                      <a:pt x="1" y="116"/>
                    </a:cubicBezTo>
                    <a:cubicBezTo>
                      <a:pt x="3" y="116"/>
                      <a:pt x="3" y="116"/>
                      <a:pt x="3" y="116"/>
                    </a:cubicBezTo>
                    <a:cubicBezTo>
                      <a:pt x="4" y="116"/>
                      <a:pt x="4" y="116"/>
                      <a:pt x="4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1" y="118"/>
                      <a:pt x="1" y="118"/>
                      <a:pt x="1" y="118"/>
                    </a:cubicBezTo>
                    <a:cubicBezTo>
                      <a:pt x="3" y="118"/>
                      <a:pt x="3" y="118"/>
                      <a:pt x="3" y="118"/>
                    </a:cubicBezTo>
                    <a:cubicBezTo>
                      <a:pt x="1" y="119"/>
                      <a:pt x="1" y="119"/>
                      <a:pt x="1" y="119"/>
                    </a:cubicBezTo>
                    <a:cubicBezTo>
                      <a:pt x="4" y="119"/>
                      <a:pt x="4" y="119"/>
                      <a:pt x="4" y="119"/>
                    </a:cubicBezTo>
                    <a:cubicBezTo>
                      <a:pt x="5" y="119"/>
                      <a:pt x="5" y="119"/>
                      <a:pt x="5" y="119"/>
                    </a:cubicBezTo>
                    <a:cubicBezTo>
                      <a:pt x="10" y="119"/>
                      <a:pt x="10" y="119"/>
                      <a:pt x="10" y="119"/>
                    </a:cubicBezTo>
                    <a:cubicBezTo>
                      <a:pt x="5" y="121"/>
                      <a:pt x="5" y="121"/>
                      <a:pt x="5" y="121"/>
                    </a:cubicBezTo>
                    <a:cubicBezTo>
                      <a:pt x="3" y="121"/>
                      <a:pt x="3" y="121"/>
                      <a:pt x="3" y="121"/>
                    </a:cubicBezTo>
                    <a:cubicBezTo>
                      <a:pt x="1" y="122"/>
                      <a:pt x="1" y="122"/>
                      <a:pt x="1" y="122"/>
                    </a:cubicBezTo>
                    <a:cubicBezTo>
                      <a:pt x="1" y="123"/>
                      <a:pt x="1" y="123"/>
                      <a:pt x="1" y="123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1" y="125"/>
                      <a:pt x="1" y="125"/>
                      <a:pt x="1" y="125"/>
                    </a:cubicBezTo>
                    <a:cubicBezTo>
                      <a:pt x="3" y="126"/>
                      <a:pt x="3" y="126"/>
                      <a:pt x="3" y="126"/>
                    </a:cubicBezTo>
                    <a:cubicBezTo>
                      <a:pt x="5" y="125"/>
                      <a:pt x="5" y="125"/>
                      <a:pt x="5" y="125"/>
                    </a:cubicBezTo>
                    <a:cubicBezTo>
                      <a:pt x="7" y="123"/>
                      <a:pt x="7" y="123"/>
                      <a:pt x="7" y="123"/>
                    </a:cubicBezTo>
                    <a:cubicBezTo>
                      <a:pt x="7" y="126"/>
                      <a:pt x="7" y="126"/>
                      <a:pt x="7" y="126"/>
                    </a:cubicBezTo>
                    <a:cubicBezTo>
                      <a:pt x="5" y="128"/>
                      <a:pt x="5" y="128"/>
                      <a:pt x="5" y="128"/>
                    </a:cubicBezTo>
                    <a:cubicBezTo>
                      <a:pt x="4" y="128"/>
                      <a:pt x="4" y="128"/>
                      <a:pt x="4" y="128"/>
                    </a:cubicBezTo>
                    <a:cubicBezTo>
                      <a:pt x="4" y="126"/>
                      <a:pt x="4" y="126"/>
                      <a:pt x="4" y="126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4" y="131"/>
                      <a:pt x="4" y="131"/>
                      <a:pt x="4" y="131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7" y="132"/>
                      <a:pt x="7" y="132"/>
                      <a:pt x="7" y="132"/>
                    </a:cubicBezTo>
                    <a:cubicBezTo>
                      <a:pt x="8" y="133"/>
                      <a:pt x="8" y="133"/>
                      <a:pt x="8" y="133"/>
                    </a:cubicBezTo>
                    <a:cubicBezTo>
                      <a:pt x="10" y="131"/>
                      <a:pt x="10" y="131"/>
                      <a:pt x="10" y="131"/>
                    </a:cubicBezTo>
                    <a:cubicBezTo>
                      <a:pt x="13" y="128"/>
                      <a:pt x="13" y="128"/>
                      <a:pt x="13" y="128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17" y="128"/>
                      <a:pt x="17" y="128"/>
                      <a:pt x="17" y="128"/>
                    </a:cubicBezTo>
                    <a:cubicBezTo>
                      <a:pt x="21" y="128"/>
                      <a:pt x="21" y="128"/>
                      <a:pt x="21" y="128"/>
                    </a:cubicBezTo>
                    <a:cubicBezTo>
                      <a:pt x="17" y="129"/>
                      <a:pt x="17" y="129"/>
                      <a:pt x="17" y="129"/>
                    </a:cubicBezTo>
                    <a:cubicBezTo>
                      <a:pt x="15" y="132"/>
                      <a:pt x="15" y="132"/>
                      <a:pt x="15" y="132"/>
                    </a:cubicBezTo>
                    <a:cubicBezTo>
                      <a:pt x="15" y="129"/>
                      <a:pt x="15" y="129"/>
                      <a:pt x="15" y="129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1" y="131"/>
                      <a:pt x="11" y="131"/>
                      <a:pt x="11" y="131"/>
                    </a:cubicBezTo>
                    <a:cubicBezTo>
                      <a:pt x="13" y="132"/>
                      <a:pt x="13" y="132"/>
                      <a:pt x="13" y="132"/>
                    </a:cubicBezTo>
                    <a:cubicBezTo>
                      <a:pt x="8" y="133"/>
                      <a:pt x="8" y="133"/>
                      <a:pt x="8" y="133"/>
                    </a:cubicBezTo>
                    <a:cubicBezTo>
                      <a:pt x="7" y="135"/>
                      <a:pt x="7" y="135"/>
                      <a:pt x="7" y="135"/>
                    </a:cubicBezTo>
                    <a:cubicBezTo>
                      <a:pt x="8" y="136"/>
                      <a:pt x="8" y="136"/>
                      <a:pt x="8" y="136"/>
                    </a:cubicBezTo>
                    <a:cubicBezTo>
                      <a:pt x="8" y="138"/>
                      <a:pt x="8" y="138"/>
                      <a:pt x="8" y="138"/>
                    </a:cubicBezTo>
                    <a:cubicBezTo>
                      <a:pt x="7" y="138"/>
                      <a:pt x="7" y="138"/>
                      <a:pt x="7" y="138"/>
                    </a:cubicBezTo>
                    <a:cubicBezTo>
                      <a:pt x="5" y="138"/>
                      <a:pt x="5" y="138"/>
                      <a:pt x="5" y="138"/>
                    </a:cubicBezTo>
                    <a:cubicBezTo>
                      <a:pt x="4" y="139"/>
                      <a:pt x="4" y="139"/>
                      <a:pt x="4" y="139"/>
                    </a:cubicBezTo>
                    <a:cubicBezTo>
                      <a:pt x="5" y="136"/>
                      <a:pt x="5" y="136"/>
                      <a:pt x="5" y="136"/>
                    </a:cubicBezTo>
                    <a:cubicBezTo>
                      <a:pt x="3" y="138"/>
                      <a:pt x="3" y="138"/>
                      <a:pt x="3" y="138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3" y="142"/>
                      <a:pt x="3" y="142"/>
                      <a:pt x="3" y="142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5" y="142"/>
                      <a:pt x="5" y="142"/>
                      <a:pt x="5" y="142"/>
                    </a:cubicBezTo>
                    <a:cubicBezTo>
                      <a:pt x="8" y="142"/>
                      <a:pt x="8" y="142"/>
                      <a:pt x="8" y="142"/>
                    </a:cubicBezTo>
                    <a:cubicBezTo>
                      <a:pt x="8" y="141"/>
                      <a:pt x="8" y="141"/>
                      <a:pt x="8" y="141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11" y="139"/>
                      <a:pt x="11" y="139"/>
                      <a:pt x="11" y="139"/>
                    </a:cubicBezTo>
                    <a:cubicBezTo>
                      <a:pt x="13" y="139"/>
                      <a:pt x="13" y="139"/>
                      <a:pt x="13" y="139"/>
                    </a:cubicBezTo>
                    <a:cubicBezTo>
                      <a:pt x="14" y="139"/>
                      <a:pt x="14" y="139"/>
                      <a:pt x="14" y="139"/>
                    </a:cubicBezTo>
                    <a:cubicBezTo>
                      <a:pt x="10" y="142"/>
                      <a:pt x="10" y="142"/>
                      <a:pt x="10" y="142"/>
                    </a:cubicBezTo>
                    <a:cubicBezTo>
                      <a:pt x="11" y="142"/>
                      <a:pt x="11" y="142"/>
                      <a:pt x="11" y="142"/>
                    </a:cubicBezTo>
                    <a:cubicBezTo>
                      <a:pt x="13" y="142"/>
                      <a:pt x="13" y="142"/>
                      <a:pt x="13" y="142"/>
                    </a:cubicBezTo>
                    <a:cubicBezTo>
                      <a:pt x="14" y="142"/>
                      <a:pt x="14" y="142"/>
                      <a:pt x="14" y="142"/>
                    </a:cubicBezTo>
                    <a:cubicBezTo>
                      <a:pt x="11" y="143"/>
                      <a:pt x="11" y="143"/>
                      <a:pt x="11" y="143"/>
                    </a:cubicBezTo>
                    <a:cubicBezTo>
                      <a:pt x="8" y="145"/>
                      <a:pt x="8" y="145"/>
                      <a:pt x="8" y="145"/>
                    </a:cubicBezTo>
                    <a:cubicBezTo>
                      <a:pt x="10" y="145"/>
                      <a:pt x="10" y="145"/>
                      <a:pt x="10" y="145"/>
                    </a:cubicBezTo>
                    <a:cubicBezTo>
                      <a:pt x="10" y="146"/>
                      <a:pt x="10" y="146"/>
                      <a:pt x="10" y="146"/>
                    </a:cubicBezTo>
                    <a:cubicBezTo>
                      <a:pt x="11" y="148"/>
                      <a:pt x="11" y="148"/>
                      <a:pt x="11" y="148"/>
                    </a:cubicBezTo>
                    <a:cubicBezTo>
                      <a:pt x="8" y="146"/>
                      <a:pt x="8" y="146"/>
                      <a:pt x="8" y="146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5" y="148"/>
                      <a:pt x="5" y="148"/>
                      <a:pt x="5" y="148"/>
                    </a:cubicBezTo>
                    <a:cubicBezTo>
                      <a:pt x="5" y="149"/>
                      <a:pt x="5" y="149"/>
                      <a:pt x="5" y="149"/>
                    </a:cubicBezTo>
                    <a:cubicBezTo>
                      <a:pt x="8" y="154"/>
                      <a:pt x="8" y="154"/>
                      <a:pt x="8" y="154"/>
                    </a:cubicBezTo>
                    <a:cubicBezTo>
                      <a:pt x="13" y="155"/>
                      <a:pt x="13" y="155"/>
                      <a:pt x="13" y="155"/>
                    </a:cubicBezTo>
                    <a:cubicBezTo>
                      <a:pt x="15" y="155"/>
                      <a:pt x="15" y="155"/>
                      <a:pt x="15" y="155"/>
                    </a:cubicBezTo>
                    <a:cubicBezTo>
                      <a:pt x="17" y="155"/>
                      <a:pt x="17" y="155"/>
                      <a:pt x="17" y="155"/>
                    </a:cubicBezTo>
                    <a:cubicBezTo>
                      <a:pt x="15" y="156"/>
                      <a:pt x="15" y="156"/>
                      <a:pt x="15" y="156"/>
                    </a:cubicBezTo>
                    <a:cubicBezTo>
                      <a:pt x="18" y="158"/>
                      <a:pt x="18" y="158"/>
                      <a:pt x="18" y="158"/>
                    </a:cubicBezTo>
                    <a:cubicBezTo>
                      <a:pt x="21" y="158"/>
                      <a:pt x="21" y="158"/>
                      <a:pt x="21" y="158"/>
                    </a:cubicBezTo>
                    <a:cubicBezTo>
                      <a:pt x="24" y="158"/>
                      <a:pt x="24" y="158"/>
                      <a:pt x="24" y="158"/>
                    </a:cubicBezTo>
                    <a:cubicBezTo>
                      <a:pt x="28" y="158"/>
                      <a:pt x="28" y="158"/>
                      <a:pt x="28" y="158"/>
                    </a:cubicBezTo>
                    <a:cubicBezTo>
                      <a:pt x="34" y="155"/>
                      <a:pt x="34" y="155"/>
                      <a:pt x="34" y="155"/>
                    </a:cubicBezTo>
                    <a:cubicBezTo>
                      <a:pt x="37" y="152"/>
                      <a:pt x="37" y="152"/>
                      <a:pt x="37" y="152"/>
                    </a:cubicBezTo>
                    <a:cubicBezTo>
                      <a:pt x="40" y="151"/>
                      <a:pt x="40" y="151"/>
                      <a:pt x="40" y="151"/>
                    </a:cubicBezTo>
                    <a:cubicBezTo>
                      <a:pt x="40" y="149"/>
                      <a:pt x="40" y="149"/>
                      <a:pt x="40" y="149"/>
                    </a:cubicBezTo>
                    <a:cubicBezTo>
                      <a:pt x="43" y="149"/>
                      <a:pt x="43" y="149"/>
                      <a:pt x="43" y="149"/>
                    </a:cubicBezTo>
                    <a:cubicBezTo>
                      <a:pt x="41" y="148"/>
                      <a:pt x="41" y="148"/>
                      <a:pt x="41" y="148"/>
                    </a:cubicBezTo>
                    <a:cubicBezTo>
                      <a:pt x="44" y="146"/>
                      <a:pt x="44" y="146"/>
                      <a:pt x="44" y="146"/>
                    </a:cubicBezTo>
                    <a:cubicBezTo>
                      <a:pt x="44" y="145"/>
                      <a:pt x="44" y="145"/>
                      <a:pt x="44" y="145"/>
                    </a:cubicBezTo>
                    <a:cubicBezTo>
                      <a:pt x="47" y="146"/>
                      <a:pt x="47" y="146"/>
                      <a:pt x="47" y="146"/>
                    </a:cubicBezTo>
                    <a:cubicBezTo>
                      <a:pt x="48" y="146"/>
                      <a:pt x="48" y="146"/>
                      <a:pt x="48" y="146"/>
                    </a:cubicBezTo>
                    <a:cubicBezTo>
                      <a:pt x="48" y="145"/>
                      <a:pt x="48" y="145"/>
                      <a:pt x="48" y="145"/>
                    </a:cubicBezTo>
                    <a:cubicBezTo>
                      <a:pt x="51" y="143"/>
                      <a:pt x="51" y="143"/>
                      <a:pt x="51" y="143"/>
                    </a:cubicBezTo>
                    <a:cubicBezTo>
                      <a:pt x="53" y="141"/>
                      <a:pt x="53" y="141"/>
                      <a:pt x="53" y="141"/>
                    </a:cubicBezTo>
                    <a:cubicBezTo>
                      <a:pt x="50" y="139"/>
                      <a:pt x="50" y="139"/>
                      <a:pt x="50" y="139"/>
                    </a:cubicBezTo>
                    <a:cubicBezTo>
                      <a:pt x="51" y="139"/>
                      <a:pt x="51" y="139"/>
                      <a:pt x="51" y="139"/>
                    </a:cubicBezTo>
                    <a:cubicBezTo>
                      <a:pt x="53" y="138"/>
                      <a:pt x="53" y="138"/>
                      <a:pt x="53" y="138"/>
                    </a:cubicBezTo>
                    <a:cubicBezTo>
                      <a:pt x="53" y="139"/>
                      <a:pt x="53" y="139"/>
                      <a:pt x="53" y="139"/>
                    </a:cubicBezTo>
                    <a:cubicBezTo>
                      <a:pt x="54" y="138"/>
                      <a:pt x="54" y="138"/>
                      <a:pt x="54" y="138"/>
                    </a:cubicBezTo>
                    <a:cubicBezTo>
                      <a:pt x="53" y="136"/>
                      <a:pt x="53" y="136"/>
                      <a:pt x="53" y="136"/>
                    </a:cubicBezTo>
                    <a:cubicBezTo>
                      <a:pt x="54" y="135"/>
                      <a:pt x="54" y="135"/>
                      <a:pt x="54" y="135"/>
                    </a:cubicBezTo>
                    <a:cubicBezTo>
                      <a:pt x="56" y="135"/>
                      <a:pt x="56" y="135"/>
                      <a:pt x="56" y="135"/>
                    </a:cubicBezTo>
                    <a:cubicBezTo>
                      <a:pt x="54" y="136"/>
                      <a:pt x="54" y="136"/>
                      <a:pt x="54" y="136"/>
                    </a:cubicBezTo>
                    <a:cubicBezTo>
                      <a:pt x="54" y="138"/>
                      <a:pt x="54" y="138"/>
                      <a:pt x="54" y="138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56" y="143"/>
                      <a:pt x="56" y="143"/>
                      <a:pt x="56" y="143"/>
                    </a:cubicBezTo>
                    <a:cubicBezTo>
                      <a:pt x="58" y="145"/>
                      <a:pt x="58" y="145"/>
                      <a:pt x="58" y="145"/>
                    </a:cubicBezTo>
                    <a:cubicBezTo>
                      <a:pt x="60" y="145"/>
                      <a:pt x="60" y="145"/>
                      <a:pt x="60" y="145"/>
                    </a:cubicBezTo>
                    <a:cubicBezTo>
                      <a:pt x="60" y="145"/>
                      <a:pt x="60" y="145"/>
                      <a:pt x="60" y="145"/>
                    </a:cubicBezTo>
                    <a:cubicBezTo>
                      <a:pt x="60" y="145"/>
                      <a:pt x="60" y="145"/>
                      <a:pt x="60" y="145"/>
                    </a:cubicBezTo>
                    <a:cubicBezTo>
                      <a:pt x="61" y="145"/>
                      <a:pt x="61" y="145"/>
                      <a:pt x="61" y="145"/>
                    </a:cubicBezTo>
                    <a:cubicBezTo>
                      <a:pt x="61" y="146"/>
                      <a:pt x="61" y="146"/>
                      <a:pt x="61" y="146"/>
                    </a:cubicBezTo>
                    <a:cubicBezTo>
                      <a:pt x="63" y="148"/>
                      <a:pt x="63" y="148"/>
                      <a:pt x="63" y="148"/>
                    </a:cubicBezTo>
                    <a:cubicBezTo>
                      <a:pt x="64" y="146"/>
                      <a:pt x="64" y="146"/>
                      <a:pt x="64" y="146"/>
                    </a:cubicBezTo>
                    <a:cubicBezTo>
                      <a:pt x="66" y="145"/>
                      <a:pt x="66" y="145"/>
                      <a:pt x="66" y="145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4" y="139"/>
                      <a:pt x="64" y="139"/>
                      <a:pt x="64" y="139"/>
                    </a:cubicBezTo>
                    <a:cubicBezTo>
                      <a:pt x="66" y="138"/>
                      <a:pt x="66" y="138"/>
                      <a:pt x="66" y="138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7" y="135"/>
                      <a:pt x="67" y="135"/>
                      <a:pt x="67" y="135"/>
                    </a:cubicBezTo>
                    <a:cubicBezTo>
                      <a:pt x="68" y="133"/>
                      <a:pt x="68" y="133"/>
                      <a:pt x="68" y="133"/>
                    </a:cubicBezTo>
                    <a:cubicBezTo>
                      <a:pt x="70" y="133"/>
                      <a:pt x="70" y="133"/>
                      <a:pt x="70" y="133"/>
                    </a:cubicBezTo>
                    <a:cubicBezTo>
                      <a:pt x="71" y="132"/>
                      <a:pt x="71" y="132"/>
                      <a:pt x="71" y="132"/>
                    </a:cubicBezTo>
                    <a:cubicBezTo>
                      <a:pt x="73" y="128"/>
                      <a:pt x="73" y="128"/>
                      <a:pt x="73" y="128"/>
                    </a:cubicBezTo>
                    <a:cubicBezTo>
                      <a:pt x="71" y="125"/>
                      <a:pt x="71" y="125"/>
                      <a:pt x="71" y="125"/>
                    </a:cubicBezTo>
                    <a:cubicBezTo>
                      <a:pt x="70" y="123"/>
                      <a:pt x="70" y="123"/>
                      <a:pt x="70" y="123"/>
                    </a:cubicBezTo>
                    <a:cubicBezTo>
                      <a:pt x="70" y="122"/>
                      <a:pt x="70" y="122"/>
                      <a:pt x="70" y="122"/>
                    </a:cubicBezTo>
                    <a:cubicBezTo>
                      <a:pt x="71" y="121"/>
                      <a:pt x="71" y="121"/>
                      <a:pt x="71" y="121"/>
                    </a:cubicBezTo>
                    <a:cubicBezTo>
                      <a:pt x="74" y="119"/>
                      <a:pt x="74" y="119"/>
                      <a:pt x="74" y="119"/>
                    </a:cubicBezTo>
                    <a:cubicBezTo>
                      <a:pt x="76" y="118"/>
                      <a:pt x="76" y="118"/>
                      <a:pt x="76" y="118"/>
                    </a:cubicBezTo>
                    <a:cubicBezTo>
                      <a:pt x="74" y="116"/>
                      <a:pt x="74" y="116"/>
                      <a:pt x="74" y="116"/>
                    </a:cubicBezTo>
                    <a:cubicBezTo>
                      <a:pt x="74" y="115"/>
                      <a:pt x="74" y="115"/>
                      <a:pt x="74" y="115"/>
                    </a:cubicBezTo>
                    <a:cubicBezTo>
                      <a:pt x="71" y="113"/>
                      <a:pt x="71" y="113"/>
                      <a:pt x="71" y="113"/>
                    </a:cubicBezTo>
                    <a:cubicBezTo>
                      <a:pt x="68" y="112"/>
                      <a:pt x="68" y="112"/>
                      <a:pt x="68" y="112"/>
                    </a:cubicBezTo>
                    <a:cubicBezTo>
                      <a:pt x="68" y="109"/>
                      <a:pt x="68" y="109"/>
                      <a:pt x="68" y="109"/>
                    </a:cubicBezTo>
                    <a:cubicBezTo>
                      <a:pt x="68" y="105"/>
                      <a:pt x="68" y="105"/>
                      <a:pt x="68" y="105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67" y="99"/>
                      <a:pt x="67" y="99"/>
                      <a:pt x="67" y="99"/>
                    </a:cubicBezTo>
                    <a:cubicBezTo>
                      <a:pt x="67" y="98"/>
                      <a:pt x="67" y="98"/>
                      <a:pt x="67" y="98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7" y="93"/>
                      <a:pt x="67" y="93"/>
                      <a:pt x="67" y="93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68" y="88"/>
                      <a:pt x="68" y="88"/>
                      <a:pt x="68" y="88"/>
                    </a:cubicBezTo>
                    <a:cubicBezTo>
                      <a:pt x="70" y="86"/>
                      <a:pt x="70" y="86"/>
                      <a:pt x="70" y="86"/>
                    </a:cubicBezTo>
                    <a:cubicBezTo>
                      <a:pt x="73" y="85"/>
                      <a:pt x="73" y="85"/>
                      <a:pt x="73" y="85"/>
                    </a:cubicBezTo>
                    <a:cubicBezTo>
                      <a:pt x="77" y="83"/>
                      <a:pt x="77" y="83"/>
                      <a:pt x="77" y="83"/>
                    </a:cubicBezTo>
                    <a:cubicBezTo>
                      <a:pt x="81" y="83"/>
                      <a:pt x="81" y="83"/>
                      <a:pt x="81" y="83"/>
                    </a:cubicBezTo>
                    <a:cubicBezTo>
                      <a:pt x="84" y="83"/>
                      <a:pt x="84" y="83"/>
                      <a:pt x="84" y="83"/>
                    </a:cubicBezTo>
                    <a:cubicBezTo>
                      <a:pt x="86" y="82"/>
                      <a:pt x="86" y="82"/>
                      <a:pt x="86" y="82"/>
                    </a:cubicBezTo>
                    <a:cubicBezTo>
                      <a:pt x="86" y="80"/>
                      <a:pt x="86" y="80"/>
                      <a:pt x="86" y="80"/>
                    </a:cubicBezTo>
                    <a:cubicBezTo>
                      <a:pt x="86" y="79"/>
                      <a:pt x="86" y="79"/>
                      <a:pt x="86" y="79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81" y="78"/>
                      <a:pt x="81" y="78"/>
                      <a:pt x="81" y="78"/>
                    </a:cubicBezTo>
                    <a:cubicBezTo>
                      <a:pt x="86" y="73"/>
                      <a:pt x="86" y="73"/>
                      <a:pt x="86" y="73"/>
                    </a:cubicBezTo>
                    <a:cubicBezTo>
                      <a:pt x="89" y="69"/>
                      <a:pt x="89" y="69"/>
                      <a:pt x="89" y="69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63"/>
                      <a:pt x="90" y="63"/>
                      <a:pt x="90" y="63"/>
                    </a:cubicBezTo>
                    <a:cubicBezTo>
                      <a:pt x="89" y="59"/>
                      <a:pt x="89" y="59"/>
                      <a:pt x="89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7" y="57"/>
                      <a:pt x="97" y="57"/>
                      <a:pt x="97" y="57"/>
                    </a:cubicBezTo>
                    <a:cubicBezTo>
                      <a:pt x="97" y="56"/>
                      <a:pt x="97" y="56"/>
                      <a:pt x="97" y="56"/>
                    </a:cubicBezTo>
                    <a:cubicBezTo>
                      <a:pt x="97" y="55"/>
                      <a:pt x="97" y="55"/>
                      <a:pt x="97" y="55"/>
                    </a:cubicBezTo>
                    <a:cubicBezTo>
                      <a:pt x="97" y="53"/>
                      <a:pt x="97" y="53"/>
                      <a:pt x="97" y="53"/>
                    </a:cubicBezTo>
                    <a:cubicBezTo>
                      <a:pt x="99" y="53"/>
                      <a:pt x="99" y="53"/>
                      <a:pt x="99" y="53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6"/>
                      <a:pt x="106" y="46"/>
                      <a:pt x="106" y="46"/>
                    </a:cubicBezTo>
                    <a:cubicBezTo>
                      <a:pt x="104" y="45"/>
                      <a:pt x="104" y="45"/>
                      <a:pt x="104" y="45"/>
                    </a:cubicBezTo>
                    <a:cubicBezTo>
                      <a:pt x="103" y="43"/>
                      <a:pt x="103" y="43"/>
                      <a:pt x="103" y="43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1" y="36"/>
                      <a:pt x="111" y="36"/>
                      <a:pt x="111" y="36"/>
                    </a:cubicBezTo>
                    <a:cubicBezTo>
                      <a:pt x="114" y="36"/>
                      <a:pt x="114" y="36"/>
                      <a:pt x="114" y="36"/>
                    </a:cubicBezTo>
                    <a:cubicBezTo>
                      <a:pt x="117" y="36"/>
                      <a:pt x="117" y="36"/>
                      <a:pt x="117" y="36"/>
                    </a:cubicBezTo>
                    <a:cubicBezTo>
                      <a:pt x="119" y="36"/>
                      <a:pt x="119" y="36"/>
                      <a:pt x="119" y="36"/>
                    </a:cubicBezTo>
                    <a:cubicBezTo>
                      <a:pt x="120" y="35"/>
                      <a:pt x="120" y="35"/>
                      <a:pt x="120" y="35"/>
                    </a:cubicBezTo>
                    <a:cubicBezTo>
                      <a:pt x="120" y="32"/>
                      <a:pt x="120" y="32"/>
                      <a:pt x="120" y="32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2" y="30"/>
                      <a:pt x="122" y="30"/>
                      <a:pt x="122" y="30"/>
                    </a:cubicBezTo>
                    <a:cubicBezTo>
                      <a:pt x="123" y="30"/>
                      <a:pt x="123" y="30"/>
                      <a:pt x="123" y="30"/>
                    </a:cubicBezTo>
                    <a:cubicBezTo>
                      <a:pt x="126" y="30"/>
                      <a:pt x="126" y="30"/>
                      <a:pt x="126" y="30"/>
                    </a:cubicBezTo>
                    <a:cubicBezTo>
                      <a:pt x="132" y="32"/>
                      <a:pt x="132" y="32"/>
                      <a:pt x="132" y="32"/>
                    </a:cubicBezTo>
                    <a:cubicBezTo>
                      <a:pt x="136" y="32"/>
                      <a:pt x="136" y="32"/>
                      <a:pt x="136" y="32"/>
                    </a:cubicBezTo>
                    <a:cubicBezTo>
                      <a:pt x="139" y="30"/>
                      <a:pt x="139" y="30"/>
                      <a:pt x="139" y="30"/>
                    </a:cubicBezTo>
                    <a:cubicBezTo>
                      <a:pt x="136" y="30"/>
                      <a:pt x="136" y="30"/>
                      <a:pt x="136" y="30"/>
                    </a:cubicBezTo>
                    <a:cubicBezTo>
                      <a:pt x="139" y="27"/>
                      <a:pt x="139" y="27"/>
                      <a:pt x="139" y="27"/>
                    </a:cubicBezTo>
                    <a:cubicBezTo>
                      <a:pt x="139" y="26"/>
                      <a:pt x="139" y="26"/>
                      <a:pt x="139" y="26"/>
                    </a:cubicBezTo>
                    <a:cubicBezTo>
                      <a:pt x="137" y="25"/>
                      <a:pt x="137" y="25"/>
                      <a:pt x="137" y="25"/>
                    </a:cubicBezTo>
                    <a:cubicBezTo>
                      <a:pt x="142" y="25"/>
                      <a:pt x="142" y="25"/>
                      <a:pt x="142" y="25"/>
                    </a:cubicBezTo>
                    <a:cubicBezTo>
                      <a:pt x="143" y="25"/>
                      <a:pt x="143" y="25"/>
                      <a:pt x="143" y="25"/>
                    </a:cubicBezTo>
                    <a:cubicBezTo>
                      <a:pt x="146" y="23"/>
                      <a:pt x="146" y="23"/>
                      <a:pt x="146" y="23"/>
                    </a:cubicBezTo>
                    <a:lnTo>
                      <a:pt x="144" y="23"/>
                    </a:lnTo>
                    <a:close/>
                    <a:moveTo>
                      <a:pt x="4" y="123"/>
                    </a:moveTo>
                    <a:cubicBezTo>
                      <a:pt x="4" y="125"/>
                      <a:pt x="4" y="125"/>
                      <a:pt x="4" y="125"/>
                    </a:cubicBezTo>
                    <a:cubicBezTo>
                      <a:pt x="3" y="123"/>
                      <a:pt x="3" y="123"/>
                      <a:pt x="3" y="123"/>
                    </a:cubicBezTo>
                    <a:cubicBezTo>
                      <a:pt x="5" y="122"/>
                      <a:pt x="5" y="122"/>
                      <a:pt x="5" y="122"/>
                    </a:cubicBezTo>
                    <a:lnTo>
                      <a:pt x="4" y="123"/>
                    </a:lnTo>
                    <a:close/>
                    <a:moveTo>
                      <a:pt x="5" y="141"/>
                    </a:moveTo>
                    <a:cubicBezTo>
                      <a:pt x="4" y="141"/>
                      <a:pt x="4" y="141"/>
                      <a:pt x="4" y="141"/>
                    </a:cubicBezTo>
                    <a:cubicBezTo>
                      <a:pt x="5" y="139"/>
                      <a:pt x="5" y="139"/>
                      <a:pt x="5" y="139"/>
                    </a:cubicBezTo>
                    <a:lnTo>
                      <a:pt x="5" y="141"/>
                    </a:lnTo>
                    <a:close/>
                    <a:moveTo>
                      <a:pt x="10" y="112"/>
                    </a:moveTo>
                    <a:cubicBezTo>
                      <a:pt x="10" y="111"/>
                      <a:pt x="10" y="111"/>
                      <a:pt x="10" y="111"/>
                    </a:cubicBezTo>
                    <a:cubicBezTo>
                      <a:pt x="8" y="111"/>
                      <a:pt x="8" y="111"/>
                      <a:pt x="8" y="111"/>
                    </a:cubicBezTo>
                    <a:cubicBezTo>
                      <a:pt x="7" y="110"/>
                      <a:pt x="7" y="110"/>
                      <a:pt x="7" y="110"/>
                    </a:cubicBezTo>
                    <a:cubicBezTo>
                      <a:pt x="10" y="109"/>
                      <a:pt x="10" y="109"/>
                      <a:pt x="10" y="109"/>
                    </a:cubicBezTo>
                    <a:cubicBezTo>
                      <a:pt x="13" y="111"/>
                      <a:pt x="13" y="111"/>
                      <a:pt x="13" y="111"/>
                    </a:cubicBezTo>
                    <a:lnTo>
                      <a:pt x="10" y="112"/>
                    </a:lnTo>
                    <a:close/>
                    <a:moveTo>
                      <a:pt x="21" y="119"/>
                    </a:moveTo>
                    <a:cubicBezTo>
                      <a:pt x="20" y="121"/>
                      <a:pt x="20" y="121"/>
                      <a:pt x="20" y="121"/>
                    </a:cubicBezTo>
                    <a:cubicBezTo>
                      <a:pt x="21" y="122"/>
                      <a:pt x="21" y="122"/>
                      <a:pt x="21" y="122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20" y="121"/>
                      <a:pt x="20" y="121"/>
                      <a:pt x="20" y="121"/>
                    </a:cubicBezTo>
                    <a:cubicBezTo>
                      <a:pt x="18" y="121"/>
                      <a:pt x="18" y="121"/>
                      <a:pt x="18" y="121"/>
                    </a:cubicBezTo>
                    <a:cubicBezTo>
                      <a:pt x="17" y="119"/>
                      <a:pt x="17" y="119"/>
                      <a:pt x="17" y="119"/>
                    </a:cubicBezTo>
                    <a:cubicBezTo>
                      <a:pt x="15" y="119"/>
                      <a:pt x="15" y="119"/>
                      <a:pt x="15" y="119"/>
                    </a:cubicBezTo>
                    <a:cubicBezTo>
                      <a:pt x="14" y="119"/>
                      <a:pt x="14" y="119"/>
                      <a:pt x="14" y="119"/>
                    </a:cubicBezTo>
                    <a:cubicBezTo>
                      <a:pt x="15" y="118"/>
                      <a:pt x="15" y="118"/>
                      <a:pt x="15" y="118"/>
                    </a:cubicBezTo>
                    <a:cubicBezTo>
                      <a:pt x="17" y="118"/>
                      <a:pt x="17" y="118"/>
                      <a:pt x="17" y="118"/>
                    </a:cubicBezTo>
                    <a:cubicBezTo>
                      <a:pt x="21" y="118"/>
                      <a:pt x="21" y="118"/>
                      <a:pt x="21" y="118"/>
                    </a:cubicBezTo>
                    <a:cubicBezTo>
                      <a:pt x="20" y="119"/>
                      <a:pt x="20" y="119"/>
                      <a:pt x="20" y="119"/>
                    </a:cubicBezTo>
                    <a:lnTo>
                      <a:pt x="21" y="119"/>
                    </a:lnTo>
                    <a:close/>
                    <a:moveTo>
                      <a:pt x="21" y="106"/>
                    </a:moveTo>
                    <a:cubicBezTo>
                      <a:pt x="18" y="108"/>
                      <a:pt x="18" y="108"/>
                      <a:pt x="18" y="108"/>
                    </a:cubicBezTo>
                    <a:cubicBezTo>
                      <a:pt x="20" y="106"/>
                      <a:pt x="20" y="106"/>
                      <a:pt x="20" y="106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8" y="103"/>
                      <a:pt x="18" y="103"/>
                      <a:pt x="18" y="103"/>
                    </a:cubicBezTo>
                    <a:cubicBezTo>
                      <a:pt x="21" y="105"/>
                      <a:pt x="21" y="105"/>
                      <a:pt x="21" y="105"/>
                    </a:cubicBezTo>
                    <a:cubicBezTo>
                      <a:pt x="20" y="106"/>
                      <a:pt x="20" y="106"/>
                      <a:pt x="20" y="106"/>
                    </a:cubicBezTo>
                    <a:lnTo>
                      <a:pt x="21" y="106"/>
                    </a:lnTo>
                    <a:close/>
                    <a:moveTo>
                      <a:pt x="25" y="118"/>
                    </a:moveTo>
                    <a:cubicBezTo>
                      <a:pt x="23" y="119"/>
                      <a:pt x="23" y="119"/>
                      <a:pt x="23" y="119"/>
                    </a:cubicBezTo>
                    <a:cubicBezTo>
                      <a:pt x="23" y="118"/>
                      <a:pt x="23" y="118"/>
                      <a:pt x="23" y="118"/>
                    </a:cubicBezTo>
                    <a:cubicBezTo>
                      <a:pt x="23" y="116"/>
                      <a:pt x="23" y="116"/>
                      <a:pt x="23" y="116"/>
                    </a:cubicBezTo>
                    <a:cubicBezTo>
                      <a:pt x="25" y="115"/>
                      <a:pt x="25" y="115"/>
                      <a:pt x="25" y="115"/>
                    </a:cubicBezTo>
                    <a:cubicBezTo>
                      <a:pt x="24" y="118"/>
                      <a:pt x="24" y="118"/>
                      <a:pt x="24" y="118"/>
                    </a:cubicBezTo>
                    <a:lnTo>
                      <a:pt x="25" y="118"/>
                    </a:lnTo>
                    <a:close/>
                    <a:moveTo>
                      <a:pt x="27" y="99"/>
                    </a:moveTo>
                    <a:cubicBezTo>
                      <a:pt x="30" y="99"/>
                      <a:pt x="30" y="99"/>
                      <a:pt x="30" y="99"/>
                    </a:cubicBezTo>
                    <a:cubicBezTo>
                      <a:pt x="31" y="100"/>
                      <a:pt x="31" y="100"/>
                      <a:pt x="31" y="100"/>
                    </a:cubicBezTo>
                    <a:lnTo>
                      <a:pt x="27" y="99"/>
                    </a:lnTo>
                    <a:close/>
                    <a:moveTo>
                      <a:pt x="73" y="68"/>
                    </a:moveTo>
                    <a:cubicBezTo>
                      <a:pt x="71" y="66"/>
                      <a:pt x="71" y="66"/>
                      <a:pt x="71" y="66"/>
                    </a:cubicBezTo>
                    <a:cubicBezTo>
                      <a:pt x="74" y="66"/>
                      <a:pt x="74" y="66"/>
                      <a:pt x="74" y="66"/>
                    </a:cubicBezTo>
                    <a:lnTo>
                      <a:pt x="73" y="68"/>
                    </a:lnTo>
                    <a:close/>
                    <a:moveTo>
                      <a:pt x="113" y="33"/>
                    </a:moveTo>
                    <a:cubicBezTo>
                      <a:pt x="111" y="32"/>
                      <a:pt x="111" y="32"/>
                      <a:pt x="111" y="32"/>
                    </a:cubicBezTo>
                    <a:cubicBezTo>
                      <a:pt x="114" y="32"/>
                      <a:pt x="114" y="32"/>
                      <a:pt x="114" y="32"/>
                    </a:cubicBezTo>
                    <a:lnTo>
                      <a:pt x="113" y="33"/>
                    </a:lnTo>
                    <a:close/>
                    <a:moveTo>
                      <a:pt x="130" y="22"/>
                    </a:moveTo>
                    <a:cubicBezTo>
                      <a:pt x="129" y="20"/>
                      <a:pt x="129" y="20"/>
                      <a:pt x="129" y="20"/>
                    </a:cubicBezTo>
                    <a:cubicBezTo>
                      <a:pt x="130" y="20"/>
                      <a:pt x="130" y="20"/>
                      <a:pt x="130" y="20"/>
                    </a:cubicBezTo>
                    <a:lnTo>
                      <a:pt x="130" y="22"/>
                    </a:lnTo>
                    <a:close/>
                  </a:path>
                </a:pathLst>
              </a:custGeom>
              <a:solidFill>
                <a:srgbClr val="1394CA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37"/>
              <p:cNvSpPr>
                <a:spLocks noEditPoints="1"/>
              </p:cNvSpPr>
              <p:nvPr/>
            </p:nvSpPr>
            <p:spPr bwMode="auto">
              <a:xfrm rot="256166">
                <a:off x="3100551" y="4256090"/>
                <a:ext cx="778348" cy="710205"/>
              </a:xfrm>
              <a:custGeom>
                <a:avLst/>
                <a:gdLst>
                  <a:gd name="T0" fmla="*/ 134 w 144"/>
                  <a:gd name="T1" fmla="*/ 23 h 104"/>
                  <a:gd name="T2" fmla="*/ 136 w 144"/>
                  <a:gd name="T3" fmla="*/ 20 h 104"/>
                  <a:gd name="T4" fmla="*/ 130 w 144"/>
                  <a:gd name="T5" fmla="*/ 18 h 104"/>
                  <a:gd name="T6" fmla="*/ 124 w 144"/>
                  <a:gd name="T7" fmla="*/ 18 h 104"/>
                  <a:gd name="T8" fmla="*/ 116 w 144"/>
                  <a:gd name="T9" fmla="*/ 15 h 104"/>
                  <a:gd name="T10" fmla="*/ 110 w 144"/>
                  <a:gd name="T11" fmla="*/ 13 h 104"/>
                  <a:gd name="T12" fmla="*/ 103 w 144"/>
                  <a:gd name="T13" fmla="*/ 14 h 104"/>
                  <a:gd name="T14" fmla="*/ 97 w 144"/>
                  <a:gd name="T15" fmla="*/ 13 h 104"/>
                  <a:gd name="T16" fmla="*/ 87 w 144"/>
                  <a:gd name="T17" fmla="*/ 10 h 104"/>
                  <a:gd name="T18" fmla="*/ 83 w 144"/>
                  <a:gd name="T19" fmla="*/ 5 h 104"/>
                  <a:gd name="T20" fmla="*/ 70 w 144"/>
                  <a:gd name="T21" fmla="*/ 4 h 104"/>
                  <a:gd name="T22" fmla="*/ 58 w 144"/>
                  <a:gd name="T23" fmla="*/ 4 h 104"/>
                  <a:gd name="T24" fmla="*/ 34 w 144"/>
                  <a:gd name="T25" fmla="*/ 2 h 104"/>
                  <a:gd name="T26" fmla="*/ 23 w 144"/>
                  <a:gd name="T27" fmla="*/ 1 h 104"/>
                  <a:gd name="T28" fmla="*/ 14 w 144"/>
                  <a:gd name="T29" fmla="*/ 1 h 104"/>
                  <a:gd name="T30" fmla="*/ 10 w 144"/>
                  <a:gd name="T31" fmla="*/ 4 h 104"/>
                  <a:gd name="T32" fmla="*/ 3 w 144"/>
                  <a:gd name="T33" fmla="*/ 7 h 104"/>
                  <a:gd name="T34" fmla="*/ 1 w 144"/>
                  <a:gd name="T35" fmla="*/ 13 h 104"/>
                  <a:gd name="T36" fmla="*/ 1 w 144"/>
                  <a:gd name="T37" fmla="*/ 17 h 104"/>
                  <a:gd name="T38" fmla="*/ 3 w 144"/>
                  <a:gd name="T39" fmla="*/ 17 h 104"/>
                  <a:gd name="T40" fmla="*/ 3 w 144"/>
                  <a:gd name="T41" fmla="*/ 21 h 104"/>
                  <a:gd name="T42" fmla="*/ 4 w 144"/>
                  <a:gd name="T43" fmla="*/ 24 h 104"/>
                  <a:gd name="T44" fmla="*/ 8 w 144"/>
                  <a:gd name="T45" fmla="*/ 23 h 104"/>
                  <a:gd name="T46" fmla="*/ 10 w 144"/>
                  <a:gd name="T47" fmla="*/ 24 h 104"/>
                  <a:gd name="T48" fmla="*/ 14 w 144"/>
                  <a:gd name="T49" fmla="*/ 25 h 104"/>
                  <a:gd name="T50" fmla="*/ 21 w 144"/>
                  <a:gd name="T51" fmla="*/ 24 h 104"/>
                  <a:gd name="T52" fmla="*/ 27 w 144"/>
                  <a:gd name="T53" fmla="*/ 25 h 104"/>
                  <a:gd name="T54" fmla="*/ 30 w 144"/>
                  <a:gd name="T55" fmla="*/ 30 h 104"/>
                  <a:gd name="T56" fmla="*/ 23 w 144"/>
                  <a:gd name="T57" fmla="*/ 37 h 104"/>
                  <a:gd name="T58" fmla="*/ 23 w 144"/>
                  <a:gd name="T59" fmla="*/ 47 h 104"/>
                  <a:gd name="T60" fmla="*/ 21 w 144"/>
                  <a:gd name="T61" fmla="*/ 51 h 104"/>
                  <a:gd name="T62" fmla="*/ 17 w 144"/>
                  <a:gd name="T63" fmla="*/ 56 h 104"/>
                  <a:gd name="T64" fmla="*/ 17 w 144"/>
                  <a:gd name="T65" fmla="*/ 60 h 104"/>
                  <a:gd name="T66" fmla="*/ 17 w 144"/>
                  <a:gd name="T67" fmla="*/ 68 h 104"/>
                  <a:gd name="T68" fmla="*/ 17 w 144"/>
                  <a:gd name="T69" fmla="*/ 74 h 104"/>
                  <a:gd name="T70" fmla="*/ 17 w 144"/>
                  <a:gd name="T71" fmla="*/ 78 h 104"/>
                  <a:gd name="T72" fmla="*/ 13 w 144"/>
                  <a:gd name="T73" fmla="*/ 83 h 104"/>
                  <a:gd name="T74" fmla="*/ 18 w 144"/>
                  <a:gd name="T75" fmla="*/ 88 h 104"/>
                  <a:gd name="T76" fmla="*/ 25 w 144"/>
                  <a:gd name="T77" fmla="*/ 94 h 104"/>
                  <a:gd name="T78" fmla="*/ 27 w 144"/>
                  <a:gd name="T79" fmla="*/ 97 h 104"/>
                  <a:gd name="T80" fmla="*/ 28 w 144"/>
                  <a:gd name="T81" fmla="*/ 103 h 104"/>
                  <a:gd name="T82" fmla="*/ 36 w 144"/>
                  <a:gd name="T83" fmla="*/ 103 h 104"/>
                  <a:gd name="T84" fmla="*/ 46 w 144"/>
                  <a:gd name="T85" fmla="*/ 97 h 104"/>
                  <a:gd name="T86" fmla="*/ 64 w 144"/>
                  <a:gd name="T87" fmla="*/ 96 h 104"/>
                  <a:gd name="T88" fmla="*/ 73 w 144"/>
                  <a:gd name="T89" fmla="*/ 94 h 104"/>
                  <a:gd name="T90" fmla="*/ 83 w 144"/>
                  <a:gd name="T91" fmla="*/ 84 h 104"/>
                  <a:gd name="T92" fmla="*/ 90 w 144"/>
                  <a:gd name="T93" fmla="*/ 78 h 104"/>
                  <a:gd name="T94" fmla="*/ 100 w 144"/>
                  <a:gd name="T95" fmla="*/ 67 h 104"/>
                  <a:gd name="T96" fmla="*/ 97 w 144"/>
                  <a:gd name="T97" fmla="*/ 53 h 104"/>
                  <a:gd name="T98" fmla="*/ 107 w 144"/>
                  <a:gd name="T99" fmla="*/ 41 h 104"/>
                  <a:gd name="T100" fmla="*/ 117 w 144"/>
                  <a:gd name="T101" fmla="*/ 34 h 104"/>
                  <a:gd name="T102" fmla="*/ 25 w 144"/>
                  <a:gd name="T103" fmla="*/ 94 h 104"/>
                  <a:gd name="T104" fmla="*/ 133 w 144"/>
                  <a:gd name="T105" fmla="*/ 53 h 104"/>
                  <a:gd name="T106" fmla="*/ 126 w 144"/>
                  <a:gd name="T107" fmla="*/ 57 h 104"/>
                  <a:gd name="T108" fmla="*/ 133 w 144"/>
                  <a:gd name="T109" fmla="*/ 60 h 104"/>
                  <a:gd name="T110" fmla="*/ 137 w 144"/>
                  <a:gd name="T111" fmla="*/ 54 h 104"/>
                  <a:gd name="T112" fmla="*/ 115 w 144"/>
                  <a:gd name="T113" fmla="*/ 66 h 104"/>
                  <a:gd name="T114" fmla="*/ 117 w 144"/>
                  <a:gd name="T115" fmla="*/ 64 h 104"/>
                  <a:gd name="T116" fmla="*/ 140 w 144"/>
                  <a:gd name="T117" fmla="*/ 52 h 104"/>
                  <a:gd name="T118" fmla="*/ 144 w 144"/>
                  <a:gd name="T1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4" h="104">
                    <a:moveTo>
                      <a:pt x="132" y="28"/>
                    </a:moveTo>
                    <a:cubicBezTo>
                      <a:pt x="133" y="27"/>
                      <a:pt x="133" y="27"/>
                      <a:pt x="133" y="27"/>
                    </a:cubicBezTo>
                    <a:cubicBezTo>
                      <a:pt x="134" y="24"/>
                      <a:pt x="134" y="24"/>
                      <a:pt x="134" y="24"/>
                    </a:cubicBezTo>
                    <a:cubicBezTo>
                      <a:pt x="134" y="23"/>
                      <a:pt x="134" y="23"/>
                      <a:pt x="134" y="23"/>
                    </a:cubicBezTo>
                    <a:cubicBezTo>
                      <a:pt x="134" y="20"/>
                      <a:pt x="134" y="20"/>
                      <a:pt x="134" y="20"/>
                    </a:cubicBezTo>
                    <a:cubicBezTo>
                      <a:pt x="134" y="20"/>
                      <a:pt x="134" y="20"/>
                      <a:pt x="134" y="20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20"/>
                      <a:pt x="136" y="20"/>
                    </a:cubicBezTo>
                    <a:cubicBezTo>
                      <a:pt x="136" y="18"/>
                      <a:pt x="136" y="18"/>
                      <a:pt x="136" y="18"/>
                    </a:cubicBezTo>
                    <a:cubicBezTo>
                      <a:pt x="134" y="17"/>
                      <a:pt x="134" y="17"/>
                      <a:pt x="134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18"/>
                      <a:pt x="129" y="18"/>
                      <a:pt x="129" y="18"/>
                    </a:cubicBezTo>
                    <a:cubicBezTo>
                      <a:pt x="127" y="18"/>
                      <a:pt x="127" y="18"/>
                      <a:pt x="127" y="18"/>
                    </a:cubicBezTo>
                    <a:cubicBezTo>
                      <a:pt x="126" y="18"/>
                      <a:pt x="126" y="18"/>
                      <a:pt x="126" y="18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23" y="18"/>
                      <a:pt x="123" y="18"/>
                      <a:pt x="123" y="18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6" y="17"/>
                      <a:pt x="116" y="17"/>
                      <a:pt x="116" y="17"/>
                    </a:cubicBezTo>
                    <a:cubicBezTo>
                      <a:pt x="116" y="15"/>
                      <a:pt x="116" y="15"/>
                      <a:pt x="116" y="15"/>
                    </a:cubicBezTo>
                    <a:cubicBezTo>
                      <a:pt x="116" y="14"/>
                      <a:pt x="116" y="14"/>
                      <a:pt x="116" y="14"/>
                    </a:cubicBezTo>
                    <a:cubicBezTo>
                      <a:pt x="114" y="14"/>
                      <a:pt x="114" y="14"/>
                      <a:pt x="114" y="14"/>
                    </a:cubicBezTo>
                    <a:cubicBezTo>
                      <a:pt x="113" y="14"/>
                      <a:pt x="113" y="14"/>
                      <a:pt x="113" y="14"/>
                    </a:cubicBezTo>
                    <a:cubicBezTo>
                      <a:pt x="110" y="13"/>
                      <a:pt x="110" y="13"/>
                      <a:pt x="110" y="13"/>
                    </a:cubicBezTo>
                    <a:cubicBezTo>
                      <a:pt x="109" y="13"/>
                      <a:pt x="109" y="13"/>
                      <a:pt x="109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4"/>
                      <a:pt x="107" y="14"/>
                      <a:pt x="107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0" y="14"/>
                      <a:pt x="100" y="14"/>
                      <a:pt x="100" y="14"/>
                    </a:cubicBezTo>
                    <a:cubicBezTo>
                      <a:pt x="99" y="14"/>
                      <a:pt x="99" y="14"/>
                      <a:pt x="99" y="14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6" y="13"/>
                      <a:pt x="96" y="13"/>
                      <a:pt x="96" y="13"/>
                    </a:cubicBezTo>
                    <a:cubicBezTo>
                      <a:pt x="91" y="11"/>
                      <a:pt x="91" y="11"/>
                      <a:pt x="91" y="11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7" y="10"/>
                      <a:pt x="87" y="10"/>
                      <a:pt x="87" y="10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86" y="7"/>
                      <a:pt x="86" y="7"/>
                      <a:pt x="86" y="7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1" y="5"/>
                      <a:pt x="81" y="5"/>
                      <a:pt x="81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6" y="5"/>
                      <a:pt x="76" y="5"/>
                      <a:pt x="76" y="5"/>
                    </a:cubicBezTo>
                    <a:cubicBezTo>
                      <a:pt x="70" y="4"/>
                      <a:pt x="70" y="4"/>
                      <a:pt x="70" y="4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3" y="4"/>
                      <a:pt x="53" y="4"/>
                      <a:pt x="53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8"/>
                      <a:pt x="21" y="48"/>
                      <a:pt x="21" y="48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51"/>
                      <a:pt x="21" y="51"/>
                      <a:pt x="21" y="51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7" y="58"/>
                      <a:pt x="17" y="58"/>
                      <a:pt x="17" y="58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20" y="74"/>
                      <a:pt x="20" y="74"/>
                      <a:pt x="20" y="74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17" y="78"/>
                      <a:pt x="17" y="78"/>
                      <a:pt x="17" y="78"/>
                    </a:cubicBezTo>
                    <a:cubicBezTo>
                      <a:pt x="15" y="80"/>
                      <a:pt x="15" y="80"/>
                      <a:pt x="15" y="80"/>
                    </a:cubicBezTo>
                    <a:cubicBezTo>
                      <a:pt x="14" y="81"/>
                      <a:pt x="14" y="81"/>
                      <a:pt x="14" y="81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6"/>
                      <a:pt x="13" y="86"/>
                      <a:pt x="13" y="86"/>
                    </a:cubicBezTo>
                    <a:cubicBezTo>
                      <a:pt x="14" y="88"/>
                      <a:pt x="14" y="88"/>
                      <a:pt x="14" y="88"/>
                    </a:cubicBezTo>
                    <a:cubicBezTo>
                      <a:pt x="17" y="88"/>
                      <a:pt x="17" y="88"/>
                      <a:pt x="17" y="88"/>
                    </a:cubicBezTo>
                    <a:cubicBezTo>
                      <a:pt x="18" y="88"/>
                      <a:pt x="18" y="88"/>
                      <a:pt x="18" y="88"/>
                    </a:cubicBezTo>
                    <a:cubicBezTo>
                      <a:pt x="20" y="87"/>
                      <a:pt x="20" y="87"/>
                      <a:pt x="20" y="87"/>
                    </a:cubicBezTo>
                    <a:cubicBezTo>
                      <a:pt x="20" y="88"/>
                      <a:pt x="20" y="88"/>
                      <a:pt x="20" y="88"/>
                    </a:cubicBezTo>
                    <a:cubicBezTo>
                      <a:pt x="21" y="91"/>
                      <a:pt x="21" y="91"/>
                      <a:pt x="21" y="91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4" y="94"/>
                      <a:pt x="24" y="94"/>
                      <a:pt x="24" y="94"/>
                    </a:cubicBezTo>
                    <a:cubicBezTo>
                      <a:pt x="24" y="96"/>
                      <a:pt x="24" y="96"/>
                      <a:pt x="24" y="96"/>
                    </a:cubicBezTo>
                    <a:cubicBezTo>
                      <a:pt x="25" y="96"/>
                      <a:pt x="25" y="96"/>
                      <a:pt x="25" y="96"/>
                    </a:cubicBezTo>
                    <a:cubicBezTo>
                      <a:pt x="27" y="97"/>
                      <a:pt x="27" y="97"/>
                      <a:pt x="27" y="97"/>
                    </a:cubicBezTo>
                    <a:cubicBezTo>
                      <a:pt x="27" y="99"/>
                      <a:pt x="27" y="99"/>
                      <a:pt x="27" y="99"/>
                    </a:cubicBezTo>
                    <a:cubicBezTo>
                      <a:pt x="25" y="99"/>
                      <a:pt x="25" y="99"/>
                      <a:pt x="25" y="99"/>
                    </a:cubicBezTo>
                    <a:cubicBezTo>
                      <a:pt x="27" y="101"/>
                      <a:pt x="27" y="101"/>
                      <a:pt x="27" y="101"/>
                    </a:cubicBezTo>
                    <a:cubicBezTo>
                      <a:pt x="28" y="103"/>
                      <a:pt x="28" y="103"/>
                      <a:pt x="28" y="103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6" y="103"/>
                      <a:pt x="36" y="103"/>
                      <a:pt x="36" y="103"/>
                    </a:cubicBezTo>
                    <a:cubicBezTo>
                      <a:pt x="37" y="101"/>
                      <a:pt x="37" y="101"/>
                      <a:pt x="37" y="101"/>
                    </a:cubicBezTo>
                    <a:cubicBezTo>
                      <a:pt x="38" y="99"/>
                      <a:pt x="38" y="99"/>
                      <a:pt x="38" y="99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6"/>
                      <a:pt x="47" y="96"/>
                      <a:pt x="47" y="96"/>
                    </a:cubicBezTo>
                    <a:cubicBezTo>
                      <a:pt x="50" y="96"/>
                      <a:pt x="50" y="96"/>
                      <a:pt x="50" y="96"/>
                    </a:cubicBezTo>
                    <a:cubicBezTo>
                      <a:pt x="61" y="94"/>
                      <a:pt x="61" y="94"/>
                      <a:pt x="61" y="9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67" y="94"/>
                      <a:pt x="67" y="94"/>
                      <a:pt x="67" y="94"/>
                    </a:cubicBezTo>
                    <a:cubicBezTo>
                      <a:pt x="68" y="94"/>
                      <a:pt x="68" y="94"/>
                      <a:pt x="68" y="94"/>
                    </a:cubicBezTo>
                    <a:cubicBezTo>
                      <a:pt x="71" y="94"/>
                      <a:pt x="71" y="94"/>
                      <a:pt x="71" y="94"/>
                    </a:cubicBezTo>
                    <a:cubicBezTo>
                      <a:pt x="73" y="94"/>
                      <a:pt x="73" y="94"/>
                      <a:pt x="73" y="94"/>
                    </a:cubicBezTo>
                    <a:cubicBezTo>
                      <a:pt x="74" y="93"/>
                      <a:pt x="74" y="93"/>
                      <a:pt x="74" y="93"/>
                    </a:cubicBezTo>
                    <a:cubicBezTo>
                      <a:pt x="76" y="90"/>
                      <a:pt x="76" y="90"/>
                      <a:pt x="76" y="90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83" y="84"/>
                      <a:pt x="83" y="84"/>
                      <a:pt x="83" y="84"/>
                    </a:cubicBezTo>
                    <a:cubicBezTo>
                      <a:pt x="87" y="84"/>
                      <a:pt x="87" y="84"/>
                      <a:pt x="87" y="84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89" y="81"/>
                      <a:pt x="89" y="81"/>
                      <a:pt x="89" y="81"/>
                    </a:cubicBezTo>
                    <a:cubicBezTo>
                      <a:pt x="90" y="78"/>
                      <a:pt x="90" y="78"/>
                      <a:pt x="90" y="78"/>
                    </a:cubicBezTo>
                    <a:cubicBezTo>
                      <a:pt x="91" y="74"/>
                      <a:pt x="91" y="74"/>
                      <a:pt x="91" y="74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9" y="68"/>
                      <a:pt x="99" y="68"/>
                      <a:pt x="99" y="68"/>
                    </a:cubicBezTo>
                    <a:cubicBezTo>
                      <a:pt x="100" y="67"/>
                      <a:pt x="100" y="67"/>
                      <a:pt x="100" y="67"/>
                    </a:cubicBezTo>
                    <a:cubicBezTo>
                      <a:pt x="97" y="64"/>
                      <a:pt x="97" y="64"/>
                      <a:pt x="97" y="64"/>
                    </a:cubicBezTo>
                    <a:cubicBezTo>
                      <a:pt x="96" y="61"/>
                      <a:pt x="96" y="61"/>
                      <a:pt x="96" y="61"/>
                    </a:cubicBezTo>
                    <a:cubicBezTo>
                      <a:pt x="96" y="57"/>
                      <a:pt x="96" y="57"/>
                      <a:pt x="96" y="57"/>
                    </a:cubicBezTo>
                    <a:cubicBezTo>
                      <a:pt x="97" y="53"/>
                      <a:pt x="97" y="53"/>
                      <a:pt x="97" y="53"/>
                    </a:cubicBezTo>
                    <a:cubicBezTo>
                      <a:pt x="100" y="50"/>
                      <a:pt x="100" y="50"/>
                      <a:pt x="100" y="50"/>
                    </a:cubicBezTo>
                    <a:cubicBezTo>
                      <a:pt x="103" y="47"/>
                      <a:pt x="103" y="47"/>
                      <a:pt x="103" y="47"/>
                    </a:cubicBezTo>
                    <a:cubicBezTo>
                      <a:pt x="106" y="43"/>
                      <a:pt x="106" y="43"/>
                      <a:pt x="106" y="43"/>
                    </a:cubicBezTo>
                    <a:cubicBezTo>
                      <a:pt x="107" y="41"/>
                      <a:pt x="107" y="41"/>
                      <a:pt x="107" y="41"/>
                    </a:cubicBezTo>
                    <a:cubicBezTo>
                      <a:pt x="109" y="41"/>
                      <a:pt x="109" y="41"/>
                      <a:pt x="109" y="41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2" y="37"/>
                      <a:pt x="112" y="37"/>
                      <a:pt x="112" y="37"/>
                    </a:cubicBezTo>
                    <a:cubicBezTo>
                      <a:pt x="117" y="34"/>
                      <a:pt x="117" y="34"/>
                      <a:pt x="117" y="34"/>
                    </a:cubicBezTo>
                    <a:cubicBezTo>
                      <a:pt x="123" y="33"/>
                      <a:pt x="123" y="33"/>
                      <a:pt x="123" y="33"/>
                    </a:cubicBezTo>
                    <a:cubicBezTo>
                      <a:pt x="126" y="30"/>
                      <a:pt x="126" y="30"/>
                      <a:pt x="126" y="30"/>
                    </a:cubicBezTo>
                    <a:lnTo>
                      <a:pt x="132" y="28"/>
                    </a:lnTo>
                    <a:close/>
                    <a:moveTo>
                      <a:pt x="25" y="94"/>
                    </a:moveTo>
                    <a:cubicBezTo>
                      <a:pt x="25" y="93"/>
                      <a:pt x="25" y="93"/>
                      <a:pt x="25" y="93"/>
                    </a:cubicBezTo>
                    <a:cubicBezTo>
                      <a:pt x="27" y="93"/>
                      <a:pt x="27" y="93"/>
                      <a:pt x="27" y="93"/>
                    </a:cubicBezTo>
                    <a:lnTo>
                      <a:pt x="25" y="94"/>
                    </a:lnTo>
                    <a:close/>
                    <a:moveTo>
                      <a:pt x="133" y="53"/>
                    </a:moveTo>
                    <a:cubicBezTo>
                      <a:pt x="134" y="51"/>
                      <a:pt x="134" y="51"/>
                      <a:pt x="134" y="51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27" y="54"/>
                      <a:pt x="127" y="54"/>
                      <a:pt x="127" y="54"/>
                    </a:cubicBezTo>
                    <a:cubicBezTo>
                      <a:pt x="126" y="57"/>
                      <a:pt x="126" y="57"/>
                      <a:pt x="126" y="57"/>
                    </a:cubicBezTo>
                    <a:cubicBezTo>
                      <a:pt x="129" y="57"/>
                      <a:pt x="129" y="57"/>
                      <a:pt x="129" y="57"/>
                    </a:cubicBezTo>
                    <a:cubicBezTo>
                      <a:pt x="129" y="58"/>
                      <a:pt x="129" y="58"/>
                      <a:pt x="129" y="58"/>
                    </a:cubicBezTo>
                    <a:cubicBezTo>
                      <a:pt x="130" y="60"/>
                      <a:pt x="130" y="60"/>
                      <a:pt x="130" y="60"/>
                    </a:cubicBezTo>
                    <a:cubicBezTo>
                      <a:pt x="133" y="60"/>
                      <a:pt x="133" y="60"/>
                      <a:pt x="133" y="60"/>
                    </a:cubicBezTo>
                    <a:cubicBezTo>
                      <a:pt x="134" y="58"/>
                      <a:pt x="134" y="58"/>
                      <a:pt x="134" y="58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7" y="56"/>
                      <a:pt x="137" y="56"/>
                      <a:pt x="137" y="56"/>
                    </a:cubicBezTo>
                    <a:cubicBezTo>
                      <a:pt x="137" y="54"/>
                      <a:pt x="137" y="54"/>
                      <a:pt x="137" y="54"/>
                    </a:cubicBezTo>
                    <a:cubicBezTo>
                      <a:pt x="134" y="54"/>
                      <a:pt x="134" y="54"/>
                      <a:pt x="134" y="54"/>
                    </a:cubicBezTo>
                    <a:lnTo>
                      <a:pt x="133" y="53"/>
                    </a:lnTo>
                    <a:close/>
                    <a:moveTo>
                      <a:pt x="115" y="64"/>
                    </a:moveTo>
                    <a:cubicBezTo>
                      <a:pt x="115" y="66"/>
                      <a:pt x="115" y="66"/>
                      <a:pt x="115" y="66"/>
                    </a:cubicBezTo>
                    <a:cubicBezTo>
                      <a:pt x="116" y="66"/>
                      <a:pt x="116" y="66"/>
                      <a:pt x="116" y="66"/>
                    </a:cubicBezTo>
                    <a:cubicBezTo>
                      <a:pt x="118" y="65"/>
                      <a:pt x="118" y="65"/>
                      <a:pt x="118" y="65"/>
                    </a:cubicBezTo>
                    <a:cubicBezTo>
                      <a:pt x="118" y="63"/>
                      <a:pt x="118" y="63"/>
                      <a:pt x="118" y="63"/>
                    </a:cubicBezTo>
                    <a:cubicBezTo>
                      <a:pt x="117" y="64"/>
                      <a:pt x="117" y="64"/>
                      <a:pt x="117" y="64"/>
                    </a:cubicBezTo>
                    <a:cubicBezTo>
                      <a:pt x="115" y="64"/>
                      <a:pt x="115" y="64"/>
                      <a:pt x="115" y="64"/>
                    </a:cubicBezTo>
                    <a:close/>
                    <a:moveTo>
                      <a:pt x="143" y="51"/>
                    </a:moveTo>
                    <a:cubicBezTo>
                      <a:pt x="141" y="51"/>
                      <a:pt x="141" y="51"/>
                      <a:pt x="141" y="51"/>
                    </a:cubicBezTo>
                    <a:cubicBezTo>
                      <a:pt x="140" y="52"/>
                      <a:pt x="140" y="52"/>
                      <a:pt x="140" y="52"/>
                    </a:cubicBezTo>
                    <a:cubicBezTo>
                      <a:pt x="142" y="53"/>
                      <a:pt x="142" y="53"/>
                      <a:pt x="142" y="53"/>
                    </a:cubicBezTo>
                    <a:cubicBezTo>
                      <a:pt x="143" y="54"/>
                      <a:pt x="143" y="54"/>
                      <a:pt x="143" y="54"/>
                    </a:cubicBez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52"/>
                      <a:pt x="144" y="52"/>
                      <a:pt x="144" y="52"/>
                    </a:cubicBezTo>
                    <a:cubicBezTo>
                      <a:pt x="143" y="51"/>
                      <a:pt x="143" y="51"/>
                      <a:pt x="143" y="51"/>
                    </a:cubicBezTo>
                    <a:close/>
                  </a:path>
                </a:pathLst>
              </a:custGeom>
              <a:solidFill>
                <a:srgbClr val="FD8609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6" name="Freeform 38"/>
              <p:cNvSpPr>
                <a:spLocks noEditPoints="1"/>
              </p:cNvSpPr>
              <p:nvPr/>
            </p:nvSpPr>
            <p:spPr bwMode="auto">
              <a:xfrm rot="256166">
                <a:off x="4816023" y="4558812"/>
                <a:ext cx="464961" cy="632727"/>
              </a:xfrm>
              <a:custGeom>
                <a:avLst/>
                <a:gdLst>
                  <a:gd name="T0" fmla="*/ 127 w 227"/>
                  <a:gd name="T1" fmla="*/ 124 h 245"/>
                  <a:gd name="T2" fmla="*/ 132 w 227"/>
                  <a:gd name="T3" fmla="*/ 116 h 245"/>
                  <a:gd name="T4" fmla="*/ 100 w 227"/>
                  <a:gd name="T5" fmla="*/ 98 h 245"/>
                  <a:gd name="T6" fmla="*/ 103 w 227"/>
                  <a:gd name="T7" fmla="*/ 105 h 245"/>
                  <a:gd name="T8" fmla="*/ 108 w 227"/>
                  <a:gd name="T9" fmla="*/ 61 h 245"/>
                  <a:gd name="T10" fmla="*/ 108 w 227"/>
                  <a:gd name="T11" fmla="*/ 63 h 245"/>
                  <a:gd name="T12" fmla="*/ 127 w 227"/>
                  <a:gd name="T13" fmla="*/ 148 h 245"/>
                  <a:gd name="T14" fmla="*/ 100 w 227"/>
                  <a:gd name="T15" fmla="*/ 113 h 245"/>
                  <a:gd name="T16" fmla="*/ 92 w 227"/>
                  <a:gd name="T17" fmla="*/ 98 h 245"/>
                  <a:gd name="T18" fmla="*/ 98 w 227"/>
                  <a:gd name="T19" fmla="*/ 90 h 245"/>
                  <a:gd name="T20" fmla="*/ 82 w 227"/>
                  <a:gd name="T21" fmla="*/ 61 h 245"/>
                  <a:gd name="T22" fmla="*/ 92 w 227"/>
                  <a:gd name="T23" fmla="*/ 47 h 245"/>
                  <a:gd name="T24" fmla="*/ 119 w 227"/>
                  <a:gd name="T25" fmla="*/ 61 h 245"/>
                  <a:gd name="T26" fmla="*/ 132 w 227"/>
                  <a:gd name="T27" fmla="*/ 55 h 245"/>
                  <a:gd name="T28" fmla="*/ 111 w 227"/>
                  <a:gd name="T29" fmla="*/ 34 h 245"/>
                  <a:gd name="T30" fmla="*/ 137 w 227"/>
                  <a:gd name="T31" fmla="*/ 29 h 245"/>
                  <a:gd name="T32" fmla="*/ 180 w 227"/>
                  <a:gd name="T33" fmla="*/ 37 h 245"/>
                  <a:gd name="T34" fmla="*/ 190 w 227"/>
                  <a:gd name="T35" fmla="*/ 16 h 245"/>
                  <a:gd name="T36" fmla="*/ 180 w 227"/>
                  <a:gd name="T37" fmla="*/ 0 h 245"/>
                  <a:gd name="T38" fmla="*/ 177 w 227"/>
                  <a:gd name="T39" fmla="*/ 16 h 245"/>
                  <a:gd name="T40" fmla="*/ 145 w 227"/>
                  <a:gd name="T41" fmla="*/ 10 h 245"/>
                  <a:gd name="T42" fmla="*/ 124 w 227"/>
                  <a:gd name="T43" fmla="*/ 8 h 245"/>
                  <a:gd name="T44" fmla="*/ 85 w 227"/>
                  <a:gd name="T45" fmla="*/ 16 h 245"/>
                  <a:gd name="T46" fmla="*/ 40 w 227"/>
                  <a:gd name="T47" fmla="*/ 29 h 245"/>
                  <a:gd name="T48" fmla="*/ 29 w 227"/>
                  <a:gd name="T49" fmla="*/ 45 h 245"/>
                  <a:gd name="T50" fmla="*/ 13 w 227"/>
                  <a:gd name="T51" fmla="*/ 71 h 245"/>
                  <a:gd name="T52" fmla="*/ 13 w 227"/>
                  <a:gd name="T53" fmla="*/ 87 h 245"/>
                  <a:gd name="T54" fmla="*/ 40 w 227"/>
                  <a:gd name="T55" fmla="*/ 98 h 245"/>
                  <a:gd name="T56" fmla="*/ 37 w 227"/>
                  <a:gd name="T57" fmla="*/ 116 h 245"/>
                  <a:gd name="T58" fmla="*/ 71 w 227"/>
                  <a:gd name="T59" fmla="*/ 121 h 245"/>
                  <a:gd name="T60" fmla="*/ 98 w 227"/>
                  <a:gd name="T61" fmla="*/ 129 h 245"/>
                  <a:gd name="T62" fmla="*/ 77 w 227"/>
                  <a:gd name="T63" fmla="*/ 129 h 245"/>
                  <a:gd name="T64" fmla="*/ 48 w 227"/>
                  <a:gd name="T65" fmla="*/ 129 h 245"/>
                  <a:gd name="T66" fmla="*/ 55 w 227"/>
                  <a:gd name="T67" fmla="*/ 166 h 245"/>
                  <a:gd name="T68" fmla="*/ 71 w 227"/>
                  <a:gd name="T69" fmla="*/ 169 h 245"/>
                  <a:gd name="T70" fmla="*/ 90 w 227"/>
                  <a:gd name="T71" fmla="*/ 177 h 245"/>
                  <a:gd name="T72" fmla="*/ 90 w 227"/>
                  <a:gd name="T73" fmla="*/ 158 h 245"/>
                  <a:gd name="T74" fmla="*/ 108 w 227"/>
                  <a:gd name="T75" fmla="*/ 150 h 245"/>
                  <a:gd name="T76" fmla="*/ 98 w 227"/>
                  <a:gd name="T77" fmla="*/ 134 h 245"/>
                  <a:gd name="T78" fmla="*/ 100 w 227"/>
                  <a:gd name="T79" fmla="*/ 134 h 245"/>
                  <a:gd name="T80" fmla="*/ 161 w 227"/>
                  <a:gd name="T81" fmla="*/ 227 h 245"/>
                  <a:gd name="T82" fmla="*/ 127 w 227"/>
                  <a:gd name="T83" fmla="*/ 222 h 245"/>
                  <a:gd name="T84" fmla="*/ 116 w 227"/>
                  <a:gd name="T85" fmla="*/ 235 h 245"/>
                  <a:gd name="T86" fmla="*/ 190 w 227"/>
                  <a:gd name="T87" fmla="*/ 243 h 245"/>
                  <a:gd name="T88" fmla="*/ 188 w 227"/>
                  <a:gd name="T89" fmla="*/ 235 h 245"/>
                  <a:gd name="T90" fmla="*/ 190 w 227"/>
                  <a:gd name="T91" fmla="*/ 113 h 245"/>
                  <a:gd name="T92" fmla="*/ 198 w 227"/>
                  <a:gd name="T93" fmla="*/ 116 h 245"/>
                  <a:gd name="T94" fmla="*/ 198 w 227"/>
                  <a:gd name="T95" fmla="*/ 113 h 245"/>
                  <a:gd name="T96" fmla="*/ 164 w 227"/>
                  <a:gd name="T97" fmla="*/ 119 h 245"/>
                  <a:gd name="T98" fmla="*/ 166 w 227"/>
                  <a:gd name="T99" fmla="*/ 127 h 245"/>
                  <a:gd name="T100" fmla="*/ 214 w 227"/>
                  <a:gd name="T101" fmla="*/ 203 h 245"/>
                  <a:gd name="T102" fmla="*/ 219 w 227"/>
                  <a:gd name="T103" fmla="*/ 190 h 245"/>
                  <a:gd name="T104" fmla="*/ 3 w 227"/>
                  <a:gd name="T105" fmla="*/ 76 h 245"/>
                  <a:gd name="T106" fmla="*/ 5 w 227"/>
                  <a:gd name="T107" fmla="*/ 79 h 245"/>
                  <a:gd name="T108" fmla="*/ 3 w 227"/>
                  <a:gd name="T109" fmla="*/ 76 h 245"/>
                  <a:gd name="T110" fmla="*/ 26 w 227"/>
                  <a:gd name="T111" fmla="*/ 127 h 245"/>
                  <a:gd name="T112" fmla="*/ 19 w 227"/>
                  <a:gd name="T113" fmla="*/ 127 h 245"/>
                  <a:gd name="T114" fmla="*/ 148 w 227"/>
                  <a:gd name="T115" fmla="*/ 171 h 245"/>
                  <a:gd name="T116" fmla="*/ 153 w 227"/>
                  <a:gd name="T117" fmla="*/ 171 h 245"/>
                  <a:gd name="T118" fmla="*/ 140 w 227"/>
                  <a:gd name="T119" fmla="*/ 74 h 245"/>
                  <a:gd name="T120" fmla="*/ 148 w 227"/>
                  <a:gd name="T121" fmla="*/ 7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27" h="245">
                    <a:moveTo>
                      <a:pt x="103" y="105"/>
                    </a:moveTo>
                    <a:lnTo>
                      <a:pt x="108" y="113"/>
                    </a:lnTo>
                    <a:lnTo>
                      <a:pt x="111" y="116"/>
                    </a:lnTo>
                    <a:lnTo>
                      <a:pt x="116" y="121"/>
                    </a:lnTo>
                    <a:lnTo>
                      <a:pt x="124" y="121"/>
                    </a:lnTo>
                    <a:lnTo>
                      <a:pt x="127" y="124"/>
                    </a:lnTo>
                    <a:lnTo>
                      <a:pt x="135" y="132"/>
                    </a:lnTo>
                    <a:lnTo>
                      <a:pt x="137" y="132"/>
                    </a:lnTo>
                    <a:lnTo>
                      <a:pt x="143" y="132"/>
                    </a:lnTo>
                    <a:lnTo>
                      <a:pt x="135" y="129"/>
                    </a:lnTo>
                    <a:lnTo>
                      <a:pt x="132" y="124"/>
                    </a:lnTo>
                    <a:lnTo>
                      <a:pt x="132" y="116"/>
                    </a:lnTo>
                    <a:lnTo>
                      <a:pt x="127" y="113"/>
                    </a:lnTo>
                    <a:lnTo>
                      <a:pt x="124" y="108"/>
                    </a:lnTo>
                    <a:lnTo>
                      <a:pt x="116" y="108"/>
                    </a:lnTo>
                    <a:lnTo>
                      <a:pt x="108" y="105"/>
                    </a:lnTo>
                    <a:lnTo>
                      <a:pt x="103" y="98"/>
                    </a:lnTo>
                    <a:lnTo>
                      <a:pt x="100" y="98"/>
                    </a:lnTo>
                    <a:lnTo>
                      <a:pt x="98" y="98"/>
                    </a:lnTo>
                    <a:lnTo>
                      <a:pt x="90" y="105"/>
                    </a:lnTo>
                    <a:lnTo>
                      <a:pt x="98" y="103"/>
                    </a:lnTo>
                    <a:lnTo>
                      <a:pt x="103" y="105"/>
                    </a:lnTo>
                    <a:lnTo>
                      <a:pt x="103" y="105"/>
                    </a:lnTo>
                    <a:lnTo>
                      <a:pt x="103" y="105"/>
                    </a:lnTo>
                    <a:lnTo>
                      <a:pt x="103" y="105"/>
                    </a:lnTo>
                    <a:lnTo>
                      <a:pt x="103" y="105"/>
                    </a:lnTo>
                    <a:lnTo>
                      <a:pt x="103" y="105"/>
                    </a:lnTo>
                    <a:close/>
                    <a:moveTo>
                      <a:pt x="108" y="63"/>
                    </a:moveTo>
                    <a:lnTo>
                      <a:pt x="111" y="63"/>
                    </a:lnTo>
                    <a:lnTo>
                      <a:pt x="108" y="61"/>
                    </a:lnTo>
                    <a:lnTo>
                      <a:pt x="100" y="55"/>
                    </a:lnTo>
                    <a:lnTo>
                      <a:pt x="103" y="63"/>
                    </a:lnTo>
                    <a:lnTo>
                      <a:pt x="108" y="63"/>
                    </a:lnTo>
                    <a:lnTo>
                      <a:pt x="108" y="63"/>
                    </a:lnTo>
                    <a:lnTo>
                      <a:pt x="108" y="63"/>
                    </a:lnTo>
                    <a:lnTo>
                      <a:pt x="108" y="63"/>
                    </a:lnTo>
                    <a:lnTo>
                      <a:pt x="108" y="63"/>
                    </a:lnTo>
                    <a:lnTo>
                      <a:pt x="108" y="63"/>
                    </a:lnTo>
                    <a:close/>
                    <a:moveTo>
                      <a:pt x="100" y="134"/>
                    </a:moveTo>
                    <a:lnTo>
                      <a:pt x="108" y="134"/>
                    </a:lnTo>
                    <a:lnTo>
                      <a:pt x="119" y="140"/>
                    </a:lnTo>
                    <a:lnTo>
                      <a:pt x="127" y="148"/>
                    </a:lnTo>
                    <a:lnTo>
                      <a:pt x="127" y="140"/>
                    </a:lnTo>
                    <a:lnTo>
                      <a:pt x="124" y="132"/>
                    </a:lnTo>
                    <a:lnTo>
                      <a:pt x="124" y="129"/>
                    </a:lnTo>
                    <a:lnTo>
                      <a:pt x="119" y="124"/>
                    </a:lnTo>
                    <a:lnTo>
                      <a:pt x="103" y="113"/>
                    </a:lnTo>
                    <a:lnTo>
                      <a:pt x="100" y="113"/>
                    </a:lnTo>
                    <a:lnTo>
                      <a:pt x="100" y="108"/>
                    </a:lnTo>
                    <a:lnTo>
                      <a:pt x="98" y="108"/>
                    </a:lnTo>
                    <a:lnTo>
                      <a:pt x="90" y="105"/>
                    </a:lnTo>
                    <a:lnTo>
                      <a:pt x="82" y="103"/>
                    </a:lnTo>
                    <a:lnTo>
                      <a:pt x="90" y="103"/>
                    </a:lnTo>
                    <a:lnTo>
                      <a:pt x="92" y="98"/>
                    </a:lnTo>
                    <a:lnTo>
                      <a:pt x="90" y="95"/>
                    </a:lnTo>
                    <a:lnTo>
                      <a:pt x="90" y="90"/>
                    </a:lnTo>
                    <a:lnTo>
                      <a:pt x="90" y="87"/>
                    </a:lnTo>
                    <a:lnTo>
                      <a:pt x="92" y="87"/>
                    </a:lnTo>
                    <a:lnTo>
                      <a:pt x="98" y="87"/>
                    </a:lnTo>
                    <a:lnTo>
                      <a:pt x="98" y="90"/>
                    </a:lnTo>
                    <a:lnTo>
                      <a:pt x="98" y="95"/>
                    </a:lnTo>
                    <a:lnTo>
                      <a:pt x="100" y="95"/>
                    </a:lnTo>
                    <a:lnTo>
                      <a:pt x="100" y="90"/>
                    </a:lnTo>
                    <a:lnTo>
                      <a:pt x="98" y="82"/>
                    </a:lnTo>
                    <a:lnTo>
                      <a:pt x="85" y="68"/>
                    </a:lnTo>
                    <a:lnTo>
                      <a:pt x="82" y="61"/>
                    </a:lnTo>
                    <a:lnTo>
                      <a:pt x="77" y="53"/>
                    </a:lnTo>
                    <a:lnTo>
                      <a:pt x="82" y="45"/>
                    </a:lnTo>
                    <a:lnTo>
                      <a:pt x="90" y="42"/>
                    </a:lnTo>
                    <a:lnTo>
                      <a:pt x="90" y="45"/>
                    </a:lnTo>
                    <a:lnTo>
                      <a:pt x="85" y="45"/>
                    </a:lnTo>
                    <a:lnTo>
                      <a:pt x="92" y="47"/>
                    </a:lnTo>
                    <a:lnTo>
                      <a:pt x="100" y="55"/>
                    </a:lnTo>
                    <a:lnTo>
                      <a:pt x="100" y="53"/>
                    </a:lnTo>
                    <a:lnTo>
                      <a:pt x="103" y="53"/>
                    </a:lnTo>
                    <a:lnTo>
                      <a:pt x="111" y="61"/>
                    </a:lnTo>
                    <a:lnTo>
                      <a:pt x="116" y="61"/>
                    </a:lnTo>
                    <a:lnTo>
                      <a:pt x="119" y="61"/>
                    </a:lnTo>
                    <a:lnTo>
                      <a:pt x="111" y="53"/>
                    </a:lnTo>
                    <a:lnTo>
                      <a:pt x="111" y="47"/>
                    </a:lnTo>
                    <a:lnTo>
                      <a:pt x="116" y="47"/>
                    </a:lnTo>
                    <a:lnTo>
                      <a:pt x="124" y="53"/>
                    </a:lnTo>
                    <a:lnTo>
                      <a:pt x="127" y="55"/>
                    </a:lnTo>
                    <a:lnTo>
                      <a:pt x="132" y="55"/>
                    </a:lnTo>
                    <a:lnTo>
                      <a:pt x="127" y="47"/>
                    </a:lnTo>
                    <a:lnTo>
                      <a:pt x="119" y="45"/>
                    </a:lnTo>
                    <a:lnTo>
                      <a:pt x="116" y="45"/>
                    </a:lnTo>
                    <a:lnTo>
                      <a:pt x="116" y="42"/>
                    </a:lnTo>
                    <a:lnTo>
                      <a:pt x="111" y="42"/>
                    </a:lnTo>
                    <a:lnTo>
                      <a:pt x="111" y="34"/>
                    </a:lnTo>
                    <a:lnTo>
                      <a:pt x="116" y="34"/>
                    </a:lnTo>
                    <a:lnTo>
                      <a:pt x="124" y="37"/>
                    </a:lnTo>
                    <a:lnTo>
                      <a:pt x="124" y="34"/>
                    </a:lnTo>
                    <a:lnTo>
                      <a:pt x="132" y="29"/>
                    </a:lnTo>
                    <a:lnTo>
                      <a:pt x="135" y="29"/>
                    </a:lnTo>
                    <a:lnTo>
                      <a:pt x="137" y="29"/>
                    </a:lnTo>
                    <a:lnTo>
                      <a:pt x="143" y="29"/>
                    </a:lnTo>
                    <a:lnTo>
                      <a:pt x="151" y="26"/>
                    </a:lnTo>
                    <a:lnTo>
                      <a:pt x="153" y="29"/>
                    </a:lnTo>
                    <a:lnTo>
                      <a:pt x="169" y="29"/>
                    </a:lnTo>
                    <a:lnTo>
                      <a:pt x="177" y="34"/>
                    </a:lnTo>
                    <a:lnTo>
                      <a:pt x="180" y="37"/>
                    </a:lnTo>
                    <a:lnTo>
                      <a:pt x="185" y="29"/>
                    </a:lnTo>
                    <a:lnTo>
                      <a:pt x="188" y="26"/>
                    </a:lnTo>
                    <a:lnTo>
                      <a:pt x="188" y="26"/>
                    </a:lnTo>
                    <a:lnTo>
                      <a:pt x="188" y="18"/>
                    </a:lnTo>
                    <a:lnTo>
                      <a:pt x="188" y="16"/>
                    </a:lnTo>
                    <a:lnTo>
                      <a:pt x="190" y="16"/>
                    </a:lnTo>
                    <a:lnTo>
                      <a:pt x="195" y="10"/>
                    </a:lnTo>
                    <a:lnTo>
                      <a:pt x="190" y="8"/>
                    </a:lnTo>
                    <a:lnTo>
                      <a:pt x="190" y="2"/>
                    </a:lnTo>
                    <a:lnTo>
                      <a:pt x="188" y="2"/>
                    </a:lnTo>
                    <a:lnTo>
                      <a:pt x="185" y="0"/>
                    </a:lnTo>
                    <a:lnTo>
                      <a:pt x="180" y="0"/>
                    </a:lnTo>
                    <a:lnTo>
                      <a:pt x="177" y="0"/>
                    </a:lnTo>
                    <a:lnTo>
                      <a:pt x="177" y="2"/>
                    </a:lnTo>
                    <a:lnTo>
                      <a:pt x="180" y="2"/>
                    </a:lnTo>
                    <a:lnTo>
                      <a:pt x="180" y="8"/>
                    </a:lnTo>
                    <a:lnTo>
                      <a:pt x="180" y="10"/>
                    </a:lnTo>
                    <a:lnTo>
                      <a:pt x="177" y="16"/>
                    </a:lnTo>
                    <a:lnTo>
                      <a:pt x="172" y="16"/>
                    </a:lnTo>
                    <a:lnTo>
                      <a:pt x="169" y="16"/>
                    </a:lnTo>
                    <a:lnTo>
                      <a:pt x="158" y="16"/>
                    </a:lnTo>
                    <a:lnTo>
                      <a:pt x="153" y="16"/>
                    </a:lnTo>
                    <a:lnTo>
                      <a:pt x="151" y="16"/>
                    </a:lnTo>
                    <a:lnTo>
                      <a:pt x="145" y="10"/>
                    </a:lnTo>
                    <a:lnTo>
                      <a:pt x="140" y="13"/>
                    </a:lnTo>
                    <a:lnTo>
                      <a:pt x="137" y="16"/>
                    </a:lnTo>
                    <a:lnTo>
                      <a:pt x="135" y="8"/>
                    </a:lnTo>
                    <a:lnTo>
                      <a:pt x="132" y="8"/>
                    </a:lnTo>
                    <a:lnTo>
                      <a:pt x="127" y="8"/>
                    </a:lnTo>
                    <a:lnTo>
                      <a:pt x="124" y="8"/>
                    </a:lnTo>
                    <a:lnTo>
                      <a:pt x="116" y="10"/>
                    </a:lnTo>
                    <a:lnTo>
                      <a:pt x="108" y="16"/>
                    </a:lnTo>
                    <a:lnTo>
                      <a:pt x="100" y="16"/>
                    </a:lnTo>
                    <a:lnTo>
                      <a:pt x="92" y="16"/>
                    </a:lnTo>
                    <a:lnTo>
                      <a:pt x="90" y="16"/>
                    </a:lnTo>
                    <a:lnTo>
                      <a:pt x="85" y="16"/>
                    </a:lnTo>
                    <a:lnTo>
                      <a:pt x="82" y="16"/>
                    </a:lnTo>
                    <a:lnTo>
                      <a:pt x="77" y="18"/>
                    </a:lnTo>
                    <a:lnTo>
                      <a:pt x="71" y="18"/>
                    </a:lnTo>
                    <a:lnTo>
                      <a:pt x="63" y="21"/>
                    </a:lnTo>
                    <a:lnTo>
                      <a:pt x="50" y="26"/>
                    </a:lnTo>
                    <a:lnTo>
                      <a:pt x="40" y="29"/>
                    </a:lnTo>
                    <a:lnTo>
                      <a:pt x="37" y="29"/>
                    </a:lnTo>
                    <a:lnTo>
                      <a:pt x="29" y="29"/>
                    </a:lnTo>
                    <a:lnTo>
                      <a:pt x="32" y="34"/>
                    </a:lnTo>
                    <a:lnTo>
                      <a:pt x="32" y="37"/>
                    </a:lnTo>
                    <a:lnTo>
                      <a:pt x="32" y="42"/>
                    </a:lnTo>
                    <a:lnTo>
                      <a:pt x="29" y="45"/>
                    </a:lnTo>
                    <a:lnTo>
                      <a:pt x="24" y="47"/>
                    </a:lnTo>
                    <a:lnTo>
                      <a:pt x="19" y="61"/>
                    </a:lnTo>
                    <a:lnTo>
                      <a:pt x="13" y="63"/>
                    </a:lnTo>
                    <a:lnTo>
                      <a:pt x="13" y="66"/>
                    </a:lnTo>
                    <a:lnTo>
                      <a:pt x="13" y="68"/>
                    </a:lnTo>
                    <a:lnTo>
                      <a:pt x="13" y="71"/>
                    </a:lnTo>
                    <a:lnTo>
                      <a:pt x="11" y="76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11" y="79"/>
                    </a:lnTo>
                    <a:lnTo>
                      <a:pt x="13" y="87"/>
                    </a:lnTo>
                    <a:lnTo>
                      <a:pt x="21" y="90"/>
                    </a:lnTo>
                    <a:lnTo>
                      <a:pt x="24" y="98"/>
                    </a:lnTo>
                    <a:lnTo>
                      <a:pt x="29" y="98"/>
                    </a:lnTo>
                    <a:lnTo>
                      <a:pt x="32" y="95"/>
                    </a:lnTo>
                    <a:lnTo>
                      <a:pt x="37" y="98"/>
                    </a:lnTo>
                    <a:lnTo>
                      <a:pt x="40" y="98"/>
                    </a:lnTo>
                    <a:lnTo>
                      <a:pt x="37" y="103"/>
                    </a:lnTo>
                    <a:lnTo>
                      <a:pt x="29" y="98"/>
                    </a:lnTo>
                    <a:lnTo>
                      <a:pt x="24" y="103"/>
                    </a:lnTo>
                    <a:lnTo>
                      <a:pt x="29" y="105"/>
                    </a:lnTo>
                    <a:lnTo>
                      <a:pt x="32" y="108"/>
                    </a:lnTo>
                    <a:lnTo>
                      <a:pt x="37" y="116"/>
                    </a:lnTo>
                    <a:lnTo>
                      <a:pt x="40" y="124"/>
                    </a:lnTo>
                    <a:lnTo>
                      <a:pt x="45" y="116"/>
                    </a:lnTo>
                    <a:lnTo>
                      <a:pt x="48" y="121"/>
                    </a:lnTo>
                    <a:lnTo>
                      <a:pt x="50" y="121"/>
                    </a:lnTo>
                    <a:lnTo>
                      <a:pt x="63" y="121"/>
                    </a:lnTo>
                    <a:lnTo>
                      <a:pt x="71" y="121"/>
                    </a:lnTo>
                    <a:lnTo>
                      <a:pt x="74" y="121"/>
                    </a:lnTo>
                    <a:lnTo>
                      <a:pt x="77" y="116"/>
                    </a:lnTo>
                    <a:lnTo>
                      <a:pt x="82" y="124"/>
                    </a:lnTo>
                    <a:lnTo>
                      <a:pt x="85" y="121"/>
                    </a:lnTo>
                    <a:lnTo>
                      <a:pt x="90" y="124"/>
                    </a:lnTo>
                    <a:lnTo>
                      <a:pt x="98" y="129"/>
                    </a:lnTo>
                    <a:lnTo>
                      <a:pt x="100" y="129"/>
                    </a:lnTo>
                    <a:lnTo>
                      <a:pt x="98" y="132"/>
                    </a:lnTo>
                    <a:lnTo>
                      <a:pt x="92" y="134"/>
                    </a:lnTo>
                    <a:lnTo>
                      <a:pt x="90" y="134"/>
                    </a:lnTo>
                    <a:lnTo>
                      <a:pt x="82" y="132"/>
                    </a:lnTo>
                    <a:lnTo>
                      <a:pt x="77" y="129"/>
                    </a:lnTo>
                    <a:lnTo>
                      <a:pt x="71" y="124"/>
                    </a:lnTo>
                    <a:lnTo>
                      <a:pt x="63" y="121"/>
                    </a:lnTo>
                    <a:lnTo>
                      <a:pt x="58" y="124"/>
                    </a:lnTo>
                    <a:lnTo>
                      <a:pt x="55" y="124"/>
                    </a:lnTo>
                    <a:lnTo>
                      <a:pt x="50" y="129"/>
                    </a:lnTo>
                    <a:lnTo>
                      <a:pt x="48" y="129"/>
                    </a:lnTo>
                    <a:lnTo>
                      <a:pt x="45" y="132"/>
                    </a:lnTo>
                    <a:lnTo>
                      <a:pt x="40" y="134"/>
                    </a:lnTo>
                    <a:lnTo>
                      <a:pt x="50" y="148"/>
                    </a:lnTo>
                    <a:lnTo>
                      <a:pt x="55" y="156"/>
                    </a:lnTo>
                    <a:lnTo>
                      <a:pt x="55" y="158"/>
                    </a:lnTo>
                    <a:lnTo>
                      <a:pt x="55" y="166"/>
                    </a:lnTo>
                    <a:lnTo>
                      <a:pt x="55" y="169"/>
                    </a:lnTo>
                    <a:lnTo>
                      <a:pt x="58" y="174"/>
                    </a:lnTo>
                    <a:lnTo>
                      <a:pt x="66" y="177"/>
                    </a:lnTo>
                    <a:lnTo>
                      <a:pt x="66" y="174"/>
                    </a:lnTo>
                    <a:lnTo>
                      <a:pt x="66" y="169"/>
                    </a:lnTo>
                    <a:lnTo>
                      <a:pt x="71" y="169"/>
                    </a:lnTo>
                    <a:lnTo>
                      <a:pt x="74" y="174"/>
                    </a:lnTo>
                    <a:lnTo>
                      <a:pt x="77" y="182"/>
                    </a:lnTo>
                    <a:lnTo>
                      <a:pt x="77" y="190"/>
                    </a:lnTo>
                    <a:lnTo>
                      <a:pt x="82" y="190"/>
                    </a:lnTo>
                    <a:lnTo>
                      <a:pt x="85" y="177"/>
                    </a:lnTo>
                    <a:lnTo>
                      <a:pt x="90" y="177"/>
                    </a:lnTo>
                    <a:lnTo>
                      <a:pt x="103" y="190"/>
                    </a:lnTo>
                    <a:lnTo>
                      <a:pt x="100" y="185"/>
                    </a:lnTo>
                    <a:lnTo>
                      <a:pt x="98" y="182"/>
                    </a:lnTo>
                    <a:lnTo>
                      <a:pt x="98" y="174"/>
                    </a:lnTo>
                    <a:lnTo>
                      <a:pt x="98" y="169"/>
                    </a:lnTo>
                    <a:lnTo>
                      <a:pt x="90" y="158"/>
                    </a:lnTo>
                    <a:lnTo>
                      <a:pt x="90" y="148"/>
                    </a:lnTo>
                    <a:lnTo>
                      <a:pt x="98" y="156"/>
                    </a:lnTo>
                    <a:lnTo>
                      <a:pt x="100" y="156"/>
                    </a:lnTo>
                    <a:lnTo>
                      <a:pt x="100" y="158"/>
                    </a:lnTo>
                    <a:lnTo>
                      <a:pt x="108" y="156"/>
                    </a:lnTo>
                    <a:lnTo>
                      <a:pt x="108" y="150"/>
                    </a:lnTo>
                    <a:lnTo>
                      <a:pt x="103" y="148"/>
                    </a:lnTo>
                    <a:lnTo>
                      <a:pt x="103" y="150"/>
                    </a:lnTo>
                    <a:lnTo>
                      <a:pt x="100" y="148"/>
                    </a:lnTo>
                    <a:lnTo>
                      <a:pt x="100" y="142"/>
                    </a:lnTo>
                    <a:lnTo>
                      <a:pt x="98" y="140"/>
                    </a:lnTo>
                    <a:lnTo>
                      <a:pt x="98" y="134"/>
                    </a:lnTo>
                    <a:lnTo>
                      <a:pt x="100" y="134"/>
                    </a:lnTo>
                    <a:lnTo>
                      <a:pt x="100" y="134"/>
                    </a:lnTo>
                    <a:lnTo>
                      <a:pt x="100" y="134"/>
                    </a:lnTo>
                    <a:lnTo>
                      <a:pt x="100" y="134"/>
                    </a:lnTo>
                    <a:lnTo>
                      <a:pt x="100" y="134"/>
                    </a:lnTo>
                    <a:lnTo>
                      <a:pt x="100" y="134"/>
                    </a:lnTo>
                    <a:close/>
                    <a:moveTo>
                      <a:pt x="188" y="235"/>
                    </a:moveTo>
                    <a:lnTo>
                      <a:pt x="185" y="237"/>
                    </a:lnTo>
                    <a:lnTo>
                      <a:pt x="180" y="235"/>
                    </a:lnTo>
                    <a:lnTo>
                      <a:pt x="180" y="230"/>
                    </a:lnTo>
                    <a:lnTo>
                      <a:pt x="172" y="230"/>
                    </a:lnTo>
                    <a:lnTo>
                      <a:pt x="161" y="227"/>
                    </a:lnTo>
                    <a:lnTo>
                      <a:pt x="153" y="227"/>
                    </a:lnTo>
                    <a:lnTo>
                      <a:pt x="145" y="227"/>
                    </a:lnTo>
                    <a:lnTo>
                      <a:pt x="143" y="230"/>
                    </a:lnTo>
                    <a:lnTo>
                      <a:pt x="135" y="227"/>
                    </a:lnTo>
                    <a:lnTo>
                      <a:pt x="132" y="222"/>
                    </a:lnTo>
                    <a:lnTo>
                      <a:pt x="127" y="222"/>
                    </a:lnTo>
                    <a:lnTo>
                      <a:pt x="124" y="222"/>
                    </a:lnTo>
                    <a:lnTo>
                      <a:pt x="119" y="219"/>
                    </a:lnTo>
                    <a:lnTo>
                      <a:pt x="119" y="222"/>
                    </a:lnTo>
                    <a:lnTo>
                      <a:pt x="116" y="222"/>
                    </a:lnTo>
                    <a:lnTo>
                      <a:pt x="116" y="227"/>
                    </a:lnTo>
                    <a:lnTo>
                      <a:pt x="116" y="235"/>
                    </a:lnTo>
                    <a:lnTo>
                      <a:pt x="135" y="235"/>
                    </a:lnTo>
                    <a:lnTo>
                      <a:pt x="151" y="237"/>
                    </a:lnTo>
                    <a:lnTo>
                      <a:pt x="153" y="243"/>
                    </a:lnTo>
                    <a:lnTo>
                      <a:pt x="161" y="245"/>
                    </a:lnTo>
                    <a:lnTo>
                      <a:pt x="164" y="243"/>
                    </a:lnTo>
                    <a:lnTo>
                      <a:pt x="190" y="243"/>
                    </a:lnTo>
                    <a:lnTo>
                      <a:pt x="198" y="237"/>
                    </a:lnTo>
                    <a:lnTo>
                      <a:pt x="198" y="235"/>
                    </a:lnTo>
                    <a:lnTo>
                      <a:pt x="195" y="235"/>
                    </a:lnTo>
                    <a:lnTo>
                      <a:pt x="188" y="235"/>
                    </a:lnTo>
                    <a:lnTo>
                      <a:pt x="188" y="235"/>
                    </a:lnTo>
                    <a:lnTo>
                      <a:pt x="188" y="235"/>
                    </a:lnTo>
                    <a:lnTo>
                      <a:pt x="188" y="235"/>
                    </a:lnTo>
                    <a:lnTo>
                      <a:pt x="188" y="235"/>
                    </a:lnTo>
                    <a:lnTo>
                      <a:pt x="188" y="235"/>
                    </a:lnTo>
                    <a:close/>
                    <a:moveTo>
                      <a:pt x="198" y="113"/>
                    </a:moveTo>
                    <a:lnTo>
                      <a:pt x="195" y="108"/>
                    </a:lnTo>
                    <a:lnTo>
                      <a:pt x="190" y="113"/>
                    </a:lnTo>
                    <a:lnTo>
                      <a:pt x="195" y="121"/>
                    </a:lnTo>
                    <a:lnTo>
                      <a:pt x="190" y="121"/>
                    </a:lnTo>
                    <a:lnTo>
                      <a:pt x="195" y="129"/>
                    </a:lnTo>
                    <a:lnTo>
                      <a:pt x="203" y="129"/>
                    </a:lnTo>
                    <a:lnTo>
                      <a:pt x="203" y="124"/>
                    </a:lnTo>
                    <a:lnTo>
                      <a:pt x="198" y="116"/>
                    </a:lnTo>
                    <a:lnTo>
                      <a:pt x="198" y="113"/>
                    </a:lnTo>
                    <a:lnTo>
                      <a:pt x="198" y="113"/>
                    </a:lnTo>
                    <a:lnTo>
                      <a:pt x="198" y="113"/>
                    </a:lnTo>
                    <a:lnTo>
                      <a:pt x="198" y="113"/>
                    </a:lnTo>
                    <a:lnTo>
                      <a:pt x="198" y="113"/>
                    </a:lnTo>
                    <a:lnTo>
                      <a:pt x="198" y="113"/>
                    </a:lnTo>
                    <a:close/>
                    <a:moveTo>
                      <a:pt x="166" y="127"/>
                    </a:moveTo>
                    <a:lnTo>
                      <a:pt x="169" y="124"/>
                    </a:lnTo>
                    <a:lnTo>
                      <a:pt x="169" y="116"/>
                    </a:lnTo>
                    <a:lnTo>
                      <a:pt x="169" y="113"/>
                    </a:lnTo>
                    <a:lnTo>
                      <a:pt x="164" y="113"/>
                    </a:lnTo>
                    <a:lnTo>
                      <a:pt x="164" y="119"/>
                    </a:lnTo>
                    <a:lnTo>
                      <a:pt x="166" y="121"/>
                    </a:lnTo>
                    <a:lnTo>
                      <a:pt x="166" y="124"/>
                    </a:lnTo>
                    <a:lnTo>
                      <a:pt x="166" y="127"/>
                    </a:lnTo>
                    <a:lnTo>
                      <a:pt x="166" y="127"/>
                    </a:lnTo>
                    <a:lnTo>
                      <a:pt x="166" y="127"/>
                    </a:lnTo>
                    <a:lnTo>
                      <a:pt x="166" y="127"/>
                    </a:lnTo>
                    <a:lnTo>
                      <a:pt x="166" y="127"/>
                    </a:lnTo>
                    <a:lnTo>
                      <a:pt x="166" y="127"/>
                    </a:lnTo>
                    <a:close/>
                    <a:moveTo>
                      <a:pt x="219" y="190"/>
                    </a:moveTo>
                    <a:lnTo>
                      <a:pt x="214" y="195"/>
                    </a:lnTo>
                    <a:lnTo>
                      <a:pt x="214" y="198"/>
                    </a:lnTo>
                    <a:lnTo>
                      <a:pt x="214" y="203"/>
                    </a:lnTo>
                    <a:lnTo>
                      <a:pt x="222" y="201"/>
                    </a:lnTo>
                    <a:lnTo>
                      <a:pt x="224" y="198"/>
                    </a:lnTo>
                    <a:lnTo>
                      <a:pt x="224" y="195"/>
                    </a:lnTo>
                    <a:lnTo>
                      <a:pt x="227" y="193"/>
                    </a:lnTo>
                    <a:lnTo>
                      <a:pt x="227" y="187"/>
                    </a:lnTo>
                    <a:lnTo>
                      <a:pt x="219" y="190"/>
                    </a:lnTo>
                    <a:lnTo>
                      <a:pt x="219" y="190"/>
                    </a:lnTo>
                    <a:lnTo>
                      <a:pt x="219" y="190"/>
                    </a:lnTo>
                    <a:lnTo>
                      <a:pt x="219" y="190"/>
                    </a:lnTo>
                    <a:lnTo>
                      <a:pt x="219" y="190"/>
                    </a:lnTo>
                    <a:lnTo>
                      <a:pt x="219" y="190"/>
                    </a:lnTo>
                    <a:close/>
                    <a:moveTo>
                      <a:pt x="3" y="76"/>
                    </a:moveTo>
                    <a:lnTo>
                      <a:pt x="0" y="76"/>
                    </a:lnTo>
                    <a:lnTo>
                      <a:pt x="3" y="87"/>
                    </a:lnTo>
                    <a:lnTo>
                      <a:pt x="5" y="90"/>
                    </a:lnTo>
                    <a:lnTo>
                      <a:pt x="8" y="90"/>
                    </a:lnTo>
                    <a:lnTo>
                      <a:pt x="11" y="87"/>
                    </a:lnTo>
                    <a:lnTo>
                      <a:pt x="5" y="79"/>
                    </a:lnTo>
                    <a:lnTo>
                      <a:pt x="3" y="76"/>
                    </a:lnTo>
                    <a:lnTo>
                      <a:pt x="3" y="76"/>
                    </a:lnTo>
                    <a:lnTo>
                      <a:pt x="3" y="76"/>
                    </a:lnTo>
                    <a:lnTo>
                      <a:pt x="3" y="76"/>
                    </a:lnTo>
                    <a:lnTo>
                      <a:pt x="3" y="76"/>
                    </a:lnTo>
                    <a:lnTo>
                      <a:pt x="3" y="76"/>
                    </a:lnTo>
                    <a:close/>
                    <a:moveTo>
                      <a:pt x="19" y="127"/>
                    </a:moveTo>
                    <a:lnTo>
                      <a:pt x="21" y="132"/>
                    </a:lnTo>
                    <a:lnTo>
                      <a:pt x="24" y="132"/>
                    </a:lnTo>
                    <a:lnTo>
                      <a:pt x="26" y="134"/>
                    </a:lnTo>
                    <a:lnTo>
                      <a:pt x="26" y="129"/>
                    </a:lnTo>
                    <a:lnTo>
                      <a:pt x="26" y="127"/>
                    </a:lnTo>
                    <a:lnTo>
                      <a:pt x="24" y="121"/>
                    </a:lnTo>
                    <a:lnTo>
                      <a:pt x="19" y="127"/>
                    </a:lnTo>
                    <a:lnTo>
                      <a:pt x="19" y="127"/>
                    </a:lnTo>
                    <a:lnTo>
                      <a:pt x="19" y="127"/>
                    </a:lnTo>
                    <a:lnTo>
                      <a:pt x="19" y="127"/>
                    </a:lnTo>
                    <a:lnTo>
                      <a:pt x="19" y="127"/>
                    </a:lnTo>
                    <a:lnTo>
                      <a:pt x="19" y="127"/>
                    </a:lnTo>
                    <a:close/>
                    <a:moveTo>
                      <a:pt x="153" y="171"/>
                    </a:moveTo>
                    <a:lnTo>
                      <a:pt x="156" y="164"/>
                    </a:lnTo>
                    <a:lnTo>
                      <a:pt x="153" y="164"/>
                    </a:lnTo>
                    <a:lnTo>
                      <a:pt x="148" y="169"/>
                    </a:lnTo>
                    <a:lnTo>
                      <a:pt x="148" y="171"/>
                    </a:lnTo>
                    <a:lnTo>
                      <a:pt x="151" y="171"/>
                    </a:lnTo>
                    <a:lnTo>
                      <a:pt x="153" y="171"/>
                    </a:lnTo>
                    <a:lnTo>
                      <a:pt x="153" y="171"/>
                    </a:lnTo>
                    <a:lnTo>
                      <a:pt x="153" y="171"/>
                    </a:lnTo>
                    <a:lnTo>
                      <a:pt x="153" y="171"/>
                    </a:lnTo>
                    <a:lnTo>
                      <a:pt x="153" y="171"/>
                    </a:lnTo>
                    <a:lnTo>
                      <a:pt x="153" y="171"/>
                    </a:lnTo>
                    <a:close/>
                    <a:moveTo>
                      <a:pt x="148" y="71"/>
                    </a:moveTo>
                    <a:lnTo>
                      <a:pt x="148" y="68"/>
                    </a:lnTo>
                    <a:lnTo>
                      <a:pt x="145" y="68"/>
                    </a:lnTo>
                    <a:lnTo>
                      <a:pt x="140" y="71"/>
                    </a:lnTo>
                    <a:lnTo>
                      <a:pt x="140" y="74"/>
                    </a:lnTo>
                    <a:lnTo>
                      <a:pt x="143" y="76"/>
                    </a:lnTo>
                    <a:lnTo>
                      <a:pt x="143" y="74"/>
                    </a:lnTo>
                    <a:lnTo>
                      <a:pt x="148" y="76"/>
                    </a:lnTo>
                    <a:lnTo>
                      <a:pt x="148" y="71"/>
                    </a:lnTo>
                    <a:lnTo>
                      <a:pt x="148" y="71"/>
                    </a:lnTo>
                    <a:lnTo>
                      <a:pt x="148" y="71"/>
                    </a:lnTo>
                    <a:lnTo>
                      <a:pt x="148" y="71"/>
                    </a:lnTo>
                    <a:lnTo>
                      <a:pt x="148" y="71"/>
                    </a:lnTo>
                    <a:lnTo>
                      <a:pt x="148" y="7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39"/>
              <p:cNvSpPr>
                <a:spLocks noEditPoints="1"/>
              </p:cNvSpPr>
              <p:nvPr/>
            </p:nvSpPr>
            <p:spPr bwMode="auto">
              <a:xfrm rot="256166">
                <a:off x="4443362" y="2157878"/>
                <a:ext cx="628824" cy="1172485"/>
              </a:xfrm>
              <a:custGeom>
                <a:avLst/>
                <a:gdLst>
                  <a:gd name="T0" fmla="*/ 193 w 307"/>
                  <a:gd name="T1" fmla="*/ 377 h 454"/>
                  <a:gd name="T2" fmla="*/ 190 w 307"/>
                  <a:gd name="T3" fmla="*/ 359 h 454"/>
                  <a:gd name="T4" fmla="*/ 185 w 307"/>
                  <a:gd name="T5" fmla="*/ 388 h 454"/>
                  <a:gd name="T6" fmla="*/ 185 w 307"/>
                  <a:gd name="T7" fmla="*/ 388 h 454"/>
                  <a:gd name="T8" fmla="*/ 103 w 307"/>
                  <a:gd name="T9" fmla="*/ 454 h 454"/>
                  <a:gd name="T10" fmla="*/ 95 w 307"/>
                  <a:gd name="T11" fmla="*/ 449 h 454"/>
                  <a:gd name="T12" fmla="*/ 185 w 307"/>
                  <a:gd name="T13" fmla="*/ 306 h 454"/>
                  <a:gd name="T14" fmla="*/ 307 w 307"/>
                  <a:gd name="T15" fmla="*/ 97 h 454"/>
                  <a:gd name="T16" fmla="*/ 296 w 307"/>
                  <a:gd name="T17" fmla="*/ 63 h 454"/>
                  <a:gd name="T18" fmla="*/ 283 w 307"/>
                  <a:gd name="T19" fmla="*/ 39 h 454"/>
                  <a:gd name="T20" fmla="*/ 256 w 307"/>
                  <a:gd name="T21" fmla="*/ 13 h 454"/>
                  <a:gd name="T22" fmla="*/ 204 w 307"/>
                  <a:gd name="T23" fmla="*/ 0 h 454"/>
                  <a:gd name="T24" fmla="*/ 190 w 307"/>
                  <a:gd name="T25" fmla="*/ 18 h 454"/>
                  <a:gd name="T26" fmla="*/ 159 w 307"/>
                  <a:gd name="T27" fmla="*/ 26 h 454"/>
                  <a:gd name="T28" fmla="*/ 114 w 307"/>
                  <a:gd name="T29" fmla="*/ 47 h 454"/>
                  <a:gd name="T30" fmla="*/ 98 w 307"/>
                  <a:gd name="T31" fmla="*/ 79 h 454"/>
                  <a:gd name="T32" fmla="*/ 79 w 307"/>
                  <a:gd name="T33" fmla="*/ 108 h 454"/>
                  <a:gd name="T34" fmla="*/ 69 w 307"/>
                  <a:gd name="T35" fmla="*/ 145 h 454"/>
                  <a:gd name="T36" fmla="*/ 27 w 307"/>
                  <a:gd name="T37" fmla="*/ 161 h 454"/>
                  <a:gd name="T38" fmla="*/ 19 w 307"/>
                  <a:gd name="T39" fmla="*/ 193 h 454"/>
                  <a:gd name="T40" fmla="*/ 29 w 307"/>
                  <a:gd name="T41" fmla="*/ 232 h 454"/>
                  <a:gd name="T42" fmla="*/ 27 w 307"/>
                  <a:gd name="T43" fmla="*/ 256 h 454"/>
                  <a:gd name="T44" fmla="*/ 21 w 307"/>
                  <a:gd name="T45" fmla="*/ 285 h 454"/>
                  <a:gd name="T46" fmla="*/ 16 w 307"/>
                  <a:gd name="T47" fmla="*/ 317 h 454"/>
                  <a:gd name="T48" fmla="*/ 0 w 307"/>
                  <a:gd name="T49" fmla="*/ 317 h 454"/>
                  <a:gd name="T50" fmla="*/ 8 w 307"/>
                  <a:gd name="T51" fmla="*/ 343 h 454"/>
                  <a:gd name="T52" fmla="*/ 16 w 307"/>
                  <a:gd name="T53" fmla="*/ 351 h 454"/>
                  <a:gd name="T54" fmla="*/ 27 w 307"/>
                  <a:gd name="T55" fmla="*/ 380 h 454"/>
                  <a:gd name="T56" fmla="*/ 35 w 307"/>
                  <a:gd name="T57" fmla="*/ 412 h 454"/>
                  <a:gd name="T58" fmla="*/ 79 w 307"/>
                  <a:gd name="T59" fmla="*/ 441 h 454"/>
                  <a:gd name="T60" fmla="*/ 87 w 307"/>
                  <a:gd name="T61" fmla="*/ 420 h 454"/>
                  <a:gd name="T62" fmla="*/ 124 w 307"/>
                  <a:gd name="T63" fmla="*/ 414 h 454"/>
                  <a:gd name="T64" fmla="*/ 143 w 307"/>
                  <a:gd name="T65" fmla="*/ 372 h 454"/>
                  <a:gd name="T66" fmla="*/ 143 w 307"/>
                  <a:gd name="T67" fmla="*/ 359 h 454"/>
                  <a:gd name="T68" fmla="*/ 140 w 307"/>
                  <a:gd name="T69" fmla="*/ 340 h 454"/>
                  <a:gd name="T70" fmla="*/ 151 w 307"/>
                  <a:gd name="T71" fmla="*/ 327 h 454"/>
                  <a:gd name="T72" fmla="*/ 167 w 307"/>
                  <a:gd name="T73" fmla="*/ 325 h 454"/>
                  <a:gd name="T74" fmla="*/ 185 w 307"/>
                  <a:gd name="T75" fmla="*/ 311 h 454"/>
                  <a:gd name="T76" fmla="*/ 190 w 307"/>
                  <a:gd name="T77" fmla="*/ 301 h 454"/>
                  <a:gd name="T78" fmla="*/ 193 w 307"/>
                  <a:gd name="T79" fmla="*/ 282 h 454"/>
                  <a:gd name="T80" fmla="*/ 164 w 307"/>
                  <a:gd name="T81" fmla="*/ 266 h 454"/>
                  <a:gd name="T82" fmla="*/ 148 w 307"/>
                  <a:gd name="T83" fmla="*/ 245 h 454"/>
                  <a:gd name="T84" fmla="*/ 156 w 307"/>
                  <a:gd name="T85" fmla="*/ 229 h 454"/>
                  <a:gd name="T86" fmla="*/ 156 w 307"/>
                  <a:gd name="T87" fmla="*/ 206 h 454"/>
                  <a:gd name="T88" fmla="*/ 164 w 307"/>
                  <a:gd name="T89" fmla="*/ 187 h 454"/>
                  <a:gd name="T90" fmla="*/ 175 w 307"/>
                  <a:gd name="T91" fmla="*/ 187 h 454"/>
                  <a:gd name="T92" fmla="*/ 212 w 307"/>
                  <a:gd name="T93" fmla="*/ 169 h 454"/>
                  <a:gd name="T94" fmla="*/ 243 w 307"/>
                  <a:gd name="T95" fmla="*/ 145 h 454"/>
                  <a:gd name="T96" fmla="*/ 248 w 307"/>
                  <a:gd name="T97" fmla="*/ 124 h 454"/>
                  <a:gd name="T98" fmla="*/ 254 w 307"/>
                  <a:gd name="T99" fmla="*/ 108 h 454"/>
                  <a:gd name="T100" fmla="*/ 270 w 307"/>
                  <a:gd name="T101" fmla="*/ 97 h 454"/>
                  <a:gd name="T102" fmla="*/ 296 w 307"/>
                  <a:gd name="T103" fmla="*/ 100 h 454"/>
                  <a:gd name="T104" fmla="*/ 307 w 307"/>
                  <a:gd name="T105" fmla="*/ 97 h 454"/>
                  <a:gd name="T106" fmla="*/ 217 w 307"/>
                  <a:gd name="T107" fmla="*/ 261 h 454"/>
                  <a:gd name="T108" fmla="*/ 219 w 307"/>
                  <a:gd name="T109" fmla="*/ 264 h 454"/>
                  <a:gd name="T110" fmla="*/ 217 w 307"/>
                  <a:gd name="T111" fmla="*/ 259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07" h="454">
                    <a:moveTo>
                      <a:pt x="190" y="359"/>
                    </a:moveTo>
                    <a:lnTo>
                      <a:pt x="182" y="367"/>
                    </a:lnTo>
                    <a:lnTo>
                      <a:pt x="182" y="377"/>
                    </a:lnTo>
                    <a:lnTo>
                      <a:pt x="182" y="380"/>
                    </a:lnTo>
                    <a:lnTo>
                      <a:pt x="185" y="385"/>
                    </a:lnTo>
                    <a:lnTo>
                      <a:pt x="193" y="377"/>
                    </a:lnTo>
                    <a:lnTo>
                      <a:pt x="201" y="369"/>
                    </a:lnTo>
                    <a:lnTo>
                      <a:pt x="196" y="369"/>
                    </a:lnTo>
                    <a:lnTo>
                      <a:pt x="201" y="362"/>
                    </a:lnTo>
                    <a:lnTo>
                      <a:pt x="201" y="359"/>
                    </a:lnTo>
                    <a:lnTo>
                      <a:pt x="196" y="354"/>
                    </a:lnTo>
                    <a:lnTo>
                      <a:pt x="190" y="359"/>
                    </a:lnTo>
                    <a:lnTo>
                      <a:pt x="190" y="359"/>
                    </a:lnTo>
                    <a:lnTo>
                      <a:pt x="190" y="359"/>
                    </a:lnTo>
                    <a:lnTo>
                      <a:pt x="190" y="359"/>
                    </a:lnTo>
                    <a:lnTo>
                      <a:pt x="190" y="359"/>
                    </a:lnTo>
                    <a:lnTo>
                      <a:pt x="190" y="359"/>
                    </a:lnTo>
                    <a:close/>
                    <a:moveTo>
                      <a:pt x="185" y="388"/>
                    </a:moveTo>
                    <a:lnTo>
                      <a:pt x="185" y="385"/>
                    </a:lnTo>
                    <a:lnTo>
                      <a:pt x="182" y="388"/>
                    </a:lnTo>
                    <a:lnTo>
                      <a:pt x="185" y="388"/>
                    </a:lnTo>
                    <a:lnTo>
                      <a:pt x="185" y="388"/>
                    </a:lnTo>
                    <a:lnTo>
                      <a:pt x="185" y="388"/>
                    </a:lnTo>
                    <a:lnTo>
                      <a:pt x="185" y="388"/>
                    </a:lnTo>
                    <a:lnTo>
                      <a:pt x="185" y="388"/>
                    </a:lnTo>
                    <a:lnTo>
                      <a:pt x="185" y="388"/>
                    </a:lnTo>
                    <a:close/>
                    <a:moveTo>
                      <a:pt x="95" y="449"/>
                    </a:moveTo>
                    <a:lnTo>
                      <a:pt x="95" y="454"/>
                    </a:lnTo>
                    <a:lnTo>
                      <a:pt x="98" y="454"/>
                    </a:lnTo>
                    <a:lnTo>
                      <a:pt x="103" y="454"/>
                    </a:lnTo>
                    <a:lnTo>
                      <a:pt x="103" y="449"/>
                    </a:lnTo>
                    <a:lnTo>
                      <a:pt x="95" y="446"/>
                    </a:lnTo>
                    <a:lnTo>
                      <a:pt x="95" y="449"/>
                    </a:lnTo>
                    <a:lnTo>
                      <a:pt x="95" y="449"/>
                    </a:lnTo>
                    <a:lnTo>
                      <a:pt x="95" y="449"/>
                    </a:lnTo>
                    <a:lnTo>
                      <a:pt x="95" y="449"/>
                    </a:lnTo>
                    <a:lnTo>
                      <a:pt x="95" y="449"/>
                    </a:lnTo>
                    <a:lnTo>
                      <a:pt x="95" y="449"/>
                    </a:lnTo>
                    <a:close/>
                    <a:moveTo>
                      <a:pt x="185" y="306"/>
                    </a:moveTo>
                    <a:lnTo>
                      <a:pt x="185" y="309"/>
                    </a:lnTo>
                    <a:lnTo>
                      <a:pt x="190" y="309"/>
                    </a:lnTo>
                    <a:lnTo>
                      <a:pt x="185" y="306"/>
                    </a:lnTo>
                    <a:lnTo>
                      <a:pt x="185" y="306"/>
                    </a:lnTo>
                    <a:lnTo>
                      <a:pt x="185" y="306"/>
                    </a:lnTo>
                    <a:lnTo>
                      <a:pt x="185" y="306"/>
                    </a:lnTo>
                    <a:lnTo>
                      <a:pt x="185" y="306"/>
                    </a:lnTo>
                    <a:lnTo>
                      <a:pt x="185" y="306"/>
                    </a:lnTo>
                    <a:close/>
                    <a:moveTo>
                      <a:pt x="307" y="97"/>
                    </a:moveTo>
                    <a:lnTo>
                      <a:pt x="296" y="84"/>
                    </a:lnTo>
                    <a:lnTo>
                      <a:pt x="296" y="82"/>
                    </a:lnTo>
                    <a:lnTo>
                      <a:pt x="296" y="74"/>
                    </a:lnTo>
                    <a:lnTo>
                      <a:pt x="296" y="71"/>
                    </a:lnTo>
                    <a:lnTo>
                      <a:pt x="299" y="66"/>
                    </a:lnTo>
                    <a:lnTo>
                      <a:pt x="296" y="63"/>
                    </a:lnTo>
                    <a:lnTo>
                      <a:pt x="291" y="58"/>
                    </a:lnTo>
                    <a:lnTo>
                      <a:pt x="291" y="55"/>
                    </a:lnTo>
                    <a:lnTo>
                      <a:pt x="291" y="53"/>
                    </a:lnTo>
                    <a:lnTo>
                      <a:pt x="291" y="47"/>
                    </a:lnTo>
                    <a:lnTo>
                      <a:pt x="288" y="47"/>
                    </a:lnTo>
                    <a:lnTo>
                      <a:pt x="283" y="39"/>
                    </a:lnTo>
                    <a:lnTo>
                      <a:pt x="283" y="37"/>
                    </a:lnTo>
                    <a:lnTo>
                      <a:pt x="288" y="31"/>
                    </a:lnTo>
                    <a:lnTo>
                      <a:pt x="283" y="29"/>
                    </a:lnTo>
                    <a:lnTo>
                      <a:pt x="278" y="26"/>
                    </a:lnTo>
                    <a:lnTo>
                      <a:pt x="272" y="21"/>
                    </a:lnTo>
                    <a:lnTo>
                      <a:pt x="256" y="13"/>
                    </a:lnTo>
                    <a:lnTo>
                      <a:pt x="230" y="0"/>
                    </a:lnTo>
                    <a:lnTo>
                      <a:pt x="219" y="0"/>
                    </a:lnTo>
                    <a:lnTo>
                      <a:pt x="219" y="0"/>
                    </a:lnTo>
                    <a:lnTo>
                      <a:pt x="219" y="0"/>
                    </a:lnTo>
                    <a:lnTo>
                      <a:pt x="217" y="0"/>
                    </a:lnTo>
                    <a:lnTo>
                      <a:pt x="204" y="0"/>
                    </a:lnTo>
                    <a:lnTo>
                      <a:pt x="209" y="2"/>
                    </a:lnTo>
                    <a:lnTo>
                      <a:pt x="209" y="5"/>
                    </a:lnTo>
                    <a:lnTo>
                      <a:pt x="201" y="13"/>
                    </a:lnTo>
                    <a:lnTo>
                      <a:pt x="209" y="13"/>
                    </a:lnTo>
                    <a:lnTo>
                      <a:pt x="201" y="18"/>
                    </a:lnTo>
                    <a:lnTo>
                      <a:pt x="190" y="18"/>
                    </a:lnTo>
                    <a:lnTo>
                      <a:pt x="175" y="13"/>
                    </a:lnTo>
                    <a:lnTo>
                      <a:pt x="167" y="13"/>
                    </a:lnTo>
                    <a:lnTo>
                      <a:pt x="164" y="13"/>
                    </a:lnTo>
                    <a:lnTo>
                      <a:pt x="159" y="13"/>
                    </a:lnTo>
                    <a:lnTo>
                      <a:pt x="159" y="18"/>
                    </a:lnTo>
                    <a:lnTo>
                      <a:pt x="159" y="26"/>
                    </a:lnTo>
                    <a:lnTo>
                      <a:pt x="156" y="29"/>
                    </a:lnTo>
                    <a:lnTo>
                      <a:pt x="151" y="29"/>
                    </a:lnTo>
                    <a:lnTo>
                      <a:pt x="143" y="29"/>
                    </a:lnTo>
                    <a:lnTo>
                      <a:pt x="135" y="29"/>
                    </a:lnTo>
                    <a:lnTo>
                      <a:pt x="124" y="39"/>
                    </a:lnTo>
                    <a:lnTo>
                      <a:pt x="114" y="47"/>
                    </a:lnTo>
                    <a:lnTo>
                      <a:pt x="116" y="53"/>
                    </a:lnTo>
                    <a:lnTo>
                      <a:pt x="122" y="55"/>
                    </a:lnTo>
                    <a:lnTo>
                      <a:pt x="122" y="58"/>
                    </a:lnTo>
                    <a:lnTo>
                      <a:pt x="103" y="74"/>
                    </a:lnTo>
                    <a:lnTo>
                      <a:pt x="98" y="74"/>
                    </a:lnTo>
                    <a:lnTo>
                      <a:pt x="98" y="79"/>
                    </a:lnTo>
                    <a:lnTo>
                      <a:pt x="98" y="82"/>
                    </a:lnTo>
                    <a:lnTo>
                      <a:pt x="98" y="84"/>
                    </a:lnTo>
                    <a:lnTo>
                      <a:pt x="87" y="90"/>
                    </a:lnTo>
                    <a:lnTo>
                      <a:pt x="77" y="90"/>
                    </a:lnTo>
                    <a:lnTo>
                      <a:pt x="79" y="100"/>
                    </a:lnTo>
                    <a:lnTo>
                      <a:pt x="79" y="108"/>
                    </a:lnTo>
                    <a:lnTo>
                      <a:pt x="77" y="116"/>
                    </a:lnTo>
                    <a:lnTo>
                      <a:pt x="69" y="126"/>
                    </a:lnTo>
                    <a:lnTo>
                      <a:pt x="56" y="140"/>
                    </a:lnTo>
                    <a:lnTo>
                      <a:pt x="64" y="140"/>
                    </a:lnTo>
                    <a:lnTo>
                      <a:pt x="69" y="142"/>
                    </a:lnTo>
                    <a:lnTo>
                      <a:pt x="69" y="145"/>
                    </a:lnTo>
                    <a:lnTo>
                      <a:pt x="69" y="150"/>
                    </a:lnTo>
                    <a:lnTo>
                      <a:pt x="64" y="153"/>
                    </a:lnTo>
                    <a:lnTo>
                      <a:pt x="56" y="153"/>
                    </a:lnTo>
                    <a:lnTo>
                      <a:pt x="45" y="153"/>
                    </a:lnTo>
                    <a:lnTo>
                      <a:pt x="35" y="158"/>
                    </a:lnTo>
                    <a:lnTo>
                      <a:pt x="27" y="161"/>
                    </a:lnTo>
                    <a:lnTo>
                      <a:pt x="21" y="166"/>
                    </a:lnTo>
                    <a:lnTo>
                      <a:pt x="21" y="169"/>
                    </a:lnTo>
                    <a:lnTo>
                      <a:pt x="19" y="171"/>
                    </a:lnTo>
                    <a:lnTo>
                      <a:pt x="19" y="179"/>
                    </a:lnTo>
                    <a:lnTo>
                      <a:pt x="21" y="187"/>
                    </a:lnTo>
                    <a:lnTo>
                      <a:pt x="19" y="193"/>
                    </a:lnTo>
                    <a:lnTo>
                      <a:pt x="19" y="195"/>
                    </a:lnTo>
                    <a:lnTo>
                      <a:pt x="21" y="203"/>
                    </a:lnTo>
                    <a:lnTo>
                      <a:pt x="21" y="211"/>
                    </a:lnTo>
                    <a:lnTo>
                      <a:pt x="21" y="222"/>
                    </a:lnTo>
                    <a:lnTo>
                      <a:pt x="21" y="229"/>
                    </a:lnTo>
                    <a:lnTo>
                      <a:pt x="29" y="232"/>
                    </a:lnTo>
                    <a:lnTo>
                      <a:pt x="37" y="237"/>
                    </a:lnTo>
                    <a:lnTo>
                      <a:pt x="37" y="240"/>
                    </a:lnTo>
                    <a:lnTo>
                      <a:pt x="43" y="245"/>
                    </a:lnTo>
                    <a:lnTo>
                      <a:pt x="37" y="248"/>
                    </a:lnTo>
                    <a:lnTo>
                      <a:pt x="29" y="253"/>
                    </a:lnTo>
                    <a:lnTo>
                      <a:pt x="27" y="256"/>
                    </a:lnTo>
                    <a:lnTo>
                      <a:pt x="27" y="259"/>
                    </a:lnTo>
                    <a:lnTo>
                      <a:pt x="29" y="264"/>
                    </a:lnTo>
                    <a:lnTo>
                      <a:pt x="35" y="272"/>
                    </a:lnTo>
                    <a:lnTo>
                      <a:pt x="29" y="282"/>
                    </a:lnTo>
                    <a:lnTo>
                      <a:pt x="27" y="285"/>
                    </a:lnTo>
                    <a:lnTo>
                      <a:pt x="21" y="285"/>
                    </a:lnTo>
                    <a:lnTo>
                      <a:pt x="19" y="290"/>
                    </a:lnTo>
                    <a:lnTo>
                      <a:pt x="16" y="293"/>
                    </a:lnTo>
                    <a:lnTo>
                      <a:pt x="16" y="298"/>
                    </a:lnTo>
                    <a:lnTo>
                      <a:pt x="11" y="301"/>
                    </a:lnTo>
                    <a:lnTo>
                      <a:pt x="16" y="306"/>
                    </a:lnTo>
                    <a:lnTo>
                      <a:pt x="16" y="317"/>
                    </a:lnTo>
                    <a:lnTo>
                      <a:pt x="11" y="319"/>
                    </a:lnTo>
                    <a:lnTo>
                      <a:pt x="8" y="325"/>
                    </a:lnTo>
                    <a:lnTo>
                      <a:pt x="3" y="319"/>
                    </a:lnTo>
                    <a:lnTo>
                      <a:pt x="3" y="317"/>
                    </a:lnTo>
                    <a:lnTo>
                      <a:pt x="0" y="317"/>
                    </a:lnTo>
                    <a:lnTo>
                      <a:pt x="0" y="317"/>
                    </a:lnTo>
                    <a:lnTo>
                      <a:pt x="0" y="319"/>
                    </a:lnTo>
                    <a:lnTo>
                      <a:pt x="0" y="327"/>
                    </a:lnTo>
                    <a:lnTo>
                      <a:pt x="0" y="335"/>
                    </a:lnTo>
                    <a:lnTo>
                      <a:pt x="0" y="340"/>
                    </a:lnTo>
                    <a:lnTo>
                      <a:pt x="3" y="340"/>
                    </a:lnTo>
                    <a:lnTo>
                      <a:pt x="8" y="343"/>
                    </a:lnTo>
                    <a:lnTo>
                      <a:pt x="8" y="340"/>
                    </a:lnTo>
                    <a:lnTo>
                      <a:pt x="11" y="340"/>
                    </a:lnTo>
                    <a:lnTo>
                      <a:pt x="8" y="343"/>
                    </a:lnTo>
                    <a:lnTo>
                      <a:pt x="11" y="343"/>
                    </a:lnTo>
                    <a:lnTo>
                      <a:pt x="19" y="343"/>
                    </a:lnTo>
                    <a:lnTo>
                      <a:pt x="16" y="351"/>
                    </a:lnTo>
                    <a:lnTo>
                      <a:pt x="16" y="359"/>
                    </a:lnTo>
                    <a:lnTo>
                      <a:pt x="16" y="362"/>
                    </a:lnTo>
                    <a:lnTo>
                      <a:pt x="19" y="367"/>
                    </a:lnTo>
                    <a:lnTo>
                      <a:pt x="19" y="372"/>
                    </a:lnTo>
                    <a:lnTo>
                      <a:pt x="21" y="372"/>
                    </a:lnTo>
                    <a:lnTo>
                      <a:pt x="27" y="380"/>
                    </a:lnTo>
                    <a:lnTo>
                      <a:pt x="37" y="393"/>
                    </a:lnTo>
                    <a:lnTo>
                      <a:pt x="45" y="399"/>
                    </a:lnTo>
                    <a:lnTo>
                      <a:pt x="45" y="404"/>
                    </a:lnTo>
                    <a:lnTo>
                      <a:pt x="37" y="404"/>
                    </a:lnTo>
                    <a:lnTo>
                      <a:pt x="43" y="412"/>
                    </a:lnTo>
                    <a:lnTo>
                      <a:pt x="35" y="412"/>
                    </a:lnTo>
                    <a:lnTo>
                      <a:pt x="37" y="420"/>
                    </a:lnTo>
                    <a:lnTo>
                      <a:pt x="45" y="428"/>
                    </a:lnTo>
                    <a:lnTo>
                      <a:pt x="50" y="433"/>
                    </a:lnTo>
                    <a:lnTo>
                      <a:pt x="45" y="441"/>
                    </a:lnTo>
                    <a:lnTo>
                      <a:pt x="72" y="438"/>
                    </a:lnTo>
                    <a:lnTo>
                      <a:pt x="79" y="441"/>
                    </a:lnTo>
                    <a:lnTo>
                      <a:pt x="82" y="441"/>
                    </a:lnTo>
                    <a:lnTo>
                      <a:pt x="82" y="438"/>
                    </a:lnTo>
                    <a:lnTo>
                      <a:pt x="79" y="430"/>
                    </a:lnTo>
                    <a:lnTo>
                      <a:pt x="79" y="428"/>
                    </a:lnTo>
                    <a:lnTo>
                      <a:pt x="82" y="422"/>
                    </a:lnTo>
                    <a:lnTo>
                      <a:pt x="87" y="420"/>
                    </a:lnTo>
                    <a:lnTo>
                      <a:pt x="95" y="420"/>
                    </a:lnTo>
                    <a:lnTo>
                      <a:pt x="95" y="414"/>
                    </a:lnTo>
                    <a:lnTo>
                      <a:pt x="103" y="414"/>
                    </a:lnTo>
                    <a:lnTo>
                      <a:pt x="109" y="414"/>
                    </a:lnTo>
                    <a:lnTo>
                      <a:pt x="116" y="414"/>
                    </a:lnTo>
                    <a:lnTo>
                      <a:pt x="124" y="414"/>
                    </a:lnTo>
                    <a:lnTo>
                      <a:pt x="130" y="406"/>
                    </a:lnTo>
                    <a:lnTo>
                      <a:pt x="135" y="396"/>
                    </a:lnTo>
                    <a:lnTo>
                      <a:pt x="135" y="388"/>
                    </a:lnTo>
                    <a:lnTo>
                      <a:pt x="140" y="385"/>
                    </a:lnTo>
                    <a:lnTo>
                      <a:pt x="140" y="377"/>
                    </a:lnTo>
                    <a:lnTo>
                      <a:pt x="143" y="372"/>
                    </a:lnTo>
                    <a:lnTo>
                      <a:pt x="143" y="369"/>
                    </a:lnTo>
                    <a:lnTo>
                      <a:pt x="140" y="367"/>
                    </a:lnTo>
                    <a:lnTo>
                      <a:pt x="143" y="362"/>
                    </a:lnTo>
                    <a:lnTo>
                      <a:pt x="140" y="359"/>
                    </a:lnTo>
                    <a:lnTo>
                      <a:pt x="135" y="354"/>
                    </a:lnTo>
                    <a:lnTo>
                      <a:pt x="143" y="359"/>
                    </a:lnTo>
                    <a:lnTo>
                      <a:pt x="143" y="354"/>
                    </a:lnTo>
                    <a:lnTo>
                      <a:pt x="140" y="354"/>
                    </a:lnTo>
                    <a:lnTo>
                      <a:pt x="143" y="351"/>
                    </a:lnTo>
                    <a:lnTo>
                      <a:pt x="143" y="343"/>
                    </a:lnTo>
                    <a:lnTo>
                      <a:pt x="132" y="335"/>
                    </a:lnTo>
                    <a:lnTo>
                      <a:pt x="140" y="340"/>
                    </a:lnTo>
                    <a:lnTo>
                      <a:pt x="148" y="335"/>
                    </a:lnTo>
                    <a:lnTo>
                      <a:pt x="140" y="332"/>
                    </a:lnTo>
                    <a:lnTo>
                      <a:pt x="143" y="332"/>
                    </a:lnTo>
                    <a:lnTo>
                      <a:pt x="148" y="332"/>
                    </a:lnTo>
                    <a:lnTo>
                      <a:pt x="151" y="332"/>
                    </a:lnTo>
                    <a:lnTo>
                      <a:pt x="151" y="327"/>
                    </a:lnTo>
                    <a:lnTo>
                      <a:pt x="156" y="327"/>
                    </a:lnTo>
                    <a:lnTo>
                      <a:pt x="164" y="327"/>
                    </a:lnTo>
                    <a:lnTo>
                      <a:pt x="159" y="325"/>
                    </a:lnTo>
                    <a:lnTo>
                      <a:pt x="164" y="325"/>
                    </a:lnTo>
                    <a:lnTo>
                      <a:pt x="164" y="319"/>
                    </a:lnTo>
                    <a:lnTo>
                      <a:pt x="167" y="325"/>
                    </a:lnTo>
                    <a:lnTo>
                      <a:pt x="164" y="317"/>
                    </a:lnTo>
                    <a:lnTo>
                      <a:pt x="167" y="319"/>
                    </a:lnTo>
                    <a:lnTo>
                      <a:pt x="169" y="325"/>
                    </a:lnTo>
                    <a:lnTo>
                      <a:pt x="175" y="319"/>
                    </a:lnTo>
                    <a:lnTo>
                      <a:pt x="177" y="317"/>
                    </a:lnTo>
                    <a:lnTo>
                      <a:pt x="185" y="311"/>
                    </a:lnTo>
                    <a:lnTo>
                      <a:pt x="185" y="309"/>
                    </a:lnTo>
                    <a:lnTo>
                      <a:pt x="182" y="309"/>
                    </a:lnTo>
                    <a:lnTo>
                      <a:pt x="177" y="309"/>
                    </a:lnTo>
                    <a:lnTo>
                      <a:pt x="175" y="306"/>
                    </a:lnTo>
                    <a:lnTo>
                      <a:pt x="182" y="306"/>
                    </a:lnTo>
                    <a:lnTo>
                      <a:pt x="190" y="301"/>
                    </a:lnTo>
                    <a:lnTo>
                      <a:pt x="193" y="298"/>
                    </a:lnTo>
                    <a:lnTo>
                      <a:pt x="201" y="293"/>
                    </a:lnTo>
                    <a:lnTo>
                      <a:pt x="193" y="290"/>
                    </a:lnTo>
                    <a:lnTo>
                      <a:pt x="196" y="290"/>
                    </a:lnTo>
                    <a:lnTo>
                      <a:pt x="196" y="285"/>
                    </a:lnTo>
                    <a:lnTo>
                      <a:pt x="193" y="282"/>
                    </a:lnTo>
                    <a:lnTo>
                      <a:pt x="185" y="280"/>
                    </a:lnTo>
                    <a:lnTo>
                      <a:pt x="177" y="274"/>
                    </a:lnTo>
                    <a:lnTo>
                      <a:pt x="169" y="272"/>
                    </a:lnTo>
                    <a:lnTo>
                      <a:pt x="169" y="266"/>
                    </a:lnTo>
                    <a:lnTo>
                      <a:pt x="167" y="266"/>
                    </a:lnTo>
                    <a:lnTo>
                      <a:pt x="164" y="266"/>
                    </a:lnTo>
                    <a:lnTo>
                      <a:pt x="159" y="264"/>
                    </a:lnTo>
                    <a:lnTo>
                      <a:pt x="151" y="264"/>
                    </a:lnTo>
                    <a:lnTo>
                      <a:pt x="156" y="259"/>
                    </a:lnTo>
                    <a:lnTo>
                      <a:pt x="151" y="256"/>
                    </a:lnTo>
                    <a:lnTo>
                      <a:pt x="148" y="248"/>
                    </a:lnTo>
                    <a:lnTo>
                      <a:pt x="148" y="245"/>
                    </a:lnTo>
                    <a:lnTo>
                      <a:pt x="148" y="240"/>
                    </a:lnTo>
                    <a:lnTo>
                      <a:pt x="148" y="237"/>
                    </a:lnTo>
                    <a:lnTo>
                      <a:pt x="148" y="232"/>
                    </a:lnTo>
                    <a:lnTo>
                      <a:pt x="151" y="229"/>
                    </a:lnTo>
                    <a:lnTo>
                      <a:pt x="156" y="232"/>
                    </a:lnTo>
                    <a:lnTo>
                      <a:pt x="156" y="229"/>
                    </a:lnTo>
                    <a:lnTo>
                      <a:pt x="151" y="222"/>
                    </a:lnTo>
                    <a:lnTo>
                      <a:pt x="156" y="219"/>
                    </a:lnTo>
                    <a:lnTo>
                      <a:pt x="159" y="214"/>
                    </a:lnTo>
                    <a:lnTo>
                      <a:pt x="151" y="211"/>
                    </a:lnTo>
                    <a:lnTo>
                      <a:pt x="151" y="203"/>
                    </a:lnTo>
                    <a:lnTo>
                      <a:pt x="156" y="206"/>
                    </a:lnTo>
                    <a:lnTo>
                      <a:pt x="164" y="203"/>
                    </a:lnTo>
                    <a:lnTo>
                      <a:pt x="167" y="203"/>
                    </a:lnTo>
                    <a:lnTo>
                      <a:pt x="167" y="195"/>
                    </a:lnTo>
                    <a:lnTo>
                      <a:pt x="164" y="193"/>
                    </a:lnTo>
                    <a:lnTo>
                      <a:pt x="159" y="185"/>
                    </a:lnTo>
                    <a:lnTo>
                      <a:pt x="164" y="187"/>
                    </a:lnTo>
                    <a:lnTo>
                      <a:pt x="164" y="193"/>
                    </a:lnTo>
                    <a:lnTo>
                      <a:pt x="169" y="193"/>
                    </a:lnTo>
                    <a:lnTo>
                      <a:pt x="175" y="193"/>
                    </a:lnTo>
                    <a:lnTo>
                      <a:pt x="177" y="193"/>
                    </a:lnTo>
                    <a:lnTo>
                      <a:pt x="177" y="187"/>
                    </a:lnTo>
                    <a:lnTo>
                      <a:pt x="175" y="187"/>
                    </a:lnTo>
                    <a:lnTo>
                      <a:pt x="182" y="185"/>
                    </a:lnTo>
                    <a:lnTo>
                      <a:pt x="193" y="179"/>
                    </a:lnTo>
                    <a:lnTo>
                      <a:pt x="201" y="171"/>
                    </a:lnTo>
                    <a:lnTo>
                      <a:pt x="204" y="171"/>
                    </a:lnTo>
                    <a:lnTo>
                      <a:pt x="209" y="171"/>
                    </a:lnTo>
                    <a:lnTo>
                      <a:pt x="212" y="169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22" y="166"/>
                    </a:lnTo>
                    <a:lnTo>
                      <a:pt x="227" y="161"/>
                    </a:lnTo>
                    <a:lnTo>
                      <a:pt x="235" y="153"/>
                    </a:lnTo>
                    <a:lnTo>
                      <a:pt x="243" y="145"/>
                    </a:lnTo>
                    <a:lnTo>
                      <a:pt x="248" y="142"/>
                    </a:lnTo>
                    <a:lnTo>
                      <a:pt x="243" y="134"/>
                    </a:lnTo>
                    <a:lnTo>
                      <a:pt x="243" y="132"/>
                    </a:lnTo>
                    <a:lnTo>
                      <a:pt x="238" y="126"/>
                    </a:lnTo>
                    <a:lnTo>
                      <a:pt x="243" y="126"/>
                    </a:lnTo>
                    <a:lnTo>
                      <a:pt x="248" y="124"/>
                    </a:lnTo>
                    <a:lnTo>
                      <a:pt x="248" y="119"/>
                    </a:lnTo>
                    <a:lnTo>
                      <a:pt x="248" y="116"/>
                    </a:lnTo>
                    <a:lnTo>
                      <a:pt x="246" y="113"/>
                    </a:lnTo>
                    <a:lnTo>
                      <a:pt x="254" y="113"/>
                    </a:lnTo>
                    <a:lnTo>
                      <a:pt x="256" y="108"/>
                    </a:lnTo>
                    <a:lnTo>
                      <a:pt x="254" y="108"/>
                    </a:lnTo>
                    <a:lnTo>
                      <a:pt x="259" y="105"/>
                    </a:lnTo>
                    <a:lnTo>
                      <a:pt x="270" y="108"/>
                    </a:lnTo>
                    <a:lnTo>
                      <a:pt x="264" y="105"/>
                    </a:lnTo>
                    <a:lnTo>
                      <a:pt x="264" y="100"/>
                    </a:lnTo>
                    <a:lnTo>
                      <a:pt x="264" y="97"/>
                    </a:lnTo>
                    <a:lnTo>
                      <a:pt x="270" y="97"/>
                    </a:lnTo>
                    <a:lnTo>
                      <a:pt x="272" y="100"/>
                    </a:lnTo>
                    <a:lnTo>
                      <a:pt x="278" y="97"/>
                    </a:lnTo>
                    <a:lnTo>
                      <a:pt x="288" y="100"/>
                    </a:lnTo>
                    <a:lnTo>
                      <a:pt x="283" y="97"/>
                    </a:lnTo>
                    <a:lnTo>
                      <a:pt x="291" y="100"/>
                    </a:lnTo>
                    <a:lnTo>
                      <a:pt x="296" y="100"/>
                    </a:lnTo>
                    <a:lnTo>
                      <a:pt x="307" y="97"/>
                    </a:lnTo>
                    <a:lnTo>
                      <a:pt x="307" y="97"/>
                    </a:lnTo>
                    <a:lnTo>
                      <a:pt x="307" y="97"/>
                    </a:lnTo>
                    <a:lnTo>
                      <a:pt x="307" y="97"/>
                    </a:lnTo>
                    <a:lnTo>
                      <a:pt x="307" y="97"/>
                    </a:lnTo>
                    <a:lnTo>
                      <a:pt x="307" y="97"/>
                    </a:lnTo>
                    <a:lnTo>
                      <a:pt x="307" y="97"/>
                    </a:lnTo>
                    <a:close/>
                    <a:moveTo>
                      <a:pt x="217" y="259"/>
                    </a:moveTo>
                    <a:lnTo>
                      <a:pt x="217" y="256"/>
                    </a:lnTo>
                    <a:lnTo>
                      <a:pt x="214" y="259"/>
                    </a:lnTo>
                    <a:lnTo>
                      <a:pt x="217" y="259"/>
                    </a:lnTo>
                    <a:lnTo>
                      <a:pt x="217" y="261"/>
                    </a:lnTo>
                    <a:lnTo>
                      <a:pt x="214" y="259"/>
                    </a:lnTo>
                    <a:lnTo>
                      <a:pt x="214" y="264"/>
                    </a:lnTo>
                    <a:lnTo>
                      <a:pt x="217" y="264"/>
                    </a:lnTo>
                    <a:lnTo>
                      <a:pt x="219" y="266"/>
                    </a:lnTo>
                    <a:lnTo>
                      <a:pt x="222" y="264"/>
                    </a:lnTo>
                    <a:lnTo>
                      <a:pt x="219" y="264"/>
                    </a:lnTo>
                    <a:lnTo>
                      <a:pt x="219" y="261"/>
                    </a:lnTo>
                    <a:lnTo>
                      <a:pt x="219" y="261"/>
                    </a:lnTo>
                    <a:lnTo>
                      <a:pt x="222" y="261"/>
                    </a:lnTo>
                    <a:lnTo>
                      <a:pt x="222" y="259"/>
                    </a:lnTo>
                    <a:lnTo>
                      <a:pt x="219" y="259"/>
                    </a:lnTo>
                    <a:lnTo>
                      <a:pt x="217" y="259"/>
                    </a:lnTo>
                    <a:lnTo>
                      <a:pt x="217" y="259"/>
                    </a:lnTo>
                    <a:lnTo>
                      <a:pt x="217" y="259"/>
                    </a:lnTo>
                    <a:lnTo>
                      <a:pt x="217" y="259"/>
                    </a:lnTo>
                    <a:lnTo>
                      <a:pt x="217" y="259"/>
                    </a:lnTo>
                    <a:lnTo>
                      <a:pt x="217" y="259"/>
                    </a:lnTo>
                    <a:close/>
                  </a:path>
                </a:pathLst>
              </a:custGeom>
              <a:solidFill>
                <a:srgbClr val="1394CA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8" name="Freeform 40"/>
              <p:cNvSpPr>
                <a:spLocks/>
              </p:cNvSpPr>
              <p:nvPr/>
            </p:nvSpPr>
            <p:spPr bwMode="auto">
              <a:xfrm rot="256166">
                <a:off x="4063432" y="3719365"/>
                <a:ext cx="38918" cy="61981"/>
              </a:xfrm>
              <a:custGeom>
                <a:avLst/>
                <a:gdLst>
                  <a:gd name="T0" fmla="*/ 0 w 19"/>
                  <a:gd name="T1" fmla="*/ 0 h 24"/>
                  <a:gd name="T2" fmla="*/ 0 w 19"/>
                  <a:gd name="T3" fmla="*/ 3 h 24"/>
                  <a:gd name="T4" fmla="*/ 0 w 19"/>
                  <a:gd name="T5" fmla="*/ 8 h 24"/>
                  <a:gd name="T6" fmla="*/ 0 w 19"/>
                  <a:gd name="T7" fmla="*/ 11 h 24"/>
                  <a:gd name="T8" fmla="*/ 0 w 19"/>
                  <a:gd name="T9" fmla="*/ 16 h 24"/>
                  <a:gd name="T10" fmla="*/ 0 w 19"/>
                  <a:gd name="T11" fmla="*/ 18 h 24"/>
                  <a:gd name="T12" fmla="*/ 16 w 19"/>
                  <a:gd name="T13" fmla="*/ 24 h 24"/>
                  <a:gd name="T14" fmla="*/ 19 w 19"/>
                  <a:gd name="T15" fmla="*/ 16 h 24"/>
                  <a:gd name="T16" fmla="*/ 19 w 19"/>
                  <a:gd name="T17" fmla="*/ 11 h 24"/>
                  <a:gd name="T18" fmla="*/ 16 w 19"/>
                  <a:gd name="T19" fmla="*/ 8 h 24"/>
                  <a:gd name="T20" fmla="*/ 8 w 19"/>
                  <a:gd name="T21" fmla="*/ 3 h 24"/>
                  <a:gd name="T22" fmla="*/ 8 w 19"/>
                  <a:gd name="T23" fmla="*/ 0 h 24"/>
                  <a:gd name="T24" fmla="*/ 3 w 19"/>
                  <a:gd name="T25" fmla="*/ 0 h 24"/>
                  <a:gd name="T26" fmla="*/ 0 w 19"/>
                  <a:gd name="T27" fmla="*/ 0 h 24"/>
                  <a:gd name="T28" fmla="*/ 0 w 19"/>
                  <a:gd name="T29" fmla="*/ 0 h 24"/>
                  <a:gd name="T30" fmla="*/ 0 w 19"/>
                  <a:gd name="T31" fmla="*/ 0 h 24"/>
                  <a:gd name="T32" fmla="*/ 0 w 19"/>
                  <a:gd name="T33" fmla="*/ 0 h 24"/>
                  <a:gd name="T34" fmla="*/ 0 w 19"/>
                  <a:gd name="T35" fmla="*/ 0 h 24"/>
                  <a:gd name="T36" fmla="*/ 0 w 19"/>
                  <a:gd name="T3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24">
                    <a:moveTo>
                      <a:pt x="0" y="0"/>
                    </a:moveTo>
                    <a:lnTo>
                      <a:pt x="0" y="3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6" y="24"/>
                    </a:lnTo>
                    <a:lnTo>
                      <a:pt x="19" y="16"/>
                    </a:lnTo>
                    <a:lnTo>
                      <a:pt x="19" y="11"/>
                    </a:lnTo>
                    <a:lnTo>
                      <a:pt x="16" y="8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1"/>
              <p:cNvSpPr>
                <a:spLocks noEditPoints="1"/>
              </p:cNvSpPr>
              <p:nvPr/>
            </p:nvSpPr>
            <p:spPr bwMode="auto">
              <a:xfrm rot="256166">
                <a:off x="3429235" y="3614332"/>
                <a:ext cx="821363" cy="893568"/>
              </a:xfrm>
              <a:custGeom>
                <a:avLst/>
                <a:gdLst>
                  <a:gd name="T0" fmla="*/ 375 w 401"/>
                  <a:gd name="T1" fmla="*/ 306 h 346"/>
                  <a:gd name="T2" fmla="*/ 378 w 401"/>
                  <a:gd name="T3" fmla="*/ 322 h 346"/>
                  <a:gd name="T4" fmla="*/ 388 w 401"/>
                  <a:gd name="T5" fmla="*/ 346 h 346"/>
                  <a:gd name="T6" fmla="*/ 396 w 401"/>
                  <a:gd name="T7" fmla="*/ 285 h 346"/>
                  <a:gd name="T8" fmla="*/ 349 w 401"/>
                  <a:gd name="T9" fmla="*/ 68 h 346"/>
                  <a:gd name="T10" fmla="*/ 333 w 401"/>
                  <a:gd name="T11" fmla="*/ 66 h 346"/>
                  <a:gd name="T12" fmla="*/ 298 w 401"/>
                  <a:gd name="T13" fmla="*/ 52 h 346"/>
                  <a:gd name="T14" fmla="*/ 272 w 401"/>
                  <a:gd name="T15" fmla="*/ 31 h 346"/>
                  <a:gd name="T16" fmla="*/ 253 w 401"/>
                  <a:gd name="T17" fmla="*/ 31 h 346"/>
                  <a:gd name="T18" fmla="*/ 238 w 401"/>
                  <a:gd name="T19" fmla="*/ 23 h 346"/>
                  <a:gd name="T20" fmla="*/ 211 w 401"/>
                  <a:gd name="T21" fmla="*/ 8 h 346"/>
                  <a:gd name="T22" fmla="*/ 195 w 401"/>
                  <a:gd name="T23" fmla="*/ 0 h 346"/>
                  <a:gd name="T24" fmla="*/ 182 w 401"/>
                  <a:gd name="T25" fmla="*/ 31 h 346"/>
                  <a:gd name="T26" fmla="*/ 140 w 401"/>
                  <a:gd name="T27" fmla="*/ 52 h 346"/>
                  <a:gd name="T28" fmla="*/ 132 w 401"/>
                  <a:gd name="T29" fmla="*/ 60 h 346"/>
                  <a:gd name="T30" fmla="*/ 100 w 401"/>
                  <a:gd name="T31" fmla="*/ 52 h 346"/>
                  <a:gd name="T32" fmla="*/ 87 w 401"/>
                  <a:gd name="T33" fmla="*/ 52 h 346"/>
                  <a:gd name="T34" fmla="*/ 95 w 401"/>
                  <a:gd name="T35" fmla="*/ 84 h 346"/>
                  <a:gd name="T36" fmla="*/ 79 w 401"/>
                  <a:gd name="T37" fmla="*/ 87 h 346"/>
                  <a:gd name="T38" fmla="*/ 53 w 401"/>
                  <a:gd name="T39" fmla="*/ 84 h 346"/>
                  <a:gd name="T40" fmla="*/ 11 w 401"/>
                  <a:gd name="T41" fmla="*/ 84 h 346"/>
                  <a:gd name="T42" fmla="*/ 8 w 401"/>
                  <a:gd name="T43" fmla="*/ 95 h 346"/>
                  <a:gd name="T44" fmla="*/ 3 w 401"/>
                  <a:gd name="T45" fmla="*/ 105 h 346"/>
                  <a:gd name="T46" fmla="*/ 34 w 401"/>
                  <a:gd name="T47" fmla="*/ 119 h 346"/>
                  <a:gd name="T48" fmla="*/ 45 w 401"/>
                  <a:gd name="T49" fmla="*/ 124 h 346"/>
                  <a:gd name="T50" fmla="*/ 61 w 401"/>
                  <a:gd name="T51" fmla="*/ 124 h 346"/>
                  <a:gd name="T52" fmla="*/ 71 w 401"/>
                  <a:gd name="T53" fmla="*/ 132 h 346"/>
                  <a:gd name="T54" fmla="*/ 79 w 401"/>
                  <a:gd name="T55" fmla="*/ 158 h 346"/>
                  <a:gd name="T56" fmla="*/ 98 w 401"/>
                  <a:gd name="T57" fmla="*/ 185 h 346"/>
                  <a:gd name="T58" fmla="*/ 98 w 401"/>
                  <a:gd name="T59" fmla="*/ 192 h 346"/>
                  <a:gd name="T60" fmla="*/ 90 w 401"/>
                  <a:gd name="T61" fmla="*/ 235 h 346"/>
                  <a:gd name="T62" fmla="*/ 74 w 401"/>
                  <a:gd name="T63" fmla="*/ 272 h 346"/>
                  <a:gd name="T64" fmla="*/ 90 w 401"/>
                  <a:gd name="T65" fmla="*/ 285 h 346"/>
                  <a:gd name="T66" fmla="*/ 121 w 401"/>
                  <a:gd name="T67" fmla="*/ 295 h 346"/>
                  <a:gd name="T68" fmla="*/ 143 w 401"/>
                  <a:gd name="T69" fmla="*/ 293 h 346"/>
                  <a:gd name="T70" fmla="*/ 166 w 401"/>
                  <a:gd name="T71" fmla="*/ 295 h 346"/>
                  <a:gd name="T72" fmla="*/ 187 w 401"/>
                  <a:gd name="T73" fmla="*/ 306 h 346"/>
                  <a:gd name="T74" fmla="*/ 209 w 401"/>
                  <a:gd name="T75" fmla="*/ 303 h 346"/>
                  <a:gd name="T76" fmla="*/ 214 w 401"/>
                  <a:gd name="T77" fmla="*/ 280 h 346"/>
                  <a:gd name="T78" fmla="*/ 253 w 401"/>
                  <a:gd name="T79" fmla="*/ 269 h 346"/>
                  <a:gd name="T80" fmla="*/ 272 w 401"/>
                  <a:gd name="T81" fmla="*/ 269 h 346"/>
                  <a:gd name="T82" fmla="*/ 275 w 401"/>
                  <a:gd name="T83" fmla="*/ 272 h 346"/>
                  <a:gd name="T84" fmla="*/ 301 w 401"/>
                  <a:gd name="T85" fmla="*/ 280 h 346"/>
                  <a:gd name="T86" fmla="*/ 341 w 401"/>
                  <a:gd name="T87" fmla="*/ 258 h 346"/>
                  <a:gd name="T88" fmla="*/ 349 w 401"/>
                  <a:gd name="T89" fmla="*/ 243 h 346"/>
                  <a:gd name="T90" fmla="*/ 325 w 401"/>
                  <a:gd name="T91" fmla="*/ 235 h 346"/>
                  <a:gd name="T92" fmla="*/ 317 w 401"/>
                  <a:gd name="T93" fmla="*/ 211 h 346"/>
                  <a:gd name="T94" fmla="*/ 325 w 401"/>
                  <a:gd name="T95" fmla="*/ 185 h 346"/>
                  <a:gd name="T96" fmla="*/ 322 w 401"/>
                  <a:gd name="T97" fmla="*/ 163 h 346"/>
                  <a:gd name="T98" fmla="*/ 306 w 401"/>
                  <a:gd name="T99" fmla="*/ 171 h 346"/>
                  <a:gd name="T100" fmla="*/ 309 w 401"/>
                  <a:gd name="T101" fmla="*/ 150 h 346"/>
                  <a:gd name="T102" fmla="*/ 327 w 401"/>
                  <a:gd name="T103" fmla="*/ 124 h 346"/>
                  <a:gd name="T104" fmla="*/ 349 w 401"/>
                  <a:gd name="T105" fmla="*/ 121 h 346"/>
                  <a:gd name="T106" fmla="*/ 351 w 401"/>
                  <a:gd name="T107" fmla="*/ 95 h 346"/>
                  <a:gd name="T108" fmla="*/ 354 w 401"/>
                  <a:gd name="T109" fmla="*/ 71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01" h="346">
                    <a:moveTo>
                      <a:pt x="396" y="285"/>
                    </a:moveTo>
                    <a:lnTo>
                      <a:pt x="393" y="288"/>
                    </a:lnTo>
                    <a:lnTo>
                      <a:pt x="393" y="295"/>
                    </a:lnTo>
                    <a:lnTo>
                      <a:pt x="378" y="298"/>
                    </a:lnTo>
                    <a:lnTo>
                      <a:pt x="375" y="306"/>
                    </a:lnTo>
                    <a:lnTo>
                      <a:pt x="375" y="311"/>
                    </a:lnTo>
                    <a:lnTo>
                      <a:pt x="375" y="314"/>
                    </a:lnTo>
                    <a:lnTo>
                      <a:pt x="378" y="319"/>
                    </a:lnTo>
                    <a:lnTo>
                      <a:pt x="375" y="322"/>
                    </a:lnTo>
                    <a:lnTo>
                      <a:pt x="378" y="322"/>
                    </a:lnTo>
                    <a:lnTo>
                      <a:pt x="375" y="330"/>
                    </a:lnTo>
                    <a:lnTo>
                      <a:pt x="383" y="332"/>
                    </a:lnTo>
                    <a:lnTo>
                      <a:pt x="378" y="332"/>
                    </a:lnTo>
                    <a:lnTo>
                      <a:pt x="383" y="338"/>
                    </a:lnTo>
                    <a:lnTo>
                      <a:pt x="388" y="346"/>
                    </a:lnTo>
                    <a:lnTo>
                      <a:pt x="401" y="314"/>
                    </a:lnTo>
                    <a:lnTo>
                      <a:pt x="401" y="298"/>
                    </a:lnTo>
                    <a:lnTo>
                      <a:pt x="396" y="285"/>
                    </a:lnTo>
                    <a:lnTo>
                      <a:pt x="396" y="285"/>
                    </a:lnTo>
                    <a:lnTo>
                      <a:pt x="396" y="285"/>
                    </a:lnTo>
                    <a:lnTo>
                      <a:pt x="396" y="285"/>
                    </a:lnTo>
                    <a:lnTo>
                      <a:pt x="396" y="285"/>
                    </a:lnTo>
                    <a:lnTo>
                      <a:pt x="396" y="285"/>
                    </a:lnTo>
                    <a:close/>
                    <a:moveTo>
                      <a:pt x="354" y="71"/>
                    </a:moveTo>
                    <a:lnTo>
                      <a:pt x="349" y="68"/>
                    </a:lnTo>
                    <a:lnTo>
                      <a:pt x="343" y="68"/>
                    </a:lnTo>
                    <a:lnTo>
                      <a:pt x="341" y="68"/>
                    </a:lnTo>
                    <a:lnTo>
                      <a:pt x="335" y="68"/>
                    </a:lnTo>
                    <a:lnTo>
                      <a:pt x="333" y="68"/>
                    </a:lnTo>
                    <a:lnTo>
                      <a:pt x="333" y="66"/>
                    </a:lnTo>
                    <a:lnTo>
                      <a:pt x="327" y="66"/>
                    </a:lnTo>
                    <a:lnTo>
                      <a:pt x="325" y="68"/>
                    </a:lnTo>
                    <a:lnTo>
                      <a:pt x="322" y="60"/>
                    </a:lnTo>
                    <a:lnTo>
                      <a:pt x="314" y="58"/>
                    </a:lnTo>
                    <a:lnTo>
                      <a:pt x="298" y="52"/>
                    </a:lnTo>
                    <a:lnTo>
                      <a:pt x="288" y="52"/>
                    </a:lnTo>
                    <a:lnTo>
                      <a:pt x="283" y="50"/>
                    </a:lnTo>
                    <a:lnTo>
                      <a:pt x="272" y="45"/>
                    </a:lnTo>
                    <a:lnTo>
                      <a:pt x="272" y="37"/>
                    </a:lnTo>
                    <a:lnTo>
                      <a:pt x="272" y="31"/>
                    </a:lnTo>
                    <a:lnTo>
                      <a:pt x="264" y="37"/>
                    </a:lnTo>
                    <a:lnTo>
                      <a:pt x="261" y="37"/>
                    </a:lnTo>
                    <a:lnTo>
                      <a:pt x="256" y="37"/>
                    </a:lnTo>
                    <a:lnTo>
                      <a:pt x="253" y="37"/>
                    </a:lnTo>
                    <a:lnTo>
                      <a:pt x="253" y="31"/>
                    </a:lnTo>
                    <a:lnTo>
                      <a:pt x="253" y="26"/>
                    </a:lnTo>
                    <a:lnTo>
                      <a:pt x="248" y="26"/>
                    </a:lnTo>
                    <a:lnTo>
                      <a:pt x="246" y="26"/>
                    </a:lnTo>
                    <a:lnTo>
                      <a:pt x="240" y="26"/>
                    </a:lnTo>
                    <a:lnTo>
                      <a:pt x="238" y="23"/>
                    </a:lnTo>
                    <a:lnTo>
                      <a:pt x="235" y="18"/>
                    </a:lnTo>
                    <a:lnTo>
                      <a:pt x="230" y="18"/>
                    </a:lnTo>
                    <a:lnTo>
                      <a:pt x="227" y="16"/>
                    </a:lnTo>
                    <a:lnTo>
                      <a:pt x="214" y="10"/>
                    </a:lnTo>
                    <a:lnTo>
                      <a:pt x="211" y="8"/>
                    </a:lnTo>
                    <a:lnTo>
                      <a:pt x="211" y="5"/>
                    </a:lnTo>
                    <a:lnTo>
                      <a:pt x="211" y="0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5" y="0"/>
                    </a:lnTo>
                    <a:lnTo>
                      <a:pt x="185" y="8"/>
                    </a:lnTo>
                    <a:lnTo>
                      <a:pt x="182" y="18"/>
                    </a:lnTo>
                    <a:lnTo>
                      <a:pt x="182" y="26"/>
                    </a:lnTo>
                    <a:lnTo>
                      <a:pt x="185" y="31"/>
                    </a:lnTo>
                    <a:lnTo>
                      <a:pt x="182" y="31"/>
                    </a:lnTo>
                    <a:lnTo>
                      <a:pt x="177" y="34"/>
                    </a:lnTo>
                    <a:lnTo>
                      <a:pt x="169" y="37"/>
                    </a:lnTo>
                    <a:lnTo>
                      <a:pt x="151" y="45"/>
                    </a:lnTo>
                    <a:lnTo>
                      <a:pt x="143" y="50"/>
                    </a:lnTo>
                    <a:lnTo>
                      <a:pt x="140" y="52"/>
                    </a:lnTo>
                    <a:lnTo>
                      <a:pt x="140" y="58"/>
                    </a:lnTo>
                    <a:lnTo>
                      <a:pt x="148" y="58"/>
                    </a:lnTo>
                    <a:lnTo>
                      <a:pt x="151" y="58"/>
                    </a:lnTo>
                    <a:lnTo>
                      <a:pt x="140" y="60"/>
                    </a:lnTo>
                    <a:lnTo>
                      <a:pt x="132" y="60"/>
                    </a:lnTo>
                    <a:lnTo>
                      <a:pt x="124" y="60"/>
                    </a:lnTo>
                    <a:lnTo>
                      <a:pt x="114" y="60"/>
                    </a:lnTo>
                    <a:lnTo>
                      <a:pt x="106" y="60"/>
                    </a:lnTo>
                    <a:lnTo>
                      <a:pt x="100" y="58"/>
                    </a:lnTo>
                    <a:lnTo>
                      <a:pt x="100" y="52"/>
                    </a:lnTo>
                    <a:lnTo>
                      <a:pt x="100" y="50"/>
                    </a:lnTo>
                    <a:lnTo>
                      <a:pt x="95" y="50"/>
                    </a:lnTo>
                    <a:lnTo>
                      <a:pt x="90" y="50"/>
                    </a:lnTo>
                    <a:lnTo>
                      <a:pt x="82" y="45"/>
                    </a:lnTo>
                    <a:lnTo>
                      <a:pt x="87" y="52"/>
                    </a:lnTo>
                    <a:lnTo>
                      <a:pt x="87" y="58"/>
                    </a:lnTo>
                    <a:lnTo>
                      <a:pt x="90" y="60"/>
                    </a:lnTo>
                    <a:lnTo>
                      <a:pt x="95" y="66"/>
                    </a:lnTo>
                    <a:lnTo>
                      <a:pt x="90" y="76"/>
                    </a:lnTo>
                    <a:lnTo>
                      <a:pt x="95" y="84"/>
                    </a:lnTo>
                    <a:lnTo>
                      <a:pt x="98" y="84"/>
                    </a:lnTo>
                    <a:lnTo>
                      <a:pt x="87" y="87"/>
                    </a:lnTo>
                    <a:lnTo>
                      <a:pt x="82" y="84"/>
                    </a:lnTo>
                    <a:lnTo>
                      <a:pt x="79" y="84"/>
                    </a:lnTo>
                    <a:lnTo>
                      <a:pt x="79" y="87"/>
                    </a:lnTo>
                    <a:lnTo>
                      <a:pt x="74" y="87"/>
                    </a:lnTo>
                    <a:lnTo>
                      <a:pt x="71" y="84"/>
                    </a:lnTo>
                    <a:lnTo>
                      <a:pt x="69" y="84"/>
                    </a:lnTo>
                    <a:lnTo>
                      <a:pt x="61" y="87"/>
                    </a:lnTo>
                    <a:lnTo>
                      <a:pt x="53" y="84"/>
                    </a:lnTo>
                    <a:lnTo>
                      <a:pt x="48" y="76"/>
                    </a:lnTo>
                    <a:lnTo>
                      <a:pt x="45" y="76"/>
                    </a:lnTo>
                    <a:lnTo>
                      <a:pt x="37" y="79"/>
                    </a:lnTo>
                    <a:lnTo>
                      <a:pt x="29" y="84"/>
                    </a:lnTo>
                    <a:lnTo>
                      <a:pt x="11" y="84"/>
                    </a:lnTo>
                    <a:lnTo>
                      <a:pt x="3" y="87"/>
                    </a:lnTo>
                    <a:lnTo>
                      <a:pt x="3" y="92"/>
                    </a:lnTo>
                    <a:lnTo>
                      <a:pt x="0" y="95"/>
                    </a:lnTo>
                    <a:lnTo>
                      <a:pt x="3" y="95"/>
                    </a:lnTo>
                    <a:lnTo>
                      <a:pt x="8" y="95"/>
                    </a:lnTo>
                    <a:lnTo>
                      <a:pt x="11" y="95"/>
                    </a:lnTo>
                    <a:lnTo>
                      <a:pt x="13" y="97"/>
                    </a:lnTo>
                    <a:lnTo>
                      <a:pt x="11" y="97"/>
                    </a:lnTo>
                    <a:lnTo>
                      <a:pt x="13" y="103"/>
                    </a:lnTo>
                    <a:lnTo>
                      <a:pt x="3" y="105"/>
                    </a:lnTo>
                    <a:lnTo>
                      <a:pt x="8" y="111"/>
                    </a:lnTo>
                    <a:lnTo>
                      <a:pt x="13" y="113"/>
                    </a:lnTo>
                    <a:lnTo>
                      <a:pt x="21" y="113"/>
                    </a:lnTo>
                    <a:lnTo>
                      <a:pt x="26" y="113"/>
                    </a:lnTo>
                    <a:lnTo>
                      <a:pt x="34" y="119"/>
                    </a:lnTo>
                    <a:lnTo>
                      <a:pt x="40" y="113"/>
                    </a:lnTo>
                    <a:lnTo>
                      <a:pt x="40" y="119"/>
                    </a:lnTo>
                    <a:lnTo>
                      <a:pt x="45" y="119"/>
                    </a:lnTo>
                    <a:lnTo>
                      <a:pt x="45" y="121"/>
                    </a:lnTo>
                    <a:lnTo>
                      <a:pt x="45" y="124"/>
                    </a:lnTo>
                    <a:lnTo>
                      <a:pt x="53" y="121"/>
                    </a:lnTo>
                    <a:lnTo>
                      <a:pt x="55" y="121"/>
                    </a:lnTo>
                    <a:lnTo>
                      <a:pt x="53" y="124"/>
                    </a:lnTo>
                    <a:lnTo>
                      <a:pt x="55" y="124"/>
                    </a:lnTo>
                    <a:lnTo>
                      <a:pt x="61" y="124"/>
                    </a:lnTo>
                    <a:lnTo>
                      <a:pt x="63" y="124"/>
                    </a:lnTo>
                    <a:lnTo>
                      <a:pt x="63" y="129"/>
                    </a:lnTo>
                    <a:lnTo>
                      <a:pt x="63" y="132"/>
                    </a:lnTo>
                    <a:lnTo>
                      <a:pt x="69" y="132"/>
                    </a:lnTo>
                    <a:lnTo>
                      <a:pt x="71" y="132"/>
                    </a:lnTo>
                    <a:lnTo>
                      <a:pt x="71" y="137"/>
                    </a:lnTo>
                    <a:lnTo>
                      <a:pt x="74" y="140"/>
                    </a:lnTo>
                    <a:lnTo>
                      <a:pt x="71" y="148"/>
                    </a:lnTo>
                    <a:lnTo>
                      <a:pt x="74" y="155"/>
                    </a:lnTo>
                    <a:lnTo>
                      <a:pt x="79" y="158"/>
                    </a:lnTo>
                    <a:lnTo>
                      <a:pt x="90" y="166"/>
                    </a:lnTo>
                    <a:lnTo>
                      <a:pt x="95" y="166"/>
                    </a:lnTo>
                    <a:lnTo>
                      <a:pt x="98" y="166"/>
                    </a:lnTo>
                    <a:lnTo>
                      <a:pt x="98" y="179"/>
                    </a:lnTo>
                    <a:lnTo>
                      <a:pt x="98" y="185"/>
                    </a:lnTo>
                    <a:lnTo>
                      <a:pt x="95" y="185"/>
                    </a:lnTo>
                    <a:lnTo>
                      <a:pt x="95" y="190"/>
                    </a:lnTo>
                    <a:lnTo>
                      <a:pt x="100" y="192"/>
                    </a:lnTo>
                    <a:lnTo>
                      <a:pt x="106" y="198"/>
                    </a:lnTo>
                    <a:lnTo>
                      <a:pt x="98" y="192"/>
                    </a:lnTo>
                    <a:lnTo>
                      <a:pt x="95" y="211"/>
                    </a:lnTo>
                    <a:lnTo>
                      <a:pt x="95" y="224"/>
                    </a:lnTo>
                    <a:lnTo>
                      <a:pt x="98" y="224"/>
                    </a:lnTo>
                    <a:lnTo>
                      <a:pt x="95" y="227"/>
                    </a:lnTo>
                    <a:lnTo>
                      <a:pt x="90" y="235"/>
                    </a:lnTo>
                    <a:lnTo>
                      <a:pt x="90" y="237"/>
                    </a:lnTo>
                    <a:lnTo>
                      <a:pt x="87" y="258"/>
                    </a:lnTo>
                    <a:lnTo>
                      <a:pt x="82" y="264"/>
                    </a:lnTo>
                    <a:lnTo>
                      <a:pt x="79" y="269"/>
                    </a:lnTo>
                    <a:lnTo>
                      <a:pt x="74" y="272"/>
                    </a:lnTo>
                    <a:lnTo>
                      <a:pt x="79" y="272"/>
                    </a:lnTo>
                    <a:lnTo>
                      <a:pt x="87" y="277"/>
                    </a:lnTo>
                    <a:lnTo>
                      <a:pt x="82" y="280"/>
                    </a:lnTo>
                    <a:lnTo>
                      <a:pt x="87" y="285"/>
                    </a:lnTo>
                    <a:lnTo>
                      <a:pt x="90" y="285"/>
                    </a:lnTo>
                    <a:lnTo>
                      <a:pt x="95" y="285"/>
                    </a:lnTo>
                    <a:lnTo>
                      <a:pt x="100" y="288"/>
                    </a:lnTo>
                    <a:lnTo>
                      <a:pt x="114" y="293"/>
                    </a:lnTo>
                    <a:lnTo>
                      <a:pt x="116" y="293"/>
                    </a:lnTo>
                    <a:lnTo>
                      <a:pt x="121" y="295"/>
                    </a:lnTo>
                    <a:lnTo>
                      <a:pt x="124" y="295"/>
                    </a:lnTo>
                    <a:lnTo>
                      <a:pt x="127" y="295"/>
                    </a:lnTo>
                    <a:lnTo>
                      <a:pt x="132" y="295"/>
                    </a:lnTo>
                    <a:lnTo>
                      <a:pt x="143" y="295"/>
                    </a:lnTo>
                    <a:lnTo>
                      <a:pt x="143" y="293"/>
                    </a:lnTo>
                    <a:lnTo>
                      <a:pt x="148" y="293"/>
                    </a:lnTo>
                    <a:lnTo>
                      <a:pt x="151" y="293"/>
                    </a:lnTo>
                    <a:lnTo>
                      <a:pt x="158" y="295"/>
                    </a:lnTo>
                    <a:lnTo>
                      <a:pt x="161" y="295"/>
                    </a:lnTo>
                    <a:lnTo>
                      <a:pt x="166" y="295"/>
                    </a:lnTo>
                    <a:lnTo>
                      <a:pt x="166" y="298"/>
                    </a:lnTo>
                    <a:lnTo>
                      <a:pt x="166" y="303"/>
                    </a:lnTo>
                    <a:lnTo>
                      <a:pt x="174" y="303"/>
                    </a:lnTo>
                    <a:lnTo>
                      <a:pt x="185" y="306"/>
                    </a:lnTo>
                    <a:lnTo>
                      <a:pt x="187" y="306"/>
                    </a:lnTo>
                    <a:lnTo>
                      <a:pt x="193" y="306"/>
                    </a:lnTo>
                    <a:lnTo>
                      <a:pt x="195" y="306"/>
                    </a:lnTo>
                    <a:lnTo>
                      <a:pt x="201" y="306"/>
                    </a:lnTo>
                    <a:lnTo>
                      <a:pt x="203" y="306"/>
                    </a:lnTo>
                    <a:lnTo>
                      <a:pt x="209" y="303"/>
                    </a:lnTo>
                    <a:lnTo>
                      <a:pt x="214" y="303"/>
                    </a:lnTo>
                    <a:lnTo>
                      <a:pt x="219" y="306"/>
                    </a:lnTo>
                    <a:lnTo>
                      <a:pt x="211" y="288"/>
                    </a:lnTo>
                    <a:lnTo>
                      <a:pt x="214" y="285"/>
                    </a:lnTo>
                    <a:lnTo>
                      <a:pt x="214" y="280"/>
                    </a:lnTo>
                    <a:lnTo>
                      <a:pt x="219" y="277"/>
                    </a:lnTo>
                    <a:lnTo>
                      <a:pt x="227" y="272"/>
                    </a:lnTo>
                    <a:lnTo>
                      <a:pt x="235" y="269"/>
                    </a:lnTo>
                    <a:lnTo>
                      <a:pt x="240" y="264"/>
                    </a:lnTo>
                    <a:lnTo>
                      <a:pt x="253" y="269"/>
                    </a:lnTo>
                    <a:lnTo>
                      <a:pt x="261" y="269"/>
                    </a:lnTo>
                    <a:lnTo>
                      <a:pt x="261" y="264"/>
                    </a:lnTo>
                    <a:lnTo>
                      <a:pt x="264" y="269"/>
                    </a:lnTo>
                    <a:lnTo>
                      <a:pt x="269" y="269"/>
                    </a:lnTo>
                    <a:lnTo>
                      <a:pt x="272" y="269"/>
                    </a:lnTo>
                    <a:lnTo>
                      <a:pt x="272" y="264"/>
                    </a:lnTo>
                    <a:lnTo>
                      <a:pt x="275" y="269"/>
                    </a:lnTo>
                    <a:lnTo>
                      <a:pt x="272" y="269"/>
                    </a:lnTo>
                    <a:lnTo>
                      <a:pt x="272" y="272"/>
                    </a:lnTo>
                    <a:lnTo>
                      <a:pt x="275" y="272"/>
                    </a:lnTo>
                    <a:lnTo>
                      <a:pt x="280" y="272"/>
                    </a:lnTo>
                    <a:lnTo>
                      <a:pt x="280" y="277"/>
                    </a:lnTo>
                    <a:lnTo>
                      <a:pt x="288" y="280"/>
                    </a:lnTo>
                    <a:lnTo>
                      <a:pt x="298" y="280"/>
                    </a:lnTo>
                    <a:lnTo>
                      <a:pt x="301" y="280"/>
                    </a:lnTo>
                    <a:lnTo>
                      <a:pt x="306" y="280"/>
                    </a:lnTo>
                    <a:lnTo>
                      <a:pt x="317" y="277"/>
                    </a:lnTo>
                    <a:lnTo>
                      <a:pt x="317" y="272"/>
                    </a:lnTo>
                    <a:lnTo>
                      <a:pt x="333" y="264"/>
                    </a:lnTo>
                    <a:lnTo>
                      <a:pt x="341" y="258"/>
                    </a:lnTo>
                    <a:lnTo>
                      <a:pt x="341" y="256"/>
                    </a:lnTo>
                    <a:lnTo>
                      <a:pt x="343" y="253"/>
                    </a:lnTo>
                    <a:lnTo>
                      <a:pt x="343" y="251"/>
                    </a:lnTo>
                    <a:lnTo>
                      <a:pt x="349" y="245"/>
                    </a:lnTo>
                    <a:lnTo>
                      <a:pt x="349" y="243"/>
                    </a:lnTo>
                    <a:lnTo>
                      <a:pt x="343" y="243"/>
                    </a:lnTo>
                    <a:lnTo>
                      <a:pt x="335" y="243"/>
                    </a:lnTo>
                    <a:lnTo>
                      <a:pt x="333" y="243"/>
                    </a:lnTo>
                    <a:lnTo>
                      <a:pt x="327" y="237"/>
                    </a:lnTo>
                    <a:lnTo>
                      <a:pt x="325" y="235"/>
                    </a:lnTo>
                    <a:lnTo>
                      <a:pt x="327" y="227"/>
                    </a:lnTo>
                    <a:lnTo>
                      <a:pt x="327" y="224"/>
                    </a:lnTo>
                    <a:lnTo>
                      <a:pt x="327" y="219"/>
                    </a:lnTo>
                    <a:lnTo>
                      <a:pt x="322" y="216"/>
                    </a:lnTo>
                    <a:lnTo>
                      <a:pt x="317" y="211"/>
                    </a:lnTo>
                    <a:lnTo>
                      <a:pt x="325" y="208"/>
                    </a:lnTo>
                    <a:lnTo>
                      <a:pt x="333" y="200"/>
                    </a:lnTo>
                    <a:lnTo>
                      <a:pt x="333" y="198"/>
                    </a:lnTo>
                    <a:lnTo>
                      <a:pt x="327" y="192"/>
                    </a:lnTo>
                    <a:lnTo>
                      <a:pt x="325" y="185"/>
                    </a:lnTo>
                    <a:lnTo>
                      <a:pt x="327" y="182"/>
                    </a:lnTo>
                    <a:lnTo>
                      <a:pt x="327" y="179"/>
                    </a:lnTo>
                    <a:lnTo>
                      <a:pt x="325" y="174"/>
                    </a:lnTo>
                    <a:lnTo>
                      <a:pt x="325" y="166"/>
                    </a:lnTo>
                    <a:lnTo>
                      <a:pt x="322" y="163"/>
                    </a:lnTo>
                    <a:lnTo>
                      <a:pt x="317" y="163"/>
                    </a:lnTo>
                    <a:lnTo>
                      <a:pt x="314" y="163"/>
                    </a:lnTo>
                    <a:lnTo>
                      <a:pt x="309" y="163"/>
                    </a:lnTo>
                    <a:lnTo>
                      <a:pt x="309" y="166"/>
                    </a:lnTo>
                    <a:lnTo>
                      <a:pt x="306" y="171"/>
                    </a:lnTo>
                    <a:lnTo>
                      <a:pt x="298" y="174"/>
                    </a:lnTo>
                    <a:lnTo>
                      <a:pt x="301" y="166"/>
                    </a:lnTo>
                    <a:lnTo>
                      <a:pt x="301" y="158"/>
                    </a:lnTo>
                    <a:lnTo>
                      <a:pt x="306" y="155"/>
                    </a:lnTo>
                    <a:lnTo>
                      <a:pt x="309" y="150"/>
                    </a:lnTo>
                    <a:lnTo>
                      <a:pt x="314" y="148"/>
                    </a:lnTo>
                    <a:lnTo>
                      <a:pt x="322" y="140"/>
                    </a:lnTo>
                    <a:lnTo>
                      <a:pt x="333" y="129"/>
                    </a:lnTo>
                    <a:lnTo>
                      <a:pt x="327" y="129"/>
                    </a:lnTo>
                    <a:lnTo>
                      <a:pt x="327" y="124"/>
                    </a:lnTo>
                    <a:lnTo>
                      <a:pt x="333" y="124"/>
                    </a:lnTo>
                    <a:lnTo>
                      <a:pt x="335" y="129"/>
                    </a:lnTo>
                    <a:lnTo>
                      <a:pt x="341" y="124"/>
                    </a:lnTo>
                    <a:lnTo>
                      <a:pt x="343" y="124"/>
                    </a:lnTo>
                    <a:lnTo>
                      <a:pt x="349" y="121"/>
                    </a:lnTo>
                    <a:lnTo>
                      <a:pt x="343" y="121"/>
                    </a:lnTo>
                    <a:lnTo>
                      <a:pt x="343" y="119"/>
                    </a:lnTo>
                    <a:lnTo>
                      <a:pt x="343" y="113"/>
                    </a:lnTo>
                    <a:lnTo>
                      <a:pt x="349" y="105"/>
                    </a:lnTo>
                    <a:lnTo>
                      <a:pt x="351" y="95"/>
                    </a:lnTo>
                    <a:lnTo>
                      <a:pt x="354" y="84"/>
                    </a:lnTo>
                    <a:lnTo>
                      <a:pt x="367" y="71"/>
                    </a:lnTo>
                    <a:lnTo>
                      <a:pt x="362" y="71"/>
                    </a:lnTo>
                    <a:lnTo>
                      <a:pt x="354" y="71"/>
                    </a:lnTo>
                    <a:lnTo>
                      <a:pt x="354" y="71"/>
                    </a:lnTo>
                    <a:lnTo>
                      <a:pt x="354" y="71"/>
                    </a:lnTo>
                    <a:lnTo>
                      <a:pt x="354" y="71"/>
                    </a:lnTo>
                    <a:lnTo>
                      <a:pt x="354" y="71"/>
                    </a:lnTo>
                    <a:lnTo>
                      <a:pt x="354" y="71"/>
                    </a:lnTo>
                    <a:close/>
                  </a:path>
                </a:pathLst>
              </a:custGeom>
              <a:solidFill>
                <a:srgbClr val="FFE163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0" name="Freeform 42"/>
              <p:cNvSpPr>
                <a:spLocks noEditPoints="1"/>
              </p:cNvSpPr>
              <p:nvPr/>
            </p:nvSpPr>
            <p:spPr bwMode="auto">
              <a:xfrm rot="256166">
                <a:off x="4077735" y="3309364"/>
                <a:ext cx="520265" cy="681797"/>
              </a:xfrm>
              <a:custGeom>
                <a:avLst/>
                <a:gdLst>
                  <a:gd name="T0" fmla="*/ 94 w 96"/>
                  <a:gd name="T1" fmla="*/ 44 h 100"/>
                  <a:gd name="T2" fmla="*/ 91 w 96"/>
                  <a:gd name="T3" fmla="*/ 40 h 100"/>
                  <a:gd name="T4" fmla="*/ 91 w 96"/>
                  <a:gd name="T5" fmla="*/ 33 h 100"/>
                  <a:gd name="T6" fmla="*/ 86 w 96"/>
                  <a:gd name="T7" fmla="*/ 27 h 100"/>
                  <a:gd name="T8" fmla="*/ 88 w 96"/>
                  <a:gd name="T9" fmla="*/ 20 h 100"/>
                  <a:gd name="T10" fmla="*/ 82 w 96"/>
                  <a:gd name="T11" fmla="*/ 13 h 100"/>
                  <a:gd name="T12" fmla="*/ 78 w 96"/>
                  <a:gd name="T13" fmla="*/ 11 h 100"/>
                  <a:gd name="T14" fmla="*/ 69 w 96"/>
                  <a:gd name="T15" fmla="*/ 6 h 100"/>
                  <a:gd name="T16" fmla="*/ 63 w 96"/>
                  <a:gd name="T17" fmla="*/ 10 h 100"/>
                  <a:gd name="T18" fmla="*/ 58 w 96"/>
                  <a:gd name="T19" fmla="*/ 13 h 100"/>
                  <a:gd name="T20" fmla="*/ 51 w 96"/>
                  <a:gd name="T21" fmla="*/ 11 h 100"/>
                  <a:gd name="T22" fmla="*/ 49 w 96"/>
                  <a:gd name="T23" fmla="*/ 7 h 100"/>
                  <a:gd name="T24" fmla="*/ 42 w 96"/>
                  <a:gd name="T25" fmla="*/ 6 h 100"/>
                  <a:gd name="T26" fmla="*/ 35 w 96"/>
                  <a:gd name="T27" fmla="*/ 1 h 100"/>
                  <a:gd name="T28" fmla="*/ 32 w 96"/>
                  <a:gd name="T29" fmla="*/ 4 h 100"/>
                  <a:gd name="T30" fmla="*/ 31 w 96"/>
                  <a:gd name="T31" fmla="*/ 9 h 100"/>
                  <a:gd name="T32" fmla="*/ 32 w 96"/>
                  <a:gd name="T33" fmla="*/ 13 h 100"/>
                  <a:gd name="T34" fmla="*/ 31 w 96"/>
                  <a:gd name="T35" fmla="*/ 14 h 100"/>
                  <a:gd name="T36" fmla="*/ 28 w 96"/>
                  <a:gd name="T37" fmla="*/ 19 h 100"/>
                  <a:gd name="T38" fmla="*/ 23 w 96"/>
                  <a:gd name="T39" fmla="*/ 19 h 100"/>
                  <a:gd name="T40" fmla="*/ 13 w 96"/>
                  <a:gd name="T41" fmla="*/ 17 h 100"/>
                  <a:gd name="T42" fmla="*/ 13 w 96"/>
                  <a:gd name="T43" fmla="*/ 24 h 100"/>
                  <a:gd name="T44" fmla="*/ 12 w 96"/>
                  <a:gd name="T45" fmla="*/ 30 h 100"/>
                  <a:gd name="T46" fmla="*/ 12 w 96"/>
                  <a:gd name="T47" fmla="*/ 33 h 100"/>
                  <a:gd name="T48" fmla="*/ 9 w 96"/>
                  <a:gd name="T49" fmla="*/ 39 h 100"/>
                  <a:gd name="T50" fmla="*/ 0 w 96"/>
                  <a:gd name="T51" fmla="*/ 40 h 100"/>
                  <a:gd name="T52" fmla="*/ 3 w 96"/>
                  <a:gd name="T53" fmla="*/ 47 h 100"/>
                  <a:gd name="T54" fmla="*/ 2 w 96"/>
                  <a:gd name="T55" fmla="*/ 53 h 100"/>
                  <a:gd name="T56" fmla="*/ 5 w 96"/>
                  <a:gd name="T57" fmla="*/ 59 h 100"/>
                  <a:gd name="T58" fmla="*/ 2 w 96"/>
                  <a:gd name="T59" fmla="*/ 63 h 100"/>
                  <a:gd name="T60" fmla="*/ 6 w 96"/>
                  <a:gd name="T61" fmla="*/ 69 h 100"/>
                  <a:gd name="T62" fmla="*/ 10 w 96"/>
                  <a:gd name="T63" fmla="*/ 75 h 100"/>
                  <a:gd name="T64" fmla="*/ 15 w 96"/>
                  <a:gd name="T65" fmla="*/ 76 h 100"/>
                  <a:gd name="T66" fmla="*/ 23 w 96"/>
                  <a:gd name="T67" fmla="*/ 77 h 100"/>
                  <a:gd name="T68" fmla="*/ 18 w 96"/>
                  <a:gd name="T69" fmla="*/ 90 h 100"/>
                  <a:gd name="T70" fmla="*/ 18 w 96"/>
                  <a:gd name="T71" fmla="*/ 96 h 100"/>
                  <a:gd name="T72" fmla="*/ 27 w 96"/>
                  <a:gd name="T73" fmla="*/ 95 h 100"/>
                  <a:gd name="T74" fmla="*/ 33 w 96"/>
                  <a:gd name="T75" fmla="*/ 95 h 100"/>
                  <a:gd name="T76" fmla="*/ 42 w 96"/>
                  <a:gd name="T77" fmla="*/ 97 h 100"/>
                  <a:gd name="T78" fmla="*/ 46 w 96"/>
                  <a:gd name="T79" fmla="*/ 99 h 100"/>
                  <a:gd name="T80" fmla="*/ 53 w 96"/>
                  <a:gd name="T81" fmla="*/ 97 h 100"/>
                  <a:gd name="T82" fmla="*/ 59 w 96"/>
                  <a:gd name="T83" fmla="*/ 97 h 100"/>
                  <a:gd name="T84" fmla="*/ 69 w 96"/>
                  <a:gd name="T85" fmla="*/ 96 h 100"/>
                  <a:gd name="T86" fmla="*/ 72 w 96"/>
                  <a:gd name="T87" fmla="*/ 96 h 100"/>
                  <a:gd name="T88" fmla="*/ 75 w 96"/>
                  <a:gd name="T89" fmla="*/ 95 h 100"/>
                  <a:gd name="T90" fmla="*/ 73 w 96"/>
                  <a:gd name="T91" fmla="*/ 90 h 100"/>
                  <a:gd name="T92" fmla="*/ 79 w 96"/>
                  <a:gd name="T93" fmla="*/ 85 h 100"/>
                  <a:gd name="T94" fmla="*/ 82 w 96"/>
                  <a:gd name="T95" fmla="*/ 83 h 100"/>
                  <a:gd name="T96" fmla="*/ 74 w 96"/>
                  <a:gd name="T97" fmla="*/ 73 h 100"/>
                  <a:gd name="T98" fmla="*/ 68 w 96"/>
                  <a:gd name="T99" fmla="*/ 63 h 100"/>
                  <a:gd name="T100" fmla="*/ 68 w 96"/>
                  <a:gd name="T101" fmla="*/ 60 h 100"/>
                  <a:gd name="T102" fmla="*/ 82 w 96"/>
                  <a:gd name="T103" fmla="*/ 54 h 100"/>
                  <a:gd name="T104" fmla="*/ 89 w 96"/>
                  <a:gd name="T105" fmla="*/ 50 h 100"/>
                  <a:gd name="T106" fmla="*/ 94 w 96"/>
                  <a:gd name="T107" fmla="*/ 53 h 100"/>
                  <a:gd name="T108" fmla="*/ 66 w 96"/>
                  <a:gd name="T109" fmla="*/ 9 h 100"/>
                  <a:gd name="T110" fmla="*/ 78 w 96"/>
                  <a:gd name="T111" fmla="*/ 7 h 100"/>
                  <a:gd name="T112" fmla="*/ 80 w 96"/>
                  <a:gd name="T113" fmla="*/ 4 h 100"/>
                  <a:gd name="T114" fmla="*/ 78 w 96"/>
                  <a:gd name="T115" fmla="*/ 1 h 100"/>
                  <a:gd name="T116" fmla="*/ 78 w 96"/>
                  <a:gd name="T117" fmla="*/ 3 h 100"/>
                  <a:gd name="T118" fmla="*/ 76 w 96"/>
                  <a:gd name="T119" fmla="*/ 5 h 100"/>
                  <a:gd name="T120" fmla="*/ 78 w 96"/>
                  <a:gd name="T121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6" h="100">
                    <a:moveTo>
                      <a:pt x="95" y="51"/>
                    </a:moveTo>
                    <a:cubicBezTo>
                      <a:pt x="95" y="49"/>
                      <a:pt x="95" y="49"/>
                      <a:pt x="95" y="49"/>
                    </a:cubicBezTo>
                    <a:cubicBezTo>
                      <a:pt x="95" y="46"/>
                      <a:pt x="95" y="46"/>
                      <a:pt x="95" y="46"/>
                    </a:cubicBezTo>
                    <a:cubicBezTo>
                      <a:pt x="94" y="44"/>
                      <a:pt x="94" y="44"/>
                      <a:pt x="94" y="44"/>
                    </a:cubicBezTo>
                    <a:cubicBezTo>
                      <a:pt x="92" y="44"/>
                      <a:pt x="92" y="44"/>
                      <a:pt x="92" y="44"/>
                    </a:cubicBezTo>
                    <a:cubicBezTo>
                      <a:pt x="92" y="42"/>
                      <a:pt x="92" y="42"/>
                      <a:pt x="92" y="42"/>
                    </a:cubicBezTo>
                    <a:cubicBezTo>
                      <a:pt x="91" y="42"/>
                      <a:pt x="91" y="42"/>
                      <a:pt x="91" y="42"/>
                    </a:cubicBezTo>
                    <a:cubicBezTo>
                      <a:pt x="91" y="40"/>
                      <a:pt x="91" y="40"/>
                      <a:pt x="91" y="40"/>
                    </a:cubicBezTo>
                    <a:cubicBezTo>
                      <a:pt x="92" y="39"/>
                      <a:pt x="92" y="39"/>
                      <a:pt x="92" y="39"/>
                    </a:cubicBezTo>
                    <a:cubicBezTo>
                      <a:pt x="92" y="36"/>
                      <a:pt x="92" y="36"/>
                      <a:pt x="92" y="36"/>
                    </a:cubicBezTo>
                    <a:cubicBezTo>
                      <a:pt x="91" y="34"/>
                      <a:pt x="91" y="34"/>
                      <a:pt x="91" y="34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1" y="32"/>
                      <a:pt x="91" y="32"/>
                      <a:pt x="91" y="32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89" y="29"/>
                      <a:pt x="89" y="29"/>
                      <a:pt x="89" y="29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82" y="13"/>
                      <a:pt x="82" y="13"/>
                      <a:pt x="82" y="13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4" y="7"/>
                      <a:pt x="74" y="7"/>
                      <a:pt x="74" y="7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69" y="6"/>
                      <a:pt x="69" y="6"/>
                      <a:pt x="69" y="6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3"/>
                      <a:pt x="2" y="53"/>
                      <a:pt x="2" y="53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2" y="64"/>
                      <a:pt x="2" y="64"/>
                      <a:pt x="2" y="64"/>
                    </a:cubicBezTo>
                    <a:cubicBezTo>
                      <a:pt x="5" y="66"/>
                      <a:pt x="5" y="66"/>
                      <a:pt x="5" y="66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6" y="69"/>
                      <a:pt x="6" y="69"/>
                      <a:pt x="6" y="69"/>
                    </a:cubicBezTo>
                    <a:cubicBezTo>
                      <a:pt x="5" y="72"/>
                      <a:pt x="5" y="72"/>
                      <a:pt x="5" y="72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9" y="76"/>
                      <a:pt x="9" y="76"/>
                      <a:pt x="9" y="76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3" y="76"/>
                      <a:pt x="13" y="76"/>
                      <a:pt x="13" y="76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5" y="77"/>
                      <a:pt x="25" y="77"/>
                      <a:pt x="25" y="77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18" y="90"/>
                      <a:pt x="18" y="90"/>
                      <a:pt x="18" y="90"/>
                    </a:cubicBezTo>
                    <a:cubicBezTo>
                      <a:pt x="16" y="93"/>
                      <a:pt x="16" y="93"/>
                      <a:pt x="16" y="93"/>
                    </a:cubicBezTo>
                    <a:cubicBezTo>
                      <a:pt x="16" y="95"/>
                      <a:pt x="16" y="95"/>
                      <a:pt x="16" y="95"/>
                    </a:cubicBezTo>
                    <a:cubicBezTo>
                      <a:pt x="16" y="96"/>
                      <a:pt x="16" y="96"/>
                      <a:pt x="16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6" y="96"/>
                      <a:pt x="26" y="96"/>
                      <a:pt x="26" y="96"/>
                    </a:cubicBezTo>
                    <a:cubicBezTo>
                      <a:pt x="27" y="95"/>
                      <a:pt x="27" y="95"/>
                      <a:pt x="27" y="95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28" y="95"/>
                      <a:pt x="28" y="95"/>
                      <a:pt x="28" y="95"/>
                    </a:cubicBezTo>
                    <a:cubicBezTo>
                      <a:pt x="29" y="95"/>
                      <a:pt x="29" y="95"/>
                      <a:pt x="29" y="95"/>
                    </a:cubicBezTo>
                    <a:cubicBezTo>
                      <a:pt x="33" y="95"/>
                      <a:pt x="33" y="95"/>
                      <a:pt x="33" y="95"/>
                    </a:cubicBezTo>
                    <a:cubicBezTo>
                      <a:pt x="36" y="96"/>
                      <a:pt x="36" y="96"/>
                      <a:pt x="36" y="96"/>
                    </a:cubicBezTo>
                    <a:cubicBezTo>
                      <a:pt x="39" y="97"/>
                      <a:pt x="39" y="97"/>
                      <a:pt x="39" y="97"/>
                    </a:cubicBezTo>
                    <a:cubicBezTo>
                      <a:pt x="41" y="97"/>
                      <a:pt x="41" y="97"/>
                      <a:pt x="41" y="97"/>
                    </a:cubicBezTo>
                    <a:cubicBezTo>
                      <a:pt x="42" y="97"/>
                      <a:pt x="42" y="97"/>
                      <a:pt x="42" y="97"/>
                    </a:cubicBezTo>
                    <a:cubicBezTo>
                      <a:pt x="45" y="99"/>
                      <a:pt x="45" y="99"/>
                      <a:pt x="45" y="99"/>
                    </a:cubicBezTo>
                    <a:cubicBezTo>
                      <a:pt x="45" y="100"/>
                      <a:pt x="45" y="100"/>
                      <a:pt x="45" y="100"/>
                    </a:cubicBezTo>
                    <a:cubicBezTo>
                      <a:pt x="46" y="100"/>
                      <a:pt x="46" y="100"/>
                      <a:pt x="46" y="100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8" y="96"/>
                      <a:pt x="48" y="96"/>
                      <a:pt x="48" y="96"/>
                    </a:cubicBezTo>
                    <a:cubicBezTo>
                      <a:pt x="51" y="97"/>
                      <a:pt x="51" y="97"/>
                      <a:pt x="51" y="97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3" y="97"/>
                      <a:pt x="53" y="97"/>
                      <a:pt x="53" y="97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56" y="99"/>
                      <a:pt x="56" y="99"/>
                      <a:pt x="56" y="99"/>
                    </a:cubicBezTo>
                    <a:cubicBezTo>
                      <a:pt x="57" y="98"/>
                      <a:pt x="57" y="98"/>
                      <a:pt x="57" y="98"/>
                    </a:cubicBezTo>
                    <a:cubicBezTo>
                      <a:pt x="59" y="97"/>
                      <a:pt x="59" y="97"/>
                      <a:pt x="59" y="97"/>
                    </a:cubicBezTo>
                    <a:cubicBezTo>
                      <a:pt x="62" y="96"/>
                      <a:pt x="62" y="96"/>
                      <a:pt x="62" y="96"/>
                    </a:cubicBezTo>
                    <a:cubicBezTo>
                      <a:pt x="66" y="96"/>
                      <a:pt x="66" y="96"/>
                      <a:pt x="66" y="96"/>
                    </a:cubicBezTo>
                    <a:cubicBezTo>
                      <a:pt x="66" y="95"/>
                      <a:pt x="66" y="95"/>
                      <a:pt x="66" y="95"/>
                    </a:cubicBezTo>
                    <a:cubicBezTo>
                      <a:pt x="69" y="96"/>
                      <a:pt x="69" y="96"/>
                      <a:pt x="69" y="96"/>
                    </a:cubicBezTo>
                    <a:cubicBezTo>
                      <a:pt x="70" y="96"/>
                      <a:pt x="70" y="96"/>
                      <a:pt x="70" y="96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72" y="95"/>
                      <a:pt x="72" y="95"/>
                      <a:pt x="72" y="95"/>
                    </a:cubicBezTo>
                    <a:cubicBezTo>
                      <a:pt x="72" y="96"/>
                      <a:pt x="72" y="96"/>
                      <a:pt x="72" y="96"/>
                    </a:cubicBezTo>
                    <a:cubicBezTo>
                      <a:pt x="74" y="97"/>
                      <a:pt x="74" y="97"/>
                      <a:pt x="74" y="97"/>
                    </a:cubicBezTo>
                    <a:cubicBezTo>
                      <a:pt x="75" y="97"/>
                      <a:pt x="75" y="97"/>
                      <a:pt x="75" y="97"/>
                    </a:cubicBezTo>
                    <a:cubicBezTo>
                      <a:pt x="75" y="96"/>
                      <a:pt x="75" y="96"/>
                      <a:pt x="75" y="96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74" y="93"/>
                      <a:pt x="74" y="93"/>
                      <a:pt x="74" y="93"/>
                    </a:cubicBezTo>
                    <a:cubicBezTo>
                      <a:pt x="74" y="92"/>
                      <a:pt x="74" y="92"/>
                      <a:pt x="74" y="92"/>
                    </a:cubicBezTo>
                    <a:cubicBezTo>
                      <a:pt x="74" y="90"/>
                      <a:pt x="74" y="90"/>
                      <a:pt x="74" y="90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74" y="89"/>
                      <a:pt x="74" y="89"/>
                      <a:pt x="74" y="89"/>
                    </a:cubicBezTo>
                    <a:cubicBezTo>
                      <a:pt x="76" y="87"/>
                      <a:pt x="76" y="87"/>
                      <a:pt x="76" y="87"/>
                    </a:cubicBezTo>
                    <a:cubicBezTo>
                      <a:pt x="78" y="86"/>
                      <a:pt x="78" y="86"/>
                      <a:pt x="78" y="86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3"/>
                      <a:pt x="79" y="83"/>
                      <a:pt x="79" y="83"/>
                    </a:cubicBezTo>
                    <a:cubicBezTo>
                      <a:pt x="81" y="83"/>
                      <a:pt x="81" y="83"/>
                      <a:pt x="81" y="83"/>
                    </a:cubicBezTo>
                    <a:cubicBezTo>
                      <a:pt x="81" y="83"/>
                      <a:pt x="81" y="83"/>
                      <a:pt x="81" y="83"/>
                    </a:cubicBezTo>
                    <a:cubicBezTo>
                      <a:pt x="82" y="83"/>
                      <a:pt x="82" y="83"/>
                      <a:pt x="82" y="83"/>
                    </a:cubicBezTo>
                    <a:cubicBezTo>
                      <a:pt x="84" y="82"/>
                      <a:pt x="84" y="82"/>
                      <a:pt x="84" y="82"/>
                    </a:cubicBezTo>
                    <a:cubicBezTo>
                      <a:pt x="82" y="80"/>
                      <a:pt x="82" y="80"/>
                      <a:pt x="82" y="80"/>
                    </a:cubicBezTo>
                    <a:cubicBezTo>
                      <a:pt x="79" y="77"/>
                      <a:pt x="79" y="77"/>
                      <a:pt x="79" y="77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68" y="67"/>
                      <a:pt x="68" y="67"/>
                      <a:pt x="68" y="67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8" y="63"/>
                      <a:pt x="68" y="63"/>
                      <a:pt x="68" y="63"/>
                    </a:cubicBezTo>
                    <a:cubicBezTo>
                      <a:pt x="67" y="62"/>
                      <a:pt x="67" y="62"/>
                      <a:pt x="67" y="62"/>
                    </a:cubicBezTo>
                    <a:cubicBezTo>
                      <a:pt x="66" y="62"/>
                      <a:pt x="66" y="62"/>
                      <a:pt x="66" y="62"/>
                    </a:cubicBezTo>
                    <a:cubicBezTo>
                      <a:pt x="67" y="61"/>
                      <a:pt x="67" y="61"/>
                      <a:pt x="67" y="61"/>
                    </a:cubicBezTo>
                    <a:cubicBezTo>
                      <a:pt x="68" y="60"/>
                      <a:pt x="68" y="60"/>
                      <a:pt x="68" y="60"/>
                    </a:cubicBezTo>
                    <a:cubicBezTo>
                      <a:pt x="71" y="59"/>
                      <a:pt x="71" y="59"/>
                      <a:pt x="71" y="59"/>
                    </a:cubicBezTo>
                    <a:cubicBezTo>
                      <a:pt x="75" y="57"/>
                      <a:pt x="75" y="57"/>
                      <a:pt x="75" y="57"/>
                    </a:cubicBezTo>
                    <a:cubicBezTo>
                      <a:pt x="79" y="56"/>
                      <a:pt x="79" y="56"/>
                      <a:pt x="79" y="56"/>
                    </a:cubicBezTo>
                    <a:cubicBezTo>
                      <a:pt x="82" y="54"/>
                      <a:pt x="82" y="54"/>
                      <a:pt x="82" y="54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8" y="52"/>
                      <a:pt x="88" y="52"/>
                      <a:pt x="88" y="52"/>
                    </a:cubicBezTo>
                    <a:cubicBezTo>
                      <a:pt x="89" y="50"/>
                      <a:pt x="89" y="50"/>
                      <a:pt x="89" y="50"/>
                    </a:cubicBezTo>
                    <a:cubicBezTo>
                      <a:pt x="89" y="50"/>
                      <a:pt x="89" y="50"/>
                      <a:pt x="89" y="50"/>
                    </a:cubicBezTo>
                    <a:cubicBezTo>
                      <a:pt x="91" y="52"/>
                      <a:pt x="91" y="52"/>
                      <a:pt x="91" y="52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2" y="53"/>
                      <a:pt x="92" y="53"/>
                      <a:pt x="92" y="53"/>
                    </a:cubicBezTo>
                    <a:cubicBezTo>
                      <a:pt x="94" y="53"/>
                      <a:pt x="94" y="53"/>
                      <a:pt x="94" y="53"/>
                    </a:cubicBezTo>
                    <a:cubicBezTo>
                      <a:pt x="95" y="52"/>
                      <a:pt x="95" y="52"/>
                      <a:pt x="95" y="52"/>
                    </a:cubicBezTo>
                    <a:cubicBezTo>
                      <a:pt x="96" y="52"/>
                      <a:pt x="96" y="52"/>
                      <a:pt x="96" y="52"/>
                    </a:cubicBezTo>
                    <a:lnTo>
                      <a:pt x="95" y="51"/>
                    </a:lnTo>
                    <a:close/>
                    <a:moveTo>
                      <a:pt x="66" y="9"/>
                    </a:moveTo>
                    <a:cubicBezTo>
                      <a:pt x="68" y="7"/>
                      <a:pt x="68" y="7"/>
                      <a:pt x="68" y="7"/>
                    </a:cubicBezTo>
                    <a:cubicBezTo>
                      <a:pt x="69" y="7"/>
                      <a:pt x="69" y="7"/>
                      <a:pt x="69" y="7"/>
                    </a:cubicBezTo>
                    <a:lnTo>
                      <a:pt x="66" y="9"/>
                    </a:lnTo>
                    <a:close/>
                    <a:moveTo>
                      <a:pt x="78" y="7"/>
                    </a:moveTo>
                    <a:cubicBezTo>
                      <a:pt x="79" y="7"/>
                      <a:pt x="79" y="7"/>
                      <a:pt x="79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79" y="2"/>
                      <a:pt x="79" y="2"/>
                      <a:pt x="79" y="2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7" y="1"/>
                      <a:pt x="77" y="1"/>
                      <a:pt x="77" y="1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7" y="2"/>
                      <a:pt x="77" y="2"/>
                      <a:pt x="77" y="2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6" y="5"/>
                      <a:pt x="76" y="5"/>
                      <a:pt x="76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8" y="7"/>
                      <a:pt x="78" y="7"/>
                      <a:pt x="78" y="7"/>
                    </a:cubicBezTo>
                    <a:close/>
                  </a:path>
                </a:pathLst>
              </a:custGeom>
              <a:solidFill>
                <a:srgbClr val="BE85C0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1" name="Freeform 43"/>
              <p:cNvSpPr>
                <a:spLocks/>
              </p:cNvSpPr>
              <p:nvPr/>
            </p:nvSpPr>
            <p:spPr bwMode="auto">
              <a:xfrm rot="256166">
                <a:off x="3886779" y="3583423"/>
                <a:ext cx="215071" cy="175614"/>
              </a:xfrm>
              <a:custGeom>
                <a:avLst/>
                <a:gdLst>
                  <a:gd name="T0" fmla="*/ 1 w 40"/>
                  <a:gd name="T1" fmla="*/ 8 h 26"/>
                  <a:gd name="T2" fmla="*/ 1 w 40"/>
                  <a:gd name="T3" fmla="*/ 9 h 26"/>
                  <a:gd name="T4" fmla="*/ 2 w 40"/>
                  <a:gd name="T5" fmla="*/ 10 h 26"/>
                  <a:gd name="T6" fmla="*/ 7 w 40"/>
                  <a:gd name="T7" fmla="*/ 12 h 26"/>
                  <a:gd name="T8" fmla="*/ 8 w 40"/>
                  <a:gd name="T9" fmla="*/ 13 h 26"/>
                  <a:gd name="T10" fmla="*/ 10 w 40"/>
                  <a:gd name="T11" fmla="*/ 13 h 26"/>
                  <a:gd name="T12" fmla="*/ 11 w 40"/>
                  <a:gd name="T13" fmla="*/ 15 h 26"/>
                  <a:gd name="T14" fmla="*/ 12 w 40"/>
                  <a:gd name="T15" fmla="*/ 16 h 26"/>
                  <a:gd name="T16" fmla="*/ 14 w 40"/>
                  <a:gd name="T17" fmla="*/ 16 h 26"/>
                  <a:gd name="T18" fmla="*/ 15 w 40"/>
                  <a:gd name="T19" fmla="*/ 16 h 26"/>
                  <a:gd name="T20" fmla="*/ 17 w 40"/>
                  <a:gd name="T21" fmla="*/ 16 h 26"/>
                  <a:gd name="T22" fmla="*/ 17 w 40"/>
                  <a:gd name="T23" fmla="*/ 18 h 26"/>
                  <a:gd name="T24" fmla="*/ 17 w 40"/>
                  <a:gd name="T25" fmla="*/ 20 h 26"/>
                  <a:gd name="T26" fmla="*/ 18 w 40"/>
                  <a:gd name="T27" fmla="*/ 20 h 26"/>
                  <a:gd name="T28" fmla="*/ 20 w 40"/>
                  <a:gd name="T29" fmla="*/ 20 h 26"/>
                  <a:gd name="T30" fmla="*/ 21 w 40"/>
                  <a:gd name="T31" fmla="*/ 20 h 26"/>
                  <a:gd name="T32" fmla="*/ 24 w 40"/>
                  <a:gd name="T33" fmla="*/ 18 h 26"/>
                  <a:gd name="T34" fmla="*/ 24 w 40"/>
                  <a:gd name="T35" fmla="*/ 20 h 26"/>
                  <a:gd name="T36" fmla="*/ 24 w 40"/>
                  <a:gd name="T37" fmla="*/ 23 h 26"/>
                  <a:gd name="T38" fmla="*/ 28 w 40"/>
                  <a:gd name="T39" fmla="*/ 25 h 26"/>
                  <a:gd name="T40" fmla="*/ 30 w 40"/>
                  <a:gd name="T41" fmla="*/ 26 h 26"/>
                  <a:gd name="T42" fmla="*/ 34 w 40"/>
                  <a:gd name="T43" fmla="*/ 26 h 26"/>
                  <a:gd name="T44" fmla="*/ 34 w 40"/>
                  <a:gd name="T45" fmla="*/ 25 h 26"/>
                  <a:gd name="T46" fmla="*/ 34 w 40"/>
                  <a:gd name="T47" fmla="*/ 23 h 26"/>
                  <a:gd name="T48" fmla="*/ 34 w 40"/>
                  <a:gd name="T49" fmla="*/ 22 h 26"/>
                  <a:gd name="T50" fmla="*/ 34 w 40"/>
                  <a:gd name="T51" fmla="*/ 20 h 26"/>
                  <a:gd name="T52" fmla="*/ 34 w 40"/>
                  <a:gd name="T53" fmla="*/ 19 h 26"/>
                  <a:gd name="T54" fmla="*/ 35 w 40"/>
                  <a:gd name="T55" fmla="*/ 19 h 26"/>
                  <a:gd name="T56" fmla="*/ 37 w 40"/>
                  <a:gd name="T57" fmla="*/ 19 h 26"/>
                  <a:gd name="T58" fmla="*/ 37 w 40"/>
                  <a:gd name="T59" fmla="*/ 18 h 26"/>
                  <a:gd name="T60" fmla="*/ 38 w 40"/>
                  <a:gd name="T61" fmla="*/ 18 h 26"/>
                  <a:gd name="T62" fmla="*/ 40 w 40"/>
                  <a:gd name="T63" fmla="*/ 16 h 26"/>
                  <a:gd name="T64" fmla="*/ 40 w 40"/>
                  <a:gd name="T65" fmla="*/ 15 h 26"/>
                  <a:gd name="T66" fmla="*/ 38 w 40"/>
                  <a:gd name="T67" fmla="*/ 13 h 26"/>
                  <a:gd name="T68" fmla="*/ 38 w 40"/>
                  <a:gd name="T69" fmla="*/ 12 h 26"/>
                  <a:gd name="T70" fmla="*/ 37 w 40"/>
                  <a:gd name="T71" fmla="*/ 10 h 26"/>
                  <a:gd name="T72" fmla="*/ 35 w 40"/>
                  <a:gd name="T73" fmla="*/ 10 h 26"/>
                  <a:gd name="T74" fmla="*/ 34 w 40"/>
                  <a:gd name="T75" fmla="*/ 10 h 26"/>
                  <a:gd name="T76" fmla="*/ 33 w 40"/>
                  <a:gd name="T77" fmla="*/ 9 h 26"/>
                  <a:gd name="T78" fmla="*/ 33 w 40"/>
                  <a:gd name="T79" fmla="*/ 8 h 26"/>
                  <a:gd name="T80" fmla="*/ 34 w 40"/>
                  <a:gd name="T81" fmla="*/ 6 h 26"/>
                  <a:gd name="T82" fmla="*/ 33 w 40"/>
                  <a:gd name="T83" fmla="*/ 4 h 26"/>
                  <a:gd name="T84" fmla="*/ 30 w 40"/>
                  <a:gd name="T85" fmla="*/ 3 h 26"/>
                  <a:gd name="T86" fmla="*/ 28 w 40"/>
                  <a:gd name="T87" fmla="*/ 3 h 26"/>
                  <a:gd name="T88" fmla="*/ 27 w 40"/>
                  <a:gd name="T89" fmla="*/ 0 h 26"/>
                  <a:gd name="T90" fmla="*/ 25 w 40"/>
                  <a:gd name="T91" fmla="*/ 2 h 26"/>
                  <a:gd name="T92" fmla="*/ 23 w 40"/>
                  <a:gd name="T93" fmla="*/ 0 h 26"/>
                  <a:gd name="T94" fmla="*/ 23 w 40"/>
                  <a:gd name="T95" fmla="*/ 2 h 26"/>
                  <a:gd name="T96" fmla="*/ 20 w 40"/>
                  <a:gd name="T97" fmla="*/ 0 h 26"/>
                  <a:gd name="T98" fmla="*/ 20 w 40"/>
                  <a:gd name="T99" fmla="*/ 2 h 26"/>
                  <a:gd name="T100" fmla="*/ 19 w 40"/>
                  <a:gd name="T101" fmla="*/ 2 h 26"/>
                  <a:gd name="T102" fmla="*/ 18 w 40"/>
                  <a:gd name="T103" fmla="*/ 2 h 26"/>
                  <a:gd name="T104" fmla="*/ 18 w 40"/>
                  <a:gd name="T105" fmla="*/ 3 h 26"/>
                  <a:gd name="T106" fmla="*/ 17 w 40"/>
                  <a:gd name="T107" fmla="*/ 3 h 26"/>
                  <a:gd name="T108" fmla="*/ 15 w 40"/>
                  <a:gd name="T109" fmla="*/ 5 h 26"/>
                  <a:gd name="T110" fmla="*/ 12 w 40"/>
                  <a:gd name="T111" fmla="*/ 3 h 26"/>
                  <a:gd name="T112" fmla="*/ 10 w 40"/>
                  <a:gd name="T113" fmla="*/ 3 h 26"/>
                  <a:gd name="T114" fmla="*/ 10 w 40"/>
                  <a:gd name="T115" fmla="*/ 2 h 26"/>
                  <a:gd name="T116" fmla="*/ 0 w 40"/>
                  <a:gd name="T117" fmla="*/ 6 h 26"/>
                  <a:gd name="T118" fmla="*/ 1 w 40"/>
                  <a:gd name="T119" fmla="*/ 6 h 26"/>
                  <a:gd name="T120" fmla="*/ 1 w 40"/>
                  <a:gd name="T121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" h="26">
                    <a:moveTo>
                      <a:pt x="1" y="8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3" y="5"/>
                      <a:pt x="33" y="4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4"/>
              <p:cNvSpPr>
                <a:spLocks/>
              </p:cNvSpPr>
              <p:nvPr/>
            </p:nvSpPr>
            <p:spPr bwMode="auto">
              <a:xfrm rot="256166">
                <a:off x="3950266" y="3417401"/>
                <a:ext cx="217118" cy="237596"/>
              </a:xfrm>
              <a:custGeom>
                <a:avLst/>
                <a:gdLst>
                  <a:gd name="T0" fmla="*/ 35 w 40"/>
                  <a:gd name="T1" fmla="*/ 0 h 35"/>
                  <a:gd name="T2" fmla="*/ 27 w 40"/>
                  <a:gd name="T3" fmla="*/ 1 h 35"/>
                  <a:gd name="T4" fmla="*/ 21 w 40"/>
                  <a:gd name="T5" fmla="*/ 4 h 35"/>
                  <a:gd name="T6" fmla="*/ 17 w 40"/>
                  <a:gd name="T7" fmla="*/ 7 h 35"/>
                  <a:gd name="T8" fmla="*/ 13 w 40"/>
                  <a:gd name="T9" fmla="*/ 8 h 35"/>
                  <a:gd name="T10" fmla="*/ 7 w 40"/>
                  <a:gd name="T11" fmla="*/ 20 h 35"/>
                  <a:gd name="T12" fmla="*/ 10 w 40"/>
                  <a:gd name="T13" fmla="*/ 23 h 35"/>
                  <a:gd name="T14" fmla="*/ 10 w 40"/>
                  <a:gd name="T15" fmla="*/ 24 h 35"/>
                  <a:gd name="T16" fmla="*/ 7 w 40"/>
                  <a:gd name="T17" fmla="*/ 24 h 35"/>
                  <a:gd name="T18" fmla="*/ 7 w 40"/>
                  <a:gd name="T19" fmla="*/ 25 h 35"/>
                  <a:gd name="T20" fmla="*/ 2 w 40"/>
                  <a:gd name="T21" fmla="*/ 24 h 35"/>
                  <a:gd name="T22" fmla="*/ 2 w 40"/>
                  <a:gd name="T23" fmla="*/ 27 h 35"/>
                  <a:gd name="T24" fmla="*/ 8 w 40"/>
                  <a:gd name="T25" fmla="*/ 27 h 35"/>
                  <a:gd name="T26" fmla="*/ 10 w 40"/>
                  <a:gd name="T27" fmla="*/ 27 h 35"/>
                  <a:gd name="T28" fmla="*/ 13 w 40"/>
                  <a:gd name="T29" fmla="*/ 27 h 35"/>
                  <a:gd name="T30" fmla="*/ 15 w 40"/>
                  <a:gd name="T31" fmla="*/ 27 h 35"/>
                  <a:gd name="T32" fmla="*/ 18 w 40"/>
                  <a:gd name="T33" fmla="*/ 28 h 35"/>
                  <a:gd name="T34" fmla="*/ 23 w 40"/>
                  <a:gd name="T35" fmla="*/ 29 h 35"/>
                  <a:gd name="T36" fmla="*/ 23 w 40"/>
                  <a:gd name="T37" fmla="*/ 33 h 35"/>
                  <a:gd name="T38" fmla="*/ 24 w 40"/>
                  <a:gd name="T39" fmla="*/ 35 h 35"/>
                  <a:gd name="T40" fmla="*/ 27 w 40"/>
                  <a:gd name="T41" fmla="*/ 35 h 35"/>
                  <a:gd name="T42" fmla="*/ 27 w 40"/>
                  <a:gd name="T43" fmla="*/ 33 h 35"/>
                  <a:gd name="T44" fmla="*/ 27 w 40"/>
                  <a:gd name="T45" fmla="*/ 30 h 35"/>
                  <a:gd name="T46" fmla="*/ 28 w 40"/>
                  <a:gd name="T47" fmla="*/ 25 h 35"/>
                  <a:gd name="T48" fmla="*/ 25 w 40"/>
                  <a:gd name="T49" fmla="*/ 23 h 35"/>
                  <a:gd name="T50" fmla="*/ 27 w 40"/>
                  <a:gd name="T51" fmla="*/ 21 h 35"/>
                  <a:gd name="T52" fmla="*/ 33 w 40"/>
                  <a:gd name="T53" fmla="*/ 21 h 35"/>
                  <a:gd name="T54" fmla="*/ 34 w 40"/>
                  <a:gd name="T55" fmla="*/ 18 h 35"/>
                  <a:gd name="T56" fmla="*/ 37 w 40"/>
                  <a:gd name="T57" fmla="*/ 15 h 35"/>
                  <a:gd name="T58" fmla="*/ 34 w 40"/>
                  <a:gd name="T59" fmla="*/ 13 h 35"/>
                  <a:gd name="T60" fmla="*/ 35 w 40"/>
                  <a:gd name="T61" fmla="*/ 11 h 35"/>
                  <a:gd name="T62" fmla="*/ 37 w 40"/>
                  <a:gd name="T63" fmla="*/ 10 h 35"/>
                  <a:gd name="T64" fmla="*/ 38 w 40"/>
                  <a:gd name="T65" fmla="*/ 7 h 35"/>
                  <a:gd name="T66" fmla="*/ 39 w 40"/>
                  <a:gd name="T67" fmla="*/ 4 h 35"/>
                  <a:gd name="T68" fmla="*/ 37 w 40"/>
                  <a:gd name="T69" fmla="*/ 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0" h="35">
                    <a:moveTo>
                      <a:pt x="37" y="1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3" y="30"/>
                      <a:pt x="24" y="31"/>
                      <a:pt x="24" y="31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40" y="2"/>
                      <a:pt x="40" y="2"/>
                      <a:pt x="40" y="2"/>
                    </a:cubicBez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88C286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 rot="256166">
                <a:off x="5566467" y="5169088"/>
                <a:ext cx="139284" cy="95554"/>
              </a:xfrm>
              <a:custGeom>
                <a:avLst/>
                <a:gdLst>
                  <a:gd name="T0" fmla="*/ 2 w 68"/>
                  <a:gd name="T1" fmla="*/ 24 h 37"/>
                  <a:gd name="T2" fmla="*/ 0 w 68"/>
                  <a:gd name="T3" fmla="*/ 18 h 37"/>
                  <a:gd name="T4" fmla="*/ 0 w 68"/>
                  <a:gd name="T5" fmla="*/ 18 h 37"/>
                  <a:gd name="T6" fmla="*/ 2 w 68"/>
                  <a:gd name="T7" fmla="*/ 18 h 37"/>
                  <a:gd name="T8" fmla="*/ 8 w 68"/>
                  <a:gd name="T9" fmla="*/ 18 h 37"/>
                  <a:gd name="T10" fmla="*/ 13 w 68"/>
                  <a:gd name="T11" fmla="*/ 16 h 37"/>
                  <a:gd name="T12" fmla="*/ 13 w 68"/>
                  <a:gd name="T13" fmla="*/ 16 h 37"/>
                  <a:gd name="T14" fmla="*/ 18 w 68"/>
                  <a:gd name="T15" fmla="*/ 16 h 37"/>
                  <a:gd name="T16" fmla="*/ 18 w 68"/>
                  <a:gd name="T17" fmla="*/ 11 h 37"/>
                  <a:gd name="T18" fmla="*/ 21 w 68"/>
                  <a:gd name="T19" fmla="*/ 11 h 37"/>
                  <a:gd name="T20" fmla="*/ 21 w 68"/>
                  <a:gd name="T21" fmla="*/ 8 h 37"/>
                  <a:gd name="T22" fmla="*/ 21 w 68"/>
                  <a:gd name="T23" fmla="*/ 8 h 37"/>
                  <a:gd name="T24" fmla="*/ 34 w 68"/>
                  <a:gd name="T25" fmla="*/ 11 h 37"/>
                  <a:gd name="T26" fmla="*/ 45 w 68"/>
                  <a:gd name="T27" fmla="*/ 8 h 37"/>
                  <a:gd name="T28" fmla="*/ 45 w 68"/>
                  <a:gd name="T29" fmla="*/ 8 h 37"/>
                  <a:gd name="T30" fmla="*/ 55 w 68"/>
                  <a:gd name="T31" fmla="*/ 3 h 37"/>
                  <a:gd name="T32" fmla="*/ 68 w 68"/>
                  <a:gd name="T33" fmla="*/ 0 h 37"/>
                  <a:gd name="T34" fmla="*/ 68 w 68"/>
                  <a:gd name="T35" fmla="*/ 0 h 37"/>
                  <a:gd name="T36" fmla="*/ 60 w 68"/>
                  <a:gd name="T37" fmla="*/ 3 h 37"/>
                  <a:gd name="T38" fmla="*/ 52 w 68"/>
                  <a:gd name="T39" fmla="*/ 11 h 37"/>
                  <a:gd name="T40" fmla="*/ 52 w 68"/>
                  <a:gd name="T41" fmla="*/ 11 h 37"/>
                  <a:gd name="T42" fmla="*/ 47 w 68"/>
                  <a:gd name="T43" fmla="*/ 16 h 37"/>
                  <a:gd name="T44" fmla="*/ 47 w 68"/>
                  <a:gd name="T45" fmla="*/ 16 h 37"/>
                  <a:gd name="T46" fmla="*/ 55 w 68"/>
                  <a:gd name="T47" fmla="*/ 24 h 37"/>
                  <a:gd name="T48" fmla="*/ 55 w 68"/>
                  <a:gd name="T49" fmla="*/ 24 h 37"/>
                  <a:gd name="T50" fmla="*/ 47 w 68"/>
                  <a:gd name="T51" fmla="*/ 24 h 37"/>
                  <a:gd name="T52" fmla="*/ 45 w 68"/>
                  <a:gd name="T53" fmla="*/ 24 h 37"/>
                  <a:gd name="T54" fmla="*/ 45 w 68"/>
                  <a:gd name="T55" fmla="*/ 24 h 37"/>
                  <a:gd name="T56" fmla="*/ 37 w 68"/>
                  <a:gd name="T57" fmla="*/ 29 h 37"/>
                  <a:gd name="T58" fmla="*/ 37 w 68"/>
                  <a:gd name="T59" fmla="*/ 29 h 37"/>
                  <a:gd name="T60" fmla="*/ 29 w 68"/>
                  <a:gd name="T61" fmla="*/ 34 h 37"/>
                  <a:gd name="T62" fmla="*/ 26 w 68"/>
                  <a:gd name="T63" fmla="*/ 34 h 37"/>
                  <a:gd name="T64" fmla="*/ 26 w 68"/>
                  <a:gd name="T65" fmla="*/ 37 h 37"/>
                  <a:gd name="T66" fmla="*/ 26 w 68"/>
                  <a:gd name="T67" fmla="*/ 37 h 37"/>
                  <a:gd name="T68" fmla="*/ 10 w 68"/>
                  <a:gd name="T69" fmla="*/ 34 h 37"/>
                  <a:gd name="T70" fmla="*/ 8 w 68"/>
                  <a:gd name="T71" fmla="*/ 29 h 37"/>
                  <a:gd name="T72" fmla="*/ 2 w 68"/>
                  <a:gd name="T73" fmla="*/ 24 h 37"/>
                  <a:gd name="T74" fmla="*/ 2 w 68"/>
                  <a:gd name="T75" fmla="*/ 24 h 37"/>
                  <a:gd name="T76" fmla="*/ 2 w 68"/>
                  <a:gd name="T77" fmla="*/ 24 h 37"/>
                  <a:gd name="T78" fmla="*/ 2 w 68"/>
                  <a:gd name="T79" fmla="*/ 24 h 37"/>
                  <a:gd name="T80" fmla="*/ 2 w 68"/>
                  <a:gd name="T81" fmla="*/ 24 h 37"/>
                  <a:gd name="T82" fmla="*/ 2 w 68"/>
                  <a:gd name="T83" fmla="*/ 24 h 37"/>
                  <a:gd name="T84" fmla="*/ 2 w 68"/>
                  <a:gd name="T85" fmla="*/ 24 h 37"/>
                  <a:gd name="T86" fmla="*/ 2 w 68"/>
                  <a:gd name="T87" fmla="*/ 24 h 37"/>
                  <a:gd name="T88" fmla="*/ 2 w 68"/>
                  <a:gd name="T89" fmla="*/ 24 h 37"/>
                  <a:gd name="T90" fmla="*/ 2 w 68"/>
                  <a:gd name="T91" fmla="*/ 24 h 37"/>
                  <a:gd name="T92" fmla="*/ 2 w 68"/>
                  <a:gd name="T93" fmla="*/ 24 h 37"/>
                  <a:gd name="T94" fmla="*/ 2 w 68"/>
                  <a:gd name="T95" fmla="*/ 2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8" h="37">
                    <a:moveTo>
                      <a:pt x="2" y="24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8" y="18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8" y="16"/>
                    </a:lnTo>
                    <a:lnTo>
                      <a:pt x="18" y="11"/>
                    </a:lnTo>
                    <a:lnTo>
                      <a:pt x="21" y="11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34" y="11"/>
                    </a:lnTo>
                    <a:lnTo>
                      <a:pt x="45" y="8"/>
                    </a:lnTo>
                    <a:lnTo>
                      <a:pt x="45" y="8"/>
                    </a:lnTo>
                    <a:lnTo>
                      <a:pt x="55" y="3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0" y="3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47" y="16"/>
                    </a:lnTo>
                    <a:lnTo>
                      <a:pt x="47" y="16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47" y="24"/>
                    </a:lnTo>
                    <a:lnTo>
                      <a:pt x="45" y="24"/>
                    </a:lnTo>
                    <a:lnTo>
                      <a:pt x="45" y="24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29" y="34"/>
                    </a:lnTo>
                    <a:lnTo>
                      <a:pt x="26" y="34"/>
                    </a:lnTo>
                    <a:lnTo>
                      <a:pt x="26" y="37"/>
                    </a:lnTo>
                    <a:lnTo>
                      <a:pt x="26" y="37"/>
                    </a:lnTo>
                    <a:lnTo>
                      <a:pt x="10" y="34"/>
                    </a:lnTo>
                    <a:lnTo>
                      <a:pt x="8" y="29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 rot="256166">
                <a:off x="5197279" y="4584318"/>
                <a:ext cx="1151136" cy="573330"/>
              </a:xfrm>
              <a:custGeom>
                <a:avLst/>
                <a:gdLst>
                  <a:gd name="T0" fmla="*/ 209 w 213"/>
                  <a:gd name="T1" fmla="*/ 60 h 84"/>
                  <a:gd name="T2" fmla="*/ 205 w 213"/>
                  <a:gd name="T3" fmla="*/ 53 h 84"/>
                  <a:gd name="T4" fmla="*/ 203 w 213"/>
                  <a:gd name="T5" fmla="*/ 44 h 84"/>
                  <a:gd name="T6" fmla="*/ 203 w 213"/>
                  <a:gd name="T7" fmla="*/ 33 h 84"/>
                  <a:gd name="T8" fmla="*/ 205 w 213"/>
                  <a:gd name="T9" fmla="*/ 28 h 84"/>
                  <a:gd name="T10" fmla="*/ 193 w 213"/>
                  <a:gd name="T11" fmla="*/ 25 h 84"/>
                  <a:gd name="T12" fmla="*/ 193 w 213"/>
                  <a:gd name="T13" fmla="*/ 20 h 84"/>
                  <a:gd name="T14" fmla="*/ 189 w 213"/>
                  <a:gd name="T15" fmla="*/ 11 h 84"/>
                  <a:gd name="T16" fmla="*/ 181 w 213"/>
                  <a:gd name="T17" fmla="*/ 14 h 84"/>
                  <a:gd name="T18" fmla="*/ 167 w 213"/>
                  <a:gd name="T19" fmla="*/ 7 h 84"/>
                  <a:gd name="T20" fmla="*/ 144 w 213"/>
                  <a:gd name="T21" fmla="*/ 12 h 84"/>
                  <a:gd name="T22" fmla="*/ 130 w 213"/>
                  <a:gd name="T23" fmla="*/ 15 h 84"/>
                  <a:gd name="T24" fmla="*/ 124 w 213"/>
                  <a:gd name="T25" fmla="*/ 14 h 84"/>
                  <a:gd name="T26" fmla="*/ 113 w 213"/>
                  <a:gd name="T27" fmla="*/ 10 h 84"/>
                  <a:gd name="T28" fmla="*/ 107 w 213"/>
                  <a:gd name="T29" fmla="*/ 4 h 84"/>
                  <a:gd name="T30" fmla="*/ 100 w 213"/>
                  <a:gd name="T31" fmla="*/ 4 h 84"/>
                  <a:gd name="T32" fmla="*/ 94 w 213"/>
                  <a:gd name="T33" fmla="*/ 0 h 84"/>
                  <a:gd name="T34" fmla="*/ 80 w 213"/>
                  <a:gd name="T35" fmla="*/ 1 h 84"/>
                  <a:gd name="T36" fmla="*/ 58 w 213"/>
                  <a:gd name="T37" fmla="*/ 8 h 84"/>
                  <a:gd name="T38" fmla="*/ 48 w 213"/>
                  <a:gd name="T39" fmla="*/ 12 h 84"/>
                  <a:gd name="T40" fmla="*/ 31 w 213"/>
                  <a:gd name="T41" fmla="*/ 12 h 84"/>
                  <a:gd name="T42" fmla="*/ 35 w 213"/>
                  <a:gd name="T43" fmla="*/ 17 h 84"/>
                  <a:gd name="T44" fmla="*/ 28 w 213"/>
                  <a:gd name="T45" fmla="*/ 21 h 84"/>
                  <a:gd name="T46" fmla="*/ 28 w 213"/>
                  <a:gd name="T47" fmla="*/ 22 h 84"/>
                  <a:gd name="T48" fmla="*/ 20 w 213"/>
                  <a:gd name="T49" fmla="*/ 21 h 84"/>
                  <a:gd name="T50" fmla="*/ 11 w 213"/>
                  <a:gd name="T51" fmla="*/ 21 h 84"/>
                  <a:gd name="T52" fmla="*/ 2 w 213"/>
                  <a:gd name="T53" fmla="*/ 25 h 84"/>
                  <a:gd name="T54" fmla="*/ 1 w 213"/>
                  <a:gd name="T55" fmla="*/ 35 h 84"/>
                  <a:gd name="T56" fmla="*/ 5 w 213"/>
                  <a:gd name="T57" fmla="*/ 37 h 84"/>
                  <a:gd name="T58" fmla="*/ 10 w 213"/>
                  <a:gd name="T59" fmla="*/ 43 h 84"/>
                  <a:gd name="T60" fmla="*/ 11 w 213"/>
                  <a:gd name="T61" fmla="*/ 48 h 84"/>
                  <a:gd name="T62" fmla="*/ 7 w 213"/>
                  <a:gd name="T63" fmla="*/ 51 h 84"/>
                  <a:gd name="T64" fmla="*/ 14 w 213"/>
                  <a:gd name="T65" fmla="*/ 55 h 84"/>
                  <a:gd name="T66" fmla="*/ 13 w 213"/>
                  <a:gd name="T67" fmla="*/ 60 h 84"/>
                  <a:gd name="T68" fmla="*/ 17 w 213"/>
                  <a:gd name="T69" fmla="*/ 64 h 84"/>
                  <a:gd name="T70" fmla="*/ 15 w 213"/>
                  <a:gd name="T71" fmla="*/ 68 h 84"/>
                  <a:gd name="T72" fmla="*/ 24 w 213"/>
                  <a:gd name="T73" fmla="*/ 70 h 84"/>
                  <a:gd name="T74" fmla="*/ 17 w 213"/>
                  <a:gd name="T75" fmla="*/ 73 h 84"/>
                  <a:gd name="T76" fmla="*/ 24 w 213"/>
                  <a:gd name="T77" fmla="*/ 73 h 84"/>
                  <a:gd name="T78" fmla="*/ 30 w 213"/>
                  <a:gd name="T79" fmla="*/ 71 h 84"/>
                  <a:gd name="T80" fmla="*/ 35 w 213"/>
                  <a:gd name="T81" fmla="*/ 74 h 84"/>
                  <a:gd name="T82" fmla="*/ 44 w 213"/>
                  <a:gd name="T83" fmla="*/ 80 h 84"/>
                  <a:gd name="T84" fmla="*/ 51 w 213"/>
                  <a:gd name="T85" fmla="*/ 78 h 84"/>
                  <a:gd name="T86" fmla="*/ 54 w 213"/>
                  <a:gd name="T87" fmla="*/ 70 h 84"/>
                  <a:gd name="T88" fmla="*/ 71 w 213"/>
                  <a:gd name="T89" fmla="*/ 77 h 84"/>
                  <a:gd name="T90" fmla="*/ 84 w 213"/>
                  <a:gd name="T91" fmla="*/ 80 h 84"/>
                  <a:gd name="T92" fmla="*/ 91 w 213"/>
                  <a:gd name="T93" fmla="*/ 78 h 84"/>
                  <a:gd name="T94" fmla="*/ 107 w 213"/>
                  <a:gd name="T95" fmla="*/ 74 h 84"/>
                  <a:gd name="T96" fmla="*/ 114 w 213"/>
                  <a:gd name="T97" fmla="*/ 70 h 84"/>
                  <a:gd name="T98" fmla="*/ 113 w 213"/>
                  <a:gd name="T99" fmla="*/ 77 h 84"/>
                  <a:gd name="T100" fmla="*/ 114 w 213"/>
                  <a:gd name="T101" fmla="*/ 83 h 84"/>
                  <a:gd name="T102" fmla="*/ 119 w 213"/>
                  <a:gd name="T103" fmla="*/ 81 h 84"/>
                  <a:gd name="T104" fmla="*/ 120 w 213"/>
                  <a:gd name="T105" fmla="*/ 73 h 84"/>
                  <a:gd name="T106" fmla="*/ 127 w 213"/>
                  <a:gd name="T107" fmla="*/ 73 h 84"/>
                  <a:gd name="T108" fmla="*/ 143 w 213"/>
                  <a:gd name="T109" fmla="*/ 71 h 84"/>
                  <a:gd name="T110" fmla="*/ 159 w 213"/>
                  <a:gd name="T111" fmla="*/ 70 h 84"/>
                  <a:gd name="T112" fmla="*/ 174 w 213"/>
                  <a:gd name="T113" fmla="*/ 67 h 84"/>
                  <a:gd name="T114" fmla="*/ 185 w 213"/>
                  <a:gd name="T115" fmla="*/ 66 h 84"/>
                  <a:gd name="T116" fmla="*/ 187 w 213"/>
                  <a:gd name="T117" fmla="*/ 65 h 84"/>
                  <a:gd name="T118" fmla="*/ 199 w 213"/>
                  <a:gd name="T119" fmla="*/ 65 h 84"/>
                  <a:gd name="T120" fmla="*/ 206 w 213"/>
                  <a:gd name="T121" fmla="*/ 65 h 84"/>
                  <a:gd name="T122" fmla="*/ 210 w 213"/>
                  <a:gd name="T123" fmla="*/ 6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3" h="84">
                    <a:moveTo>
                      <a:pt x="212" y="65"/>
                    </a:moveTo>
                    <a:cubicBezTo>
                      <a:pt x="212" y="64"/>
                      <a:pt x="212" y="64"/>
                      <a:pt x="212" y="64"/>
                    </a:cubicBezTo>
                    <a:cubicBezTo>
                      <a:pt x="209" y="63"/>
                      <a:pt x="209" y="63"/>
                      <a:pt x="209" y="63"/>
                    </a:cubicBezTo>
                    <a:cubicBezTo>
                      <a:pt x="209" y="60"/>
                      <a:pt x="209" y="60"/>
                      <a:pt x="209" y="60"/>
                    </a:cubicBezTo>
                    <a:cubicBezTo>
                      <a:pt x="207" y="57"/>
                      <a:pt x="207" y="57"/>
                      <a:pt x="207" y="57"/>
                    </a:cubicBezTo>
                    <a:cubicBezTo>
                      <a:pt x="206" y="57"/>
                      <a:pt x="206" y="57"/>
                      <a:pt x="206" y="57"/>
                    </a:cubicBezTo>
                    <a:cubicBezTo>
                      <a:pt x="205" y="55"/>
                      <a:pt x="205" y="55"/>
                      <a:pt x="205" y="55"/>
                    </a:cubicBezTo>
                    <a:cubicBezTo>
                      <a:pt x="205" y="53"/>
                      <a:pt x="205" y="53"/>
                      <a:pt x="205" y="53"/>
                    </a:cubicBezTo>
                    <a:cubicBezTo>
                      <a:pt x="206" y="50"/>
                      <a:pt x="206" y="50"/>
                      <a:pt x="206" y="50"/>
                    </a:cubicBezTo>
                    <a:cubicBezTo>
                      <a:pt x="205" y="50"/>
                      <a:pt x="205" y="50"/>
                      <a:pt x="205" y="50"/>
                    </a:cubicBezTo>
                    <a:cubicBezTo>
                      <a:pt x="205" y="47"/>
                      <a:pt x="205" y="47"/>
                      <a:pt x="205" y="47"/>
                    </a:cubicBezTo>
                    <a:cubicBezTo>
                      <a:pt x="203" y="44"/>
                      <a:pt x="203" y="44"/>
                      <a:pt x="203" y="44"/>
                    </a:cubicBezTo>
                    <a:cubicBezTo>
                      <a:pt x="202" y="40"/>
                      <a:pt x="202" y="40"/>
                      <a:pt x="202" y="40"/>
                    </a:cubicBezTo>
                    <a:cubicBezTo>
                      <a:pt x="199" y="35"/>
                      <a:pt x="199" y="35"/>
                      <a:pt x="199" y="35"/>
                    </a:cubicBezTo>
                    <a:cubicBezTo>
                      <a:pt x="203" y="35"/>
                      <a:pt x="203" y="35"/>
                      <a:pt x="203" y="35"/>
                    </a:cubicBezTo>
                    <a:cubicBezTo>
                      <a:pt x="203" y="33"/>
                      <a:pt x="203" y="33"/>
                      <a:pt x="203" y="33"/>
                    </a:cubicBezTo>
                    <a:cubicBezTo>
                      <a:pt x="205" y="31"/>
                      <a:pt x="205" y="31"/>
                      <a:pt x="205" y="31"/>
                    </a:cubicBezTo>
                    <a:cubicBezTo>
                      <a:pt x="206" y="32"/>
                      <a:pt x="206" y="32"/>
                      <a:pt x="206" y="32"/>
                    </a:cubicBezTo>
                    <a:cubicBezTo>
                      <a:pt x="206" y="30"/>
                      <a:pt x="206" y="30"/>
                      <a:pt x="206" y="30"/>
                    </a:cubicBezTo>
                    <a:cubicBezTo>
                      <a:pt x="205" y="28"/>
                      <a:pt x="205" y="28"/>
                      <a:pt x="205" y="28"/>
                    </a:cubicBezTo>
                    <a:cubicBezTo>
                      <a:pt x="203" y="27"/>
                      <a:pt x="203" y="27"/>
                      <a:pt x="203" y="27"/>
                    </a:cubicBezTo>
                    <a:cubicBezTo>
                      <a:pt x="200" y="27"/>
                      <a:pt x="200" y="27"/>
                      <a:pt x="200" y="27"/>
                    </a:cubicBezTo>
                    <a:cubicBezTo>
                      <a:pt x="197" y="27"/>
                      <a:pt x="197" y="27"/>
                      <a:pt x="197" y="27"/>
                    </a:cubicBezTo>
                    <a:cubicBezTo>
                      <a:pt x="193" y="25"/>
                      <a:pt x="193" y="25"/>
                      <a:pt x="193" y="25"/>
                    </a:cubicBezTo>
                    <a:cubicBezTo>
                      <a:pt x="195" y="24"/>
                      <a:pt x="195" y="24"/>
                      <a:pt x="195" y="24"/>
                    </a:cubicBezTo>
                    <a:cubicBezTo>
                      <a:pt x="193" y="22"/>
                      <a:pt x="193" y="22"/>
                      <a:pt x="193" y="22"/>
                    </a:cubicBezTo>
                    <a:cubicBezTo>
                      <a:pt x="193" y="21"/>
                      <a:pt x="193" y="21"/>
                      <a:pt x="193" y="21"/>
                    </a:cubicBezTo>
                    <a:cubicBezTo>
                      <a:pt x="193" y="20"/>
                      <a:pt x="193" y="20"/>
                      <a:pt x="193" y="20"/>
                    </a:cubicBezTo>
                    <a:cubicBezTo>
                      <a:pt x="193" y="18"/>
                      <a:pt x="193" y="18"/>
                      <a:pt x="193" y="18"/>
                    </a:cubicBezTo>
                    <a:cubicBezTo>
                      <a:pt x="192" y="17"/>
                      <a:pt x="192" y="17"/>
                      <a:pt x="192" y="17"/>
                    </a:cubicBezTo>
                    <a:cubicBezTo>
                      <a:pt x="190" y="14"/>
                      <a:pt x="190" y="14"/>
                      <a:pt x="190" y="14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87" y="11"/>
                      <a:pt x="187" y="11"/>
                      <a:pt x="187" y="11"/>
                    </a:cubicBezTo>
                    <a:cubicBezTo>
                      <a:pt x="186" y="11"/>
                      <a:pt x="186" y="11"/>
                      <a:pt x="186" y="11"/>
                    </a:cubicBezTo>
                    <a:cubicBezTo>
                      <a:pt x="186" y="10"/>
                      <a:pt x="186" y="10"/>
                      <a:pt x="186" y="10"/>
                    </a:cubicBezTo>
                    <a:cubicBezTo>
                      <a:pt x="184" y="12"/>
                      <a:pt x="181" y="14"/>
                      <a:pt x="181" y="14"/>
                    </a:cubicBezTo>
                    <a:cubicBezTo>
                      <a:pt x="172" y="10"/>
                      <a:pt x="172" y="10"/>
                      <a:pt x="172" y="10"/>
                    </a:cubicBezTo>
                    <a:cubicBezTo>
                      <a:pt x="172" y="8"/>
                      <a:pt x="172" y="8"/>
                      <a:pt x="172" y="8"/>
                    </a:cubicBezTo>
                    <a:cubicBezTo>
                      <a:pt x="170" y="8"/>
                      <a:pt x="170" y="8"/>
                      <a:pt x="170" y="8"/>
                    </a:cubicBezTo>
                    <a:cubicBezTo>
                      <a:pt x="167" y="7"/>
                      <a:pt x="167" y="7"/>
                      <a:pt x="167" y="7"/>
                    </a:cubicBezTo>
                    <a:cubicBezTo>
                      <a:pt x="156" y="14"/>
                      <a:pt x="156" y="14"/>
                      <a:pt x="156" y="14"/>
                    </a:cubicBezTo>
                    <a:cubicBezTo>
                      <a:pt x="152" y="15"/>
                      <a:pt x="152" y="15"/>
                      <a:pt x="152" y="15"/>
                    </a:cubicBezTo>
                    <a:cubicBezTo>
                      <a:pt x="147" y="14"/>
                      <a:pt x="147" y="14"/>
                      <a:pt x="147" y="1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2" y="12"/>
                      <a:pt x="142" y="12"/>
                      <a:pt x="142" y="12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4" y="15"/>
                      <a:pt x="134" y="15"/>
                      <a:pt x="134" y="15"/>
                    </a:cubicBezTo>
                    <a:cubicBezTo>
                      <a:pt x="130" y="15"/>
                      <a:pt x="130" y="15"/>
                      <a:pt x="130" y="15"/>
                    </a:cubicBezTo>
                    <a:cubicBezTo>
                      <a:pt x="127" y="14"/>
                      <a:pt x="127" y="14"/>
                      <a:pt x="127" y="14"/>
                    </a:cubicBezTo>
                    <a:cubicBezTo>
                      <a:pt x="127" y="12"/>
                      <a:pt x="127" y="12"/>
                      <a:pt x="127" y="12"/>
                    </a:cubicBezTo>
                    <a:cubicBezTo>
                      <a:pt x="126" y="12"/>
                      <a:pt x="126" y="12"/>
                      <a:pt x="126" y="12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1" y="12"/>
                      <a:pt x="121" y="12"/>
                      <a:pt x="121" y="12"/>
                    </a:cubicBezTo>
                    <a:cubicBezTo>
                      <a:pt x="117" y="10"/>
                      <a:pt x="117" y="10"/>
                      <a:pt x="117" y="10"/>
                    </a:cubicBezTo>
                    <a:cubicBezTo>
                      <a:pt x="114" y="10"/>
                      <a:pt x="114" y="10"/>
                      <a:pt x="114" y="10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0" y="10"/>
                      <a:pt x="110" y="10"/>
                      <a:pt x="110" y="10"/>
                    </a:cubicBezTo>
                    <a:cubicBezTo>
                      <a:pt x="109" y="7"/>
                      <a:pt x="109" y="7"/>
                      <a:pt x="109" y="7"/>
                    </a:cubicBezTo>
                    <a:cubicBezTo>
                      <a:pt x="107" y="4"/>
                      <a:pt x="107" y="4"/>
                      <a:pt x="107" y="4"/>
                    </a:cubicBezTo>
                    <a:cubicBezTo>
                      <a:pt x="106" y="4"/>
                      <a:pt x="106" y="4"/>
                      <a:pt x="106" y="4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0" y="4"/>
                      <a:pt x="100" y="4"/>
                      <a:pt x="100" y="4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3" y="1"/>
                      <a:pt x="93" y="1"/>
                      <a:pt x="93" y="1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67" y="4"/>
                      <a:pt x="67" y="4"/>
                      <a:pt x="67" y="4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4" y="55"/>
                      <a:pt x="14" y="55"/>
                      <a:pt x="14" y="55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4" y="63"/>
                      <a:pt x="14" y="63"/>
                      <a:pt x="14" y="63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5" y="63"/>
                      <a:pt x="15" y="63"/>
                      <a:pt x="15" y="63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5" y="68"/>
                      <a:pt x="25" y="68"/>
                      <a:pt x="25" y="68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24" y="71"/>
                      <a:pt x="24" y="71"/>
                      <a:pt x="24" y="71"/>
                    </a:cubicBezTo>
                    <a:cubicBezTo>
                      <a:pt x="23" y="73"/>
                      <a:pt x="23" y="73"/>
                      <a:pt x="23" y="73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5" y="73"/>
                      <a:pt x="25" y="73"/>
                      <a:pt x="25" y="73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30" y="71"/>
                      <a:pt x="30" y="71"/>
                      <a:pt x="30" y="71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7" y="76"/>
                      <a:pt x="37" y="76"/>
                      <a:pt x="37" y="76"/>
                    </a:cubicBezTo>
                    <a:cubicBezTo>
                      <a:pt x="38" y="78"/>
                      <a:pt x="38" y="78"/>
                      <a:pt x="38" y="78"/>
                    </a:cubicBezTo>
                    <a:cubicBezTo>
                      <a:pt x="41" y="80"/>
                      <a:pt x="41" y="80"/>
                      <a:pt x="41" y="80"/>
                    </a:cubicBezTo>
                    <a:cubicBezTo>
                      <a:pt x="44" y="80"/>
                      <a:pt x="44" y="80"/>
                      <a:pt x="44" y="80"/>
                    </a:cubicBezTo>
                    <a:cubicBezTo>
                      <a:pt x="47" y="78"/>
                      <a:pt x="47" y="78"/>
                      <a:pt x="47" y="78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3" y="76"/>
                      <a:pt x="53" y="76"/>
                      <a:pt x="53" y="76"/>
                    </a:cubicBezTo>
                    <a:cubicBezTo>
                      <a:pt x="53" y="73"/>
                      <a:pt x="53" y="73"/>
                      <a:pt x="53" y="73"/>
                    </a:cubicBezTo>
                    <a:cubicBezTo>
                      <a:pt x="53" y="71"/>
                      <a:pt x="53" y="71"/>
                      <a:pt x="53" y="71"/>
                    </a:cubicBezTo>
                    <a:cubicBezTo>
                      <a:pt x="54" y="70"/>
                      <a:pt x="54" y="70"/>
                      <a:pt x="54" y="70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8" y="74"/>
                      <a:pt x="68" y="74"/>
                      <a:pt x="68" y="74"/>
                    </a:cubicBezTo>
                    <a:cubicBezTo>
                      <a:pt x="71" y="77"/>
                      <a:pt x="71" y="77"/>
                      <a:pt x="71" y="77"/>
                    </a:cubicBezTo>
                    <a:cubicBezTo>
                      <a:pt x="76" y="81"/>
                      <a:pt x="76" y="81"/>
                      <a:pt x="76" y="81"/>
                    </a:cubicBezTo>
                    <a:cubicBezTo>
                      <a:pt x="78" y="81"/>
                      <a:pt x="78" y="81"/>
                      <a:pt x="78" y="81"/>
                    </a:cubicBezTo>
                    <a:cubicBezTo>
                      <a:pt x="81" y="81"/>
                      <a:pt x="81" y="81"/>
                      <a:pt x="81" y="81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7" y="80"/>
                      <a:pt x="87" y="80"/>
                      <a:pt x="87" y="80"/>
                    </a:cubicBezTo>
                    <a:cubicBezTo>
                      <a:pt x="88" y="80"/>
                      <a:pt x="88" y="80"/>
                      <a:pt x="88" y="80"/>
                    </a:cubicBezTo>
                    <a:cubicBezTo>
                      <a:pt x="90" y="78"/>
                      <a:pt x="90" y="78"/>
                      <a:pt x="90" y="78"/>
                    </a:cubicBezTo>
                    <a:cubicBezTo>
                      <a:pt x="91" y="78"/>
                      <a:pt x="91" y="78"/>
                      <a:pt x="91" y="78"/>
                    </a:cubicBezTo>
                    <a:cubicBezTo>
                      <a:pt x="94" y="73"/>
                      <a:pt x="94" y="73"/>
                      <a:pt x="94" y="73"/>
                    </a:cubicBezTo>
                    <a:cubicBezTo>
                      <a:pt x="97" y="71"/>
                      <a:pt x="97" y="71"/>
                      <a:pt x="97" y="71"/>
                    </a:cubicBezTo>
                    <a:cubicBezTo>
                      <a:pt x="100" y="71"/>
                      <a:pt x="100" y="71"/>
                      <a:pt x="100" y="71"/>
                    </a:cubicBezTo>
                    <a:cubicBezTo>
                      <a:pt x="107" y="74"/>
                      <a:pt x="107" y="74"/>
                      <a:pt x="107" y="74"/>
                    </a:cubicBezTo>
                    <a:cubicBezTo>
                      <a:pt x="109" y="73"/>
                      <a:pt x="109" y="73"/>
                      <a:pt x="109" y="73"/>
                    </a:cubicBezTo>
                    <a:cubicBezTo>
                      <a:pt x="110" y="71"/>
                      <a:pt x="110" y="71"/>
                      <a:pt x="110" y="71"/>
                    </a:cubicBezTo>
                    <a:cubicBezTo>
                      <a:pt x="113" y="70"/>
                      <a:pt x="113" y="70"/>
                      <a:pt x="113" y="70"/>
                    </a:cubicBezTo>
                    <a:cubicBezTo>
                      <a:pt x="114" y="70"/>
                      <a:pt x="114" y="70"/>
                      <a:pt x="114" y="70"/>
                    </a:cubicBezTo>
                    <a:cubicBezTo>
                      <a:pt x="116" y="71"/>
                      <a:pt x="116" y="71"/>
                      <a:pt x="116" y="71"/>
                    </a:cubicBezTo>
                    <a:cubicBezTo>
                      <a:pt x="116" y="73"/>
                      <a:pt x="116" y="73"/>
                      <a:pt x="116" y="73"/>
                    </a:cubicBezTo>
                    <a:cubicBezTo>
                      <a:pt x="114" y="76"/>
                      <a:pt x="114" y="76"/>
                      <a:pt x="114" y="76"/>
                    </a:cubicBezTo>
                    <a:cubicBezTo>
                      <a:pt x="113" y="77"/>
                      <a:pt x="113" y="77"/>
                      <a:pt x="113" y="77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4" y="81"/>
                      <a:pt x="114" y="81"/>
                      <a:pt x="114" y="81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9" y="81"/>
                      <a:pt x="119" y="81"/>
                      <a:pt x="119" y="81"/>
                    </a:cubicBezTo>
                    <a:cubicBezTo>
                      <a:pt x="119" y="78"/>
                      <a:pt x="119" y="78"/>
                      <a:pt x="119" y="78"/>
                    </a:cubicBezTo>
                    <a:cubicBezTo>
                      <a:pt x="121" y="78"/>
                      <a:pt x="121" y="78"/>
                      <a:pt x="121" y="78"/>
                    </a:cubicBezTo>
                    <a:cubicBezTo>
                      <a:pt x="120" y="74"/>
                      <a:pt x="120" y="74"/>
                      <a:pt x="120" y="74"/>
                    </a:cubicBezTo>
                    <a:cubicBezTo>
                      <a:pt x="120" y="73"/>
                      <a:pt x="120" y="73"/>
                      <a:pt x="120" y="73"/>
                    </a:cubicBezTo>
                    <a:cubicBezTo>
                      <a:pt x="121" y="71"/>
                      <a:pt x="121" y="71"/>
                      <a:pt x="121" y="71"/>
                    </a:cubicBezTo>
                    <a:cubicBezTo>
                      <a:pt x="124" y="71"/>
                      <a:pt x="124" y="71"/>
                      <a:pt x="124" y="71"/>
                    </a:cubicBezTo>
                    <a:cubicBezTo>
                      <a:pt x="126" y="73"/>
                      <a:pt x="126" y="73"/>
                      <a:pt x="126" y="73"/>
                    </a:cubicBezTo>
                    <a:cubicBezTo>
                      <a:pt x="127" y="73"/>
                      <a:pt x="127" y="73"/>
                      <a:pt x="127" y="73"/>
                    </a:cubicBezTo>
                    <a:cubicBezTo>
                      <a:pt x="133" y="71"/>
                      <a:pt x="133" y="71"/>
                      <a:pt x="133" y="71"/>
                    </a:cubicBezTo>
                    <a:cubicBezTo>
                      <a:pt x="137" y="70"/>
                      <a:pt x="137" y="70"/>
                      <a:pt x="137" y="70"/>
                    </a:cubicBezTo>
                    <a:cubicBezTo>
                      <a:pt x="140" y="70"/>
                      <a:pt x="140" y="70"/>
                      <a:pt x="140" y="70"/>
                    </a:cubicBezTo>
                    <a:cubicBezTo>
                      <a:pt x="143" y="71"/>
                      <a:pt x="143" y="71"/>
                      <a:pt x="143" y="71"/>
                    </a:cubicBezTo>
                    <a:cubicBezTo>
                      <a:pt x="144" y="73"/>
                      <a:pt x="144" y="73"/>
                      <a:pt x="144" y="73"/>
                    </a:cubicBezTo>
                    <a:cubicBezTo>
                      <a:pt x="149" y="73"/>
                      <a:pt x="149" y="73"/>
                      <a:pt x="149" y="73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64" y="67"/>
                      <a:pt x="164" y="67"/>
                      <a:pt x="164" y="67"/>
                    </a:cubicBezTo>
                    <a:cubicBezTo>
                      <a:pt x="167" y="67"/>
                      <a:pt x="167" y="67"/>
                      <a:pt x="167" y="67"/>
                    </a:cubicBezTo>
                    <a:cubicBezTo>
                      <a:pt x="172" y="67"/>
                      <a:pt x="172" y="67"/>
                      <a:pt x="172" y="67"/>
                    </a:cubicBezTo>
                    <a:cubicBezTo>
                      <a:pt x="174" y="67"/>
                      <a:pt x="174" y="67"/>
                      <a:pt x="174" y="67"/>
                    </a:cubicBezTo>
                    <a:cubicBezTo>
                      <a:pt x="179" y="67"/>
                      <a:pt x="179" y="67"/>
                      <a:pt x="179" y="67"/>
                    </a:cubicBezTo>
                    <a:cubicBezTo>
                      <a:pt x="183" y="64"/>
                      <a:pt x="183" y="64"/>
                      <a:pt x="183" y="64"/>
                    </a:cubicBezTo>
                    <a:cubicBezTo>
                      <a:pt x="185" y="64"/>
                      <a:pt x="185" y="64"/>
                      <a:pt x="185" y="64"/>
                    </a:cubicBezTo>
                    <a:cubicBezTo>
                      <a:pt x="185" y="66"/>
                      <a:pt x="185" y="66"/>
                      <a:pt x="185" y="66"/>
                    </a:cubicBezTo>
                    <a:cubicBezTo>
                      <a:pt x="185" y="67"/>
                      <a:pt x="185" y="67"/>
                      <a:pt x="185" y="67"/>
                    </a:cubicBezTo>
                    <a:cubicBezTo>
                      <a:pt x="186" y="67"/>
                      <a:pt x="186" y="67"/>
                      <a:pt x="186" y="67"/>
                    </a:cubicBezTo>
                    <a:cubicBezTo>
                      <a:pt x="186" y="67"/>
                      <a:pt x="186" y="67"/>
                      <a:pt x="186" y="67"/>
                    </a:cubicBezTo>
                    <a:cubicBezTo>
                      <a:pt x="187" y="65"/>
                      <a:pt x="187" y="65"/>
                      <a:pt x="187" y="65"/>
                    </a:cubicBezTo>
                    <a:cubicBezTo>
                      <a:pt x="189" y="64"/>
                      <a:pt x="189" y="64"/>
                      <a:pt x="189" y="64"/>
                    </a:cubicBezTo>
                    <a:cubicBezTo>
                      <a:pt x="192" y="63"/>
                      <a:pt x="192" y="63"/>
                      <a:pt x="192" y="63"/>
                    </a:cubicBezTo>
                    <a:cubicBezTo>
                      <a:pt x="196" y="64"/>
                      <a:pt x="196" y="64"/>
                      <a:pt x="196" y="64"/>
                    </a:cubicBezTo>
                    <a:cubicBezTo>
                      <a:pt x="199" y="65"/>
                      <a:pt x="199" y="65"/>
                      <a:pt x="199" y="65"/>
                    </a:cubicBezTo>
                    <a:cubicBezTo>
                      <a:pt x="202" y="65"/>
                      <a:pt x="202" y="65"/>
                      <a:pt x="202" y="65"/>
                    </a:cubicBezTo>
                    <a:cubicBezTo>
                      <a:pt x="203" y="64"/>
                      <a:pt x="203" y="64"/>
                      <a:pt x="203" y="64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6" y="65"/>
                      <a:pt x="206" y="65"/>
                      <a:pt x="206" y="65"/>
                    </a:cubicBezTo>
                    <a:cubicBezTo>
                      <a:pt x="206" y="67"/>
                      <a:pt x="206" y="67"/>
                      <a:pt x="206" y="67"/>
                    </a:cubicBezTo>
                    <a:cubicBezTo>
                      <a:pt x="206" y="68"/>
                      <a:pt x="206" y="68"/>
                      <a:pt x="206" y="68"/>
                    </a:cubicBezTo>
                    <a:cubicBezTo>
                      <a:pt x="209" y="67"/>
                      <a:pt x="209" y="67"/>
                      <a:pt x="209" y="67"/>
                    </a:cubicBezTo>
                    <a:cubicBezTo>
                      <a:pt x="210" y="65"/>
                      <a:pt x="210" y="65"/>
                      <a:pt x="210" y="65"/>
                    </a:cubicBezTo>
                    <a:cubicBezTo>
                      <a:pt x="212" y="67"/>
                      <a:pt x="212" y="67"/>
                      <a:pt x="212" y="67"/>
                    </a:cubicBezTo>
                    <a:cubicBezTo>
                      <a:pt x="213" y="68"/>
                      <a:pt x="213" y="68"/>
                      <a:pt x="213" y="68"/>
                    </a:cubicBezTo>
                    <a:lnTo>
                      <a:pt x="212" y="65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532875" y="4094878"/>
              <a:ext cx="1828790" cy="21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rgbClr val="8AB80F"/>
                  </a:solidFill>
                </a:rPr>
                <a:t>WP2 Regional Hubs</a:t>
              </a:r>
            </a:p>
          </p:txBody>
        </p:sp>
      </p:grpSp>
      <p:sp>
        <p:nvSpPr>
          <p:cNvPr id="56" name="Pladsholder til indhold 2"/>
          <p:cNvSpPr txBox="1">
            <a:spLocks/>
          </p:cNvSpPr>
          <p:nvPr/>
        </p:nvSpPr>
        <p:spPr>
          <a:xfrm>
            <a:off x="300359" y="1470961"/>
            <a:ext cx="5648780" cy="954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485156"/>
                </a:solidFill>
                <a:latin typeface="+mn-lt"/>
                <a:ea typeface="+mn-ea"/>
                <a:cs typeface="+mn-cs"/>
              </a:defRPr>
            </a:lvl1pPr>
            <a:lvl2pPr marL="971550" indent="-5143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rgbClr val="485156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rgbClr val="485156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85156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 baseline="0">
                <a:solidFill>
                  <a:srgbClr val="4851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1600" b="1" u="sng" dirty="0"/>
          </a:p>
          <a:p>
            <a:pPr marL="0" indent="0">
              <a:spcBef>
                <a:spcPts val="0"/>
              </a:spcBef>
              <a:buNone/>
            </a:pPr>
            <a:endParaRPr lang="en-GB" sz="1600" b="1" dirty="0"/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</p:txBody>
      </p:sp>
      <p:graphicFrame>
        <p:nvGraphicFramePr>
          <p:cNvPr id="60" name="Content Placeholder 4"/>
          <p:cNvGraphicFramePr>
            <a:graphicFrameLocks/>
          </p:cNvGraphicFramePr>
          <p:nvPr>
            <p:extLst/>
          </p:nvPr>
        </p:nvGraphicFramePr>
        <p:xfrm>
          <a:off x="3393454" y="1655848"/>
          <a:ext cx="5564284" cy="4675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1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77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340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62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35721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/>
                          <a:cs typeface="Arial"/>
                        </a:rPr>
                        <a:t>Regional</a:t>
                      </a:r>
                      <a:r>
                        <a:rPr lang="en-US" sz="1200" baseline="0" dirty="0">
                          <a:latin typeface="Arial"/>
                          <a:cs typeface="Arial"/>
                        </a:rPr>
                        <a:t> Hub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67020" marR="67020" marT="33510" marB="3351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/>
                          <a:cs typeface="Arial"/>
                        </a:rPr>
                        <a:t>Owner</a:t>
                      </a:r>
                    </a:p>
                  </a:txBody>
                  <a:tcPr marL="67020" marR="67020" marT="33510" marB="3351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/>
                          <a:cs typeface="Arial"/>
                        </a:rPr>
                        <a:t>Field Coordinator</a:t>
                      </a:r>
                    </a:p>
                  </a:txBody>
                  <a:tcPr marL="67020" marR="67020" marT="33510" marB="3351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/>
                          <a:cs typeface="Arial"/>
                        </a:rPr>
                        <a:t>Countries</a:t>
                      </a:r>
                    </a:p>
                  </a:txBody>
                  <a:tcPr marL="67020" marR="67020" marT="33510" marB="3351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3892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/>
                          <a:cs typeface="Arial"/>
                        </a:rPr>
                        <a:t>North-West</a:t>
                      </a:r>
                    </a:p>
                  </a:txBody>
                  <a:tcPr marL="67020" marR="67020" marT="33510" marB="33510">
                    <a:solidFill>
                      <a:srgbClr val="88C28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/>
                          <a:cs typeface="Arial"/>
                        </a:rPr>
                        <a:t>STFC</a:t>
                      </a:r>
                    </a:p>
                    <a:p>
                      <a:r>
                        <a:rPr lang="en-US" sz="1200" dirty="0">
                          <a:latin typeface="Arial"/>
                          <a:cs typeface="Arial"/>
                        </a:rPr>
                        <a:t>TU Delft</a:t>
                      </a:r>
                    </a:p>
                  </a:txBody>
                  <a:tcPr marL="67020" marR="67020" marT="33510" marB="3351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/>
                          <a:cs typeface="Arial"/>
                        </a:rPr>
                        <a:t>Justin </a:t>
                      </a:r>
                      <a:r>
                        <a:rPr lang="en-US" sz="1200" dirty="0" err="1">
                          <a:latin typeface="Arial"/>
                          <a:cs typeface="Arial"/>
                        </a:rPr>
                        <a:t>Greenhalgh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,</a:t>
                      </a:r>
                    </a:p>
                    <a:p>
                      <a:r>
                        <a:rPr lang="en-US" sz="1200" b="1" dirty="0" err="1">
                          <a:latin typeface="Arial"/>
                          <a:cs typeface="Arial"/>
                        </a:rPr>
                        <a:t>Philippa</a:t>
                      </a:r>
                      <a:r>
                        <a:rPr lang="en-US" sz="1200" b="1" dirty="0">
                          <a:latin typeface="Arial"/>
                          <a:cs typeface="Arial"/>
                        </a:rPr>
                        <a:t> Kingston</a:t>
                      </a:r>
                      <a:r>
                        <a:rPr lang="en-US" sz="1200" b="0" baseline="0" dirty="0">
                          <a:latin typeface="Arial"/>
                          <a:cs typeface="Arial"/>
                        </a:rPr>
                        <a:t>, </a:t>
                      </a:r>
                      <a:r>
                        <a:rPr lang="en-US" sz="1200" baseline="0" dirty="0">
                          <a:latin typeface="Arial"/>
                          <a:cs typeface="Arial"/>
                        </a:rPr>
                        <a:t>Deena </a:t>
                      </a:r>
                      <a:r>
                        <a:rPr lang="en-US" sz="1200" baseline="0" dirty="0" err="1">
                          <a:latin typeface="Arial"/>
                          <a:cs typeface="Arial"/>
                        </a:rPr>
                        <a:t>Fernandes</a:t>
                      </a:r>
                      <a:r>
                        <a:rPr lang="en-US" sz="1200" baseline="0" dirty="0">
                          <a:latin typeface="Arial"/>
                          <a:cs typeface="Arial"/>
                        </a:rPr>
                        <a:t>, Louise Dixon, John Webber for the UK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  <a:p>
                      <a:r>
                        <a:rPr lang="en-US" sz="1200" b="1" dirty="0" err="1">
                          <a:latin typeface="Arial"/>
                          <a:cs typeface="Arial"/>
                        </a:rPr>
                        <a:t>Toon</a:t>
                      </a:r>
                      <a:r>
                        <a:rPr lang="en-US" sz="1200" b="1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="1" baseline="0" dirty="0" err="1">
                          <a:latin typeface="Arial"/>
                          <a:cs typeface="Arial"/>
                        </a:rPr>
                        <a:t>Verhoeven</a:t>
                      </a:r>
                      <a:r>
                        <a:rPr lang="en-US" sz="1200" baseline="0" dirty="0">
                          <a:latin typeface="Arial"/>
                          <a:cs typeface="Arial"/>
                        </a:rPr>
                        <a:t> for NL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67020" marR="67020" marT="33510" marB="3351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/>
                          <a:cs typeface="Arial"/>
                        </a:rPr>
                        <a:t>UK</a:t>
                      </a:r>
                    </a:p>
                    <a:p>
                      <a:r>
                        <a:rPr lang="en-US" sz="1200" dirty="0">
                          <a:latin typeface="Arial"/>
                          <a:cs typeface="Arial"/>
                        </a:rPr>
                        <a:t>NL</a:t>
                      </a:r>
                    </a:p>
                  </a:txBody>
                  <a:tcPr marL="67020" marR="67020" marT="33510" marB="3351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8224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/>
                          <a:cs typeface="Arial"/>
                        </a:rPr>
                        <a:t>Central</a:t>
                      </a:r>
                    </a:p>
                  </a:txBody>
                  <a:tcPr marL="67020" marR="67020" marT="33510" marB="33510">
                    <a:solidFill>
                      <a:srgbClr val="BE85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/>
                          <a:cs typeface="Arial"/>
                        </a:rPr>
                        <a:t>FZJ</a:t>
                      </a:r>
                    </a:p>
                  </a:txBody>
                  <a:tcPr marL="67020" marR="67020" marT="33510" marB="3351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/>
                          <a:cs typeface="Arial"/>
                        </a:rPr>
                        <a:t>Stefano </a:t>
                      </a:r>
                      <a:r>
                        <a:rPr lang="en-US" sz="1200" dirty="0" err="1">
                          <a:latin typeface="Arial"/>
                          <a:cs typeface="Arial"/>
                        </a:rPr>
                        <a:t>Pasini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,</a:t>
                      </a:r>
                    </a:p>
                    <a:p>
                      <a:r>
                        <a:rPr lang="en-US" sz="1200" b="1" dirty="0">
                          <a:latin typeface="Arial"/>
                          <a:cs typeface="Arial"/>
                        </a:rPr>
                        <a:t>Tania Claudio Weber</a:t>
                      </a:r>
                    </a:p>
                  </a:txBody>
                  <a:tcPr marL="67020" marR="67020" marT="33510" marB="3351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/>
                          <a:cs typeface="Arial"/>
                        </a:rPr>
                        <a:t>DE,</a:t>
                      </a:r>
                      <a:r>
                        <a:rPr lang="en-US" sz="1200" baseline="0" dirty="0">
                          <a:latin typeface="Arial"/>
                          <a:cs typeface="Arial"/>
                        </a:rPr>
                        <a:t> CZ, CH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67020" marR="67020" marT="33510" marB="3351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8224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/>
                          <a:cs typeface="Arial"/>
                        </a:rPr>
                        <a:t>Iberia</a:t>
                      </a:r>
                    </a:p>
                  </a:txBody>
                  <a:tcPr marL="67020" marR="67020" marT="33510" marB="33510">
                    <a:solidFill>
                      <a:srgbClr val="FD860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/>
                          <a:cs typeface="Arial"/>
                        </a:rPr>
                        <a:t>ESS Bilbao</a:t>
                      </a:r>
                    </a:p>
                  </a:txBody>
                  <a:tcPr marL="67020" marR="67020" marT="33510" marB="3351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>
                          <a:latin typeface="Arial"/>
                          <a:cs typeface="Arial"/>
                        </a:rPr>
                        <a:t>Fiamma</a:t>
                      </a:r>
                      <a:r>
                        <a:rPr lang="en-US" sz="1200" b="1" dirty="0">
                          <a:latin typeface="Arial"/>
                          <a:cs typeface="Arial"/>
                        </a:rPr>
                        <a:t> Garcia-</a:t>
                      </a:r>
                      <a:r>
                        <a:rPr lang="en-US" sz="1200" b="1" dirty="0" err="1">
                          <a:latin typeface="Arial"/>
                          <a:cs typeface="Arial"/>
                        </a:rPr>
                        <a:t>Toriello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,</a:t>
                      </a:r>
                    </a:p>
                    <a:p>
                      <a:r>
                        <a:rPr lang="en-US" sz="1200" dirty="0" err="1">
                          <a:latin typeface="Arial"/>
                          <a:cs typeface="Arial"/>
                        </a:rPr>
                        <a:t>Estefania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 Abad Garcia</a:t>
                      </a:r>
                    </a:p>
                  </a:txBody>
                  <a:tcPr marL="67020" marR="67020" marT="33510" marB="3351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/>
                          <a:cs typeface="Arial"/>
                        </a:rPr>
                        <a:t>ES</a:t>
                      </a:r>
                    </a:p>
                  </a:txBody>
                  <a:tcPr marL="67020" marR="67020" marT="33510" marB="3351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/>
                          <a:cs typeface="Arial"/>
                        </a:rPr>
                        <a:t>Gallia</a:t>
                      </a:r>
                    </a:p>
                  </a:txBody>
                  <a:tcPr marL="67020" marR="67020" marT="33510" marB="33510">
                    <a:solidFill>
                      <a:srgbClr val="FFE16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/>
                          <a:cs typeface="Arial"/>
                        </a:rPr>
                        <a:t>CEA</a:t>
                      </a:r>
                    </a:p>
                  </a:txBody>
                  <a:tcPr marL="67020" marR="67020" marT="33510" marB="3351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/>
                          <a:cs typeface="Arial"/>
                        </a:rPr>
                        <a:t>Florence </a:t>
                      </a:r>
                      <a:r>
                        <a:rPr lang="en-US" sz="1200" b="1" dirty="0" err="1">
                          <a:latin typeface="Arial"/>
                          <a:cs typeface="Arial"/>
                        </a:rPr>
                        <a:t>Ragon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,</a:t>
                      </a:r>
                    </a:p>
                    <a:p>
                      <a:r>
                        <a:rPr lang="en-US" sz="1200" dirty="0">
                          <a:latin typeface="Arial"/>
                          <a:cs typeface="Arial"/>
                        </a:rPr>
                        <a:t>Antoine</a:t>
                      </a:r>
                      <a:r>
                        <a:rPr lang="en-US" sz="1200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aseline="0" dirty="0" err="1">
                          <a:latin typeface="Arial"/>
                          <a:cs typeface="Arial"/>
                        </a:rPr>
                        <a:t>Dael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67020" marR="67020" marT="33510" marB="3351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/>
                          <a:cs typeface="Arial"/>
                        </a:rPr>
                        <a:t>FR</a:t>
                      </a:r>
                    </a:p>
                  </a:txBody>
                  <a:tcPr marL="67020" marR="67020" marT="33510" marB="3351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/>
                          <a:cs typeface="Arial"/>
                        </a:rPr>
                        <a:t>South-East</a:t>
                      </a:r>
                    </a:p>
                  </a:txBody>
                  <a:tcPr marL="67020" marR="67020" marT="33510" marB="33510">
                    <a:solidFill>
                      <a:srgbClr val="BE1C2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/>
                          <a:cs typeface="Arial"/>
                        </a:rPr>
                        <a:t>INFN</a:t>
                      </a:r>
                    </a:p>
                  </a:txBody>
                  <a:tcPr marL="67020" marR="67020" marT="33510" marB="3351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/>
                          <a:cs typeface="Arial"/>
                        </a:rPr>
                        <a:t>Paolo </a:t>
                      </a:r>
                      <a:r>
                        <a:rPr lang="en-US" sz="1200" b="1" dirty="0" err="1">
                          <a:latin typeface="Arial"/>
                          <a:cs typeface="Arial"/>
                        </a:rPr>
                        <a:t>Mereu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,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/>
                          <a:cs typeface="Arial"/>
                        </a:rPr>
                        <a:t>Santo </a:t>
                      </a:r>
                      <a:r>
                        <a:rPr lang="en-US" sz="1200" dirty="0" err="1">
                          <a:latin typeface="Arial"/>
                          <a:cs typeface="Arial"/>
                        </a:rPr>
                        <a:t>Gammino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 err="1">
                          <a:latin typeface="Arial"/>
                          <a:cs typeface="Arial"/>
                        </a:rPr>
                        <a:t>Ornella</a:t>
                      </a:r>
                      <a:r>
                        <a:rPr lang="en-US" sz="1200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aseline="0" dirty="0" err="1">
                          <a:latin typeface="Arial"/>
                          <a:cs typeface="Arial"/>
                        </a:rPr>
                        <a:t>Leonardi</a:t>
                      </a:r>
                      <a:endParaRPr lang="en-US" sz="1200" baseline="0" dirty="0">
                        <a:latin typeface="Arial"/>
                        <a:cs typeface="Arial"/>
                      </a:endParaRPr>
                    </a:p>
                    <a:p>
                      <a:r>
                        <a:rPr lang="en-US" sz="1200" dirty="0">
                          <a:latin typeface="Arial"/>
                          <a:cs typeface="Arial"/>
                        </a:rPr>
                        <a:t>Andrea </a:t>
                      </a:r>
                      <a:r>
                        <a:rPr lang="en-US" sz="1200" dirty="0" err="1">
                          <a:latin typeface="Arial"/>
                          <a:cs typeface="Arial"/>
                        </a:rPr>
                        <a:t>Miraglia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  <a:p>
                      <a:r>
                        <a:rPr lang="en-US" sz="1200" b="1" i="0" dirty="0" err="1">
                          <a:latin typeface="Arial"/>
                          <a:cs typeface="Arial"/>
                        </a:rPr>
                        <a:t>Dániel</a:t>
                      </a:r>
                      <a:r>
                        <a:rPr lang="en-US" sz="1200" b="1" i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="1" i="0" dirty="0" err="1">
                          <a:latin typeface="Arial"/>
                          <a:cs typeface="Arial"/>
                        </a:rPr>
                        <a:t>Csanády</a:t>
                      </a:r>
                      <a:r>
                        <a:rPr lang="en-US" sz="1200" i="0" dirty="0">
                          <a:latin typeface="Arial"/>
                          <a:cs typeface="Arial"/>
                        </a:rPr>
                        <a:t> for HU</a:t>
                      </a:r>
                    </a:p>
                  </a:txBody>
                  <a:tcPr marL="67020" marR="67020" marT="33510" marB="3351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/>
                          <a:cs typeface="Arial"/>
                        </a:rPr>
                        <a:t>IT,</a:t>
                      </a:r>
                      <a:r>
                        <a:rPr lang="en-US" sz="1200" baseline="0" dirty="0">
                          <a:latin typeface="Arial"/>
                          <a:cs typeface="Arial"/>
                        </a:rPr>
                        <a:t> HU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67020" marR="67020" marT="33510" marB="3351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0727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/>
                          <a:cs typeface="Arial"/>
                        </a:rPr>
                        <a:t>Nordic-Baltic</a:t>
                      </a:r>
                    </a:p>
                  </a:txBody>
                  <a:tcPr marL="67020" marR="67020" marT="33510" marB="33510">
                    <a:solidFill>
                      <a:srgbClr val="1394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/>
                          <a:cs typeface="Arial"/>
                        </a:rPr>
                        <a:t>ESS</a:t>
                      </a:r>
                    </a:p>
                  </a:txBody>
                  <a:tcPr marL="67020" marR="67020" marT="33510" marB="3351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Arial"/>
                          <a:cs typeface="Arial"/>
                        </a:rPr>
                        <a:t>Marie-Louise </a:t>
                      </a:r>
                      <a:r>
                        <a:rPr lang="en-US" sz="1200" b="0" dirty="0" err="1">
                          <a:latin typeface="Arial"/>
                          <a:cs typeface="Arial"/>
                        </a:rPr>
                        <a:t>Ainalem</a:t>
                      </a:r>
                      <a:r>
                        <a:rPr lang="en-US" sz="1200" b="0" baseline="0" dirty="0">
                          <a:latin typeface="Arial"/>
                          <a:cs typeface="Arial"/>
                        </a:rPr>
                        <a:t>, </a:t>
                      </a:r>
                      <a:r>
                        <a:rPr lang="en-US" sz="1200" b="1" dirty="0" err="1">
                          <a:latin typeface="Arial"/>
                          <a:cs typeface="Arial"/>
                        </a:rPr>
                        <a:t>Miloš</a:t>
                      </a:r>
                      <a:r>
                        <a:rPr lang="en-US" sz="12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="1" dirty="0" err="1">
                          <a:latin typeface="Arial"/>
                          <a:cs typeface="Arial"/>
                        </a:rPr>
                        <a:t>Davidović</a:t>
                      </a:r>
                      <a:r>
                        <a:rPr lang="en-US" sz="12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lang="en-US" sz="1200" b="1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="0" dirty="0" err="1">
                          <a:latin typeface="Arial"/>
                          <a:cs typeface="Arial"/>
                        </a:rPr>
                        <a:t>Wojtek</a:t>
                      </a:r>
                      <a:r>
                        <a:rPr lang="en-US" sz="1200" b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="0" dirty="0" err="1">
                          <a:latin typeface="Arial"/>
                          <a:cs typeface="Arial"/>
                        </a:rPr>
                        <a:t>Fabianowski</a:t>
                      </a:r>
                      <a:r>
                        <a:rPr lang="en-US" sz="1200" b="0" dirty="0">
                          <a:latin typeface="Arial"/>
                          <a:cs typeface="Arial"/>
                        </a:rPr>
                        <a:t> (ICS),</a:t>
                      </a:r>
                      <a:r>
                        <a:rPr lang="en-US" sz="1200" b="0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="0" dirty="0" err="1">
                          <a:latin typeface="Arial"/>
                          <a:cs typeface="Arial"/>
                        </a:rPr>
                        <a:t>Peo</a:t>
                      </a:r>
                      <a:r>
                        <a:rPr lang="en-US" sz="1200" b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="0" dirty="0" err="1">
                          <a:latin typeface="Arial"/>
                          <a:cs typeface="Arial"/>
                        </a:rPr>
                        <a:t>Gustavsson</a:t>
                      </a:r>
                      <a:r>
                        <a:rPr lang="en-US" sz="1200" b="0" dirty="0">
                          <a:latin typeface="Arial"/>
                          <a:cs typeface="Arial"/>
                        </a:rPr>
                        <a:t> (ACC),</a:t>
                      </a:r>
                    </a:p>
                    <a:p>
                      <a:r>
                        <a:rPr lang="en-US" sz="1200" b="0" i="0" dirty="0" err="1">
                          <a:latin typeface="Arial"/>
                          <a:cs typeface="Arial"/>
                        </a:rPr>
                        <a:t>Michela</a:t>
                      </a:r>
                      <a:r>
                        <a:rPr lang="en-US" sz="1200" b="0" i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="0" i="0" dirty="0" err="1">
                          <a:latin typeface="Arial"/>
                          <a:cs typeface="Arial"/>
                        </a:rPr>
                        <a:t>Dell'Anno</a:t>
                      </a:r>
                      <a:r>
                        <a:rPr lang="en-US" sz="1200" b="0" i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="0" i="0" dirty="0" err="1">
                          <a:latin typeface="Arial"/>
                          <a:cs typeface="Arial"/>
                        </a:rPr>
                        <a:t>Boulton</a:t>
                      </a:r>
                      <a:r>
                        <a:rPr lang="en-US" sz="1200" b="0" i="0" dirty="0">
                          <a:latin typeface="Arial"/>
                          <a:cs typeface="Arial"/>
                        </a:rPr>
                        <a:t> (NSS), Gareth </a:t>
                      </a:r>
                      <a:r>
                        <a:rPr lang="en-US" sz="1200" b="0" i="0" dirty="0" err="1">
                          <a:latin typeface="Arial"/>
                          <a:cs typeface="Arial"/>
                        </a:rPr>
                        <a:t>Aspinall</a:t>
                      </a:r>
                      <a:r>
                        <a:rPr lang="en-US" sz="1200" b="0" i="0" dirty="0">
                          <a:latin typeface="Arial"/>
                          <a:cs typeface="Arial"/>
                        </a:rPr>
                        <a:t>,</a:t>
                      </a:r>
                      <a:r>
                        <a:rPr lang="en-US" sz="1200" b="0" i="0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="0" i="0" dirty="0" err="1">
                          <a:latin typeface="Arial"/>
                          <a:cs typeface="Arial"/>
                        </a:rPr>
                        <a:t>Jazmin</a:t>
                      </a:r>
                      <a:r>
                        <a:rPr lang="en-US" sz="1200" b="0" i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="0" i="0" dirty="0" err="1">
                          <a:latin typeface="Arial"/>
                          <a:cs typeface="Arial"/>
                        </a:rPr>
                        <a:t>Barreto</a:t>
                      </a:r>
                      <a:r>
                        <a:rPr lang="en-US" sz="1200" b="0" i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="0" i="0" dirty="0" err="1">
                          <a:latin typeface="Arial"/>
                          <a:cs typeface="Arial"/>
                        </a:rPr>
                        <a:t>Hamneby</a:t>
                      </a:r>
                      <a:r>
                        <a:rPr lang="en-US" sz="1200" b="0" i="0" dirty="0">
                          <a:latin typeface="Arial"/>
                          <a:cs typeface="Arial"/>
                        </a:rPr>
                        <a:t>,</a:t>
                      </a:r>
                      <a:r>
                        <a:rPr lang="en-US" sz="1200" b="0" i="0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Carlo</a:t>
                      </a:r>
                      <a:r>
                        <a:rPr lang="en-US" sz="1200" baseline="0" dirty="0">
                          <a:latin typeface="Arial"/>
                          <a:cs typeface="Arial"/>
                        </a:rPr>
                        <a:t> J. Bocchetta</a:t>
                      </a:r>
                    </a:p>
                  </a:txBody>
                  <a:tcPr marL="67020" marR="67020" marT="33510" marB="3351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/>
                          <a:cs typeface="Arial"/>
                        </a:rPr>
                        <a:t>DK,</a:t>
                      </a:r>
                      <a:r>
                        <a:rPr lang="en-US" sz="1200" baseline="0" dirty="0">
                          <a:latin typeface="Arial"/>
                          <a:cs typeface="Arial"/>
                        </a:rPr>
                        <a:t> SE, NO,IS, LT, LV, EE, PL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67020" marR="67020" marT="33510" marB="3351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55" name="Group 54"/>
          <p:cNvGrpSpPr/>
          <p:nvPr/>
        </p:nvGrpSpPr>
        <p:grpSpPr>
          <a:xfrm>
            <a:off x="151970" y="6514108"/>
            <a:ext cx="5237045" cy="270933"/>
            <a:chOff x="151970" y="6514108"/>
            <a:chExt cx="5237045" cy="270933"/>
          </a:xfrm>
        </p:grpSpPr>
        <p:pic>
          <p:nvPicPr>
            <p:cNvPr id="57" name="Billede 3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970" y="6514108"/>
              <a:ext cx="412778" cy="270933"/>
            </a:xfrm>
            <a:prstGeom prst="rect">
              <a:avLst/>
            </a:prstGeom>
            <a:extLst>
              <a:ext uri="{FAA26D3D-D897-4be2-8F04-BA451C77F1D7}">
                <ma14:placeholderFlag xmlns:ma14="http://schemas.microsoft.com/office/mac/drawingml/2011/main"/>
              </a:ext>
            </a:extLst>
          </p:spPr>
        </p:pic>
        <p:sp>
          <p:nvSpPr>
            <p:cNvPr id="58" name="Tekstfelt 8"/>
            <p:cNvSpPr txBox="1"/>
            <p:nvPr/>
          </p:nvSpPr>
          <p:spPr>
            <a:xfrm>
              <a:off x="658062" y="6514108"/>
              <a:ext cx="4730953" cy="2597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800"/>
                </a:lnSpc>
                <a:spcAft>
                  <a:spcPts val="0"/>
                </a:spcAft>
              </a:pPr>
              <a:r>
                <a:rPr lang="en-GB" sz="650" dirty="0" err="1">
                  <a:effectLst/>
                  <a:latin typeface="Calibri" charset="0"/>
                  <a:ea typeface="Times New Roman" charset="0"/>
                  <a:cs typeface="Times New Roman" charset="0"/>
                </a:rPr>
                <a:t>BrightnESS</a:t>
              </a:r>
              <a:r>
                <a:rPr lang="en-GB" sz="650" dirty="0">
                  <a:effectLst/>
                  <a:latin typeface="Calibri" charset="0"/>
                  <a:ea typeface="Times New Roman" charset="0"/>
                  <a:cs typeface="Times New Roman" charset="0"/>
                </a:rPr>
                <a:t> is funded by the European Union’s Horizon 2020 research and innovation programme under grant agreement No. 676548</a:t>
              </a:r>
            </a:p>
            <a:p>
              <a:pPr>
                <a:lnSpc>
                  <a:spcPts val="800"/>
                </a:lnSpc>
              </a:pPr>
              <a:r>
                <a:rPr lang="en-GB" sz="650" dirty="0">
                  <a:latin typeface="Calibri" charset="0"/>
                  <a:ea typeface="Times New Roman" charset="0"/>
                  <a:cs typeface="Times New Roman" charset="0"/>
                </a:rPr>
                <a:t>Carlo J. Bocchetta – WP2 General Meeting – RAL (UK)</a:t>
              </a:r>
              <a:r>
                <a:rPr lang="x-none" sz="650" dirty="0">
                  <a:latin typeface="Calibri" charset="0"/>
                  <a:ea typeface="Times New Roman" charset="0"/>
                  <a:cs typeface="Times New Roman" charset="0"/>
                </a:rPr>
                <a:t> 2 June 2017</a:t>
              </a:r>
              <a:endParaRPr sz="1100" dirty="0">
                <a:effectLst/>
                <a:latin typeface="Calibri" charset="0"/>
                <a:ea typeface="Times New Roman" charset="0"/>
                <a:cs typeface="Times New Roman" charset="0"/>
              </a:endParaRPr>
            </a:p>
            <a:p>
              <a:pPr>
                <a:lnSpc>
                  <a:spcPts val="1300"/>
                </a:lnSpc>
                <a:spcAft>
                  <a:spcPts val="0"/>
                </a:spcAft>
              </a:pPr>
              <a:r>
                <a:rPr lang="en-US" sz="650" dirty="0">
                  <a:effectLst/>
                  <a:latin typeface="Calibri" charset="0"/>
                  <a:ea typeface="Times New Roman" charset="0"/>
                  <a:cs typeface="Times New Roman" charset="0"/>
                </a:rPr>
                <a:t> </a:t>
              </a:r>
              <a:endParaRPr sz="1100" dirty="0">
                <a:effectLst/>
                <a:latin typeface="Calibri" charset="0"/>
                <a:ea typeface="Times New Roman" charset="0"/>
                <a:cs typeface="Times New Roman" charset="0"/>
              </a:endParaRPr>
            </a:p>
          </p:txBody>
        </p:sp>
      </p:grpSp>
      <p:pic>
        <p:nvPicPr>
          <p:cNvPr id="59" name="Imagen 58">
            <a:extLst>
              <a:ext uri="{FF2B5EF4-FFF2-40B4-BE49-F238E27FC236}">
                <a16:creationId xmlns="" xmlns:a16="http://schemas.microsoft.com/office/drawing/2014/main" id="{DEBE858A-A073-460F-8A12-A17FC64EB7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9556"/>
            <a:ext cx="1512167" cy="60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8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739775" y="1666875"/>
            <a:ext cx="8404225" cy="4751388"/>
          </a:xfrm>
        </p:spPr>
        <p:txBody>
          <a:bodyPr>
            <a:noAutofit/>
          </a:bodyPr>
          <a:lstStyle/>
          <a:p>
            <a:pPr marL="857250" lvl="2" indent="0">
              <a:buNone/>
            </a:pPr>
            <a:r>
              <a:rPr lang="en-GB" sz="1000" dirty="0"/>
              <a:t>                            </a:t>
            </a:r>
          </a:p>
          <a:p>
            <a:pPr>
              <a:buNone/>
            </a:pPr>
            <a:endParaRPr lang="en-GB" sz="16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872288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9556"/>
            <a:ext cx="1512167" cy="60358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95536" y="908720"/>
            <a:ext cx="7704856" cy="5715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48515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Spanish In-Kind Contribution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="" xmlns:a16="http://schemas.microsoft.com/office/drawing/2014/main" id="{30318B05-D318-4B90-A1DB-B621BA3F94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413325"/>
              </p:ext>
            </p:extLst>
          </p:nvPr>
        </p:nvGraphicFramePr>
        <p:xfrm>
          <a:off x="539552" y="1340768"/>
          <a:ext cx="7632847" cy="537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031">
                  <a:extLst>
                    <a:ext uri="{9D8B030D-6E8A-4147-A177-3AD203B41FA5}">
                      <a16:colId xmlns="" xmlns:a16="http://schemas.microsoft.com/office/drawing/2014/main" val="899910917"/>
                    </a:ext>
                  </a:extLst>
                </a:gridCol>
                <a:gridCol w="1010518">
                  <a:extLst>
                    <a:ext uri="{9D8B030D-6E8A-4147-A177-3AD203B41FA5}">
                      <a16:colId xmlns="" xmlns:a16="http://schemas.microsoft.com/office/drawing/2014/main" val="3474485079"/>
                    </a:ext>
                  </a:extLst>
                </a:gridCol>
                <a:gridCol w="1255790">
                  <a:extLst>
                    <a:ext uri="{9D8B030D-6E8A-4147-A177-3AD203B41FA5}">
                      <a16:colId xmlns="" xmlns:a16="http://schemas.microsoft.com/office/drawing/2014/main" val="2748747768"/>
                    </a:ext>
                  </a:extLst>
                </a:gridCol>
                <a:gridCol w="1481441">
                  <a:extLst>
                    <a:ext uri="{9D8B030D-6E8A-4147-A177-3AD203B41FA5}">
                      <a16:colId xmlns="" xmlns:a16="http://schemas.microsoft.com/office/drawing/2014/main" val="946744133"/>
                    </a:ext>
                  </a:extLst>
                </a:gridCol>
                <a:gridCol w="735813">
                  <a:extLst>
                    <a:ext uri="{9D8B030D-6E8A-4147-A177-3AD203B41FA5}">
                      <a16:colId xmlns="" xmlns:a16="http://schemas.microsoft.com/office/drawing/2014/main" val="1923322320"/>
                    </a:ext>
                  </a:extLst>
                </a:gridCol>
                <a:gridCol w="1108627">
                  <a:extLst>
                    <a:ext uri="{9D8B030D-6E8A-4147-A177-3AD203B41FA5}">
                      <a16:colId xmlns="" xmlns:a16="http://schemas.microsoft.com/office/drawing/2014/main" val="2271457373"/>
                    </a:ext>
                  </a:extLst>
                </a:gridCol>
                <a:gridCol w="1108627">
                  <a:extLst>
                    <a:ext uri="{9D8B030D-6E8A-4147-A177-3AD203B41FA5}">
                      <a16:colId xmlns="" xmlns:a16="http://schemas.microsoft.com/office/drawing/2014/main" val="4144126983"/>
                    </a:ext>
                  </a:extLst>
                </a:gridCol>
              </a:tblGrid>
              <a:tr h="3142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</a:rPr>
                        <a:t>ESS Project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</a:rPr>
                        <a:t>Type of Agreement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</a:rPr>
                        <a:t>WBS/IK No.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</a:rPr>
                        <a:t>WP description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</a:rPr>
                        <a:t>Status 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</a:rPr>
                        <a:t>CB Value (</a:t>
                      </a:r>
                      <a:r>
                        <a:rPr lang="en-GB" sz="1050" u="none" strike="noStrike" dirty="0" err="1">
                          <a:effectLst/>
                        </a:rPr>
                        <a:t>kEUR</a:t>
                      </a:r>
                      <a:r>
                        <a:rPr lang="en-GB" sz="1050" u="none" strike="noStrike" dirty="0">
                          <a:effectLst/>
                        </a:rPr>
                        <a:t>)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</a:rPr>
                        <a:t>Planned Date TA sign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extLst>
                  <a:ext uri="{0D108BD9-81ED-4DB2-BD59-A6C34878D82A}">
                    <a16:rowId xmlns="" xmlns:a16="http://schemas.microsoft.com/office/drawing/2014/main" val="2787750349"/>
                  </a:ext>
                </a:extLst>
              </a:tr>
              <a:tr h="3142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ACCSYS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IKC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AIK 3.1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MEBT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u="none" strike="noStrike">
                          <a:effectLst/>
                        </a:rPr>
                        <a:t>TA Signed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u="none" strike="noStrike">
                          <a:effectLst/>
                        </a:rPr>
                        <a:t>4.522.285 €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</a:rPr>
                        <a:t>2017 Q2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extLst>
                  <a:ext uri="{0D108BD9-81ED-4DB2-BD59-A6C34878D82A}">
                    <a16:rowId xmlns="" xmlns:a16="http://schemas.microsoft.com/office/drawing/2014/main" val="316946879"/>
                  </a:ext>
                </a:extLst>
              </a:tr>
              <a:tr h="3142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ACCSYS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</a:rPr>
                        <a:t>IKC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AIK 8.1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RF for warm Linac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u="none" strike="noStrike" dirty="0">
                          <a:effectLst/>
                        </a:rPr>
                        <a:t>TA Signed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u="none" strike="noStrike">
                          <a:effectLst/>
                        </a:rPr>
                        <a:t>7.257.000 €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2017 Q2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extLst>
                  <a:ext uri="{0D108BD9-81ED-4DB2-BD59-A6C34878D82A}">
                    <a16:rowId xmlns="" xmlns:a16="http://schemas.microsoft.com/office/drawing/2014/main" val="4132879812"/>
                  </a:ext>
                </a:extLst>
              </a:tr>
              <a:tr h="3142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ACCSYS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IKC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AIK 17.6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3 Klystron modulators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u="none" strike="noStrike">
                          <a:effectLst/>
                        </a:rPr>
                        <a:t>TA Signed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u="none" strike="noStrike">
                          <a:effectLst/>
                        </a:rPr>
                        <a:t>3.370.000 €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</a:rPr>
                        <a:t>2016 Q4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extLst>
                  <a:ext uri="{0D108BD9-81ED-4DB2-BD59-A6C34878D82A}">
                    <a16:rowId xmlns="" xmlns:a16="http://schemas.microsoft.com/office/drawing/2014/main" val="2627734053"/>
                  </a:ext>
                </a:extLst>
              </a:tr>
              <a:tr h="3142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ICS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IKC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IIK 14.10.4#1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MEBT CONTROL SYSTEM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u="none" strike="noStrike">
                          <a:effectLst/>
                        </a:rPr>
                        <a:t>TA Signed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u="none" strike="noStrike">
                          <a:effectLst/>
                        </a:rPr>
                        <a:t>863.258 €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2016 Q4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extLst>
                  <a:ext uri="{0D108BD9-81ED-4DB2-BD59-A6C34878D82A}">
                    <a16:rowId xmlns="" xmlns:a16="http://schemas.microsoft.com/office/drawing/2014/main" val="107733885"/>
                  </a:ext>
                </a:extLst>
              </a:tr>
              <a:tr h="3142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Target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IKC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TIK.2.1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Target Wheel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u="none" strike="noStrike" dirty="0">
                          <a:effectLst/>
                        </a:rPr>
                        <a:t>TA Signed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u="none" strike="noStrike">
                          <a:effectLst/>
                        </a:rPr>
                        <a:t>8.420.000 €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2015 Q4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extLst>
                  <a:ext uri="{0D108BD9-81ED-4DB2-BD59-A6C34878D82A}">
                    <a16:rowId xmlns="" xmlns:a16="http://schemas.microsoft.com/office/drawing/2014/main" val="1910534756"/>
                  </a:ext>
                </a:extLst>
              </a:tr>
              <a:tr h="3142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Target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HoA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TIK.4.2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Proton Beam Instrumentation Plug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u="none" strike="noStrike" dirty="0">
                          <a:effectLst/>
                        </a:rPr>
                        <a:t> </a:t>
                      </a:r>
                      <a:r>
                        <a:rPr lang="en-GB" sz="1050" u="none" strike="noStrike" dirty="0" err="1">
                          <a:effectLst/>
                        </a:rPr>
                        <a:t>HoA</a:t>
                      </a:r>
                      <a:r>
                        <a:rPr lang="en-GB" sz="1050" u="none" strike="noStrike" dirty="0">
                          <a:effectLst/>
                        </a:rPr>
                        <a:t> Signed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u="none" strike="noStrike">
                          <a:effectLst/>
                        </a:rPr>
                        <a:t>540.000 €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2017 Q2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extLst>
                  <a:ext uri="{0D108BD9-81ED-4DB2-BD59-A6C34878D82A}">
                    <a16:rowId xmlns="" xmlns:a16="http://schemas.microsoft.com/office/drawing/2014/main" val="1761250026"/>
                  </a:ext>
                </a:extLst>
              </a:tr>
              <a:tr h="3142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Target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IKC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TIK.4.4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Proton Beam Window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u="none" strike="noStrike" dirty="0">
                          <a:effectLst/>
                        </a:rPr>
                        <a:t>TA Signed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u="none" strike="noStrike" dirty="0">
                          <a:effectLst/>
                        </a:rPr>
                        <a:t>890.000 €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2016 Q2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extLst>
                  <a:ext uri="{0D108BD9-81ED-4DB2-BD59-A6C34878D82A}">
                    <a16:rowId xmlns="" xmlns:a16="http://schemas.microsoft.com/office/drawing/2014/main" val="2333872734"/>
                  </a:ext>
                </a:extLst>
              </a:tr>
              <a:tr h="3142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Target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IKC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TIK.4.5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Monolith Vessel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u="none" strike="noStrike" dirty="0">
                          <a:effectLst/>
                        </a:rPr>
                        <a:t>TA Signed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u="none" strike="noStrike">
                          <a:effectLst/>
                        </a:rPr>
                        <a:t>4.560.000 €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2016 Q3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extLst>
                  <a:ext uri="{0D108BD9-81ED-4DB2-BD59-A6C34878D82A}">
                    <a16:rowId xmlns="" xmlns:a16="http://schemas.microsoft.com/office/drawing/2014/main" val="1379904286"/>
                  </a:ext>
                </a:extLst>
              </a:tr>
              <a:tr h="3142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Target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IKC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TIK.4.9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Tuning Beam Dump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u="none" strike="noStrike" dirty="0">
                          <a:effectLst/>
                        </a:rPr>
                        <a:t>TA Signed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u="none" strike="noStrike">
                          <a:effectLst/>
                        </a:rPr>
                        <a:t>2.480.000 €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2016 Q2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extLst>
                  <a:ext uri="{0D108BD9-81ED-4DB2-BD59-A6C34878D82A}">
                    <a16:rowId xmlns="" xmlns:a16="http://schemas.microsoft.com/office/drawing/2014/main" val="3594761180"/>
                  </a:ext>
                </a:extLst>
              </a:tr>
              <a:tr h="5643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NSS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IKC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NIK 2 #3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Beam Transport Optimisation for the Extreme Condition Diffractometer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u="none" strike="noStrike">
                          <a:effectLst/>
                        </a:rPr>
                        <a:t>TA Signed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u="none" strike="noStrike" dirty="0">
                          <a:effectLst/>
                        </a:rPr>
                        <a:t>20.000 €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</a:rPr>
                        <a:t>2014 Q4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extLst>
                  <a:ext uri="{0D108BD9-81ED-4DB2-BD59-A6C34878D82A}">
                    <a16:rowId xmlns="" xmlns:a16="http://schemas.microsoft.com/office/drawing/2014/main" val="3439147917"/>
                  </a:ext>
                </a:extLst>
              </a:tr>
              <a:tr h="3142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NSS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IKC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NIK 5.3 #7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Training of Motion Control Engineer (ES)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u="none" strike="noStrike">
                          <a:effectLst/>
                        </a:rPr>
                        <a:t>TA Signed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u="none" strike="noStrike" dirty="0">
                          <a:effectLst/>
                        </a:rPr>
                        <a:t>97.000 €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2015 Q4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extLst>
                  <a:ext uri="{0D108BD9-81ED-4DB2-BD59-A6C34878D82A}">
                    <a16:rowId xmlns="" xmlns:a16="http://schemas.microsoft.com/office/drawing/2014/main" val="3131421352"/>
                  </a:ext>
                </a:extLst>
              </a:tr>
              <a:tr h="42745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NSS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IKC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NIK 6.3 #1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Secondment of a mechanical engineer to LOKI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u="none" strike="noStrike">
                          <a:effectLst/>
                        </a:rPr>
                        <a:t>TA Signed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u="none" strike="noStrike">
                          <a:effectLst/>
                        </a:rPr>
                        <a:t>54.000 €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</a:rPr>
                        <a:t>2016 Q1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extLst>
                  <a:ext uri="{0D108BD9-81ED-4DB2-BD59-A6C34878D82A}">
                    <a16:rowId xmlns="" xmlns:a16="http://schemas.microsoft.com/office/drawing/2014/main" val="2827494228"/>
                  </a:ext>
                </a:extLst>
              </a:tr>
              <a:tr h="3142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NSS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</a:rPr>
                        <a:t>IKC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</a:rPr>
                        <a:t>NIK 6.16 #1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Miracles Instrument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u="none" strike="noStrike">
                          <a:effectLst/>
                        </a:rPr>
                        <a:t>TA Signed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u="none" strike="noStrike" dirty="0">
                          <a:effectLst/>
                        </a:rPr>
                        <a:t>423.500 €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 Q2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4" marR="2784" marT="2784" marB="16706" anchor="ctr"/>
                </a:tc>
                <a:extLst>
                  <a:ext uri="{0D108BD9-81ED-4DB2-BD59-A6C34878D82A}">
                    <a16:rowId xmlns="" xmlns:a16="http://schemas.microsoft.com/office/drawing/2014/main" val="591087186"/>
                  </a:ext>
                </a:extLst>
              </a:tr>
              <a:tr h="3142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NSS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3007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</a:rPr>
                        <a:t>IKC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3007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NIK 6.16 #2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3007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</a:rPr>
                        <a:t>Miracles Instrument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30078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u="none" strike="noStrike" dirty="0">
                          <a:effectLst/>
                        </a:rPr>
                        <a:t>TBD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30078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u="none" strike="noStrike" dirty="0">
                          <a:effectLst/>
                        </a:rPr>
                        <a:t>13.045.250 €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3" marR="5013" marT="5013" marB="30078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97052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16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416247" y="1268760"/>
            <a:ext cx="8404225" cy="4751388"/>
          </a:xfrm>
        </p:spPr>
        <p:txBody>
          <a:bodyPr>
            <a:noAutofit/>
          </a:bodyPr>
          <a:lstStyle/>
          <a:p>
            <a:pPr marL="857250" lvl="2" indent="0">
              <a:buNone/>
            </a:pPr>
            <a:r>
              <a:rPr lang="en-GB" sz="1000" dirty="0"/>
              <a:t>                            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Training and knowledge of ESS </a:t>
            </a:r>
            <a:r>
              <a:rPr lang="en-US" sz="1400" dirty="0" smtClean="0"/>
              <a:t>procedures</a:t>
            </a:r>
            <a:endParaRPr lang="en-US" sz="1400" dirty="0"/>
          </a:p>
          <a:p>
            <a:pPr>
              <a:lnSpc>
                <a:spcPct val="150000"/>
              </a:lnSpc>
            </a:pPr>
            <a:r>
              <a:rPr lang="en-US" sz="1400" dirty="0"/>
              <a:t>Risk assessment in </a:t>
            </a:r>
            <a:r>
              <a:rPr lang="en-US" sz="1400" dirty="0" smtClean="0"/>
              <a:t>WPs</a:t>
            </a:r>
            <a:endParaRPr lang="en-GB" sz="1400" dirty="0"/>
          </a:p>
          <a:p>
            <a:pPr lvl="0">
              <a:lnSpc>
                <a:spcPct val="150000"/>
              </a:lnSpc>
            </a:pPr>
            <a:r>
              <a:rPr lang="en-US" sz="1400" dirty="0"/>
              <a:t>TAs  </a:t>
            </a:r>
            <a:r>
              <a:rPr lang="en-US" sz="1400" dirty="0" smtClean="0"/>
              <a:t>preparation</a:t>
            </a:r>
            <a:endParaRPr lang="en-US" sz="1400" dirty="0"/>
          </a:p>
          <a:p>
            <a:pPr lvl="0">
              <a:lnSpc>
                <a:spcPct val="150000"/>
              </a:lnSpc>
            </a:pPr>
            <a:r>
              <a:rPr lang="en-US" sz="1400" dirty="0"/>
              <a:t>Call for tenders </a:t>
            </a:r>
            <a:r>
              <a:rPr lang="en-US" sz="1400" dirty="0" smtClean="0"/>
              <a:t>preparation</a:t>
            </a:r>
            <a:endParaRPr lang="en-US" sz="1400" dirty="0"/>
          </a:p>
          <a:p>
            <a:pPr lvl="0">
              <a:lnSpc>
                <a:spcPct val="150000"/>
              </a:lnSpc>
            </a:pPr>
            <a:r>
              <a:rPr lang="en-US" sz="1400" dirty="0"/>
              <a:t>Coordination with ESS and other partners Logistic and deliveries </a:t>
            </a:r>
          </a:p>
          <a:p>
            <a:pPr lvl="0">
              <a:lnSpc>
                <a:spcPct val="150000"/>
              </a:lnSpc>
            </a:pPr>
            <a:r>
              <a:rPr lang="en-US" sz="1400" dirty="0"/>
              <a:t>Installation </a:t>
            </a:r>
            <a:r>
              <a:rPr lang="en-US" sz="1400" dirty="0" smtClean="0"/>
              <a:t>works</a:t>
            </a:r>
            <a:endParaRPr lang="en-US" sz="1400" dirty="0"/>
          </a:p>
          <a:p>
            <a:pPr lvl="0">
              <a:lnSpc>
                <a:spcPct val="150000"/>
              </a:lnSpc>
            </a:pPr>
            <a:r>
              <a:rPr lang="en-US" sz="1400" dirty="0" smtClean="0"/>
              <a:t>QA/QC</a:t>
            </a:r>
            <a:endParaRPr lang="en-GB" sz="1400" dirty="0"/>
          </a:p>
          <a:p>
            <a:pPr lvl="0">
              <a:lnSpc>
                <a:spcPct val="150000"/>
              </a:lnSpc>
            </a:pPr>
            <a:r>
              <a:rPr lang="en-US" sz="1400" dirty="0"/>
              <a:t>Monitoring IK work. </a:t>
            </a:r>
            <a:endParaRPr lang="en-GB" sz="1400" dirty="0"/>
          </a:p>
          <a:p>
            <a:pPr lvl="1"/>
            <a:r>
              <a:rPr lang="en-US" sz="1400" dirty="0"/>
              <a:t>Milestones tracking (progress, achievements, delays, action points) </a:t>
            </a:r>
            <a:endParaRPr lang="en-GB" sz="1400" dirty="0"/>
          </a:p>
          <a:p>
            <a:pPr lvl="1"/>
            <a:r>
              <a:rPr lang="en-US" sz="1400" dirty="0"/>
              <a:t>Regular meetings with WP leaders</a:t>
            </a:r>
            <a:endParaRPr lang="en-GB" sz="1400" dirty="0"/>
          </a:p>
          <a:p>
            <a:pPr lvl="1"/>
            <a:r>
              <a:rPr lang="en-US" sz="1400" dirty="0"/>
              <a:t>Monitoring of WP planning and monthly report.</a:t>
            </a:r>
            <a:endParaRPr lang="en-GB" sz="1400" dirty="0"/>
          </a:p>
          <a:p>
            <a:pPr lvl="0">
              <a:lnSpc>
                <a:spcPct val="150000"/>
              </a:lnSpc>
            </a:pPr>
            <a:r>
              <a:rPr lang="en-US" sz="1400" dirty="0"/>
              <a:t>Coordination with WP6 outreach and dissemination.</a:t>
            </a:r>
            <a:endParaRPr lang="en-GB" sz="1400" dirty="0"/>
          </a:p>
          <a:p>
            <a:pPr lvl="0">
              <a:lnSpc>
                <a:spcPct val="150000"/>
              </a:lnSpc>
            </a:pPr>
            <a:r>
              <a:rPr lang="en-US" sz="1400" dirty="0"/>
              <a:t>Coordination with Spanish ILO.</a:t>
            </a:r>
            <a:endParaRPr lang="en-GB" sz="1400" dirty="0"/>
          </a:p>
          <a:p>
            <a:pPr lvl="0">
              <a:lnSpc>
                <a:spcPct val="150000"/>
              </a:lnSpc>
            </a:pPr>
            <a:r>
              <a:rPr lang="en-US" sz="1400" dirty="0"/>
              <a:t>Following up Technical Board and Collaboration Board meetings for Accelerator, Target and Instruments</a:t>
            </a:r>
            <a:endParaRPr lang="en-GB" sz="1400" dirty="0"/>
          </a:p>
          <a:p>
            <a:pPr marL="900113" lvl="1" indent="-442913">
              <a:lnSpc>
                <a:spcPct val="150000"/>
              </a:lnSpc>
              <a:buFontTx/>
              <a:buChar char="-"/>
            </a:pPr>
            <a:endParaRPr lang="en-GB" sz="1400" dirty="0"/>
          </a:p>
          <a:p>
            <a:pPr>
              <a:buNone/>
            </a:pPr>
            <a:endParaRPr lang="en-GB" sz="16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872288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9556"/>
            <a:ext cx="1512167" cy="60358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53682" y="980728"/>
            <a:ext cx="8250766" cy="5715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48515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Brightness WP2 during these 24 months has helped/supported </a:t>
            </a:r>
            <a:r>
              <a:rPr lang="en-US" sz="2000" dirty="0" smtClean="0"/>
              <a:t>ESS Bilbao </a:t>
            </a:r>
            <a:r>
              <a:rPr lang="en-US" sz="2000" dirty="0"/>
              <a:t>in:</a:t>
            </a:r>
          </a:p>
        </p:txBody>
      </p:sp>
    </p:spTree>
    <p:extLst>
      <p:ext uri="{BB962C8B-B14F-4D97-AF65-F5344CB8AC3E}">
        <p14:creationId xmlns:p14="http://schemas.microsoft.com/office/powerpoint/2010/main" val="324659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467544" y="1197892"/>
            <a:ext cx="8404225" cy="4751388"/>
          </a:xfrm>
        </p:spPr>
        <p:txBody>
          <a:bodyPr>
            <a:noAutofit/>
          </a:bodyPr>
          <a:lstStyle/>
          <a:p>
            <a:pPr marL="857250" lvl="2" indent="0">
              <a:buNone/>
            </a:pPr>
            <a:r>
              <a:rPr lang="en-GB" sz="1000" dirty="0"/>
              <a:t>                            </a:t>
            </a:r>
          </a:p>
          <a:p>
            <a:pPr lvl="0"/>
            <a:r>
              <a:rPr lang="en-US" sz="1400" dirty="0"/>
              <a:t>FCs have participated in the redaction of :</a:t>
            </a:r>
          </a:p>
          <a:p>
            <a:pPr lvl="1"/>
            <a:r>
              <a:rPr lang="en-US" sz="1200" dirty="0" smtClean="0"/>
              <a:t>MEBT </a:t>
            </a:r>
            <a:r>
              <a:rPr lang="en-US" sz="1200" dirty="0"/>
              <a:t>TA</a:t>
            </a:r>
          </a:p>
          <a:p>
            <a:pPr lvl="1"/>
            <a:r>
              <a:rPr lang="en-US" sz="1200" dirty="0"/>
              <a:t>Control for </a:t>
            </a:r>
            <a:r>
              <a:rPr lang="en-US" sz="1200" dirty="0" smtClean="0"/>
              <a:t>MEBT </a:t>
            </a:r>
            <a:r>
              <a:rPr lang="en-US" sz="1200" dirty="0"/>
              <a:t>TA</a:t>
            </a:r>
          </a:p>
          <a:p>
            <a:pPr lvl="1"/>
            <a:r>
              <a:rPr lang="en-US" sz="1200" dirty="0"/>
              <a:t>3 klystron Modulators TA</a:t>
            </a:r>
          </a:p>
          <a:p>
            <a:pPr lvl="1"/>
            <a:r>
              <a:rPr lang="en-US" sz="1200" dirty="0"/>
              <a:t>RF for warm </a:t>
            </a:r>
            <a:r>
              <a:rPr lang="en-US" sz="1200" dirty="0" err="1"/>
              <a:t>linac</a:t>
            </a:r>
            <a:r>
              <a:rPr lang="en-US" sz="1200" dirty="0"/>
              <a:t> TA</a:t>
            </a:r>
          </a:p>
          <a:p>
            <a:pPr lvl="1"/>
            <a:r>
              <a:rPr lang="en-US" sz="1200" dirty="0"/>
              <a:t>Miracles instrument </a:t>
            </a:r>
            <a:r>
              <a:rPr lang="en-US" sz="1200" dirty="0" smtClean="0"/>
              <a:t>TAs</a:t>
            </a:r>
            <a:endParaRPr lang="en-US" sz="1200" dirty="0"/>
          </a:p>
          <a:p>
            <a:pPr marL="457200" lvl="1" indent="0">
              <a:buNone/>
            </a:pPr>
            <a:endParaRPr lang="en-US" sz="1000" dirty="0"/>
          </a:p>
          <a:p>
            <a:pPr lvl="0"/>
            <a:r>
              <a:rPr lang="en-US" sz="1400" dirty="0"/>
              <a:t>FCs have organized the delivery of the concrete shielding for the Beam Dump and are working on the preparation of the future deliveries of MEBT, Target and Monolith Vessel.</a:t>
            </a:r>
          </a:p>
          <a:p>
            <a:pPr marL="0" lvl="0" indent="0">
              <a:buNone/>
            </a:pPr>
            <a:endParaRPr lang="en-US" sz="1400" dirty="0"/>
          </a:p>
          <a:p>
            <a:pPr lvl="0"/>
            <a:r>
              <a:rPr lang="en-US" sz="1400" dirty="0"/>
              <a:t>Brightness has supported the preparation of the call for tender for the 3 Modulators.</a:t>
            </a:r>
          </a:p>
          <a:p>
            <a:pPr marL="0" lvl="0" indent="0">
              <a:buNone/>
            </a:pPr>
            <a:endParaRPr lang="en-US" sz="1400" dirty="0"/>
          </a:p>
          <a:p>
            <a:pPr lvl="0"/>
            <a:r>
              <a:rPr lang="en-US" sz="1400" dirty="0"/>
              <a:t>FCs have stablished and developed a </a:t>
            </a:r>
            <a:r>
              <a:rPr lang="en-US" sz="1400" i="1" dirty="0"/>
              <a:t>ESS-Bilbao Risk Management procedure </a:t>
            </a:r>
            <a:r>
              <a:rPr lang="en-US" sz="1400" dirty="0"/>
              <a:t>that has helped to identify and mitigate important risks on several Work Packages :</a:t>
            </a:r>
          </a:p>
          <a:p>
            <a:pPr lvl="1"/>
            <a:r>
              <a:rPr lang="en-US" sz="1200" dirty="0" smtClean="0"/>
              <a:t>MEBT </a:t>
            </a:r>
            <a:r>
              <a:rPr lang="en-US" sz="1200" dirty="0" err="1" smtClean="0"/>
              <a:t>Buncher</a:t>
            </a:r>
            <a:r>
              <a:rPr lang="en-US" sz="1200" dirty="0" smtClean="0"/>
              <a:t> coupler manufacturing problems</a:t>
            </a:r>
          </a:p>
          <a:p>
            <a:pPr lvl="1"/>
            <a:r>
              <a:rPr lang="en-US" sz="1200" dirty="0" smtClean="0"/>
              <a:t>MEBT Transport issues</a:t>
            </a:r>
          </a:p>
          <a:p>
            <a:pPr lvl="1"/>
            <a:r>
              <a:rPr lang="en-US" sz="1200" dirty="0" smtClean="0"/>
              <a:t>Design of RF WGs through the stubs</a:t>
            </a:r>
          </a:p>
          <a:p>
            <a:pPr lvl="1"/>
            <a:r>
              <a:rPr lang="en-US" sz="1200" dirty="0" smtClean="0"/>
              <a:t>Target Monolith Vessel atmosphere</a:t>
            </a:r>
          </a:p>
          <a:p>
            <a:pPr lvl="1"/>
            <a:r>
              <a:rPr lang="en-US" sz="1200" dirty="0"/>
              <a:t>Target Monolith </a:t>
            </a:r>
            <a:r>
              <a:rPr lang="en-US" sz="1200" dirty="0" smtClean="0"/>
              <a:t>Vessel Installation</a:t>
            </a:r>
          </a:p>
          <a:p>
            <a:pPr lvl="1"/>
            <a:r>
              <a:rPr lang="en-US" sz="1200" dirty="0" smtClean="0"/>
              <a:t>Target cooling pressure </a:t>
            </a:r>
            <a:r>
              <a:rPr lang="en-US" sz="1200" dirty="0"/>
              <a:t>d</a:t>
            </a:r>
            <a:r>
              <a:rPr lang="en-US" sz="1200" dirty="0" smtClean="0"/>
              <a:t>rop</a:t>
            </a:r>
          </a:p>
          <a:p>
            <a:pPr lvl="1"/>
            <a:r>
              <a:rPr lang="en-US" sz="1200" dirty="0"/>
              <a:t>Target </a:t>
            </a:r>
            <a:r>
              <a:rPr lang="en-US" sz="1200" dirty="0" smtClean="0"/>
              <a:t>RCCM class changes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872288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9556"/>
            <a:ext cx="1512167" cy="60358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72344" y="913284"/>
            <a:ext cx="7704856" cy="5715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48515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Some specific cases:</a:t>
            </a:r>
          </a:p>
        </p:txBody>
      </p:sp>
    </p:spTree>
    <p:extLst>
      <p:ext uri="{BB962C8B-B14F-4D97-AF65-F5344CB8AC3E}">
        <p14:creationId xmlns:p14="http://schemas.microsoft.com/office/powerpoint/2010/main" val="413205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611560" y="1052736"/>
            <a:ext cx="8404225" cy="4751388"/>
          </a:xfrm>
        </p:spPr>
        <p:txBody>
          <a:bodyPr>
            <a:noAutofit/>
          </a:bodyPr>
          <a:lstStyle/>
          <a:p>
            <a:r>
              <a:rPr lang="en-GB" sz="1400" dirty="0"/>
              <a:t>FCs are working</a:t>
            </a:r>
            <a:r>
              <a:rPr lang="en-GB" sz="1400" dirty="0" smtClean="0"/>
              <a:t>/ </a:t>
            </a:r>
            <a:r>
              <a:rPr lang="en-GB" sz="1400" dirty="0" err="1" smtClean="0"/>
              <a:t>colaborating</a:t>
            </a:r>
            <a:r>
              <a:rPr lang="en-GB" sz="1400" dirty="0" smtClean="0"/>
              <a:t> </a:t>
            </a:r>
            <a:r>
              <a:rPr lang="en-GB" sz="1400" dirty="0"/>
              <a:t>on the Installation Works for MEBT, Target and Monolith Vessel.</a:t>
            </a:r>
          </a:p>
          <a:p>
            <a:pPr marL="0" indent="0">
              <a:buNone/>
            </a:pPr>
            <a:endParaRPr lang="en-GB" sz="1400" dirty="0"/>
          </a:p>
          <a:p>
            <a:r>
              <a:rPr lang="en-GB" sz="1400" dirty="0"/>
              <a:t>FCs are working on the </a:t>
            </a:r>
            <a:r>
              <a:rPr lang="en-GB" sz="1400" dirty="0" smtClean="0"/>
              <a:t>racks </a:t>
            </a:r>
            <a:r>
              <a:rPr lang="en-GB" sz="1400" dirty="0"/>
              <a:t>and cabling definition for MEBT and RF for the </a:t>
            </a:r>
            <a:r>
              <a:rPr lang="en-GB" sz="1400" dirty="0" smtClean="0"/>
              <a:t>Front-End </a:t>
            </a:r>
            <a:r>
              <a:rPr lang="en-GB" sz="1400" dirty="0"/>
              <a:t>Building and the klystron Gallery, making the coordination with ESS installation team.</a:t>
            </a:r>
            <a:r>
              <a:rPr lang="en-GB" sz="1000" dirty="0"/>
              <a:t>                            </a:t>
            </a:r>
          </a:p>
          <a:p>
            <a:endParaRPr lang="en-GB" sz="1400" dirty="0"/>
          </a:p>
          <a:p>
            <a:r>
              <a:rPr lang="en-GB" sz="1400" dirty="0" smtClean="0"/>
              <a:t>FCs </a:t>
            </a:r>
            <a:r>
              <a:rPr lang="en-GB" sz="1400" dirty="0"/>
              <a:t>have developed a complete planning of all WPs, including major procurements, FATS, deliveries and SATs together with the cashflow needed.</a:t>
            </a:r>
          </a:p>
          <a:p>
            <a:pPr marL="457200" lvl="1" indent="0">
              <a:buNone/>
            </a:pPr>
            <a:endParaRPr lang="en-GB" sz="1400" dirty="0"/>
          </a:p>
          <a:p>
            <a:r>
              <a:rPr lang="en-GB" sz="1400" dirty="0"/>
              <a:t>Brightness has helped to a better coordination with ESS and other partners supporting the travels for the Technical and Collaboration Boards meetings.</a:t>
            </a:r>
          </a:p>
          <a:p>
            <a:pPr marL="0" indent="0">
              <a:buNone/>
            </a:pPr>
            <a:endParaRPr lang="en-GB" sz="1400" dirty="0"/>
          </a:p>
          <a:p>
            <a:r>
              <a:rPr lang="en-GB" sz="1400" dirty="0"/>
              <a:t>Brightness (through FCs) has helped WPs leaders to understand ESS procedures and follow them on WP works.</a:t>
            </a:r>
          </a:p>
          <a:p>
            <a:endParaRPr lang="en-GB" sz="1400" dirty="0"/>
          </a:p>
          <a:p>
            <a:r>
              <a:rPr lang="en-GB" sz="1400" dirty="0" smtClean="0"/>
              <a:t>FCs </a:t>
            </a:r>
            <a:r>
              <a:rPr lang="en-GB" sz="1400" dirty="0"/>
              <a:t>have shared information about standardization (coming from a BrightnESS workshop) for instrument shielding important for MIRACLES </a:t>
            </a:r>
            <a:r>
              <a:rPr lang="en-GB" sz="1400" dirty="0" smtClean="0"/>
              <a:t>team</a:t>
            </a:r>
          </a:p>
          <a:p>
            <a:endParaRPr lang="en-GB" sz="1400" dirty="0"/>
          </a:p>
          <a:p>
            <a:pPr lvl="0"/>
            <a:r>
              <a:rPr lang="en-US" sz="1400" dirty="0" smtClean="0"/>
              <a:t>FCs have and share knowledge of ESS collaborative </a:t>
            </a:r>
            <a:r>
              <a:rPr lang="en-US" sz="1400" dirty="0"/>
              <a:t>tools (CHESS, confluence, DOORS,..)</a:t>
            </a:r>
          </a:p>
          <a:p>
            <a:endParaRPr lang="en-GB" sz="1400" dirty="0"/>
          </a:p>
          <a:p>
            <a:endParaRPr lang="en-GB" sz="1400" dirty="0"/>
          </a:p>
          <a:p>
            <a:pPr marL="457200" lvl="1" indent="0">
              <a:buNone/>
            </a:pPr>
            <a:endParaRPr lang="en-GB" sz="1400" dirty="0"/>
          </a:p>
          <a:p>
            <a:pPr marL="457200" lvl="1" indent="0">
              <a:buNone/>
            </a:pPr>
            <a:endParaRPr lang="en-GB" sz="1400" dirty="0"/>
          </a:p>
          <a:p>
            <a:pPr>
              <a:buNone/>
            </a:pPr>
            <a:endParaRPr lang="en-GB" sz="16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872288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9556"/>
            <a:ext cx="1512167" cy="60358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72344" y="869721"/>
            <a:ext cx="7704856" cy="5715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48515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954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467544" y="1556792"/>
            <a:ext cx="8404225" cy="4751388"/>
          </a:xfrm>
        </p:spPr>
        <p:txBody>
          <a:bodyPr>
            <a:noAutofit/>
          </a:bodyPr>
          <a:lstStyle/>
          <a:p>
            <a:pPr lvl="0"/>
            <a:endParaRPr lang="en-US" sz="1400" dirty="0"/>
          </a:p>
          <a:p>
            <a:pPr lvl="0"/>
            <a:r>
              <a:rPr lang="en-US" sz="1400" dirty="0"/>
              <a:t>Fast communication channel  to report problems, delays, risks</a:t>
            </a:r>
            <a:r>
              <a:rPr lang="en-US" sz="1400" dirty="0" smtClean="0"/>
              <a:t>…</a:t>
            </a:r>
          </a:p>
          <a:p>
            <a:pPr lvl="0"/>
            <a:endParaRPr lang="en-US" sz="1400" dirty="0"/>
          </a:p>
          <a:p>
            <a:pPr lvl="0"/>
            <a:r>
              <a:rPr lang="en-US" sz="1400" dirty="0"/>
              <a:t>Improve coordination between </a:t>
            </a:r>
            <a:r>
              <a:rPr lang="en-US" sz="1400" dirty="0" smtClean="0"/>
              <a:t>partners</a:t>
            </a:r>
          </a:p>
          <a:p>
            <a:pPr lvl="0"/>
            <a:endParaRPr lang="en-US" sz="1400" dirty="0" smtClean="0"/>
          </a:p>
          <a:p>
            <a:pPr lvl="0"/>
            <a:r>
              <a:rPr lang="en-US" sz="1400" dirty="0" smtClean="0"/>
              <a:t>Pushing </a:t>
            </a:r>
            <a:r>
              <a:rPr lang="en-US" sz="1400" dirty="0"/>
              <a:t>ESS to improve the existing procedures or to create new ones (i.e.: in quality, logistics, Installation</a:t>
            </a:r>
            <a:r>
              <a:rPr lang="en-US" sz="1400" dirty="0" smtClean="0"/>
              <a:t>..)</a:t>
            </a:r>
          </a:p>
          <a:p>
            <a:pPr lvl="0"/>
            <a:endParaRPr lang="en-US" sz="1400" dirty="0"/>
          </a:p>
          <a:p>
            <a:pPr lvl="0"/>
            <a:r>
              <a:rPr lang="en-US" sz="1400" dirty="0"/>
              <a:t>In the preparation for the installation </a:t>
            </a:r>
            <a:endParaRPr lang="en-US" sz="1400" dirty="0" smtClean="0"/>
          </a:p>
          <a:p>
            <a:pPr lvl="0"/>
            <a:endParaRPr lang="en-US" sz="1400" dirty="0"/>
          </a:p>
          <a:p>
            <a:pPr lvl="0"/>
            <a:r>
              <a:rPr lang="en-US" sz="1400" dirty="0"/>
              <a:t>Brightness has supported workshops/forums where ESS has learnt and listened different points of view from different partners in every phase of the project: Design, installation..(is expected one for commissioning</a:t>
            </a:r>
            <a:r>
              <a:rPr lang="en-US" sz="1400" dirty="0" smtClean="0"/>
              <a:t>)</a:t>
            </a:r>
          </a:p>
          <a:p>
            <a:pPr lvl="0"/>
            <a:endParaRPr lang="en-US" sz="1400" dirty="0"/>
          </a:p>
          <a:p>
            <a:pPr lvl="0"/>
            <a:r>
              <a:rPr lang="en-US" sz="1400" dirty="0"/>
              <a:t>To detect ESS lacks of task/personnel/ resources in the master plan (</a:t>
            </a:r>
            <a:r>
              <a:rPr lang="en-US" sz="1400" dirty="0" err="1"/>
              <a:t>i.e.:installation</a:t>
            </a:r>
            <a:r>
              <a:rPr lang="en-US" sz="1400" dirty="0"/>
              <a:t> manager, housing for in-kin partners staff, </a:t>
            </a:r>
            <a:r>
              <a:rPr lang="en-US" sz="1400" dirty="0" smtClean="0"/>
              <a:t>trainings...)</a:t>
            </a:r>
          </a:p>
          <a:p>
            <a:pPr lvl="0"/>
            <a:endParaRPr lang="en-US" sz="1400" dirty="0"/>
          </a:p>
          <a:p>
            <a:pPr lvl="0"/>
            <a:r>
              <a:rPr lang="en-US" sz="1400" dirty="0"/>
              <a:t>Developing </a:t>
            </a:r>
            <a:r>
              <a:rPr lang="en-US" sz="1400" dirty="0" smtClean="0"/>
              <a:t>an In-Kind information system XRM+</a:t>
            </a:r>
            <a:endParaRPr lang="en-US" sz="1400" dirty="0"/>
          </a:p>
          <a:p>
            <a:pPr marL="0" lvl="0" indent="0">
              <a:buNone/>
            </a:pPr>
            <a:endParaRPr lang="en-GB" sz="1400" dirty="0">
              <a:solidFill>
                <a:srgbClr val="FF0000"/>
              </a:solidFill>
            </a:endParaRPr>
          </a:p>
          <a:p>
            <a:pPr>
              <a:buNone/>
            </a:pPr>
            <a:endParaRPr lang="es-ES" sz="1600" dirty="0"/>
          </a:p>
          <a:p>
            <a:pPr>
              <a:buNone/>
            </a:pPr>
            <a:endParaRPr lang="es-ES" sz="1600" dirty="0"/>
          </a:p>
          <a:p>
            <a:pPr>
              <a:buNone/>
            </a:pPr>
            <a:endParaRPr lang="en-GB" sz="16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872288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9556"/>
            <a:ext cx="1512167" cy="60358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23528" y="1095375"/>
            <a:ext cx="7704856" cy="5715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48515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How Brightness has helped ESS (from partners point of view):</a:t>
            </a:r>
          </a:p>
        </p:txBody>
      </p:sp>
    </p:spTree>
    <p:extLst>
      <p:ext uri="{BB962C8B-B14F-4D97-AF65-F5344CB8AC3E}">
        <p14:creationId xmlns:p14="http://schemas.microsoft.com/office/powerpoint/2010/main" val="159107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3557</TotalTime>
  <Words>1047</Words>
  <Application>Microsoft Macintosh PowerPoint</Application>
  <PresentationFormat>Presentación en pantalla (4:3)</PresentationFormat>
  <Paragraphs>244</Paragraphs>
  <Slides>8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Calibri</vt:lpstr>
      <vt:lpstr>Times New Roman</vt:lpstr>
      <vt:lpstr>Arial</vt:lpstr>
      <vt:lpstr>Kontortema</vt:lpstr>
      <vt:lpstr>1_Kontortema</vt:lpstr>
      <vt:lpstr> BrightnESS WP2 impact on ESS Bilbao In-Kind work   Jose Luis Martínez  </vt:lpstr>
      <vt:lpstr>Objetive:</vt:lpstr>
      <vt:lpstr>The IKC network of Regional Hubs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STFC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Greenhalgh</dc:creator>
  <cp:lastModifiedBy>Usuario de Microsoft Office</cp:lastModifiedBy>
  <cp:revision>140</cp:revision>
  <dcterms:created xsi:type="dcterms:W3CDTF">2016-03-08T13:55:55Z</dcterms:created>
  <dcterms:modified xsi:type="dcterms:W3CDTF">2017-08-31T11:10:38Z</dcterms:modified>
</cp:coreProperties>
</file>