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/>
    <p:restoredTop sz="91602"/>
  </p:normalViewPr>
  <p:slideViewPr>
    <p:cSldViewPr snapToGrid="0" snapToObjects="1">
      <p:cViewPr varScale="1">
        <p:scale>
          <a:sx n="79" d="100"/>
          <a:sy n="79" d="100"/>
        </p:scale>
        <p:origin x="2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F670-0303-6B41-8CF7-A44C9F75F756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529DD-DAB9-F948-8583-E482EA0A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9DD-DAB9-F948-8583-E482EA0A0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CCDB-2F44-6D47-95AA-AEBDB4FFB4A8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B6B5-03D8-0F4F-9631-476F8CD4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7" y="3273599"/>
            <a:ext cx="2017404" cy="1461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" y="297656"/>
            <a:ext cx="12062633" cy="6560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49" y="579413"/>
            <a:ext cx="1641532" cy="5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3" y="1563515"/>
            <a:ext cx="2401422" cy="1219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6054" y="1487990"/>
            <a:ext cx="35902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C</a:t>
            </a:r>
            <a:r>
              <a:rPr lang="en-US" sz="1600" dirty="0" smtClean="0"/>
              <a:t>ontractual </a:t>
            </a:r>
            <a:r>
              <a:rPr lang="en-US" sz="1600" dirty="0"/>
              <a:t>obligations fulfilled &amp; project on schedule and budget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GA approval for both years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periodic report ‘approved’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A</a:t>
            </a:r>
            <a:r>
              <a:rPr lang="en-US" sz="1600" dirty="0" smtClean="0"/>
              <a:t>mendment </a:t>
            </a:r>
            <a:r>
              <a:rPr lang="en-US" sz="1600" dirty="0"/>
              <a:t>approved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6053" y="3163702"/>
            <a:ext cx="395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€307M </a:t>
            </a:r>
            <a:r>
              <a:rPr lang="en-US" sz="1600" dirty="0"/>
              <a:t>of agreed IK Agreements, Technical Annexes with a Cover Page and Collaboration </a:t>
            </a:r>
            <a:r>
              <a:rPr lang="en-US" sz="1600" dirty="0" smtClean="0"/>
              <a:t>agreements, incl. SE and DK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XRM</a:t>
            </a:r>
            <a:r>
              <a:rPr lang="en-US" sz="1600" baseline="30000" dirty="0"/>
              <a:t>+</a:t>
            </a:r>
            <a:r>
              <a:rPr lang="en-US" sz="1600" dirty="0"/>
              <a:t> operational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N</a:t>
            </a:r>
            <a:r>
              <a:rPr lang="en-US" sz="1600" dirty="0" smtClean="0"/>
              <a:t>etwork </a:t>
            </a:r>
            <a:r>
              <a:rPr lang="en-US" sz="1600" dirty="0"/>
              <a:t>of field coordinators in place and collaborating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6" y="5120102"/>
            <a:ext cx="2277695" cy="1514554"/>
          </a:xfrm>
          <a:prstGeom prst="rect">
            <a:avLst/>
          </a:prstGeom>
          <a:ln>
            <a:solidFill>
              <a:srgbClr val="8CBD3F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464941" y="5025330"/>
            <a:ext cx="3242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ERIC transfer completed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Innovation </a:t>
            </a:r>
            <a:r>
              <a:rPr lang="en-US" sz="1600"/>
              <a:t>policy </a:t>
            </a:r>
            <a:r>
              <a:rPr lang="en-US" sz="1600" smtClean="0"/>
              <a:t>approved</a:t>
            </a:r>
            <a:endParaRPr lang="en-US" sz="1600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TTO office in </a:t>
            </a:r>
            <a:r>
              <a:rPr lang="en-US" sz="1600" dirty="0" smtClean="0"/>
              <a:t>place</a:t>
            </a:r>
            <a:endParaRPr lang="en-US" sz="1600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PPI identified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T</a:t>
            </a:r>
            <a:r>
              <a:rPr lang="en-US" sz="1600" dirty="0" smtClean="0"/>
              <a:t>rainings </a:t>
            </a:r>
            <a:r>
              <a:rPr lang="en-US" sz="1600" dirty="0"/>
              <a:t>and conferences on innovation in progress</a:t>
            </a:r>
          </a:p>
        </p:txBody>
      </p:sp>
      <p:pic>
        <p:nvPicPr>
          <p:cNvPr id="13" name="Kép 20" descr="DSC_078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3" y="1563603"/>
            <a:ext cx="2017404" cy="13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8577011" y="1563603"/>
            <a:ext cx="3620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Boron-based detector concept tested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Low Dimensional Moderator engineering design complete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Multigrid detector concept validated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15 scientific publications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7017" y="3488799"/>
            <a:ext cx="324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D</a:t>
            </a:r>
            <a:r>
              <a:rPr lang="en-US" sz="1600" dirty="0" smtClean="0"/>
              <a:t>efinition </a:t>
            </a:r>
            <a:r>
              <a:rPr lang="en-US" sz="1600" dirty="0"/>
              <a:t>and configuration of Data Capture Storage and Streaming confirmed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8" y="5056369"/>
            <a:ext cx="1924291" cy="15620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83900" y="5094835"/>
            <a:ext cx="3204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T</a:t>
            </a:r>
            <a:r>
              <a:rPr lang="en-US" sz="1600" dirty="0" smtClean="0"/>
              <a:t>arget </a:t>
            </a:r>
            <a:r>
              <a:rPr lang="en-US" sz="1600" dirty="0"/>
              <a:t>group survey completed (‘approval-stage’)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1 new ESS Member country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6484 individuals visited the construction site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8957" y="587899"/>
            <a:ext cx="623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2015 </a:t>
            </a:r>
            <a:r>
              <a:rPr lang="mr-IN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September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4" y="3204891"/>
            <a:ext cx="2323318" cy="1398814"/>
          </a:xfrm>
          <a:prstGeom prst="rect">
            <a:avLst/>
          </a:prstGeom>
        </p:spPr>
      </p:pic>
      <p:pic>
        <p:nvPicPr>
          <p:cNvPr id="17" name="Billede 10" descr="euFlag.png">
            <a:extLst>
              <a:ext uri="{FF2B5EF4-FFF2-40B4-BE49-F238E27FC236}">
                <a16:creationId xmlns="" xmlns:a16="http://schemas.microsoft.com/office/drawing/2014/main" id="{D734FBC6-24BC-463A-BE5A-32A068F9F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74" y="6623718"/>
            <a:ext cx="264706" cy="180000"/>
          </a:xfrm>
          <a:prstGeom prst="rect">
            <a:avLst/>
          </a:prstGeom>
        </p:spPr>
      </p:pic>
      <p:sp>
        <p:nvSpPr>
          <p:cNvPr id="19" name="Tekstfelt 11">
            <a:extLst>
              <a:ext uri="{FF2B5EF4-FFF2-40B4-BE49-F238E27FC236}">
                <a16:creationId xmlns="" xmlns:a16="http://schemas.microsoft.com/office/drawing/2014/main" id="{0A01B1F0-4E55-4A4A-BECD-339A8FD72330}"/>
              </a:ext>
            </a:extLst>
          </p:cNvPr>
          <p:cNvSpPr txBox="1"/>
          <p:nvPr/>
        </p:nvSpPr>
        <p:spPr>
          <a:xfrm>
            <a:off x="3317068" y="6594990"/>
            <a:ext cx="463659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 Research and Innovation Horizon 2020, under grant agreement </a:t>
            </a:r>
            <a:r>
              <a:rPr lang="da-DK" sz="550" kern="1200" dirty="0" smtClean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676548</a:t>
            </a:r>
            <a:endParaRPr lang="da-DK" sz="550" kern="1200" dirty="0">
              <a:solidFill>
                <a:srgbClr val="48515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145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2017-09-04T09:45:59Z</dcterms:created>
  <dcterms:modified xsi:type="dcterms:W3CDTF">2017-09-05T09:31:13Z</dcterms:modified>
</cp:coreProperties>
</file>